
<file path=[Content_Types].xml><?xml version="1.0" encoding="utf-8"?>
<Types xmlns="http://schemas.openxmlformats.org/package/2006/content-types">
  <Default Extension="emf" ContentType="image/x-emf"/>
  <Default Extension="fntdata" ContentType="application/x-fontdata"/>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48" r:id="rId1"/>
    <p:sldMasterId id="2147483672" r:id="rId2"/>
  </p:sldMasterIdLst>
  <p:notesMasterIdLst>
    <p:notesMasterId r:id="rId30"/>
  </p:notesMasterIdLst>
  <p:sldIdLst>
    <p:sldId id="256" r:id="rId3"/>
    <p:sldId id="280" r:id="rId4"/>
    <p:sldId id="289" r:id="rId5"/>
    <p:sldId id="317" r:id="rId6"/>
    <p:sldId id="318" r:id="rId7"/>
    <p:sldId id="319" r:id="rId8"/>
    <p:sldId id="281" r:id="rId9"/>
    <p:sldId id="285" r:id="rId10"/>
    <p:sldId id="290" r:id="rId11"/>
    <p:sldId id="320" r:id="rId12"/>
    <p:sldId id="321" r:id="rId13"/>
    <p:sldId id="322" r:id="rId14"/>
    <p:sldId id="323" r:id="rId15"/>
    <p:sldId id="328" r:id="rId16"/>
    <p:sldId id="329" r:id="rId17"/>
    <p:sldId id="283" r:id="rId18"/>
    <p:sldId id="330" r:id="rId19"/>
    <p:sldId id="331" r:id="rId20"/>
    <p:sldId id="332" r:id="rId21"/>
    <p:sldId id="334" r:id="rId22"/>
    <p:sldId id="297" r:id="rId23"/>
    <p:sldId id="291" r:id="rId24"/>
    <p:sldId id="315" r:id="rId25"/>
    <p:sldId id="284" r:id="rId26"/>
    <p:sldId id="288" r:id="rId27"/>
    <p:sldId id="278" r:id="rId28"/>
    <p:sldId id="279" r:id="rId29"/>
  </p:sldIdLst>
  <p:sldSz cx="12192000" cy="6858000"/>
  <p:notesSz cx="6858000" cy="9144000"/>
  <p:embeddedFontLst>
    <p:embeddedFont>
      <p:font typeface="UTM Avo" panose="02040603050506020204" pitchFamily="18" charset="0"/>
      <p:regular r:id="rId31"/>
      <p:bold r:id="rId32"/>
      <p:italic r:id="rId33"/>
      <p:boldItalic r:id="rId3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58" roundtripDataSignature="AMtx7mjDzl0zg1wnN98VYnZXEtwQG81E9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p:restoredTop sz="94692"/>
  </p:normalViewPr>
  <p:slideViewPr>
    <p:cSldViewPr snapToGrid="0">
      <p:cViewPr varScale="1">
        <p:scale>
          <a:sx n="104" d="100"/>
          <a:sy n="104" d="100"/>
        </p:scale>
        <p:origin x="756"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font" Target="fonts/font4.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font" Target="fonts/font3.fntdata"/><Relationship Id="rId59"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font" Target="fonts/font2.fntdata"/><Relationship Id="rId58" Type="http://customschemas.google.com/relationships/presentationmetadata" Target="metadata"/><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61"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font" Target="fonts/font1.fntdata"/><Relationship Id="rId60"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3" name="Google Shape;233;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2"/>
        <p:cNvGrpSpPr/>
        <p:nvPr/>
      </p:nvGrpSpPr>
      <p:grpSpPr>
        <a:xfrm>
          <a:off x="0" y="0"/>
          <a:ext cx="0" cy="0"/>
          <a:chOff x="0" y="0"/>
          <a:chExt cx="0" cy="0"/>
        </a:xfrm>
      </p:grpSpPr>
      <p:sp>
        <p:nvSpPr>
          <p:cNvPr id="343" name="Google Shape;343;p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44" name="Google Shape;344;p2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6"/>
        <p:cNvGrpSpPr/>
        <p:nvPr/>
      </p:nvGrpSpPr>
      <p:grpSpPr>
        <a:xfrm>
          <a:off x="0" y="0"/>
          <a:ext cx="0" cy="0"/>
          <a:chOff x="0" y="0"/>
          <a:chExt cx="0" cy="0"/>
        </a:xfrm>
      </p:grpSpPr>
      <p:sp>
        <p:nvSpPr>
          <p:cNvPr id="347" name="Google Shape;347;p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48" name="Google Shape;348;p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6"/>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26"/>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4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4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4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4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43"/>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43"/>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4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4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4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4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44"/>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44"/>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4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4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4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45"/>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45"/>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45"/>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45"/>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45"/>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4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4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4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4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4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4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4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47"/>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47"/>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47"/>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4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4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4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48"/>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48"/>
          <p:cNvSpPr>
            <a:spLocks noGrp="1"/>
          </p:cNvSpPr>
          <p:nvPr>
            <p:ph type="pic" idx="2"/>
          </p:nvPr>
        </p:nvSpPr>
        <p:spPr>
          <a:xfrm>
            <a:off x="5183188" y="987425"/>
            <a:ext cx="6172200" cy="4873625"/>
          </a:xfrm>
          <a:prstGeom prst="rect">
            <a:avLst/>
          </a:prstGeom>
          <a:noFill/>
          <a:ln>
            <a:noFill/>
          </a:ln>
        </p:spPr>
      </p:sp>
      <p:sp>
        <p:nvSpPr>
          <p:cNvPr id="64" name="Google Shape;64;p48"/>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4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4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4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4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49"/>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4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4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4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50"/>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50"/>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5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5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5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62"/>
        <p:cNvGrpSpPr/>
        <p:nvPr/>
      </p:nvGrpSpPr>
      <p:grpSpPr>
        <a:xfrm>
          <a:off x="0" y="0"/>
          <a:ext cx="0" cy="0"/>
          <a:chOff x="0" y="0"/>
          <a:chExt cx="0" cy="0"/>
        </a:xfrm>
      </p:grpSpPr>
      <p:sp>
        <p:nvSpPr>
          <p:cNvPr id="163" name="Google Shape;163;p31"/>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4" name="Google Shape;164;p31"/>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65" name="Google Shape;165;p3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6" name="Google Shape;166;p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7" name="Google Shape;167;p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68"/>
        <p:cNvGrpSpPr/>
        <p:nvPr/>
      </p:nvGrpSpPr>
      <p:grpSpPr>
        <a:xfrm>
          <a:off x="0" y="0"/>
          <a:ext cx="0" cy="0"/>
          <a:chOff x="0" y="0"/>
          <a:chExt cx="0" cy="0"/>
        </a:xfrm>
      </p:grpSpPr>
      <p:sp>
        <p:nvSpPr>
          <p:cNvPr id="169" name="Google Shape;169;p5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0" name="Google Shape;170;p5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71" name="Google Shape;171;p5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2" name="Google Shape;172;p5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3" name="Google Shape;173;p5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74"/>
        <p:cNvGrpSpPr/>
        <p:nvPr/>
      </p:nvGrpSpPr>
      <p:grpSpPr>
        <a:xfrm>
          <a:off x="0" y="0"/>
          <a:ext cx="0" cy="0"/>
          <a:chOff x="0" y="0"/>
          <a:chExt cx="0" cy="0"/>
        </a:xfrm>
      </p:grpSpPr>
      <p:sp>
        <p:nvSpPr>
          <p:cNvPr id="175" name="Google Shape;175;p52"/>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6" name="Google Shape;176;p52"/>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177" name="Google Shape;177;p5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8" name="Google Shape;178;p5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9" name="Google Shape;179;p5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80"/>
        <p:cNvGrpSpPr/>
        <p:nvPr/>
      </p:nvGrpSpPr>
      <p:grpSpPr>
        <a:xfrm>
          <a:off x="0" y="0"/>
          <a:ext cx="0" cy="0"/>
          <a:chOff x="0" y="0"/>
          <a:chExt cx="0" cy="0"/>
        </a:xfrm>
      </p:grpSpPr>
      <p:sp>
        <p:nvSpPr>
          <p:cNvPr id="181" name="Google Shape;181;p5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2" name="Google Shape;182;p53"/>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3" name="Google Shape;183;p53"/>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4" name="Google Shape;184;p5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5" name="Google Shape;185;p5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6" name="Google Shape;186;p5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87"/>
        <p:cNvGrpSpPr/>
        <p:nvPr/>
      </p:nvGrpSpPr>
      <p:grpSpPr>
        <a:xfrm>
          <a:off x="0" y="0"/>
          <a:ext cx="0" cy="0"/>
          <a:chOff x="0" y="0"/>
          <a:chExt cx="0" cy="0"/>
        </a:xfrm>
      </p:grpSpPr>
      <p:sp>
        <p:nvSpPr>
          <p:cNvPr id="188" name="Google Shape;188;p54"/>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9" name="Google Shape;189;p54"/>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90" name="Google Shape;190;p54"/>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91" name="Google Shape;191;p54"/>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92" name="Google Shape;192;p54"/>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93" name="Google Shape;193;p5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4" name="Google Shape;194;p5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5" name="Google Shape;195;p5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96"/>
        <p:cNvGrpSpPr/>
        <p:nvPr/>
      </p:nvGrpSpPr>
      <p:grpSpPr>
        <a:xfrm>
          <a:off x="0" y="0"/>
          <a:ext cx="0" cy="0"/>
          <a:chOff x="0" y="0"/>
          <a:chExt cx="0" cy="0"/>
        </a:xfrm>
      </p:grpSpPr>
      <p:sp>
        <p:nvSpPr>
          <p:cNvPr id="197" name="Google Shape;197;p5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8" name="Google Shape;198;p5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9" name="Google Shape;199;p5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0" name="Google Shape;200;p5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01"/>
        <p:cNvGrpSpPr/>
        <p:nvPr/>
      </p:nvGrpSpPr>
      <p:grpSpPr>
        <a:xfrm>
          <a:off x="0" y="0"/>
          <a:ext cx="0" cy="0"/>
          <a:chOff x="0" y="0"/>
          <a:chExt cx="0" cy="0"/>
        </a:xfrm>
      </p:grpSpPr>
      <p:sp>
        <p:nvSpPr>
          <p:cNvPr id="202" name="Google Shape;202;p5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3" name="Google Shape;203;p5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4" name="Google Shape;204;p5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205"/>
        <p:cNvGrpSpPr/>
        <p:nvPr/>
      </p:nvGrpSpPr>
      <p:grpSpPr>
        <a:xfrm>
          <a:off x="0" y="0"/>
          <a:ext cx="0" cy="0"/>
          <a:chOff x="0" y="0"/>
          <a:chExt cx="0" cy="0"/>
        </a:xfrm>
      </p:grpSpPr>
      <p:sp>
        <p:nvSpPr>
          <p:cNvPr id="206" name="Google Shape;206;p57"/>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07" name="Google Shape;207;p57"/>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208" name="Google Shape;208;p57"/>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209" name="Google Shape;209;p5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0" name="Google Shape;210;p5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1" name="Google Shape;211;p5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212"/>
        <p:cNvGrpSpPr/>
        <p:nvPr/>
      </p:nvGrpSpPr>
      <p:grpSpPr>
        <a:xfrm>
          <a:off x="0" y="0"/>
          <a:ext cx="0" cy="0"/>
          <a:chOff x="0" y="0"/>
          <a:chExt cx="0" cy="0"/>
        </a:xfrm>
      </p:grpSpPr>
      <p:sp>
        <p:nvSpPr>
          <p:cNvPr id="213" name="Google Shape;213;p58"/>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14" name="Google Shape;214;p58"/>
          <p:cNvSpPr>
            <a:spLocks noGrp="1"/>
          </p:cNvSpPr>
          <p:nvPr>
            <p:ph type="pic" idx="2"/>
          </p:nvPr>
        </p:nvSpPr>
        <p:spPr>
          <a:xfrm>
            <a:off x="5183188" y="987425"/>
            <a:ext cx="6172200" cy="4873625"/>
          </a:xfrm>
          <a:prstGeom prst="rect">
            <a:avLst/>
          </a:prstGeom>
          <a:noFill/>
          <a:ln>
            <a:noFill/>
          </a:ln>
        </p:spPr>
      </p:sp>
      <p:sp>
        <p:nvSpPr>
          <p:cNvPr id="215" name="Google Shape;215;p58"/>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216" name="Google Shape;216;p5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7" name="Google Shape;217;p5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8" name="Google Shape;218;p5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219"/>
        <p:cNvGrpSpPr/>
        <p:nvPr/>
      </p:nvGrpSpPr>
      <p:grpSpPr>
        <a:xfrm>
          <a:off x="0" y="0"/>
          <a:ext cx="0" cy="0"/>
          <a:chOff x="0" y="0"/>
          <a:chExt cx="0" cy="0"/>
        </a:xfrm>
      </p:grpSpPr>
      <p:sp>
        <p:nvSpPr>
          <p:cNvPr id="220" name="Google Shape;220;p5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21" name="Google Shape;221;p59"/>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22" name="Google Shape;222;p5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3" name="Google Shape;223;p5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4" name="Google Shape;224;p5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225"/>
        <p:cNvGrpSpPr/>
        <p:nvPr/>
      </p:nvGrpSpPr>
      <p:grpSpPr>
        <a:xfrm>
          <a:off x="0" y="0"/>
          <a:ext cx="0" cy="0"/>
          <a:chOff x="0" y="0"/>
          <a:chExt cx="0" cy="0"/>
        </a:xfrm>
      </p:grpSpPr>
      <p:sp>
        <p:nvSpPr>
          <p:cNvPr id="226" name="Google Shape;226;p60"/>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27" name="Google Shape;227;p60"/>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28" name="Google Shape;228;p6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9" name="Google Shape;229;p6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0" name="Google Shape;230;p6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2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55"/>
        <p:cNvGrpSpPr/>
        <p:nvPr/>
      </p:nvGrpSpPr>
      <p:grpSpPr>
        <a:xfrm>
          <a:off x="0" y="0"/>
          <a:ext cx="0" cy="0"/>
          <a:chOff x="0" y="0"/>
          <a:chExt cx="0" cy="0"/>
        </a:xfrm>
      </p:grpSpPr>
      <p:sp>
        <p:nvSpPr>
          <p:cNvPr id="156" name="Google Shape;156;p30"/>
          <p:cNvSpPr txBox="1"/>
          <p:nvPr/>
        </p:nvSpPr>
        <p:spPr>
          <a:xfrm>
            <a:off x="0" y="-2734965"/>
            <a:ext cx="12192000"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0" i="0" u="none" strike="noStrike" cap="none">
                <a:solidFill>
                  <a:srgbClr val="CFCFCF"/>
                </a:solidFill>
                <a:latin typeface="Calibri"/>
                <a:ea typeface="Calibri"/>
                <a:cs typeface="Calibri"/>
                <a:sym typeface="Calibri"/>
              </a:rPr>
              <a:t>www.9slide.vn</a:t>
            </a:r>
            <a:endParaRPr/>
          </a:p>
        </p:txBody>
      </p:sp>
      <p:sp>
        <p:nvSpPr>
          <p:cNvPr id="157" name="Google Shape;157;p3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58" name="Google Shape;158;p30"/>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59" name="Google Shape;159;p3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60" name="Google Shape;160;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61" name="Google Shape;161;p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hoc10.vn/doc-sach/giao-duc-cong-dan-8/1/431/20/" TargetMode="External"/><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hoc10.vn/doc-sach/giao-duc-cong-dan-8/1/431/20/" TargetMode="External"/><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emf"/></Relationships>
</file>

<file path=ppt/slides/_rels/slide1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11.emf"/></Relationships>
</file>

<file path=ppt/slides/_rels/slide1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13.jpg"/></Relationships>
</file>

<file path=ppt/slides/_rels/slide13.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hoc10.vn/doc-sach/giao-duc-cong-dan-8/1/431/23/" TargetMode="External"/><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6" Type="http://schemas.openxmlformats.org/officeDocument/2006/relationships/image" Target="../media/image21.svg"/><Relationship Id="rId5" Type="http://schemas.openxmlformats.org/officeDocument/2006/relationships/image" Target="../media/image20.png"/><Relationship Id="rId4" Type="http://schemas.openxmlformats.org/officeDocument/2006/relationships/image" Target="../media/image19.svg"/></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6" Type="http://schemas.openxmlformats.org/officeDocument/2006/relationships/image" Target="../media/image21.svg"/><Relationship Id="rId5" Type="http://schemas.openxmlformats.org/officeDocument/2006/relationships/image" Target="../media/image20.png"/><Relationship Id="rId4" Type="http://schemas.openxmlformats.org/officeDocument/2006/relationships/image" Target="../media/image19.svg"/></Relationships>
</file>

<file path=ppt/slides/_rels/slide21.xml.rels><?xml version="1.0" encoding="UTF-8" standalone="yes"?>
<Relationships xmlns="http://schemas.openxmlformats.org/package/2006/relationships"><Relationship Id="rId3" Type="http://schemas.openxmlformats.org/officeDocument/2006/relationships/hyperlink" Target="https://hoc10.vn/doc-sach/giao-duc-cong-dan-8/1/431/23/" TargetMode="External"/><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s://hoc10.vn/doc-sach/giao-duc-cong-dan-8/1/431/23/" TargetMode="External"/><Relationship Id="rId2" Type="http://schemas.openxmlformats.org/officeDocument/2006/relationships/image" Target="../media/image27.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1.jpg"/><Relationship Id="rId7" Type="http://schemas.openxmlformats.org/officeDocument/2006/relationships/image" Target="../media/image33.png"/><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microsoft.com/office/2007/relationships/hdphoto" Target="../media/hdphoto1.wdp"/><Relationship Id="rId5" Type="http://schemas.openxmlformats.org/officeDocument/2006/relationships/image" Target="../media/image32.png"/><Relationship Id="rId4" Type="http://schemas.openxmlformats.org/officeDocument/2006/relationships/hyperlink" Target="https://www.facebook.com/hoc10fb/"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4"/>
        <p:cNvGrpSpPr/>
        <p:nvPr/>
      </p:nvGrpSpPr>
      <p:grpSpPr>
        <a:xfrm>
          <a:off x="0" y="0"/>
          <a:ext cx="0" cy="0"/>
          <a:chOff x="0" y="0"/>
          <a:chExt cx="0" cy="0"/>
        </a:xfrm>
      </p:grpSpPr>
      <p:sp>
        <p:nvSpPr>
          <p:cNvPr id="3" name="Subtitle 2">
            <a:extLst>
              <a:ext uri="{FF2B5EF4-FFF2-40B4-BE49-F238E27FC236}">
                <a16:creationId xmlns:a16="http://schemas.microsoft.com/office/drawing/2014/main" id="{D3C937A8-12DA-F9B0-3566-91D9E9AB1C15}"/>
              </a:ext>
            </a:extLst>
          </p:cNvPr>
          <p:cNvSpPr txBox="1">
            <a:spLocks/>
          </p:cNvSpPr>
          <p:nvPr/>
        </p:nvSpPr>
        <p:spPr>
          <a:xfrm>
            <a:off x="444001" y="1965042"/>
            <a:ext cx="11303998" cy="165576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pPr>
            <a:r>
              <a:rPr lang="en-US" sz="6000" b="1" dirty="0" err="1">
                <a:solidFill>
                  <a:srgbClr val="FF0000"/>
                </a:solidFill>
                <a:latin typeface="UTM Avo" panose="02040603050506020204" pitchFamily="18" charset="0"/>
              </a:rPr>
              <a:t>Bài</a:t>
            </a:r>
            <a:r>
              <a:rPr lang="en-US" sz="6000" b="1" dirty="0">
                <a:solidFill>
                  <a:srgbClr val="FF0000"/>
                </a:solidFill>
                <a:latin typeface="UTM Avo" panose="02040603050506020204" pitchFamily="18" charset="0"/>
              </a:rPr>
              <a:t> 4. </a:t>
            </a:r>
            <a:r>
              <a:rPr lang="en-US" sz="6000" b="1" dirty="0" err="1">
                <a:solidFill>
                  <a:srgbClr val="FF0000"/>
                </a:solidFill>
                <a:latin typeface="UTM Avo" panose="02040603050506020204" pitchFamily="18" charset="0"/>
              </a:rPr>
              <a:t>Bảo</a:t>
            </a:r>
            <a:r>
              <a:rPr lang="en-US" sz="6000" b="1" dirty="0">
                <a:solidFill>
                  <a:srgbClr val="FF0000"/>
                </a:solidFill>
                <a:latin typeface="UTM Avo" panose="02040603050506020204" pitchFamily="18" charset="0"/>
              </a:rPr>
              <a:t> </a:t>
            </a:r>
            <a:r>
              <a:rPr lang="en-US" sz="6000" b="1" dirty="0" err="1">
                <a:solidFill>
                  <a:srgbClr val="FF0000"/>
                </a:solidFill>
                <a:latin typeface="UTM Avo" panose="02040603050506020204" pitchFamily="18" charset="0"/>
              </a:rPr>
              <a:t>vệ</a:t>
            </a:r>
            <a:r>
              <a:rPr lang="en-US" sz="6000" b="1" dirty="0">
                <a:solidFill>
                  <a:srgbClr val="FF0000"/>
                </a:solidFill>
                <a:latin typeface="UTM Avo" panose="02040603050506020204" pitchFamily="18" charset="0"/>
              </a:rPr>
              <a:t> </a:t>
            </a:r>
            <a:r>
              <a:rPr lang="en-US" sz="6000" b="1" dirty="0" err="1">
                <a:solidFill>
                  <a:srgbClr val="FF0000"/>
                </a:solidFill>
                <a:latin typeface="UTM Avo" panose="02040603050506020204" pitchFamily="18" charset="0"/>
              </a:rPr>
              <a:t>lẽ</a:t>
            </a:r>
            <a:r>
              <a:rPr lang="en-US" sz="6000" b="1" dirty="0">
                <a:solidFill>
                  <a:srgbClr val="FF0000"/>
                </a:solidFill>
                <a:latin typeface="UTM Avo" panose="02040603050506020204" pitchFamily="18" charset="0"/>
              </a:rPr>
              <a:t> </a:t>
            </a:r>
            <a:r>
              <a:rPr lang="en-US" sz="6000" b="1" dirty="0" err="1">
                <a:solidFill>
                  <a:srgbClr val="FF0000"/>
                </a:solidFill>
                <a:latin typeface="UTM Avo" panose="02040603050506020204" pitchFamily="18" charset="0"/>
              </a:rPr>
              <a:t>phải</a:t>
            </a:r>
            <a:endParaRPr lang="en-US" sz="6000" b="1" dirty="0">
              <a:solidFill>
                <a:srgbClr val="FF0000"/>
              </a:solidFill>
              <a:latin typeface="UTM Avo" panose="02040603050506020204" pitchFamily="18" charset="0"/>
            </a:endParaRPr>
          </a:p>
          <a:p>
            <a:pPr>
              <a:lnSpc>
                <a:spcPct val="100000"/>
              </a:lnSpc>
            </a:pPr>
            <a:r>
              <a:rPr lang="en-US" sz="6000" b="1" dirty="0">
                <a:solidFill>
                  <a:srgbClr val="FF0000"/>
                </a:solidFill>
                <a:latin typeface="UTM Avo" panose="02040603050506020204" pitchFamily="18" charset="0"/>
              </a:rPr>
              <a:t>(</a:t>
            </a:r>
            <a:r>
              <a:rPr lang="en-US" sz="6000" b="1" dirty="0" err="1">
                <a:solidFill>
                  <a:srgbClr val="FF0000"/>
                </a:solidFill>
                <a:latin typeface="UTM Avo" panose="02040603050506020204" pitchFamily="18" charset="0"/>
              </a:rPr>
              <a:t>Phần</a:t>
            </a:r>
            <a:r>
              <a:rPr lang="en-US" sz="6000" b="1" dirty="0">
                <a:solidFill>
                  <a:srgbClr val="FF0000"/>
                </a:solidFill>
                <a:latin typeface="UTM Avo" panose="02040603050506020204" pitchFamily="18" charset="0"/>
              </a:rPr>
              <a:t> 1)</a:t>
            </a:r>
          </a:p>
        </p:txBody>
      </p:sp>
      <p:sp>
        <p:nvSpPr>
          <p:cNvPr id="4" name="Title 1">
            <a:extLst>
              <a:ext uri="{FF2B5EF4-FFF2-40B4-BE49-F238E27FC236}">
                <a16:creationId xmlns:a16="http://schemas.microsoft.com/office/drawing/2014/main" id="{211EE41F-55F0-4E89-7010-9CCF52058941}"/>
              </a:ext>
            </a:extLst>
          </p:cNvPr>
          <p:cNvSpPr txBox="1">
            <a:spLocks/>
          </p:cNvSpPr>
          <p:nvPr/>
        </p:nvSpPr>
        <p:spPr>
          <a:xfrm>
            <a:off x="6636471" y="-85567"/>
            <a:ext cx="5451432" cy="71685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20000"/>
              </a:lnSpc>
            </a:pPr>
            <a:r>
              <a:rPr lang="en-US" sz="3200" dirty="0" err="1">
                <a:solidFill>
                  <a:schemeClr val="bg1"/>
                </a:solidFill>
                <a:effectLst>
                  <a:outerShdw blurRad="38100" dist="38100" dir="2700000" algn="tl">
                    <a:srgbClr val="000000">
                      <a:alpha val="43137"/>
                    </a:srgbClr>
                  </a:outerShdw>
                </a:effectLst>
                <a:latin typeface="UTM Avo" panose="02040603050506020204" pitchFamily="18" charset="0"/>
              </a:rPr>
              <a:t>Giáo</a:t>
            </a:r>
            <a:r>
              <a:rPr lang="en-US" sz="3200" dirty="0">
                <a:solidFill>
                  <a:schemeClr val="bg1"/>
                </a:solidFill>
                <a:effectLst>
                  <a:outerShdw blurRad="38100" dist="38100" dir="2700000" algn="tl">
                    <a:srgbClr val="000000">
                      <a:alpha val="43137"/>
                    </a:srgbClr>
                  </a:outerShdw>
                </a:effectLst>
                <a:latin typeface="UTM Avo" panose="02040603050506020204" pitchFamily="18" charset="0"/>
              </a:rPr>
              <a:t> </a:t>
            </a:r>
            <a:r>
              <a:rPr lang="en-US" sz="3200" dirty="0" err="1">
                <a:solidFill>
                  <a:schemeClr val="bg1"/>
                </a:solidFill>
                <a:effectLst>
                  <a:outerShdw blurRad="38100" dist="38100" dir="2700000" algn="tl">
                    <a:srgbClr val="000000">
                      <a:alpha val="43137"/>
                    </a:srgbClr>
                  </a:outerShdw>
                </a:effectLst>
                <a:latin typeface="UTM Avo" panose="02040603050506020204" pitchFamily="18" charset="0"/>
              </a:rPr>
              <a:t>dục</a:t>
            </a:r>
            <a:r>
              <a:rPr lang="en-US" sz="3200" dirty="0">
                <a:solidFill>
                  <a:schemeClr val="bg1"/>
                </a:solidFill>
                <a:effectLst>
                  <a:outerShdw blurRad="38100" dist="38100" dir="2700000" algn="tl">
                    <a:srgbClr val="000000">
                      <a:alpha val="43137"/>
                    </a:srgbClr>
                  </a:outerShdw>
                </a:effectLst>
                <a:latin typeface="UTM Avo" panose="02040603050506020204" pitchFamily="18" charset="0"/>
              </a:rPr>
              <a:t> </a:t>
            </a:r>
            <a:r>
              <a:rPr lang="en-US" sz="3200" dirty="0" err="1">
                <a:solidFill>
                  <a:schemeClr val="bg1"/>
                </a:solidFill>
                <a:effectLst>
                  <a:outerShdw blurRad="38100" dist="38100" dir="2700000" algn="tl">
                    <a:srgbClr val="000000">
                      <a:alpha val="43137"/>
                    </a:srgbClr>
                  </a:outerShdw>
                </a:effectLst>
                <a:latin typeface="UTM Avo" panose="02040603050506020204" pitchFamily="18" charset="0"/>
              </a:rPr>
              <a:t>công</a:t>
            </a:r>
            <a:r>
              <a:rPr lang="en-US" sz="3200" dirty="0">
                <a:solidFill>
                  <a:schemeClr val="bg1"/>
                </a:solidFill>
                <a:effectLst>
                  <a:outerShdw blurRad="38100" dist="38100" dir="2700000" algn="tl">
                    <a:srgbClr val="000000">
                      <a:alpha val="43137"/>
                    </a:srgbClr>
                  </a:outerShdw>
                </a:effectLst>
                <a:latin typeface="UTM Avo" panose="02040603050506020204" pitchFamily="18" charset="0"/>
              </a:rPr>
              <a:t> </a:t>
            </a:r>
            <a:r>
              <a:rPr lang="en-US" sz="3200" dirty="0" err="1">
                <a:solidFill>
                  <a:schemeClr val="bg1"/>
                </a:solidFill>
                <a:effectLst>
                  <a:outerShdw blurRad="38100" dist="38100" dir="2700000" algn="tl">
                    <a:srgbClr val="000000">
                      <a:alpha val="43137"/>
                    </a:srgbClr>
                  </a:outerShdw>
                </a:effectLst>
                <a:latin typeface="UTM Avo" panose="02040603050506020204" pitchFamily="18" charset="0"/>
              </a:rPr>
              <a:t>dân</a:t>
            </a:r>
            <a:r>
              <a:rPr lang="en-US" sz="3200" dirty="0">
                <a:solidFill>
                  <a:schemeClr val="bg1"/>
                </a:solidFill>
                <a:effectLst>
                  <a:outerShdw blurRad="38100" dist="38100" dir="2700000" algn="tl">
                    <a:srgbClr val="000000">
                      <a:alpha val="43137"/>
                    </a:srgbClr>
                  </a:outerShdw>
                </a:effectLst>
                <a:latin typeface="UTM Avo" panose="02040603050506020204" pitchFamily="18" charset="0"/>
              </a:rPr>
              <a:t> 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hlinkClick r:id="rId3"/>
            <a:extLst>
              <a:ext uri="{FF2B5EF4-FFF2-40B4-BE49-F238E27FC236}">
                <a16:creationId xmlns:a16="http://schemas.microsoft.com/office/drawing/2014/main" id="{55CAA2DF-5AC6-A434-CC59-42582F11BB09}"/>
              </a:ext>
            </a:extLst>
          </p:cNvPr>
          <p:cNvPicPr>
            <a:picLocks noChangeAspect="1"/>
          </p:cNvPicPr>
          <p:nvPr/>
        </p:nvPicPr>
        <p:blipFill>
          <a:blip r:embed="rId4"/>
          <a:stretch>
            <a:fillRect/>
          </a:stretch>
        </p:blipFill>
        <p:spPr>
          <a:xfrm>
            <a:off x="9042400" y="677110"/>
            <a:ext cx="3144788" cy="1699200"/>
          </a:xfrm>
          <a:prstGeom prst="rect">
            <a:avLst/>
          </a:prstGeom>
        </p:spPr>
      </p:pic>
    </p:spTree>
    <p:extLst>
      <p:ext uri="{BB962C8B-B14F-4D97-AF65-F5344CB8AC3E}">
        <p14:creationId xmlns:p14="http://schemas.microsoft.com/office/powerpoint/2010/main" val="40126425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Google Shape;757;p47">
            <a:extLst>
              <a:ext uri="{FF2B5EF4-FFF2-40B4-BE49-F238E27FC236}">
                <a16:creationId xmlns:a16="http://schemas.microsoft.com/office/drawing/2014/main" id="{793E50ED-388E-0ED2-4434-1E0E7E3C2DFF}"/>
              </a:ext>
            </a:extLst>
          </p:cNvPr>
          <p:cNvGrpSpPr/>
          <p:nvPr/>
        </p:nvGrpSpPr>
        <p:grpSpPr>
          <a:xfrm>
            <a:off x="2197770" y="1702962"/>
            <a:ext cx="7796459" cy="773783"/>
            <a:chOff x="631474" y="355425"/>
            <a:chExt cx="7796459" cy="773783"/>
          </a:xfrm>
        </p:grpSpPr>
        <p:sp>
          <p:nvSpPr>
            <p:cNvPr id="6" name="Google Shape;758;p47">
              <a:extLst>
                <a:ext uri="{FF2B5EF4-FFF2-40B4-BE49-F238E27FC236}">
                  <a16:creationId xmlns:a16="http://schemas.microsoft.com/office/drawing/2014/main" id="{A80876E4-E1C7-9254-869C-8CD83143C171}"/>
                </a:ext>
              </a:extLst>
            </p:cNvPr>
            <p:cNvSpPr/>
            <p:nvPr/>
          </p:nvSpPr>
          <p:spPr>
            <a:xfrm flipH="1">
              <a:off x="7684571" y="355434"/>
              <a:ext cx="73484" cy="73484"/>
            </a:xfrm>
            <a:custGeom>
              <a:avLst/>
              <a:gdLst/>
              <a:ahLst/>
              <a:cxnLst/>
              <a:rect l="l" t="t" r="r" b="b"/>
              <a:pathLst>
                <a:path w="2446" h="2446" extrusionOk="0">
                  <a:moveTo>
                    <a:pt x="1224" y="1"/>
                  </a:moveTo>
                  <a:cubicBezTo>
                    <a:pt x="543" y="1"/>
                    <a:pt x="1" y="553"/>
                    <a:pt x="1" y="1223"/>
                  </a:cubicBezTo>
                  <a:cubicBezTo>
                    <a:pt x="1" y="1903"/>
                    <a:pt x="543" y="2445"/>
                    <a:pt x="1224" y="2445"/>
                  </a:cubicBezTo>
                  <a:cubicBezTo>
                    <a:pt x="1893" y="2445"/>
                    <a:pt x="2445" y="1903"/>
                    <a:pt x="2445" y="1223"/>
                  </a:cubicBezTo>
                  <a:cubicBezTo>
                    <a:pt x="2445" y="553"/>
                    <a:pt x="1893" y="1"/>
                    <a:pt x="122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tx1"/>
                </a:solidFill>
                <a:latin typeface="UTM Avo" panose="02040603050506020204" pitchFamily="18"/>
              </a:endParaRPr>
            </a:p>
          </p:txBody>
        </p:sp>
        <p:sp>
          <p:nvSpPr>
            <p:cNvPr id="7" name="Google Shape;759;p47">
              <a:extLst>
                <a:ext uri="{FF2B5EF4-FFF2-40B4-BE49-F238E27FC236}">
                  <a16:creationId xmlns:a16="http://schemas.microsoft.com/office/drawing/2014/main" id="{13F4A53C-2356-94A8-38D9-C3B0480850E9}"/>
                </a:ext>
              </a:extLst>
            </p:cNvPr>
            <p:cNvSpPr/>
            <p:nvPr/>
          </p:nvSpPr>
          <p:spPr>
            <a:xfrm flipH="1">
              <a:off x="7859806" y="933493"/>
              <a:ext cx="40287" cy="40257"/>
            </a:xfrm>
            <a:custGeom>
              <a:avLst/>
              <a:gdLst/>
              <a:ahLst/>
              <a:cxnLst/>
              <a:rect l="l" t="t" r="r" b="b"/>
              <a:pathLst>
                <a:path w="1341" h="1340" extrusionOk="0">
                  <a:moveTo>
                    <a:pt x="670" y="0"/>
                  </a:moveTo>
                  <a:cubicBezTo>
                    <a:pt x="299" y="0"/>
                    <a:pt x="1" y="298"/>
                    <a:pt x="1" y="670"/>
                  </a:cubicBezTo>
                  <a:cubicBezTo>
                    <a:pt x="1" y="1042"/>
                    <a:pt x="299" y="1340"/>
                    <a:pt x="670" y="1340"/>
                  </a:cubicBezTo>
                  <a:cubicBezTo>
                    <a:pt x="1043" y="1340"/>
                    <a:pt x="1340" y="1042"/>
                    <a:pt x="1340" y="670"/>
                  </a:cubicBezTo>
                  <a:cubicBezTo>
                    <a:pt x="1340" y="298"/>
                    <a:pt x="1043" y="0"/>
                    <a:pt x="67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tx1"/>
                </a:solidFill>
                <a:latin typeface="UTM Avo" panose="02040603050506020204" pitchFamily="18"/>
              </a:endParaRPr>
            </a:p>
          </p:txBody>
        </p:sp>
        <p:sp>
          <p:nvSpPr>
            <p:cNvPr id="8" name="Google Shape;760;p47">
              <a:extLst>
                <a:ext uri="{FF2B5EF4-FFF2-40B4-BE49-F238E27FC236}">
                  <a16:creationId xmlns:a16="http://schemas.microsoft.com/office/drawing/2014/main" id="{FCD56E1E-E7C2-EBE1-6E62-BD6767BE76DE}"/>
                </a:ext>
              </a:extLst>
            </p:cNvPr>
            <p:cNvSpPr/>
            <p:nvPr/>
          </p:nvSpPr>
          <p:spPr>
            <a:xfrm flipH="1">
              <a:off x="959552" y="1088952"/>
              <a:ext cx="40257" cy="40257"/>
            </a:xfrm>
            <a:custGeom>
              <a:avLst/>
              <a:gdLst/>
              <a:ahLst/>
              <a:cxnLst/>
              <a:rect l="l" t="t" r="r" b="b"/>
              <a:pathLst>
                <a:path w="1340" h="1340" extrusionOk="0">
                  <a:moveTo>
                    <a:pt x="670" y="0"/>
                  </a:moveTo>
                  <a:cubicBezTo>
                    <a:pt x="298" y="0"/>
                    <a:pt x="0" y="298"/>
                    <a:pt x="0" y="669"/>
                  </a:cubicBezTo>
                  <a:cubicBezTo>
                    <a:pt x="0" y="1042"/>
                    <a:pt x="298" y="1339"/>
                    <a:pt x="670" y="1339"/>
                  </a:cubicBezTo>
                  <a:cubicBezTo>
                    <a:pt x="1042" y="1339"/>
                    <a:pt x="1340" y="1042"/>
                    <a:pt x="1340" y="669"/>
                  </a:cubicBezTo>
                  <a:cubicBezTo>
                    <a:pt x="1340" y="298"/>
                    <a:pt x="1042" y="0"/>
                    <a:pt x="67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tx1"/>
                </a:solidFill>
                <a:latin typeface="UTM Avo" panose="02040603050506020204" pitchFamily="18"/>
              </a:endParaRPr>
            </a:p>
          </p:txBody>
        </p:sp>
        <p:sp>
          <p:nvSpPr>
            <p:cNvPr id="9" name="Google Shape;761;p47">
              <a:extLst>
                <a:ext uri="{FF2B5EF4-FFF2-40B4-BE49-F238E27FC236}">
                  <a16:creationId xmlns:a16="http://schemas.microsoft.com/office/drawing/2014/main" id="{B6A1F806-E535-FD0A-2B27-414EF81C72AE}"/>
                </a:ext>
              </a:extLst>
            </p:cNvPr>
            <p:cNvSpPr/>
            <p:nvPr/>
          </p:nvSpPr>
          <p:spPr>
            <a:xfrm flipH="1">
              <a:off x="1210657" y="801807"/>
              <a:ext cx="73484" cy="73454"/>
            </a:xfrm>
            <a:custGeom>
              <a:avLst/>
              <a:gdLst/>
              <a:ahLst/>
              <a:cxnLst/>
              <a:rect l="l" t="t" r="r" b="b"/>
              <a:pathLst>
                <a:path w="2446" h="2445" extrusionOk="0">
                  <a:moveTo>
                    <a:pt x="1224" y="0"/>
                  </a:moveTo>
                  <a:cubicBezTo>
                    <a:pt x="543" y="0"/>
                    <a:pt x="1" y="543"/>
                    <a:pt x="1" y="1223"/>
                  </a:cubicBezTo>
                  <a:cubicBezTo>
                    <a:pt x="1" y="1892"/>
                    <a:pt x="543" y="2445"/>
                    <a:pt x="1224" y="2445"/>
                  </a:cubicBezTo>
                  <a:cubicBezTo>
                    <a:pt x="1893" y="2445"/>
                    <a:pt x="2446" y="1892"/>
                    <a:pt x="2446" y="1223"/>
                  </a:cubicBezTo>
                  <a:cubicBezTo>
                    <a:pt x="2446" y="543"/>
                    <a:pt x="1893" y="0"/>
                    <a:pt x="122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tx1"/>
                </a:solidFill>
                <a:latin typeface="UTM Avo" panose="02040603050506020204" pitchFamily="18"/>
              </a:endParaRPr>
            </a:p>
          </p:txBody>
        </p:sp>
        <p:grpSp>
          <p:nvGrpSpPr>
            <p:cNvPr id="10" name="Google Shape;762;p47">
              <a:extLst>
                <a:ext uri="{FF2B5EF4-FFF2-40B4-BE49-F238E27FC236}">
                  <a16:creationId xmlns:a16="http://schemas.microsoft.com/office/drawing/2014/main" id="{BC3D13E3-E1CD-8B75-614E-7F1085176010}"/>
                </a:ext>
              </a:extLst>
            </p:cNvPr>
            <p:cNvGrpSpPr/>
            <p:nvPr/>
          </p:nvGrpSpPr>
          <p:grpSpPr>
            <a:xfrm>
              <a:off x="631474" y="355425"/>
              <a:ext cx="7796459" cy="589344"/>
              <a:chOff x="631474" y="355425"/>
              <a:chExt cx="7796459" cy="589344"/>
            </a:xfrm>
          </p:grpSpPr>
          <p:sp>
            <p:nvSpPr>
              <p:cNvPr id="11" name="Google Shape;763;p47">
                <a:extLst>
                  <a:ext uri="{FF2B5EF4-FFF2-40B4-BE49-F238E27FC236}">
                    <a16:creationId xmlns:a16="http://schemas.microsoft.com/office/drawing/2014/main" id="{F4410F3F-1388-010D-0115-A3AEEA34E59F}"/>
                  </a:ext>
                </a:extLst>
              </p:cNvPr>
              <p:cNvSpPr/>
              <p:nvPr/>
            </p:nvSpPr>
            <p:spPr>
              <a:xfrm>
                <a:off x="631474" y="355425"/>
                <a:ext cx="568134" cy="589344"/>
              </a:xfrm>
              <a:custGeom>
                <a:avLst/>
                <a:gdLst/>
                <a:ahLst/>
                <a:cxnLst/>
                <a:rect l="l" t="t" r="r" b="b"/>
                <a:pathLst>
                  <a:path w="18911" h="19617" extrusionOk="0">
                    <a:moveTo>
                      <a:pt x="11866" y="255"/>
                    </a:moveTo>
                    <a:cubicBezTo>
                      <a:pt x="12113" y="255"/>
                      <a:pt x="12364" y="271"/>
                      <a:pt x="12618" y="302"/>
                    </a:cubicBezTo>
                    <a:cubicBezTo>
                      <a:pt x="13404" y="398"/>
                      <a:pt x="14160" y="611"/>
                      <a:pt x="14776" y="930"/>
                    </a:cubicBezTo>
                    <a:cubicBezTo>
                      <a:pt x="15308" y="1195"/>
                      <a:pt x="15754" y="1546"/>
                      <a:pt x="16083" y="1939"/>
                    </a:cubicBezTo>
                    <a:cubicBezTo>
                      <a:pt x="15637" y="1695"/>
                      <a:pt x="15116" y="1450"/>
                      <a:pt x="14510" y="1216"/>
                    </a:cubicBezTo>
                    <a:cubicBezTo>
                      <a:pt x="14500" y="1206"/>
                      <a:pt x="14479" y="1206"/>
                      <a:pt x="14467" y="1195"/>
                    </a:cubicBezTo>
                    <a:cubicBezTo>
                      <a:pt x="14500" y="1131"/>
                      <a:pt x="14479" y="1057"/>
                      <a:pt x="14415" y="1025"/>
                    </a:cubicBezTo>
                    <a:cubicBezTo>
                      <a:pt x="14395" y="1015"/>
                      <a:pt x="14374" y="1011"/>
                      <a:pt x="14354" y="1011"/>
                    </a:cubicBezTo>
                    <a:cubicBezTo>
                      <a:pt x="14309" y="1011"/>
                      <a:pt x="14266" y="1034"/>
                      <a:pt x="14245" y="1078"/>
                    </a:cubicBezTo>
                    <a:cubicBezTo>
                      <a:pt x="14245" y="1089"/>
                      <a:pt x="14234" y="1100"/>
                      <a:pt x="14234" y="1110"/>
                    </a:cubicBezTo>
                    <a:cubicBezTo>
                      <a:pt x="13213" y="727"/>
                      <a:pt x="12256" y="451"/>
                      <a:pt x="11342" y="281"/>
                    </a:cubicBezTo>
                    <a:cubicBezTo>
                      <a:pt x="11515" y="263"/>
                      <a:pt x="11689" y="255"/>
                      <a:pt x="11866" y="255"/>
                    </a:cubicBezTo>
                    <a:close/>
                    <a:moveTo>
                      <a:pt x="10534" y="408"/>
                    </a:moveTo>
                    <a:cubicBezTo>
                      <a:pt x="11651" y="557"/>
                      <a:pt x="12842" y="866"/>
                      <a:pt x="14117" y="1334"/>
                    </a:cubicBezTo>
                    <a:cubicBezTo>
                      <a:pt x="13586" y="2385"/>
                      <a:pt x="13107" y="3268"/>
                      <a:pt x="12565" y="4107"/>
                    </a:cubicBezTo>
                    <a:cubicBezTo>
                      <a:pt x="11895" y="5128"/>
                      <a:pt x="11205" y="5936"/>
                      <a:pt x="10461" y="6595"/>
                    </a:cubicBezTo>
                    <a:cubicBezTo>
                      <a:pt x="10099" y="6382"/>
                      <a:pt x="9759" y="6127"/>
                      <a:pt x="9472" y="5851"/>
                    </a:cubicBezTo>
                    <a:cubicBezTo>
                      <a:pt x="8919" y="5341"/>
                      <a:pt x="8505" y="4681"/>
                      <a:pt x="8292" y="4001"/>
                    </a:cubicBezTo>
                    <a:cubicBezTo>
                      <a:pt x="8068" y="3268"/>
                      <a:pt x="8101" y="2556"/>
                      <a:pt x="8387" y="1950"/>
                    </a:cubicBezTo>
                    <a:cubicBezTo>
                      <a:pt x="8706" y="1301"/>
                      <a:pt x="9313" y="802"/>
                      <a:pt x="10142" y="515"/>
                    </a:cubicBezTo>
                    <a:cubicBezTo>
                      <a:pt x="10269" y="472"/>
                      <a:pt x="10407" y="441"/>
                      <a:pt x="10534" y="408"/>
                    </a:cubicBezTo>
                    <a:close/>
                    <a:moveTo>
                      <a:pt x="14351" y="1429"/>
                    </a:moveTo>
                    <a:cubicBezTo>
                      <a:pt x="14372" y="1440"/>
                      <a:pt x="14393" y="1440"/>
                      <a:pt x="14415" y="1450"/>
                    </a:cubicBezTo>
                    <a:cubicBezTo>
                      <a:pt x="15244" y="1780"/>
                      <a:pt x="15892" y="2099"/>
                      <a:pt x="16445" y="2460"/>
                    </a:cubicBezTo>
                    <a:cubicBezTo>
                      <a:pt x="16742" y="3002"/>
                      <a:pt x="16891" y="3651"/>
                      <a:pt x="16860" y="4331"/>
                    </a:cubicBezTo>
                    <a:cubicBezTo>
                      <a:pt x="16838" y="5022"/>
                      <a:pt x="16636" y="5713"/>
                      <a:pt x="16286" y="6330"/>
                    </a:cubicBezTo>
                    <a:cubicBezTo>
                      <a:pt x="16126" y="6616"/>
                      <a:pt x="15924" y="6892"/>
                      <a:pt x="15690" y="7148"/>
                    </a:cubicBezTo>
                    <a:cubicBezTo>
                      <a:pt x="15360" y="7180"/>
                      <a:pt x="15031" y="7222"/>
                      <a:pt x="14712" y="7275"/>
                    </a:cubicBezTo>
                    <a:cubicBezTo>
                      <a:pt x="14393" y="7318"/>
                      <a:pt x="14053" y="7371"/>
                      <a:pt x="13723" y="7392"/>
                    </a:cubicBezTo>
                    <a:cubicBezTo>
                      <a:pt x="13616" y="7399"/>
                      <a:pt x="13508" y="7402"/>
                      <a:pt x="13399" y="7402"/>
                    </a:cubicBezTo>
                    <a:cubicBezTo>
                      <a:pt x="12744" y="7402"/>
                      <a:pt x="12067" y="7291"/>
                      <a:pt x="11438" y="7063"/>
                    </a:cubicBezTo>
                    <a:cubicBezTo>
                      <a:pt x="11183" y="6967"/>
                      <a:pt x="10928" y="6850"/>
                      <a:pt x="10694" y="6722"/>
                    </a:cubicBezTo>
                    <a:cubicBezTo>
                      <a:pt x="11427" y="6063"/>
                      <a:pt x="12119" y="5255"/>
                      <a:pt x="12778" y="4246"/>
                    </a:cubicBezTo>
                    <a:cubicBezTo>
                      <a:pt x="13331" y="3385"/>
                      <a:pt x="13819" y="2492"/>
                      <a:pt x="14351" y="1429"/>
                    </a:cubicBezTo>
                    <a:close/>
                    <a:moveTo>
                      <a:pt x="9045" y="304"/>
                    </a:moveTo>
                    <a:cubicBezTo>
                      <a:pt x="9323" y="304"/>
                      <a:pt x="9607" y="316"/>
                      <a:pt x="9897" y="334"/>
                    </a:cubicBezTo>
                    <a:cubicBezTo>
                      <a:pt x="9089" y="653"/>
                      <a:pt x="8483" y="1164"/>
                      <a:pt x="8165" y="1844"/>
                    </a:cubicBezTo>
                    <a:cubicBezTo>
                      <a:pt x="7846" y="2503"/>
                      <a:pt x="7803" y="3278"/>
                      <a:pt x="8058" y="4076"/>
                    </a:cubicBezTo>
                    <a:cubicBezTo>
                      <a:pt x="8271" y="4799"/>
                      <a:pt x="8717" y="5489"/>
                      <a:pt x="9291" y="6042"/>
                    </a:cubicBezTo>
                    <a:cubicBezTo>
                      <a:pt x="9578" y="6308"/>
                      <a:pt x="9908" y="6552"/>
                      <a:pt x="10248" y="6765"/>
                    </a:cubicBezTo>
                    <a:cubicBezTo>
                      <a:pt x="9504" y="7381"/>
                      <a:pt x="8632" y="7849"/>
                      <a:pt x="7739" y="8125"/>
                    </a:cubicBezTo>
                    <a:cubicBezTo>
                      <a:pt x="7579" y="7998"/>
                      <a:pt x="7420" y="7870"/>
                      <a:pt x="7261" y="7754"/>
                    </a:cubicBezTo>
                    <a:cubicBezTo>
                      <a:pt x="6953" y="7509"/>
                      <a:pt x="6644" y="7265"/>
                      <a:pt x="6325" y="7041"/>
                    </a:cubicBezTo>
                    <a:cubicBezTo>
                      <a:pt x="5900" y="6744"/>
                      <a:pt x="5231" y="6361"/>
                      <a:pt x="4465" y="6191"/>
                    </a:cubicBezTo>
                    <a:cubicBezTo>
                      <a:pt x="4221" y="6138"/>
                      <a:pt x="3987" y="6117"/>
                      <a:pt x="3764" y="6117"/>
                    </a:cubicBezTo>
                    <a:cubicBezTo>
                      <a:pt x="3296" y="6117"/>
                      <a:pt x="2881" y="6223"/>
                      <a:pt x="2510" y="6446"/>
                    </a:cubicBezTo>
                    <a:cubicBezTo>
                      <a:pt x="2446" y="6478"/>
                      <a:pt x="2392" y="6521"/>
                      <a:pt x="2328" y="6563"/>
                    </a:cubicBezTo>
                    <a:cubicBezTo>
                      <a:pt x="2169" y="6276"/>
                      <a:pt x="2052" y="5978"/>
                      <a:pt x="1999" y="5681"/>
                    </a:cubicBezTo>
                    <a:cubicBezTo>
                      <a:pt x="1839" y="4735"/>
                      <a:pt x="2222" y="3661"/>
                      <a:pt x="3051" y="2726"/>
                    </a:cubicBezTo>
                    <a:cubicBezTo>
                      <a:pt x="4295" y="1323"/>
                      <a:pt x="6272" y="441"/>
                      <a:pt x="8451" y="323"/>
                    </a:cubicBezTo>
                    <a:cubicBezTo>
                      <a:pt x="8647" y="310"/>
                      <a:pt x="8845" y="304"/>
                      <a:pt x="9045" y="304"/>
                    </a:cubicBezTo>
                    <a:close/>
                    <a:moveTo>
                      <a:pt x="3776" y="6368"/>
                    </a:moveTo>
                    <a:cubicBezTo>
                      <a:pt x="3978" y="6368"/>
                      <a:pt x="4191" y="6391"/>
                      <a:pt x="4412" y="6436"/>
                    </a:cubicBezTo>
                    <a:cubicBezTo>
                      <a:pt x="5135" y="6595"/>
                      <a:pt x="5772" y="6967"/>
                      <a:pt x="6176" y="7254"/>
                    </a:cubicBezTo>
                    <a:cubicBezTo>
                      <a:pt x="6495" y="7466"/>
                      <a:pt x="6804" y="7711"/>
                      <a:pt x="7102" y="7945"/>
                    </a:cubicBezTo>
                    <a:cubicBezTo>
                      <a:pt x="7208" y="8040"/>
                      <a:pt x="7324" y="8125"/>
                      <a:pt x="7431" y="8211"/>
                    </a:cubicBezTo>
                    <a:cubicBezTo>
                      <a:pt x="7399" y="8222"/>
                      <a:pt x="7357" y="8232"/>
                      <a:pt x="7324" y="8243"/>
                    </a:cubicBezTo>
                    <a:cubicBezTo>
                      <a:pt x="6861" y="8352"/>
                      <a:pt x="6403" y="8407"/>
                      <a:pt x="5959" y="8407"/>
                    </a:cubicBezTo>
                    <a:cubicBezTo>
                      <a:pt x="5281" y="8407"/>
                      <a:pt x="4635" y="8280"/>
                      <a:pt x="4050" y="8030"/>
                    </a:cubicBezTo>
                    <a:cubicBezTo>
                      <a:pt x="3381" y="7743"/>
                      <a:pt x="2839" y="7296"/>
                      <a:pt x="2467" y="6776"/>
                    </a:cubicBezTo>
                    <a:cubicBezTo>
                      <a:pt x="2520" y="6733"/>
                      <a:pt x="2584" y="6701"/>
                      <a:pt x="2637" y="6659"/>
                    </a:cubicBezTo>
                    <a:cubicBezTo>
                      <a:pt x="2974" y="6465"/>
                      <a:pt x="3355" y="6368"/>
                      <a:pt x="3776" y="6368"/>
                    </a:cubicBezTo>
                    <a:close/>
                    <a:moveTo>
                      <a:pt x="10482" y="6904"/>
                    </a:moveTo>
                    <a:cubicBezTo>
                      <a:pt x="10758" y="7063"/>
                      <a:pt x="11056" y="7190"/>
                      <a:pt x="11353" y="7296"/>
                    </a:cubicBezTo>
                    <a:cubicBezTo>
                      <a:pt x="12012" y="7530"/>
                      <a:pt x="12703" y="7658"/>
                      <a:pt x="13394" y="7658"/>
                    </a:cubicBezTo>
                    <a:cubicBezTo>
                      <a:pt x="13511" y="7658"/>
                      <a:pt x="13628" y="7658"/>
                      <a:pt x="13745" y="7648"/>
                    </a:cubicBezTo>
                    <a:cubicBezTo>
                      <a:pt x="14085" y="7626"/>
                      <a:pt x="14425" y="7573"/>
                      <a:pt x="14755" y="7520"/>
                    </a:cubicBezTo>
                    <a:cubicBezTo>
                      <a:pt x="14978" y="7488"/>
                      <a:pt x="15201" y="7456"/>
                      <a:pt x="15424" y="7435"/>
                    </a:cubicBezTo>
                    <a:lnTo>
                      <a:pt x="15424" y="7435"/>
                    </a:lnTo>
                    <a:cubicBezTo>
                      <a:pt x="15265" y="7584"/>
                      <a:pt x="15095" y="7743"/>
                      <a:pt x="14914" y="7881"/>
                    </a:cubicBezTo>
                    <a:cubicBezTo>
                      <a:pt x="14372" y="8296"/>
                      <a:pt x="13756" y="8647"/>
                      <a:pt x="13064" y="8912"/>
                    </a:cubicBezTo>
                    <a:cubicBezTo>
                      <a:pt x="12468" y="9147"/>
                      <a:pt x="11677" y="9367"/>
                      <a:pt x="10841" y="9367"/>
                    </a:cubicBezTo>
                    <a:cubicBezTo>
                      <a:pt x="10425" y="9367"/>
                      <a:pt x="9998" y="9312"/>
                      <a:pt x="9578" y="9178"/>
                    </a:cubicBezTo>
                    <a:cubicBezTo>
                      <a:pt x="9004" y="8997"/>
                      <a:pt x="8483" y="8668"/>
                      <a:pt x="7983" y="8317"/>
                    </a:cubicBezTo>
                    <a:cubicBezTo>
                      <a:pt x="8876" y="8009"/>
                      <a:pt x="9748" y="7520"/>
                      <a:pt x="10482" y="6904"/>
                    </a:cubicBezTo>
                    <a:close/>
                    <a:moveTo>
                      <a:pt x="16010" y="7395"/>
                    </a:moveTo>
                    <a:cubicBezTo>
                      <a:pt x="16075" y="7395"/>
                      <a:pt x="16142" y="7398"/>
                      <a:pt x="16211" y="7403"/>
                    </a:cubicBezTo>
                    <a:cubicBezTo>
                      <a:pt x="16626" y="7414"/>
                      <a:pt x="17030" y="7520"/>
                      <a:pt x="17370" y="7700"/>
                    </a:cubicBezTo>
                    <a:cubicBezTo>
                      <a:pt x="17731" y="7903"/>
                      <a:pt x="17996" y="8179"/>
                      <a:pt x="18124" y="8508"/>
                    </a:cubicBezTo>
                    <a:cubicBezTo>
                      <a:pt x="18464" y="9422"/>
                      <a:pt x="17752" y="10421"/>
                      <a:pt x="16976" y="11049"/>
                    </a:cubicBezTo>
                    <a:cubicBezTo>
                      <a:pt x="16456" y="11474"/>
                      <a:pt x="15892" y="11825"/>
                      <a:pt x="15297" y="12112"/>
                    </a:cubicBezTo>
                    <a:cubicBezTo>
                      <a:pt x="15329" y="11496"/>
                      <a:pt x="15180" y="10900"/>
                      <a:pt x="14797" y="10390"/>
                    </a:cubicBezTo>
                    <a:cubicBezTo>
                      <a:pt x="14382" y="9847"/>
                      <a:pt x="13756" y="9518"/>
                      <a:pt x="13001" y="9433"/>
                    </a:cubicBezTo>
                    <a:cubicBezTo>
                      <a:pt x="12873" y="9422"/>
                      <a:pt x="12757" y="9412"/>
                      <a:pt x="12629" y="9412"/>
                    </a:cubicBezTo>
                    <a:cubicBezTo>
                      <a:pt x="12523" y="9412"/>
                      <a:pt x="12416" y="9412"/>
                      <a:pt x="12299" y="9422"/>
                    </a:cubicBezTo>
                    <a:cubicBezTo>
                      <a:pt x="12618" y="9348"/>
                      <a:pt x="12905" y="9252"/>
                      <a:pt x="13160" y="9146"/>
                    </a:cubicBezTo>
                    <a:cubicBezTo>
                      <a:pt x="13872" y="8870"/>
                      <a:pt x="14510" y="8519"/>
                      <a:pt x="15074" y="8083"/>
                    </a:cubicBezTo>
                    <a:cubicBezTo>
                      <a:pt x="15339" y="7870"/>
                      <a:pt x="15594" y="7648"/>
                      <a:pt x="15818" y="7403"/>
                    </a:cubicBezTo>
                    <a:cubicBezTo>
                      <a:pt x="15882" y="7398"/>
                      <a:pt x="15945" y="7395"/>
                      <a:pt x="16010" y="7395"/>
                    </a:cubicBezTo>
                    <a:close/>
                    <a:moveTo>
                      <a:pt x="2276" y="6946"/>
                    </a:moveTo>
                    <a:cubicBezTo>
                      <a:pt x="2350" y="7052"/>
                      <a:pt x="2435" y="7159"/>
                      <a:pt x="2531" y="7254"/>
                    </a:cubicBezTo>
                    <a:cubicBezTo>
                      <a:pt x="2913" y="7679"/>
                      <a:pt x="3402" y="8019"/>
                      <a:pt x="3944" y="8264"/>
                    </a:cubicBezTo>
                    <a:cubicBezTo>
                      <a:pt x="4566" y="8527"/>
                      <a:pt x="5242" y="8658"/>
                      <a:pt x="5948" y="8658"/>
                    </a:cubicBezTo>
                    <a:cubicBezTo>
                      <a:pt x="6414" y="8658"/>
                      <a:pt x="6892" y="8601"/>
                      <a:pt x="7378" y="8487"/>
                    </a:cubicBezTo>
                    <a:cubicBezTo>
                      <a:pt x="7484" y="8466"/>
                      <a:pt x="7579" y="8434"/>
                      <a:pt x="7686" y="8402"/>
                    </a:cubicBezTo>
                    <a:cubicBezTo>
                      <a:pt x="8239" y="8827"/>
                      <a:pt x="8824" y="9210"/>
                      <a:pt x="9493" y="9422"/>
                    </a:cubicBezTo>
                    <a:cubicBezTo>
                      <a:pt x="9954" y="9564"/>
                      <a:pt x="10415" y="9621"/>
                      <a:pt x="10864" y="9621"/>
                    </a:cubicBezTo>
                    <a:cubicBezTo>
                      <a:pt x="11087" y="9621"/>
                      <a:pt x="11308" y="9607"/>
                      <a:pt x="11523" y="9582"/>
                    </a:cubicBezTo>
                    <a:lnTo>
                      <a:pt x="11523" y="9582"/>
                    </a:lnTo>
                    <a:cubicBezTo>
                      <a:pt x="10992" y="9731"/>
                      <a:pt x="10492" y="9996"/>
                      <a:pt x="10078" y="10348"/>
                    </a:cubicBezTo>
                    <a:cubicBezTo>
                      <a:pt x="9780" y="10603"/>
                      <a:pt x="9514" y="10889"/>
                      <a:pt x="9259" y="11166"/>
                    </a:cubicBezTo>
                    <a:cubicBezTo>
                      <a:pt x="8972" y="11463"/>
                      <a:pt x="8675" y="11782"/>
                      <a:pt x="8345" y="12048"/>
                    </a:cubicBezTo>
                    <a:cubicBezTo>
                      <a:pt x="8143" y="12197"/>
                      <a:pt x="7941" y="12335"/>
                      <a:pt x="7718" y="12452"/>
                    </a:cubicBezTo>
                    <a:cubicBezTo>
                      <a:pt x="7005" y="12346"/>
                      <a:pt x="6294" y="12250"/>
                      <a:pt x="5592" y="12218"/>
                    </a:cubicBezTo>
                    <a:cubicBezTo>
                      <a:pt x="5422" y="12207"/>
                      <a:pt x="5273" y="12207"/>
                      <a:pt x="5113" y="12207"/>
                    </a:cubicBezTo>
                    <a:cubicBezTo>
                      <a:pt x="4550" y="12207"/>
                      <a:pt x="4029" y="12250"/>
                      <a:pt x="3551" y="12346"/>
                    </a:cubicBezTo>
                    <a:cubicBezTo>
                      <a:pt x="2595" y="11761"/>
                      <a:pt x="1872" y="10794"/>
                      <a:pt x="1617" y="9710"/>
                    </a:cubicBezTo>
                    <a:cubicBezTo>
                      <a:pt x="1478" y="9125"/>
                      <a:pt x="1499" y="8519"/>
                      <a:pt x="1669" y="7966"/>
                    </a:cubicBezTo>
                    <a:cubicBezTo>
                      <a:pt x="1797" y="7551"/>
                      <a:pt x="1999" y="7211"/>
                      <a:pt x="2276" y="6946"/>
                    </a:cubicBezTo>
                    <a:close/>
                    <a:moveTo>
                      <a:pt x="12614" y="9668"/>
                    </a:moveTo>
                    <a:cubicBezTo>
                      <a:pt x="12734" y="9668"/>
                      <a:pt x="12853" y="9675"/>
                      <a:pt x="12969" y="9688"/>
                    </a:cubicBezTo>
                    <a:cubicBezTo>
                      <a:pt x="13660" y="9762"/>
                      <a:pt x="14223" y="10060"/>
                      <a:pt x="14585" y="10539"/>
                    </a:cubicBezTo>
                    <a:cubicBezTo>
                      <a:pt x="15010" y="11092"/>
                      <a:pt x="15084" y="11708"/>
                      <a:pt x="15031" y="12229"/>
                    </a:cubicBezTo>
                    <a:cubicBezTo>
                      <a:pt x="14149" y="12611"/>
                      <a:pt x="13192" y="12845"/>
                      <a:pt x="12225" y="12899"/>
                    </a:cubicBezTo>
                    <a:cubicBezTo>
                      <a:pt x="12042" y="12912"/>
                      <a:pt x="11858" y="12918"/>
                      <a:pt x="11671" y="12918"/>
                    </a:cubicBezTo>
                    <a:cubicBezTo>
                      <a:pt x="11262" y="12918"/>
                      <a:pt x="10845" y="12889"/>
                      <a:pt x="10428" y="12845"/>
                    </a:cubicBezTo>
                    <a:cubicBezTo>
                      <a:pt x="9858" y="12551"/>
                      <a:pt x="9203" y="12392"/>
                      <a:pt x="8531" y="12392"/>
                    </a:cubicBezTo>
                    <a:cubicBezTo>
                      <a:pt x="8452" y="12392"/>
                      <a:pt x="8372" y="12394"/>
                      <a:pt x="8292" y="12399"/>
                    </a:cubicBezTo>
                    <a:cubicBezTo>
                      <a:pt x="8366" y="12356"/>
                      <a:pt x="8430" y="12303"/>
                      <a:pt x="8505" y="12250"/>
                    </a:cubicBezTo>
                    <a:cubicBezTo>
                      <a:pt x="8845" y="11973"/>
                      <a:pt x="9153" y="11644"/>
                      <a:pt x="9440" y="11336"/>
                    </a:cubicBezTo>
                    <a:cubicBezTo>
                      <a:pt x="9695" y="11070"/>
                      <a:pt x="9960" y="10783"/>
                      <a:pt x="10237" y="10549"/>
                    </a:cubicBezTo>
                    <a:cubicBezTo>
                      <a:pt x="10598" y="10241"/>
                      <a:pt x="11045" y="9996"/>
                      <a:pt x="11534" y="9837"/>
                    </a:cubicBezTo>
                    <a:cubicBezTo>
                      <a:pt x="11891" y="9726"/>
                      <a:pt x="12260" y="9668"/>
                      <a:pt x="12614" y="9668"/>
                    </a:cubicBezTo>
                    <a:close/>
                    <a:moveTo>
                      <a:pt x="5058" y="12459"/>
                    </a:moveTo>
                    <a:cubicBezTo>
                      <a:pt x="5225" y="12459"/>
                      <a:pt x="5396" y="12464"/>
                      <a:pt x="5571" y="12473"/>
                    </a:cubicBezTo>
                    <a:cubicBezTo>
                      <a:pt x="6102" y="12495"/>
                      <a:pt x="6634" y="12558"/>
                      <a:pt x="7165" y="12632"/>
                    </a:cubicBezTo>
                    <a:cubicBezTo>
                      <a:pt x="7005" y="12686"/>
                      <a:pt x="6857" y="12750"/>
                      <a:pt x="6719" y="12824"/>
                    </a:cubicBezTo>
                    <a:cubicBezTo>
                      <a:pt x="6376" y="12907"/>
                      <a:pt x="6023" y="12950"/>
                      <a:pt x="5671" y="12950"/>
                    </a:cubicBezTo>
                    <a:cubicBezTo>
                      <a:pt x="5216" y="12950"/>
                      <a:pt x="4763" y="12878"/>
                      <a:pt x="4338" y="12729"/>
                    </a:cubicBezTo>
                    <a:cubicBezTo>
                      <a:pt x="4189" y="12675"/>
                      <a:pt x="4040" y="12611"/>
                      <a:pt x="3902" y="12547"/>
                    </a:cubicBezTo>
                    <a:cubicBezTo>
                      <a:pt x="4270" y="12487"/>
                      <a:pt x="4654" y="12459"/>
                      <a:pt x="5058" y="12459"/>
                    </a:cubicBezTo>
                    <a:close/>
                    <a:moveTo>
                      <a:pt x="16860" y="2758"/>
                    </a:moveTo>
                    <a:cubicBezTo>
                      <a:pt x="17444" y="3215"/>
                      <a:pt x="17859" y="3715"/>
                      <a:pt x="18135" y="4289"/>
                    </a:cubicBezTo>
                    <a:cubicBezTo>
                      <a:pt x="18560" y="5170"/>
                      <a:pt x="18613" y="6191"/>
                      <a:pt x="18624" y="7159"/>
                    </a:cubicBezTo>
                    <a:cubicBezTo>
                      <a:pt x="18645" y="8742"/>
                      <a:pt x="18549" y="10369"/>
                      <a:pt x="17656" y="11569"/>
                    </a:cubicBezTo>
                    <a:cubicBezTo>
                      <a:pt x="16966" y="12495"/>
                      <a:pt x="15892" y="13058"/>
                      <a:pt x="14935" y="13558"/>
                    </a:cubicBezTo>
                    <a:lnTo>
                      <a:pt x="14914" y="13568"/>
                    </a:lnTo>
                    <a:cubicBezTo>
                      <a:pt x="15095" y="13196"/>
                      <a:pt x="15212" y="12792"/>
                      <a:pt x="15265" y="12399"/>
                    </a:cubicBezTo>
                    <a:cubicBezTo>
                      <a:pt x="15934" y="12101"/>
                      <a:pt x="16562" y="11708"/>
                      <a:pt x="17136" y="11251"/>
                    </a:cubicBezTo>
                    <a:cubicBezTo>
                      <a:pt x="17604" y="10879"/>
                      <a:pt x="17975" y="10433"/>
                      <a:pt x="18209" y="9986"/>
                    </a:cubicBezTo>
                    <a:cubicBezTo>
                      <a:pt x="18485" y="9444"/>
                      <a:pt x="18539" y="8902"/>
                      <a:pt x="18358" y="8413"/>
                    </a:cubicBezTo>
                    <a:cubicBezTo>
                      <a:pt x="18018" y="7530"/>
                      <a:pt x="16987" y="7169"/>
                      <a:pt x="16222" y="7148"/>
                    </a:cubicBezTo>
                    <a:cubicBezTo>
                      <a:pt x="16158" y="7137"/>
                      <a:pt x="16094" y="7137"/>
                      <a:pt x="16041" y="7137"/>
                    </a:cubicBezTo>
                    <a:cubicBezTo>
                      <a:pt x="16222" y="6925"/>
                      <a:pt x="16371" y="6691"/>
                      <a:pt x="16508" y="6457"/>
                    </a:cubicBezTo>
                    <a:cubicBezTo>
                      <a:pt x="16881" y="5808"/>
                      <a:pt x="17093" y="5075"/>
                      <a:pt x="17115" y="4341"/>
                    </a:cubicBezTo>
                    <a:cubicBezTo>
                      <a:pt x="17136" y="3778"/>
                      <a:pt x="17051" y="3247"/>
                      <a:pt x="16860" y="2758"/>
                    </a:cubicBezTo>
                    <a:close/>
                    <a:moveTo>
                      <a:pt x="14989" y="12516"/>
                    </a:moveTo>
                    <a:cubicBezTo>
                      <a:pt x="14978" y="12590"/>
                      <a:pt x="14956" y="12665"/>
                      <a:pt x="14946" y="12729"/>
                    </a:cubicBezTo>
                    <a:cubicBezTo>
                      <a:pt x="14861" y="13079"/>
                      <a:pt x="14712" y="13440"/>
                      <a:pt x="14521" y="13780"/>
                    </a:cubicBezTo>
                    <a:lnTo>
                      <a:pt x="12320" y="14940"/>
                    </a:lnTo>
                    <a:cubicBezTo>
                      <a:pt x="12268" y="14833"/>
                      <a:pt x="12214" y="14716"/>
                      <a:pt x="12150" y="14610"/>
                    </a:cubicBezTo>
                    <a:cubicBezTo>
                      <a:pt x="11874" y="14121"/>
                      <a:pt x="11534" y="13685"/>
                      <a:pt x="11130" y="13324"/>
                    </a:cubicBezTo>
                    <a:cubicBezTo>
                      <a:pt x="11056" y="13260"/>
                      <a:pt x="10981" y="13206"/>
                      <a:pt x="10907" y="13143"/>
                    </a:cubicBezTo>
                    <a:lnTo>
                      <a:pt x="10907" y="13143"/>
                    </a:lnTo>
                    <a:cubicBezTo>
                      <a:pt x="11166" y="13161"/>
                      <a:pt x="11426" y="13173"/>
                      <a:pt x="11686" y="13173"/>
                    </a:cubicBezTo>
                    <a:cubicBezTo>
                      <a:pt x="11872" y="13173"/>
                      <a:pt x="12059" y="13167"/>
                      <a:pt x="12246" y="13154"/>
                    </a:cubicBezTo>
                    <a:cubicBezTo>
                      <a:pt x="13182" y="13100"/>
                      <a:pt x="14117" y="12877"/>
                      <a:pt x="14989" y="12516"/>
                    </a:cubicBezTo>
                    <a:close/>
                    <a:moveTo>
                      <a:pt x="14255" y="14206"/>
                    </a:moveTo>
                    <a:lnTo>
                      <a:pt x="14255" y="14206"/>
                    </a:lnTo>
                    <a:cubicBezTo>
                      <a:pt x="14096" y="14440"/>
                      <a:pt x="13915" y="14652"/>
                      <a:pt x="13723" y="14854"/>
                    </a:cubicBezTo>
                    <a:cubicBezTo>
                      <a:pt x="13383" y="15184"/>
                      <a:pt x="13012" y="15492"/>
                      <a:pt x="12618" y="15747"/>
                    </a:cubicBezTo>
                    <a:cubicBezTo>
                      <a:pt x="12565" y="15556"/>
                      <a:pt x="12490" y="15365"/>
                      <a:pt x="12416" y="15173"/>
                    </a:cubicBezTo>
                    <a:lnTo>
                      <a:pt x="14255" y="14206"/>
                    </a:lnTo>
                    <a:close/>
                    <a:moveTo>
                      <a:pt x="12193" y="15301"/>
                    </a:moveTo>
                    <a:cubicBezTo>
                      <a:pt x="12268" y="15481"/>
                      <a:pt x="12342" y="15684"/>
                      <a:pt x="12395" y="15885"/>
                    </a:cubicBezTo>
                    <a:cubicBezTo>
                      <a:pt x="11406" y="16491"/>
                      <a:pt x="10258" y="16853"/>
                      <a:pt x="9100" y="16927"/>
                    </a:cubicBezTo>
                    <a:lnTo>
                      <a:pt x="12193" y="15301"/>
                    </a:lnTo>
                    <a:close/>
                    <a:moveTo>
                      <a:pt x="7782" y="12717"/>
                    </a:moveTo>
                    <a:cubicBezTo>
                      <a:pt x="7962" y="12750"/>
                      <a:pt x="8153" y="12781"/>
                      <a:pt x="8335" y="12814"/>
                    </a:cubicBezTo>
                    <a:cubicBezTo>
                      <a:pt x="9004" y="12920"/>
                      <a:pt x="9674" y="13026"/>
                      <a:pt x="10364" y="13100"/>
                    </a:cubicBezTo>
                    <a:cubicBezTo>
                      <a:pt x="10577" y="13218"/>
                      <a:pt x="10779" y="13355"/>
                      <a:pt x="10960" y="13515"/>
                    </a:cubicBezTo>
                    <a:cubicBezTo>
                      <a:pt x="11438" y="13929"/>
                      <a:pt x="11810" y="14451"/>
                      <a:pt x="12097" y="15056"/>
                    </a:cubicBezTo>
                    <a:lnTo>
                      <a:pt x="8526" y="16938"/>
                    </a:lnTo>
                    <a:cubicBezTo>
                      <a:pt x="8228" y="16938"/>
                      <a:pt x="7920" y="16906"/>
                      <a:pt x="7622" y="16863"/>
                    </a:cubicBezTo>
                    <a:cubicBezTo>
                      <a:pt x="6102" y="16629"/>
                      <a:pt x="5698" y="15875"/>
                      <a:pt x="5592" y="15566"/>
                    </a:cubicBezTo>
                    <a:cubicBezTo>
                      <a:pt x="5475" y="15216"/>
                      <a:pt x="5496" y="14791"/>
                      <a:pt x="5656" y="14376"/>
                    </a:cubicBezTo>
                    <a:cubicBezTo>
                      <a:pt x="5805" y="13962"/>
                      <a:pt x="6060" y="13610"/>
                      <a:pt x="6410" y="13334"/>
                    </a:cubicBezTo>
                    <a:cubicBezTo>
                      <a:pt x="6538" y="13239"/>
                      <a:pt x="6665" y="13143"/>
                      <a:pt x="6804" y="13069"/>
                    </a:cubicBezTo>
                    <a:cubicBezTo>
                      <a:pt x="7133" y="12994"/>
                      <a:pt x="7442" y="12877"/>
                      <a:pt x="7739" y="12729"/>
                    </a:cubicBezTo>
                    <a:cubicBezTo>
                      <a:pt x="7750" y="12729"/>
                      <a:pt x="7761" y="12729"/>
                      <a:pt x="7782" y="12717"/>
                    </a:cubicBezTo>
                    <a:close/>
                    <a:moveTo>
                      <a:pt x="3498" y="12622"/>
                    </a:moveTo>
                    <a:cubicBezTo>
                      <a:pt x="3743" y="12760"/>
                      <a:pt x="3998" y="12877"/>
                      <a:pt x="4253" y="12962"/>
                    </a:cubicBezTo>
                    <a:cubicBezTo>
                      <a:pt x="4714" y="13121"/>
                      <a:pt x="5205" y="13203"/>
                      <a:pt x="5698" y="13203"/>
                    </a:cubicBezTo>
                    <a:cubicBezTo>
                      <a:pt x="5865" y="13203"/>
                      <a:pt x="6032" y="13194"/>
                      <a:pt x="6198" y="13175"/>
                    </a:cubicBezTo>
                    <a:lnTo>
                      <a:pt x="6198" y="13175"/>
                    </a:lnTo>
                    <a:cubicBezTo>
                      <a:pt x="5847" y="13483"/>
                      <a:pt x="5581" y="13855"/>
                      <a:pt x="5422" y="14280"/>
                    </a:cubicBezTo>
                    <a:cubicBezTo>
                      <a:pt x="5241" y="14758"/>
                      <a:pt x="5220" y="15247"/>
                      <a:pt x="5347" y="15641"/>
                    </a:cubicBezTo>
                    <a:cubicBezTo>
                      <a:pt x="5486" y="16066"/>
                      <a:pt x="5794" y="16406"/>
                      <a:pt x="6251" y="16672"/>
                    </a:cubicBezTo>
                    <a:cubicBezTo>
                      <a:pt x="6708" y="16938"/>
                      <a:pt x="7229" y="17054"/>
                      <a:pt x="7579" y="17108"/>
                    </a:cubicBezTo>
                    <a:cubicBezTo>
                      <a:pt x="7750" y="17139"/>
                      <a:pt x="7920" y="17161"/>
                      <a:pt x="8090" y="17172"/>
                    </a:cubicBezTo>
                    <a:cubicBezTo>
                      <a:pt x="7367" y="17554"/>
                      <a:pt x="6698" y="17884"/>
                      <a:pt x="6006" y="18150"/>
                    </a:cubicBezTo>
                    <a:cubicBezTo>
                      <a:pt x="5185" y="18458"/>
                      <a:pt x="4444" y="18607"/>
                      <a:pt x="3743" y="18607"/>
                    </a:cubicBezTo>
                    <a:cubicBezTo>
                      <a:pt x="3718" y="18607"/>
                      <a:pt x="3693" y="18607"/>
                      <a:pt x="3668" y="18606"/>
                    </a:cubicBezTo>
                    <a:cubicBezTo>
                      <a:pt x="2881" y="18596"/>
                      <a:pt x="2063" y="18320"/>
                      <a:pt x="1425" y="17852"/>
                    </a:cubicBezTo>
                    <a:cubicBezTo>
                      <a:pt x="745" y="17342"/>
                      <a:pt x="351" y="16662"/>
                      <a:pt x="299" y="15939"/>
                    </a:cubicBezTo>
                    <a:cubicBezTo>
                      <a:pt x="203" y="14451"/>
                      <a:pt x="1542" y="13228"/>
                      <a:pt x="2924" y="12781"/>
                    </a:cubicBezTo>
                    <a:cubicBezTo>
                      <a:pt x="3105" y="12717"/>
                      <a:pt x="3306" y="12665"/>
                      <a:pt x="3498" y="12622"/>
                    </a:cubicBezTo>
                    <a:close/>
                    <a:moveTo>
                      <a:pt x="11855" y="1"/>
                    </a:moveTo>
                    <a:cubicBezTo>
                      <a:pt x="11394" y="1"/>
                      <a:pt x="10944" y="48"/>
                      <a:pt x="10524" y="143"/>
                    </a:cubicBezTo>
                    <a:cubicBezTo>
                      <a:pt x="10016" y="83"/>
                      <a:pt x="9524" y="50"/>
                      <a:pt x="9044" y="50"/>
                    </a:cubicBezTo>
                    <a:cubicBezTo>
                      <a:pt x="8841" y="50"/>
                      <a:pt x="8640" y="56"/>
                      <a:pt x="8441" y="68"/>
                    </a:cubicBezTo>
                    <a:cubicBezTo>
                      <a:pt x="7378" y="122"/>
                      <a:pt x="6315" y="366"/>
                      <a:pt x="5390" y="770"/>
                    </a:cubicBezTo>
                    <a:cubicBezTo>
                      <a:pt x="4380" y="1206"/>
                      <a:pt x="3530" y="1801"/>
                      <a:pt x="2860" y="2556"/>
                    </a:cubicBezTo>
                    <a:cubicBezTo>
                      <a:pt x="1978" y="3555"/>
                      <a:pt x="1574" y="4703"/>
                      <a:pt x="1744" y="5723"/>
                    </a:cubicBezTo>
                    <a:cubicBezTo>
                      <a:pt x="1808" y="6063"/>
                      <a:pt x="1936" y="6403"/>
                      <a:pt x="2127" y="6722"/>
                    </a:cubicBezTo>
                    <a:cubicBezTo>
                      <a:pt x="1808" y="7020"/>
                      <a:pt x="1563" y="7424"/>
                      <a:pt x="1425" y="7892"/>
                    </a:cubicBezTo>
                    <a:cubicBezTo>
                      <a:pt x="1244" y="8477"/>
                      <a:pt x="1223" y="9146"/>
                      <a:pt x="1372" y="9762"/>
                    </a:cubicBezTo>
                    <a:cubicBezTo>
                      <a:pt x="1532" y="10475"/>
                      <a:pt x="1893" y="11155"/>
                      <a:pt x="2403" y="11729"/>
                    </a:cubicBezTo>
                    <a:cubicBezTo>
                      <a:pt x="2647" y="11995"/>
                      <a:pt x="2913" y="12229"/>
                      <a:pt x="3200" y="12431"/>
                    </a:cubicBezTo>
                    <a:cubicBezTo>
                      <a:pt x="3084" y="12462"/>
                      <a:pt x="2956" y="12495"/>
                      <a:pt x="2839" y="12537"/>
                    </a:cubicBezTo>
                    <a:cubicBezTo>
                      <a:pt x="2073" y="12781"/>
                      <a:pt x="1362" y="13239"/>
                      <a:pt x="851" y="13823"/>
                    </a:cubicBezTo>
                    <a:cubicBezTo>
                      <a:pt x="277" y="14472"/>
                      <a:pt x="1" y="15205"/>
                      <a:pt x="44" y="15960"/>
                    </a:cubicBezTo>
                    <a:cubicBezTo>
                      <a:pt x="96" y="16757"/>
                      <a:pt x="532" y="17501"/>
                      <a:pt x="1265" y="18054"/>
                    </a:cubicBezTo>
                    <a:cubicBezTo>
                      <a:pt x="1946" y="18554"/>
                      <a:pt x="2828" y="18851"/>
                      <a:pt x="3668" y="18861"/>
                    </a:cubicBezTo>
                    <a:cubicBezTo>
                      <a:pt x="3692" y="18862"/>
                      <a:pt x="3717" y="18862"/>
                      <a:pt x="3741" y="18862"/>
                    </a:cubicBezTo>
                    <a:cubicBezTo>
                      <a:pt x="4475" y="18862"/>
                      <a:pt x="5248" y="18702"/>
                      <a:pt x="6091" y="18384"/>
                    </a:cubicBezTo>
                    <a:cubicBezTo>
                      <a:pt x="6846" y="18107"/>
                      <a:pt x="7558" y="17735"/>
                      <a:pt x="8356" y="17321"/>
                    </a:cubicBezTo>
                    <a:lnTo>
                      <a:pt x="8590" y="17193"/>
                    </a:lnTo>
                    <a:cubicBezTo>
                      <a:pt x="8608" y="17193"/>
                      <a:pt x="8626" y="17193"/>
                      <a:pt x="8644" y="17193"/>
                    </a:cubicBezTo>
                    <a:cubicBezTo>
                      <a:pt x="9976" y="17193"/>
                      <a:pt x="11315" y="16822"/>
                      <a:pt x="12459" y="16151"/>
                    </a:cubicBezTo>
                    <a:cubicBezTo>
                      <a:pt x="12469" y="16173"/>
                      <a:pt x="12480" y="16194"/>
                      <a:pt x="12480" y="16215"/>
                    </a:cubicBezTo>
                    <a:cubicBezTo>
                      <a:pt x="12714" y="17214"/>
                      <a:pt x="12724" y="18341"/>
                      <a:pt x="12523" y="19468"/>
                    </a:cubicBezTo>
                    <a:cubicBezTo>
                      <a:pt x="12512" y="19532"/>
                      <a:pt x="12565" y="19606"/>
                      <a:pt x="12629" y="19617"/>
                    </a:cubicBezTo>
                    <a:lnTo>
                      <a:pt x="12650" y="19617"/>
                    </a:lnTo>
                    <a:cubicBezTo>
                      <a:pt x="12714" y="19617"/>
                      <a:pt x="12767" y="19574"/>
                      <a:pt x="12778" y="19510"/>
                    </a:cubicBezTo>
                    <a:cubicBezTo>
                      <a:pt x="12979" y="18351"/>
                      <a:pt x="12969" y="17193"/>
                      <a:pt x="12724" y="16162"/>
                    </a:cubicBezTo>
                    <a:lnTo>
                      <a:pt x="12693" y="16002"/>
                    </a:lnTo>
                    <a:cubicBezTo>
                      <a:pt x="13128" y="15726"/>
                      <a:pt x="13532" y="15396"/>
                      <a:pt x="13905" y="15035"/>
                    </a:cubicBezTo>
                    <a:cubicBezTo>
                      <a:pt x="14212" y="14727"/>
                      <a:pt x="14489" y="14354"/>
                      <a:pt x="14712" y="13972"/>
                    </a:cubicBezTo>
                    <a:lnTo>
                      <a:pt x="15063" y="13780"/>
                    </a:lnTo>
                    <a:cubicBezTo>
                      <a:pt x="16030" y="13270"/>
                      <a:pt x="17136" y="12686"/>
                      <a:pt x="17859" y="11729"/>
                    </a:cubicBezTo>
                    <a:cubicBezTo>
                      <a:pt x="18804" y="10454"/>
                      <a:pt x="18911" y="8785"/>
                      <a:pt x="18879" y="7159"/>
                    </a:cubicBezTo>
                    <a:cubicBezTo>
                      <a:pt x="18868" y="6159"/>
                      <a:pt x="18815" y="5107"/>
                      <a:pt x="18369" y="4182"/>
                    </a:cubicBezTo>
                    <a:cubicBezTo>
                      <a:pt x="18029" y="3481"/>
                      <a:pt x="17497" y="2886"/>
                      <a:pt x="16732" y="2354"/>
                    </a:cubicBezTo>
                    <a:cubicBezTo>
                      <a:pt x="16700" y="2322"/>
                      <a:pt x="16668" y="2300"/>
                      <a:pt x="16636" y="2279"/>
                    </a:cubicBezTo>
                    <a:cubicBezTo>
                      <a:pt x="16626" y="2258"/>
                      <a:pt x="16615" y="2248"/>
                      <a:pt x="16604" y="2226"/>
                    </a:cubicBezTo>
                    <a:cubicBezTo>
                      <a:pt x="16222" y="1599"/>
                      <a:pt x="15648" y="1078"/>
                      <a:pt x="14893" y="696"/>
                    </a:cubicBezTo>
                    <a:cubicBezTo>
                      <a:pt x="14245" y="377"/>
                      <a:pt x="13468" y="143"/>
                      <a:pt x="12650" y="47"/>
                    </a:cubicBezTo>
                    <a:cubicBezTo>
                      <a:pt x="12384" y="16"/>
                      <a:pt x="12118" y="1"/>
                      <a:pt x="11855" y="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tx1"/>
                  </a:solidFill>
                  <a:latin typeface="UTM Avo" panose="02040603050506020204" pitchFamily="18"/>
                </a:endParaRPr>
              </a:p>
            </p:txBody>
          </p:sp>
          <p:sp>
            <p:nvSpPr>
              <p:cNvPr id="12" name="Google Shape;764;p47">
                <a:extLst>
                  <a:ext uri="{FF2B5EF4-FFF2-40B4-BE49-F238E27FC236}">
                    <a16:creationId xmlns:a16="http://schemas.microsoft.com/office/drawing/2014/main" id="{5C61D009-5106-B0D1-739D-A5A3BE6F0F8F}"/>
                  </a:ext>
                </a:extLst>
              </p:cNvPr>
              <p:cNvSpPr/>
              <p:nvPr/>
            </p:nvSpPr>
            <p:spPr>
              <a:xfrm flipH="1">
                <a:off x="7859799" y="355425"/>
                <a:ext cx="568134" cy="589344"/>
              </a:xfrm>
              <a:custGeom>
                <a:avLst/>
                <a:gdLst/>
                <a:ahLst/>
                <a:cxnLst/>
                <a:rect l="l" t="t" r="r" b="b"/>
                <a:pathLst>
                  <a:path w="18911" h="19617" extrusionOk="0">
                    <a:moveTo>
                      <a:pt x="11866" y="255"/>
                    </a:moveTo>
                    <a:cubicBezTo>
                      <a:pt x="12113" y="255"/>
                      <a:pt x="12364" y="271"/>
                      <a:pt x="12618" y="302"/>
                    </a:cubicBezTo>
                    <a:cubicBezTo>
                      <a:pt x="13404" y="398"/>
                      <a:pt x="14160" y="611"/>
                      <a:pt x="14776" y="930"/>
                    </a:cubicBezTo>
                    <a:cubicBezTo>
                      <a:pt x="15308" y="1195"/>
                      <a:pt x="15754" y="1546"/>
                      <a:pt x="16083" y="1939"/>
                    </a:cubicBezTo>
                    <a:cubicBezTo>
                      <a:pt x="15637" y="1695"/>
                      <a:pt x="15116" y="1450"/>
                      <a:pt x="14510" y="1216"/>
                    </a:cubicBezTo>
                    <a:cubicBezTo>
                      <a:pt x="14500" y="1206"/>
                      <a:pt x="14479" y="1206"/>
                      <a:pt x="14467" y="1195"/>
                    </a:cubicBezTo>
                    <a:cubicBezTo>
                      <a:pt x="14500" y="1131"/>
                      <a:pt x="14479" y="1057"/>
                      <a:pt x="14415" y="1025"/>
                    </a:cubicBezTo>
                    <a:cubicBezTo>
                      <a:pt x="14395" y="1015"/>
                      <a:pt x="14374" y="1011"/>
                      <a:pt x="14354" y="1011"/>
                    </a:cubicBezTo>
                    <a:cubicBezTo>
                      <a:pt x="14309" y="1011"/>
                      <a:pt x="14266" y="1034"/>
                      <a:pt x="14245" y="1078"/>
                    </a:cubicBezTo>
                    <a:cubicBezTo>
                      <a:pt x="14245" y="1089"/>
                      <a:pt x="14234" y="1100"/>
                      <a:pt x="14234" y="1110"/>
                    </a:cubicBezTo>
                    <a:cubicBezTo>
                      <a:pt x="13213" y="727"/>
                      <a:pt x="12256" y="451"/>
                      <a:pt x="11342" y="281"/>
                    </a:cubicBezTo>
                    <a:cubicBezTo>
                      <a:pt x="11515" y="263"/>
                      <a:pt x="11689" y="255"/>
                      <a:pt x="11866" y="255"/>
                    </a:cubicBezTo>
                    <a:close/>
                    <a:moveTo>
                      <a:pt x="10534" y="408"/>
                    </a:moveTo>
                    <a:cubicBezTo>
                      <a:pt x="11651" y="557"/>
                      <a:pt x="12842" y="866"/>
                      <a:pt x="14117" y="1334"/>
                    </a:cubicBezTo>
                    <a:cubicBezTo>
                      <a:pt x="13586" y="2385"/>
                      <a:pt x="13107" y="3268"/>
                      <a:pt x="12565" y="4107"/>
                    </a:cubicBezTo>
                    <a:cubicBezTo>
                      <a:pt x="11895" y="5128"/>
                      <a:pt x="11205" y="5936"/>
                      <a:pt x="10461" y="6595"/>
                    </a:cubicBezTo>
                    <a:cubicBezTo>
                      <a:pt x="10099" y="6382"/>
                      <a:pt x="9759" y="6127"/>
                      <a:pt x="9472" y="5851"/>
                    </a:cubicBezTo>
                    <a:cubicBezTo>
                      <a:pt x="8919" y="5341"/>
                      <a:pt x="8505" y="4681"/>
                      <a:pt x="8292" y="4001"/>
                    </a:cubicBezTo>
                    <a:cubicBezTo>
                      <a:pt x="8068" y="3268"/>
                      <a:pt x="8101" y="2556"/>
                      <a:pt x="8387" y="1950"/>
                    </a:cubicBezTo>
                    <a:cubicBezTo>
                      <a:pt x="8706" y="1301"/>
                      <a:pt x="9313" y="802"/>
                      <a:pt x="10142" y="515"/>
                    </a:cubicBezTo>
                    <a:cubicBezTo>
                      <a:pt x="10269" y="472"/>
                      <a:pt x="10407" y="441"/>
                      <a:pt x="10534" y="408"/>
                    </a:cubicBezTo>
                    <a:close/>
                    <a:moveTo>
                      <a:pt x="14351" y="1429"/>
                    </a:moveTo>
                    <a:cubicBezTo>
                      <a:pt x="14372" y="1440"/>
                      <a:pt x="14393" y="1440"/>
                      <a:pt x="14415" y="1450"/>
                    </a:cubicBezTo>
                    <a:cubicBezTo>
                      <a:pt x="15244" y="1780"/>
                      <a:pt x="15892" y="2099"/>
                      <a:pt x="16445" y="2460"/>
                    </a:cubicBezTo>
                    <a:cubicBezTo>
                      <a:pt x="16742" y="3002"/>
                      <a:pt x="16891" y="3651"/>
                      <a:pt x="16860" y="4331"/>
                    </a:cubicBezTo>
                    <a:cubicBezTo>
                      <a:pt x="16838" y="5022"/>
                      <a:pt x="16636" y="5713"/>
                      <a:pt x="16286" y="6330"/>
                    </a:cubicBezTo>
                    <a:cubicBezTo>
                      <a:pt x="16126" y="6616"/>
                      <a:pt x="15924" y="6892"/>
                      <a:pt x="15690" y="7148"/>
                    </a:cubicBezTo>
                    <a:cubicBezTo>
                      <a:pt x="15360" y="7180"/>
                      <a:pt x="15031" y="7222"/>
                      <a:pt x="14712" y="7275"/>
                    </a:cubicBezTo>
                    <a:cubicBezTo>
                      <a:pt x="14393" y="7318"/>
                      <a:pt x="14053" y="7371"/>
                      <a:pt x="13723" y="7392"/>
                    </a:cubicBezTo>
                    <a:cubicBezTo>
                      <a:pt x="13616" y="7399"/>
                      <a:pt x="13508" y="7402"/>
                      <a:pt x="13399" y="7402"/>
                    </a:cubicBezTo>
                    <a:cubicBezTo>
                      <a:pt x="12744" y="7402"/>
                      <a:pt x="12067" y="7291"/>
                      <a:pt x="11438" y="7063"/>
                    </a:cubicBezTo>
                    <a:cubicBezTo>
                      <a:pt x="11183" y="6967"/>
                      <a:pt x="10928" y="6850"/>
                      <a:pt x="10694" y="6722"/>
                    </a:cubicBezTo>
                    <a:cubicBezTo>
                      <a:pt x="11427" y="6063"/>
                      <a:pt x="12119" y="5255"/>
                      <a:pt x="12778" y="4246"/>
                    </a:cubicBezTo>
                    <a:cubicBezTo>
                      <a:pt x="13331" y="3385"/>
                      <a:pt x="13819" y="2492"/>
                      <a:pt x="14351" y="1429"/>
                    </a:cubicBezTo>
                    <a:close/>
                    <a:moveTo>
                      <a:pt x="9045" y="304"/>
                    </a:moveTo>
                    <a:cubicBezTo>
                      <a:pt x="9323" y="304"/>
                      <a:pt x="9607" y="316"/>
                      <a:pt x="9897" y="334"/>
                    </a:cubicBezTo>
                    <a:cubicBezTo>
                      <a:pt x="9089" y="653"/>
                      <a:pt x="8483" y="1164"/>
                      <a:pt x="8165" y="1844"/>
                    </a:cubicBezTo>
                    <a:cubicBezTo>
                      <a:pt x="7846" y="2503"/>
                      <a:pt x="7803" y="3278"/>
                      <a:pt x="8058" y="4076"/>
                    </a:cubicBezTo>
                    <a:cubicBezTo>
                      <a:pt x="8271" y="4799"/>
                      <a:pt x="8717" y="5489"/>
                      <a:pt x="9291" y="6042"/>
                    </a:cubicBezTo>
                    <a:cubicBezTo>
                      <a:pt x="9578" y="6308"/>
                      <a:pt x="9908" y="6552"/>
                      <a:pt x="10248" y="6765"/>
                    </a:cubicBezTo>
                    <a:cubicBezTo>
                      <a:pt x="9504" y="7381"/>
                      <a:pt x="8632" y="7849"/>
                      <a:pt x="7739" y="8125"/>
                    </a:cubicBezTo>
                    <a:cubicBezTo>
                      <a:pt x="7579" y="7998"/>
                      <a:pt x="7420" y="7870"/>
                      <a:pt x="7261" y="7754"/>
                    </a:cubicBezTo>
                    <a:cubicBezTo>
                      <a:pt x="6953" y="7509"/>
                      <a:pt x="6644" y="7265"/>
                      <a:pt x="6325" y="7041"/>
                    </a:cubicBezTo>
                    <a:cubicBezTo>
                      <a:pt x="5900" y="6744"/>
                      <a:pt x="5231" y="6361"/>
                      <a:pt x="4465" y="6191"/>
                    </a:cubicBezTo>
                    <a:cubicBezTo>
                      <a:pt x="4221" y="6138"/>
                      <a:pt x="3987" y="6117"/>
                      <a:pt x="3764" y="6117"/>
                    </a:cubicBezTo>
                    <a:cubicBezTo>
                      <a:pt x="3296" y="6117"/>
                      <a:pt x="2881" y="6223"/>
                      <a:pt x="2510" y="6446"/>
                    </a:cubicBezTo>
                    <a:cubicBezTo>
                      <a:pt x="2446" y="6478"/>
                      <a:pt x="2392" y="6521"/>
                      <a:pt x="2328" y="6563"/>
                    </a:cubicBezTo>
                    <a:cubicBezTo>
                      <a:pt x="2169" y="6276"/>
                      <a:pt x="2052" y="5978"/>
                      <a:pt x="1999" y="5681"/>
                    </a:cubicBezTo>
                    <a:cubicBezTo>
                      <a:pt x="1839" y="4735"/>
                      <a:pt x="2222" y="3661"/>
                      <a:pt x="3051" y="2726"/>
                    </a:cubicBezTo>
                    <a:cubicBezTo>
                      <a:pt x="4295" y="1323"/>
                      <a:pt x="6272" y="441"/>
                      <a:pt x="8451" y="323"/>
                    </a:cubicBezTo>
                    <a:cubicBezTo>
                      <a:pt x="8647" y="310"/>
                      <a:pt x="8845" y="304"/>
                      <a:pt x="9045" y="304"/>
                    </a:cubicBezTo>
                    <a:close/>
                    <a:moveTo>
                      <a:pt x="3776" y="6368"/>
                    </a:moveTo>
                    <a:cubicBezTo>
                      <a:pt x="3978" y="6368"/>
                      <a:pt x="4191" y="6391"/>
                      <a:pt x="4412" y="6436"/>
                    </a:cubicBezTo>
                    <a:cubicBezTo>
                      <a:pt x="5135" y="6595"/>
                      <a:pt x="5772" y="6967"/>
                      <a:pt x="6176" y="7254"/>
                    </a:cubicBezTo>
                    <a:cubicBezTo>
                      <a:pt x="6495" y="7466"/>
                      <a:pt x="6804" y="7711"/>
                      <a:pt x="7102" y="7945"/>
                    </a:cubicBezTo>
                    <a:cubicBezTo>
                      <a:pt x="7208" y="8040"/>
                      <a:pt x="7324" y="8125"/>
                      <a:pt x="7431" y="8211"/>
                    </a:cubicBezTo>
                    <a:cubicBezTo>
                      <a:pt x="7399" y="8222"/>
                      <a:pt x="7357" y="8232"/>
                      <a:pt x="7324" y="8243"/>
                    </a:cubicBezTo>
                    <a:cubicBezTo>
                      <a:pt x="6861" y="8352"/>
                      <a:pt x="6403" y="8407"/>
                      <a:pt x="5959" y="8407"/>
                    </a:cubicBezTo>
                    <a:cubicBezTo>
                      <a:pt x="5281" y="8407"/>
                      <a:pt x="4635" y="8280"/>
                      <a:pt x="4050" y="8030"/>
                    </a:cubicBezTo>
                    <a:cubicBezTo>
                      <a:pt x="3381" y="7743"/>
                      <a:pt x="2839" y="7296"/>
                      <a:pt x="2467" y="6776"/>
                    </a:cubicBezTo>
                    <a:cubicBezTo>
                      <a:pt x="2520" y="6733"/>
                      <a:pt x="2584" y="6701"/>
                      <a:pt x="2637" y="6659"/>
                    </a:cubicBezTo>
                    <a:cubicBezTo>
                      <a:pt x="2974" y="6465"/>
                      <a:pt x="3355" y="6368"/>
                      <a:pt x="3776" y="6368"/>
                    </a:cubicBezTo>
                    <a:close/>
                    <a:moveTo>
                      <a:pt x="10482" y="6904"/>
                    </a:moveTo>
                    <a:cubicBezTo>
                      <a:pt x="10758" y="7063"/>
                      <a:pt x="11056" y="7190"/>
                      <a:pt x="11353" y="7296"/>
                    </a:cubicBezTo>
                    <a:cubicBezTo>
                      <a:pt x="12012" y="7530"/>
                      <a:pt x="12703" y="7658"/>
                      <a:pt x="13394" y="7658"/>
                    </a:cubicBezTo>
                    <a:cubicBezTo>
                      <a:pt x="13511" y="7658"/>
                      <a:pt x="13628" y="7658"/>
                      <a:pt x="13745" y="7648"/>
                    </a:cubicBezTo>
                    <a:cubicBezTo>
                      <a:pt x="14085" y="7626"/>
                      <a:pt x="14425" y="7573"/>
                      <a:pt x="14755" y="7520"/>
                    </a:cubicBezTo>
                    <a:cubicBezTo>
                      <a:pt x="14978" y="7488"/>
                      <a:pt x="15201" y="7456"/>
                      <a:pt x="15424" y="7435"/>
                    </a:cubicBezTo>
                    <a:lnTo>
                      <a:pt x="15424" y="7435"/>
                    </a:lnTo>
                    <a:cubicBezTo>
                      <a:pt x="15265" y="7584"/>
                      <a:pt x="15095" y="7743"/>
                      <a:pt x="14914" y="7881"/>
                    </a:cubicBezTo>
                    <a:cubicBezTo>
                      <a:pt x="14372" y="8296"/>
                      <a:pt x="13756" y="8647"/>
                      <a:pt x="13064" y="8912"/>
                    </a:cubicBezTo>
                    <a:cubicBezTo>
                      <a:pt x="12468" y="9147"/>
                      <a:pt x="11677" y="9367"/>
                      <a:pt x="10841" y="9367"/>
                    </a:cubicBezTo>
                    <a:cubicBezTo>
                      <a:pt x="10425" y="9367"/>
                      <a:pt x="9998" y="9312"/>
                      <a:pt x="9578" y="9178"/>
                    </a:cubicBezTo>
                    <a:cubicBezTo>
                      <a:pt x="9004" y="8997"/>
                      <a:pt x="8483" y="8668"/>
                      <a:pt x="7983" y="8317"/>
                    </a:cubicBezTo>
                    <a:cubicBezTo>
                      <a:pt x="8876" y="8009"/>
                      <a:pt x="9748" y="7520"/>
                      <a:pt x="10482" y="6904"/>
                    </a:cubicBezTo>
                    <a:close/>
                    <a:moveTo>
                      <a:pt x="16010" y="7395"/>
                    </a:moveTo>
                    <a:cubicBezTo>
                      <a:pt x="16075" y="7395"/>
                      <a:pt x="16142" y="7398"/>
                      <a:pt x="16211" y="7403"/>
                    </a:cubicBezTo>
                    <a:cubicBezTo>
                      <a:pt x="16626" y="7414"/>
                      <a:pt x="17030" y="7520"/>
                      <a:pt x="17370" y="7700"/>
                    </a:cubicBezTo>
                    <a:cubicBezTo>
                      <a:pt x="17731" y="7903"/>
                      <a:pt x="17996" y="8179"/>
                      <a:pt x="18124" y="8508"/>
                    </a:cubicBezTo>
                    <a:cubicBezTo>
                      <a:pt x="18464" y="9422"/>
                      <a:pt x="17752" y="10421"/>
                      <a:pt x="16976" y="11049"/>
                    </a:cubicBezTo>
                    <a:cubicBezTo>
                      <a:pt x="16456" y="11474"/>
                      <a:pt x="15892" y="11825"/>
                      <a:pt x="15297" y="12112"/>
                    </a:cubicBezTo>
                    <a:cubicBezTo>
                      <a:pt x="15329" y="11496"/>
                      <a:pt x="15180" y="10900"/>
                      <a:pt x="14797" y="10390"/>
                    </a:cubicBezTo>
                    <a:cubicBezTo>
                      <a:pt x="14382" y="9847"/>
                      <a:pt x="13756" y="9518"/>
                      <a:pt x="13001" y="9433"/>
                    </a:cubicBezTo>
                    <a:cubicBezTo>
                      <a:pt x="12873" y="9422"/>
                      <a:pt x="12757" y="9412"/>
                      <a:pt x="12629" y="9412"/>
                    </a:cubicBezTo>
                    <a:cubicBezTo>
                      <a:pt x="12523" y="9412"/>
                      <a:pt x="12416" y="9412"/>
                      <a:pt x="12299" y="9422"/>
                    </a:cubicBezTo>
                    <a:cubicBezTo>
                      <a:pt x="12618" y="9348"/>
                      <a:pt x="12905" y="9252"/>
                      <a:pt x="13160" y="9146"/>
                    </a:cubicBezTo>
                    <a:cubicBezTo>
                      <a:pt x="13872" y="8870"/>
                      <a:pt x="14510" y="8519"/>
                      <a:pt x="15074" y="8083"/>
                    </a:cubicBezTo>
                    <a:cubicBezTo>
                      <a:pt x="15339" y="7870"/>
                      <a:pt x="15594" y="7648"/>
                      <a:pt x="15818" y="7403"/>
                    </a:cubicBezTo>
                    <a:cubicBezTo>
                      <a:pt x="15882" y="7398"/>
                      <a:pt x="15945" y="7395"/>
                      <a:pt x="16010" y="7395"/>
                    </a:cubicBezTo>
                    <a:close/>
                    <a:moveTo>
                      <a:pt x="2276" y="6946"/>
                    </a:moveTo>
                    <a:cubicBezTo>
                      <a:pt x="2350" y="7052"/>
                      <a:pt x="2435" y="7159"/>
                      <a:pt x="2531" y="7254"/>
                    </a:cubicBezTo>
                    <a:cubicBezTo>
                      <a:pt x="2913" y="7679"/>
                      <a:pt x="3402" y="8019"/>
                      <a:pt x="3944" y="8264"/>
                    </a:cubicBezTo>
                    <a:cubicBezTo>
                      <a:pt x="4566" y="8527"/>
                      <a:pt x="5242" y="8658"/>
                      <a:pt x="5948" y="8658"/>
                    </a:cubicBezTo>
                    <a:cubicBezTo>
                      <a:pt x="6414" y="8658"/>
                      <a:pt x="6892" y="8601"/>
                      <a:pt x="7378" y="8487"/>
                    </a:cubicBezTo>
                    <a:cubicBezTo>
                      <a:pt x="7484" y="8466"/>
                      <a:pt x="7579" y="8434"/>
                      <a:pt x="7686" y="8402"/>
                    </a:cubicBezTo>
                    <a:cubicBezTo>
                      <a:pt x="8239" y="8827"/>
                      <a:pt x="8824" y="9210"/>
                      <a:pt x="9493" y="9422"/>
                    </a:cubicBezTo>
                    <a:cubicBezTo>
                      <a:pt x="9954" y="9564"/>
                      <a:pt x="10415" y="9621"/>
                      <a:pt x="10864" y="9621"/>
                    </a:cubicBezTo>
                    <a:cubicBezTo>
                      <a:pt x="11087" y="9621"/>
                      <a:pt x="11308" y="9607"/>
                      <a:pt x="11523" y="9582"/>
                    </a:cubicBezTo>
                    <a:lnTo>
                      <a:pt x="11523" y="9582"/>
                    </a:lnTo>
                    <a:cubicBezTo>
                      <a:pt x="10992" y="9731"/>
                      <a:pt x="10492" y="9996"/>
                      <a:pt x="10078" y="10348"/>
                    </a:cubicBezTo>
                    <a:cubicBezTo>
                      <a:pt x="9780" y="10603"/>
                      <a:pt x="9514" y="10889"/>
                      <a:pt x="9259" y="11166"/>
                    </a:cubicBezTo>
                    <a:cubicBezTo>
                      <a:pt x="8972" y="11463"/>
                      <a:pt x="8675" y="11782"/>
                      <a:pt x="8345" y="12048"/>
                    </a:cubicBezTo>
                    <a:cubicBezTo>
                      <a:pt x="8143" y="12197"/>
                      <a:pt x="7941" y="12335"/>
                      <a:pt x="7718" y="12452"/>
                    </a:cubicBezTo>
                    <a:cubicBezTo>
                      <a:pt x="7005" y="12346"/>
                      <a:pt x="6294" y="12250"/>
                      <a:pt x="5592" y="12218"/>
                    </a:cubicBezTo>
                    <a:cubicBezTo>
                      <a:pt x="5422" y="12207"/>
                      <a:pt x="5273" y="12207"/>
                      <a:pt x="5113" y="12207"/>
                    </a:cubicBezTo>
                    <a:cubicBezTo>
                      <a:pt x="4550" y="12207"/>
                      <a:pt x="4029" y="12250"/>
                      <a:pt x="3551" y="12346"/>
                    </a:cubicBezTo>
                    <a:cubicBezTo>
                      <a:pt x="2595" y="11761"/>
                      <a:pt x="1872" y="10794"/>
                      <a:pt x="1617" y="9710"/>
                    </a:cubicBezTo>
                    <a:cubicBezTo>
                      <a:pt x="1478" y="9125"/>
                      <a:pt x="1499" y="8519"/>
                      <a:pt x="1669" y="7966"/>
                    </a:cubicBezTo>
                    <a:cubicBezTo>
                      <a:pt x="1797" y="7551"/>
                      <a:pt x="1999" y="7211"/>
                      <a:pt x="2276" y="6946"/>
                    </a:cubicBezTo>
                    <a:close/>
                    <a:moveTo>
                      <a:pt x="12614" y="9668"/>
                    </a:moveTo>
                    <a:cubicBezTo>
                      <a:pt x="12734" y="9668"/>
                      <a:pt x="12853" y="9675"/>
                      <a:pt x="12969" y="9688"/>
                    </a:cubicBezTo>
                    <a:cubicBezTo>
                      <a:pt x="13660" y="9762"/>
                      <a:pt x="14223" y="10060"/>
                      <a:pt x="14585" y="10539"/>
                    </a:cubicBezTo>
                    <a:cubicBezTo>
                      <a:pt x="15010" y="11092"/>
                      <a:pt x="15084" y="11708"/>
                      <a:pt x="15031" y="12229"/>
                    </a:cubicBezTo>
                    <a:cubicBezTo>
                      <a:pt x="14149" y="12611"/>
                      <a:pt x="13192" y="12845"/>
                      <a:pt x="12225" y="12899"/>
                    </a:cubicBezTo>
                    <a:cubicBezTo>
                      <a:pt x="12042" y="12912"/>
                      <a:pt x="11858" y="12918"/>
                      <a:pt x="11671" y="12918"/>
                    </a:cubicBezTo>
                    <a:cubicBezTo>
                      <a:pt x="11262" y="12918"/>
                      <a:pt x="10845" y="12889"/>
                      <a:pt x="10428" y="12845"/>
                    </a:cubicBezTo>
                    <a:cubicBezTo>
                      <a:pt x="9858" y="12551"/>
                      <a:pt x="9203" y="12392"/>
                      <a:pt x="8531" y="12392"/>
                    </a:cubicBezTo>
                    <a:cubicBezTo>
                      <a:pt x="8452" y="12392"/>
                      <a:pt x="8372" y="12394"/>
                      <a:pt x="8292" y="12399"/>
                    </a:cubicBezTo>
                    <a:cubicBezTo>
                      <a:pt x="8366" y="12356"/>
                      <a:pt x="8430" y="12303"/>
                      <a:pt x="8505" y="12250"/>
                    </a:cubicBezTo>
                    <a:cubicBezTo>
                      <a:pt x="8845" y="11973"/>
                      <a:pt x="9153" y="11644"/>
                      <a:pt x="9440" y="11336"/>
                    </a:cubicBezTo>
                    <a:cubicBezTo>
                      <a:pt x="9695" y="11070"/>
                      <a:pt x="9960" y="10783"/>
                      <a:pt x="10237" y="10549"/>
                    </a:cubicBezTo>
                    <a:cubicBezTo>
                      <a:pt x="10598" y="10241"/>
                      <a:pt x="11045" y="9996"/>
                      <a:pt x="11534" y="9837"/>
                    </a:cubicBezTo>
                    <a:cubicBezTo>
                      <a:pt x="11891" y="9726"/>
                      <a:pt x="12260" y="9668"/>
                      <a:pt x="12614" y="9668"/>
                    </a:cubicBezTo>
                    <a:close/>
                    <a:moveTo>
                      <a:pt x="5058" y="12459"/>
                    </a:moveTo>
                    <a:cubicBezTo>
                      <a:pt x="5225" y="12459"/>
                      <a:pt x="5396" y="12464"/>
                      <a:pt x="5571" y="12473"/>
                    </a:cubicBezTo>
                    <a:cubicBezTo>
                      <a:pt x="6102" y="12495"/>
                      <a:pt x="6634" y="12558"/>
                      <a:pt x="7165" y="12632"/>
                    </a:cubicBezTo>
                    <a:cubicBezTo>
                      <a:pt x="7005" y="12686"/>
                      <a:pt x="6857" y="12750"/>
                      <a:pt x="6719" y="12824"/>
                    </a:cubicBezTo>
                    <a:cubicBezTo>
                      <a:pt x="6376" y="12907"/>
                      <a:pt x="6023" y="12950"/>
                      <a:pt x="5671" y="12950"/>
                    </a:cubicBezTo>
                    <a:cubicBezTo>
                      <a:pt x="5216" y="12950"/>
                      <a:pt x="4763" y="12878"/>
                      <a:pt x="4338" y="12729"/>
                    </a:cubicBezTo>
                    <a:cubicBezTo>
                      <a:pt x="4189" y="12675"/>
                      <a:pt x="4040" y="12611"/>
                      <a:pt x="3902" y="12547"/>
                    </a:cubicBezTo>
                    <a:cubicBezTo>
                      <a:pt x="4270" y="12487"/>
                      <a:pt x="4654" y="12459"/>
                      <a:pt x="5058" y="12459"/>
                    </a:cubicBezTo>
                    <a:close/>
                    <a:moveTo>
                      <a:pt x="16860" y="2758"/>
                    </a:moveTo>
                    <a:cubicBezTo>
                      <a:pt x="17444" y="3215"/>
                      <a:pt x="17859" y="3715"/>
                      <a:pt x="18135" y="4289"/>
                    </a:cubicBezTo>
                    <a:cubicBezTo>
                      <a:pt x="18560" y="5170"/>
                      <a:pt x="18613" y="6191"/>
                      <a:pt x="18624" y="7159"/>
                    </a:cubicBezTo>
                    <a:cubicBezTo>
                      <a:pt x="18645" y="8742"/>
                      <a:pt x="18549" y="10369"/>
                      <a:pt x="17656" y="11569"/>
                    </a:cubicBezTo>
                    <a:cubicBezTo>
                      <a:pt x="16966" y="12495"/>
                      <a:pt x="15892" y="13058"/>
                      <a:pt x="14935" y="13558"/>
                    </a:cubicBezTo>
                    <a:lnTo>
                      <a:pt x="14914" y="13568"/>
                    </a:lnTo>
                    <a:cubicBezTo>
                      <a:pt x="15095" y="13196"/>
                      <a:pt x="15212" y="12792"/>
                      <a:pt x="15265" y="12399"/>
                    </a:cubicBezTo>
                    <a:cubicBezTo>
                      <a:pt x="15934" y="12101"/>
                      <a:pt x="16562" y="11708"/>
                      <a:pt x="17136" y="11251"/>
                    </a:cubicBezTo>
                    <a:cubicBezTo>
                      <a:pt x="17604" y="10879"/>
                      <a:pt x="17975" y="10433"/>
                      <a:pt x="18209" y="9986"/>
                    </a:cubicBezTo>
                    <a:cubicBezTo>
                      <a:pt x="18485" y="9444"/>
                      <a:pt x="18539" y="8902"/>
                      <a:pt x="18358" y="8413"/>
                    </a:cubicBezTo>
                    <a:cubicBezTo>
                      <a:pt x="18018" y="7530"/>
                      <a:pt x="16987" y="7169"/>
                      <a:pt x="16222" y="7148"/>
                    </a:cubicBezTo>
                    <a:cubicBezTo>
                      <a:pt x="16158" y="7137"/>
                      <a:pt x="16094" y="7137"/>
                      <a:pt x="16041" y="7137"/>
                    </a:cubicBezTo>
                    <a:cubicBezTo>
                      <a:pt x="16222" y="6925"/>
                      <a:pt x="16371" y="6691"/>
                      <a:pt x="16508" y="6457"/>
                    </a:cubicBezTo>
                    <a:cubicBezTo>
                      <a:pt x="16881" y="5808"/>
                      <a:pt x="17093" y="5075"/>
                      <a:pt x="17115" y="4341"/>
                    </a:cubicBezTo>
                    <a:cubicBezTo>
                      <a:pt x="17136" y="3778"/>
                      <a:pt x="17051" y="3247"/>
                      <a:pt x="16860" y="2758"/>
                    </a:cubicBezTo>
                    <a:close/>
                    <a:moveTo>
                      <a:pt x="14989" y="12516"/>
                    </a:moveTo>
                    <a:cubicBezTo>
                      <a:pt x="14978" y="12590"/>
                      <a:pt x="14956" y="12665"/>
                      <a:pt x="14946" y="12729"/>
                    </a:cubicBezTo>
                    <a:cubicBezTo>
                      <a:pt x="14861" y="13079"/>
                      <a:pt x="14712" y="13440"/>
                      <a:pt x="14521" y="13780"/>
                    </a:cubicBezTo>
                    <a:lnTo>
                      <a:pt x="12320" y="14940"/>
                    </a:lnTo>
                    <a:cubicBezTo>
                      <a:pt x="12268" y="14833"/>
                      <a:pt x="12214" y="14716"/>
                      <a:pt x="12150" y="14610"/>
                    </a:cubicBezTo>
                    <a:cubicBezTo>
                      <a:pt x="11874" y="14121"/>
                      <a:pt x="11534" y="13685"/>
                      <a:pt x="11130" y="13324"/>
                    </a:cubicBezTo>
                    <a:cubicBezTo>
                      <a:pt x="11056" y="13260"/>
                      <a:pt x="10981" y="13206"/>
                      <a:pt x="10907" y="13143"/>
                    </a:cubicBezTo>
                    <a:lnTo>
                      <a:pt x="10907" y="13143"/>
                    </a:lnTo>
                    <a:cubicBezTo>
                      <a:pt x="11166" y="13161"/>
                      <a:pt x="11426" y="13173"/>
                      <a:pt x="11686" y="13173"/>
                    </a:cubicBezTo>
                    <a:cubicBezTo>
                      <a:pt x="11872" y="13173"/>
                      <a:pt x="12059" y="13167"/>
                      <a:pt x="12246" y="13154"/>
                    </a:cubicBezTo>
                    <a:cubicBezTo>
                      <a:pt x="13182" y="13100"/>
                      <a:pt x="14117" y="12877"/>
                      <a:pt x="14989" y="12516"/>
                    </a:cubicBezTo>
                    <a:close/>
                    <a:moveTo>
                      <a:pt x="14255" y="14206"/>
                    </a:moveTo>
                    <a:lnTo>
                      <a:pt x="14255" y="14206"/>
                    </a:lnTo>
                    <a:cubicBezTo>
                      <a:pt x="14096" y="14440"/>
                      <a:pt x="13915" y="14652"/>
                      <a:pt x="13723" y="14854"/>
                    </a:cubicBezTo>
                    <a:cubicBezTo>
                      <a:pt x="13383" y="15184"/>
                      <a:pt x="13012" y="15492"/>
                      <a:pt x="12618" y="15747"/>
                    </a:cubicBezTo>
                    <a:cubicBezTo>
                      <a:pt x="12565" y="15556"/>
                      <a:pt x="12490" y="15365"/>
                      <a:pt x="12416" y="15173"/>
                    </a:cubicBezTo>
                    <a:lnTo>
                      <a:pt x="14255" y="14206"/>
                    </a:lnTo>
                    <a:close/>
                    <a:moveTo>
                      <a:pt x="12193" y="15301"/>
                    </a:moveTo>
                    <a:cubicBezTo>
                      <a:pt x="12268" y="15481"/>
                      <a:pt x="12342" y="15684"/>
                      <a:pt x="12395" y="15885"/>
                    </a:cubicBezTo>
                    <a:cubicBezTo>
                      <a:pt x="11406" y="16491"/>
                      <a:pt x="10258" y="16853"/>
                      <a:pt x="9100" y="16927"/>
                    </a:cubicBezTo>
                    <a:lnTo>
                      <a:pt x="12193" y="15301"/>
                    </a:lnTo>
                    <a:close/>
                    <a:moveTo>
                      <a:pt x="7782" y="12717"/>
                    </a:moveTo>
                    <a:cubicBezTo>
                      <a:pt x="7962" y="12750"/>
                      <a:pt x="8153" y="12781"/>
                      <a:pt x="8335" y="12814"/>
                    </a:cubicBezTo>
                    <a:cubicBezTo>
                      <a:pt x="9004" y="12920"/>
                      <a:pt x="9674" y="13026"/>
                      <a:pt x="10364" y="13100"/>
                    </a:cubicBezTo>
                    <a:cubicBezTo>
                      <a:pt x="10577" y="13218"/>
                      <a:pt x="10779" y="13355"/>
                      <a:pt x="10960" y="13515"/>
                    </a:cubicBezTo>
                    <a:cubicBezTo>
                      <a:pt x="11438" y="13929"/>
                      <a:pt x="11810" y="14451"/>
                      <a:pt x="12097" y="15056"/>
                    </a:cubicBezTo>
                    <a:lnTo>
                      <a:pt x="8526" y="16938"/>
                    </a:lnTo>
                    <a:cubicBezTo>
                      <a:pt x="8228" y="16938"/>
                      <a:pt x="7920" y="16906"/>
                      <a:pt x="7622" y="16863"/>
                    </a:cubicBezTo>
                    <a:cubicBezTo>
                      <a:pt x="6102" y="16629"/>
                      <a:pt x="5698" y="15875"/>
                      <a:pt x="5592" y="15566"/>
                    </a:cubicBezTo>
                    <a:cubicBezTo>
                      <a:pt x="5475" y="15216"/>
                      <a:pt x="5496" y="14791"/>
                      <a:pt x="5656" y="14376"/>
                    </a:cubicBezTo>
                    <a:cubicBezTo>
                      <a:pt x="5805" y="13962"/>
                      <a:pt x="6060" y="13610"/>
                      <a:pt x="6410" y="13334"/>
                    </a:cubicBezTo>
                    <a:cubicBezTo>
                      <a:pt x="6538" y="13239"/>
                      <a:pt x="6665" y="13143"/>
                      <a:pt x="6804" y="13069"/>
                    </a:cubicBezTo>
                    <a:cubicBezTo>
                      <a:pt x="7133" y="12994"/>
                      <a:pt x="7442" y="12877"/>
                      <a:pt x="7739" y="12729"/>
                    </a:cubicBezTo>
                    <a:cubicBezTo>
                      <a:pt x="7750" y="12729"/>
                      <a:pt x="7761" y="12729"/>
                      <a:pt x="7782" y="12717"/>
                    </a:cubicBezTo>
                    <a:close/>
                    <a:moveTo>
                      <a:pt x="3498" y="12622"/>
                    </a:moveTo>
                    <a:cubicBezTo>
                      <a:pt x="3743" y="12760"/>
                      <a:pt x="3998" y="12877"/>
                      <a:pt x="4253" y="12962"/>
                    </a:cubicBezTo>
                    <a:cubicBezTo>
                      <a:pt x="4714" y="13121"/>
                      <a:pt x="5205" y="13203"/>
                      <a:pt x="5698" y="13203"/>
                    </a:cubicBezTo>
                    <a:cubicBezTo>
                      <a:pt x="5865" y="13203"/>
                      <a:pt x="6032" y="13194"/>
                      <a:pt x="6198" y="13175"/>
                    </a:cubicBezTo>
                    <a:lnTo>
                      <a:pt x="6198" y="13175"/>
                    </a:lnTo>
                    <a:cubicBezTo>
                      <a:pt x="5847" y="13483"/>
                      <a:pt x="5581" y="13855"/>
                      <a:pt x="5422" y="14280"/>
                    </a:cubicBezTo>
                    <a:cubicBezTo>
                      <a:pt x="5241" y="14758"/>
                      <a:pt x="5220" y="15247"/>
                      <a:pt x="5347" y="15641"/>
                    </a:cubicBezTo>
                    <a:cubicBezTo>
                      <a:pt x="5486" y="16066"/>
                      <a:pt x="5794" y="16406"/>
                      <a:pt x="6251" y="16672"/>
                    </a:cubicBezTo>
                    <a:cubicBezTo>
                      <a:pt x="6708" y="16938"/>
                      <a:pt x="7229" y="17054"/>
                      <a:pt x="7579" y="17108"/>
                    </a:cubicBezTo>
                    <a:cubicBezTo>
                      <a:pt x="7750" y="17139"/>
                      <a:pt x="7920" y="17161"/>
                      <a:pt x="8090" y="17172"/>
                    </a:cubicBezTo>
                    <a:cubicBezTo>
                      <a:pt x="7367" y="17554"/>
                      <a:pt x="6698" y="17884"/>
                      <a:pt x="6006" y="18150"/>
                    </a:cubicBezTo>
                    <a:cubicBezTo>
                      <a:pt x="5185" y="18458"/>
                      <a:pt x="4444" y="18607"/>
                      <a:pt x="3743" y="18607"/>
                    </a:cubicBezTo>
                    <a:cubicBezTo>
                      <a:pt x="3718" y="18607"/>
                      <a:pt x="3693" y="18607"/>
                      <a:pt x="3668" y="18606"/>
                    </a:cubicBezTo>
                    <a:cubicBezTo>
                      <a:pt x="2881" y="18596"/>
                      <a:pt x="2063" y="18320"/>
                      <a:pt x="1425" y="17852"/>
                    </a:cubicBezTo>
                    <a:cubicBezTo>
                      <a:pt x="745" y="17342"/>
                      <a:pt x="351" y="16662"/>
                      <a:pt x="299" y="15939"/>
                    </a:cubicBezTo>
                    <a:cubicBezTo>
                      <a:pt x="203" y="14451"/>
                      <a:pt x="1542" y="13228"/>
                      <a:pt x="2924" y="12781"/>
                    </a:cubicBezTo>
                    <a:cubicBezTo>
                      <a:pt x="3105" y="12717"/>
                      <a:pt x="3306" y="12665"/>
                      <a:pt x="3498" y="12622"/>
                    </a:cubicBezTo>
                    <a:close/>
                    <a:moveTo>
                      <a:pt x="11855" y="1"/>
                    </a:moveTo>
                    <a:cubicBezTo>
                      <a:pt x="11394" y="1"/>
                      <a:pt x="10944" y="48"/>
                      <a:pt x="10524" y="143"/>
                    </a:cubicBezTo>
                    <a:cubicBezTo>
                      <a:pt x="10016" y="83"/>
                      <a:pt x="9524" y="50"/>
                      <a:pt x="9044" y="50"/>
                    </a:cubicBezTo>
                    <a:cubicBezTo>
                      <a:pt x="8841" y="50"/>
                      <a:pt x="8640" y="56"/>
                      <a:pt x="8441" y="68"/>
                    </a:cubicBezTo>
                    <a:cubicBezTo>
                      <a:pt x="7378" y="122"/>
                      <a:pt x="6315" y="366"/>
                      <a:pt x="5390" y="770"/>
                    </a:cubicBezTo>
                    <a:cubicBezTo>
                      <a:pt x="4380" y="1206"/>
                      <a:pt x="3530" y="1801"/>
                      <a:pt x="2860" y="2556"/>
                    </a:cubicBezTo>
                    <a:cubicBezTo>
                      <a:pt x="1978" y="3555"/>
                      <a:pt x="1574" y="4703"/>
                      <a:pt x="1744" y="5723"/>
                    </a:cubicBezTo>
                    <a:cubicBezTo>
                      <a:pt x="1808" y="6063"/>
                      <a:pt x="1936" y="6403"/>
                      <a:pt x="2127" y="6722"/>
                    </a:cubicBezTo>
                    <a:cubicBezTo>
                      <a:pt x="1808" y="7020"/>
                      <a:pt x="1563" y="7424"/>
                      <a:pt x="1425" y="7892"/>
                    </a:cubicBezTo>
                    <a:cubicBezTo>
                      <a:pt x="1244" y="8477"/>
                      <a:pt x="1223" y="9146"/>
                      <a:pt x="1372" y="9762"/>
                    </a:cubicBezTo>
                    <a:cubicBezTo>
                      <a:pt x="1532" y="10475"/>
                      <a:pt x="1893" y="11155"/>
                      <a:pt x="2403" y="11729"/>
                    </a:cubicBezTo>
                    <a:cubicBezTo>
                      <a:pt x="2647" y="11995"/>
                      <a:pt x="2913" y="12229"/>
                      <a:pt x="3200" y="12431"/>
                    </a:cubicBezTo>
                    <a:cubicBezTo>
                      <a:pt x="3084" y="12462"/>
                      <a:pt x="2956" y="12495"/>
                      <a:pt x="2839" y="12537"/>
                    </a:cubicBezTo>
                    <a:cubicBezTo>
                      <a:pt x="2073" y="12781"/>
                      <a:pt x="1362" y="13239"/>
                      <a:pt x="851" y="13823"/>
                    </a:cubicBezTo>
                    <a:cubicBezTo>
                      <a:pt x="277" y="14472"/>
                      <a:pt x="1" y="15205"/>
                      <a:pt x="44" y="15960"/>
                    </a:cubicBezTo>
                    <a:cubicBezTo>
                      <a:pt x="96" y="16757"/>
                      <a:pt x="532" y="17501"/>
                      <a:pt x="1265" y="18054"/>
                    </a:cubicBezTo>
                    <a:cubicBezTo>
                      <a:pt x="1946" y="18554"/>
                      <a:pt x="2828" y="18851"/>
                      <a:pt x="3668" y="18861"/>
                    </a:cubicBezTo>
                    <a:cubicBezTo>
                      <a:pt x="3692" y="18862"/>
                      <a:pt x="3717" y="18862"/>
                      <a:pt x="3741" y="18862"/>
                    </a:cubicBezTo>
                    <a:cubicBezTo>
                      <a:pt x="4475" y="18862"/>
                      <a:pt x="5248" y="18702"/>
                      <a:pt x="6091" y="18384"/>
                    </a:cubicBezTo>
                    <a:cubicBezTo>
                      <a:pt x="6846" y="18107"/>
                      <a:pt x="7558" y="17735"/>
                      <a:pt x="8356" y="17321"/>
                    </a:cubicBezTo>
                    <a:lnTo>
                      <a:pt x="8590" y="17193"/>
                    </a:lnTo>
                    <a:cubicBezTo>
                      <a:pt x="8608" y="17193"/>
                      <a:pt x="8626" y="17193"/>
                      <a:pt x="8644" y="17193"/>
                    </a:cubicBezTo>
                    <a:cubicBezTo>
                      <a:pt x="9976" y="17193"/>
                      <a:pt x="11315" y="16822"/>
                      <a:pt x="12459" y="16151"/>
                    </a:cubicBezTo>
                    <a:cubicBezTo>
                      <a:pt x="12469" y="16173"/>
                      <a:pt x="12480" y="16194"/>
                      <a:pt x="12480" y="16215"/>
                    </a:cubicBezTo>
                    <a:cubicBezTo>
                      <a:pt x="12714" y="17214"/>
                      <a:pt x="12724" y="18341"/>
                      <a:pt x="12523" y="19468"/>
                    </a:cubicBezTo>
                    <a:cubicBezTo>
                      <a:pt x="12512" y="19532"/>
                      <a:pt x="12565" y="19606"/>
                      <a:pt x="12629" y="19617"/>
                    </a:cubicBezTo>
                    <a:lnTo>
                      <a:pt x="12650" y="19617"/>
                    </a:lnTo>
                    <a:cubicBezTo>
                      <a:pt x="12714" y="19617"/>
                      <a:pt x="12767" y="19574"/>
                      <a:pt x="12778" y="19510"/>
                    </a:cubicBezTo>
                    <a:cubicBezTo>
                      <a:pt x="12979" y="18351"/>
                      <a:pt x="12969" y="17193"/>
                      <a:pt x="12724" y="16162"/>
                    </a:cubicBezTo>
                    <a:lnTo>
                      <a:pt x="12693" y="16002"/>
                    </a:lnTo>
                    <a:cubicBezTo>
                      <a:pt x="13128" y="15726"/>
                      <a:pt x="13532" y="15396"/>
                      <a:pt x="13905" y="15035"/>
                    </a:cubicBezTo>
                    <a:cubicBezTo>
                      <a:pt x="14212" y="14727"/>
                      <a:pt x="14489" y="14354"/>
                      <a:pt x="14712" y="13972"/>
                    </a:cubicBezTo>
                    <a:lnTo>
                      <a:pt x="15063" y="13780"/>
                    </a:lnTo>
                    <a:cubicBezTo>
                      <a:pt x="16030" y="13270"/>
                      <a:pt x="17136" y="12686"/>
                      <a:pt x="17859" y="11729"/>
                    </a:cubicBezTo>
                    <a:cubicBezTo>
                      <a:pt x="18804" y="10454"/>
                      <a:pt x="18911" y="8785"/>
                      <a:pt x="18879" y="7159"/>
                    </a:cubicBezTo>
                    <a:cubicBezTo>
                      <a:pt x="18868" y="6159"/>
                      <a:pt x="18815" y="5107"/>
                      <a:pt x="18369" y="4182"/>
                    </a:cubicBezTo>
                    <a:cubicBezTo>
                      <a:pt x="18029" y="3481"/>
                      <a:pt x="17497" y="2886"/>
                      <a:pt x="16732" y="2354"/>
                    </a:cubicBezTo>
                    <a:cubicBezTo>
                      <a:pt x="16700" y="2322"/>
                      <a:pt x="16668" y="2300"/>
                      <a:pt x="16636" y="2279"/>
                    </a:cubicBezTo>
                    <a:cubicBezTo>
                      <a:pt x="16626" y="2258"/>
                      <a:pt x="16615" y="2248"/>
                      <a:pt x="16604" y="2226"/>
                    </a:cubicBezTo>
                    <a:cubicBezTo>
                      <a:pt x="16222" y="1599"/>
                      <a:pt x="15648" y="1078"/>
                      <a:pt x="14893" y="696"/>
                    </a:cubicBezTo>
                    <a:cubicBezTo>
                      <a:pt x="14245" y="377"/>
                      <a:pt x="13468" y="143"/>
                      <a:pt x="12650" y="47"/>
                    </a:cubicBezTo>
                    <a:cubicBezTo>
                      <a:pt x="12384" y="16"/>
                      <a:pt x="12118" y="1"/>
                      <a:pt x="11855" y="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tx1"/>
                  </a:solidFill>
                  <a:latin typeface="UTM Avo" panose="02040603050506020204" pitchFamily="18"/>
                </a:endParaRPr>
              </a:p>
            </p:txBody>
          </p:sp>
          <p:cxnSp>
            <p:nvCxnSpPr>
              <p:cNvPr id="13" name="Google Shape;765;p47">
                <a:extLst>
                  <a:ext uri="{FF2B5EF4-FFF2-40B4-BE49-F238E27FC236}">
                    <a16:creationId xmlns:a16="http://schemas.microsoft.com/office/drawing/2014/main" id="{E2F25AF0-63F7-9802-21C2-6E9CF773362B}"/>
                  </a:ext>
                </a:extLst>
              </p:cNvPr>
              <p:cNvCxnSpPr/>
              <p:nvPr/>
            </p:nvCxnSpPr>
            <p:spPr>
              <a:xfrm>
                <a:off x="1200150" y="534925"/>
                <a:ext cx="6659100" cy="0"/>
              </a:xfrm>
              <a:prstGeom prst="straightConnector1">
                <a:avLst/>
              </a:prstGeom>
              <a:noFill/>
              <a:ln w="9525" cap="flat" cmpd="sng">
                <a:solidFill>
                  <a:schemeClr val="dk1"/>
                </a:solidFill>
                <a:prstDash val="solid"/>
                <a:round/>
                <a:headEnd type="none" w="med" len="med"/>
                <a:tailEnd type="none" w="med" len="med"/>
              </a:ln>
            </p:spPr>
          </p:cxnSp>
        </p:grpSp>
      </p:grpSp>
      <p:sp>
        <p:nvSpPr>
          <p:cNvPr id="14" name="Rectangle 13">
            <a:extLst>
              <a:ext uri="{FF2B5EF4-FFF2-40B4-BE49-F238E27FC236}">
                <a16:creationId xmlns:a16="http://schemas.microsoft.com/office/drawing/2014/main" id="{4C02A738-0F0E-36C3-D59D-D24D5CA77B1E}"/>
              </a:ext>
            </a:extLst>
          </p:cNvPr>
          <p:cNvSpPr/>
          <p:nvPr/>
        </p:nvSpPr>
        <p:spPr>
          <a:xfrm>
            <a:off x="2283887" y="2656261"/>
            <a:ext cx="7624225" cy="228608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nSpc>
                <a:spcPct val="150000"/>
              </a:lnSpc>
              <a:buFont typeface="Arial" panose="020B0604020202020204" pitchFamily="34" charset="0"/>
              <a:buChar char="•"/>
            </a:pPr>
            <a:r>
              <a:rPr lang="en-US" sz="2200" dirty="0">
                <a:solidFill>
                  <a:schemeClr val="tx1"/>
                </a:solidFill>
                <a:latin typeface="UTM Avo" panose="02040603050506020204" pitchFamily="18"/>
              </a:rPr>
              <a:t>Em </a:t>
            </a:r>
            <a:r>
              <a:rPr lang="en-US" sz="2200" dirty="0" err="1">
                <a:solidFill>
                  <a:schemeClr val="tx1"/>
                </a:solidFill>
                <a:latin typeface="UTM Avo" panose="02040603050506020204" pitchFamily="18"/>
              </a:rPr>
              <a:t>hãy</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kể</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tên</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những</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việc</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làm</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đúng</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sai</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của</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học</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sinh</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trong</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việc</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thực</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hiện</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nội</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quy</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của</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trường</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học</a:t>
            </a:r>
            <a:r>
              <a:rPr lang="en-US" sz="2200" dirty="0">
                <a:solidFill>
                  <a:schemeClr val="tx1"/>
                </a:solidFill>
                <a:latin typeface="UTM Avo" panose="02040603050506020204" pitchFamily="18"/>
              </a:rPr>
              <a:t>. </a:t>
            </a:r>
          </a:p>
          <a:p>
            <a:pPr marL="285750" indent="-285750">
              <a:lnSpc>
                <a:spcPct val="150000"/>
              </a:lnSpc>
              <a:buFont typeface="Arial" panose="020B0604020202020204" pitchFamily="34" charset="0"/>
              <a:buChar char="•"/>
            </a:pPr>
            <a:r>
              <a:rPr lang="en-US" sz="2200" dirty="0">
                <a:solidFill>
                  <a:schemeClr val="tx1"/>
                </a:solidFill>
                <a:latin typeface="UTM Avo" panose="02040603050506020204" pitchFamily="18"/>
              </a:rPr>
              <a:t>Theo </a:t>
            </a:r>
            <a:r>
              <a:rPr lang="en-US" sz="2200" dirty="0" err="1">
                <a:solidFill>
                  <a:schemeClr val="tx1"/>
                </a:solidFill>
                <a:latin typeface="UTM Avo" panose="02040603050506020204" pitchFamily="18"/>
              </a:rPr>
              <a:t>em</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với</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những</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việc</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làm</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đúng</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làm</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sai</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đó</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chúng</a:t>
            </a:r>
            <a:r>
              <a:rPr lang="en-US" sz="2200" dirty="0">
                <a:solidFill>
                  <a:schemeClr val="tx1"/>
                </a:solidFill>
                <a:latin typeface="UTM Avo" panose="02040603050506020204" pitchFamily="18"/>
              </a:rPr>
              <a:t> ta </a:t>
            </a:r>
            <a:r>
              <a:rPr lang="en-US" sz="2200" dirty="0" err="1">
                <a:solidFill>
                  <a:schemeClr val="tx1"/>
                </a:solidFill>
                <a:latin typeface="UTM Avo" panose="02040603050506020204" pitchFamily="18"/>
              </a:rPr>
              <a:t>cần</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có</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thái</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độ</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như</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thế</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nào</a:t>
            </a:r>
            <a:r>
              <a:rPr lang="en-US" sz="2200" dirty="0">
                <a:solidFill>
                  <a:schemeClr val="tx1"/>
                </a:solidFill>
                <a:latin typeface="UTM Avo" panose="02040603050506020204" pitchFamily="18"/>
              </a:rPr>
              <a:t>?</a:t>
            </a:r>
          </a:p>
        </p:txBody>
      </p:sp>
      <p:sp>
        <p:nvSpPr>
          <p:cNvPr id="15" name="TextBox 14">
            <a:extLst>
              <a:ext uri="{FF2B5EF4-FFF2-40B4-BE49-F238E27FC236}">
                <a16:creationId xmlns:a16="http://schemas.microsoft.com/office/drawing/2014/main" id="{13963430-2012-0389-8072-CD648EB49AC5}"/>
              </a:ext>
            </a:extLst>
          </p:cNvPr>
          <p:cNvSpPr txBox="1"/>
          <p:nvPr/>
        </p:nvSpPr>
        <p:spPr>
          <a:xfrm>
            <a:off x="4451635" y="1863255"/>
            <a:ext cx="3288721" cy="573234"/>
          </a:xfrm>
          <a:prstGeom prst="rect">
            <a:avLst/>
          </a:prstGeom>
          <a:noFill/>
        </p:spPr>
        <p:txBody>
          <a:bodyPr wrap="square">
            <a:spAutoFit/>
          </a:bodyPr>
          <a:lstStyle/>
          <a:p>
            <a:pPr marL="0" lvl="0" indent="0" algn="ctr">
              <a:lnSpc>
                <a:spcPct val="150000"/>
              </a:lnSpc>
              <a:spcBef>
                <a:spcPct val="0"/>
              </a:spcBef>
            </a:pPr>
            <a:r>
              <a:rPr lang="en" sz="2400" b="1" dirty="0">
                <a:solidFill>
                  <a:schemeClr val="tx1"/>
                </a:solidFill>
                <a:latin typeface="UTM Avo" panose="02040603050506020204" pitchFamily="18"/>
                <a:cs typeface="Arial" panose="020B0604020202020204" pitchFamily="34" charset="0"/>
              </a:rPr>
              <a:t>TRẢ LỜI CÂU HỎI</a:t>
            </a:r>
            <a:endParaRPr lang="en-US" sz="2400" dirty="0">
              <a:solidFill>
                <a:schemeClr val="tx1"/>
              </a:solidFill>
              <a:latin typeface="UTM Avo" panose="02040603050506020204" pitchFamily="18"/>
              <a:cs typeface="Arial" panose="020B0604020202020204" pitchFamily="34" charset="0"/>
            </a:endParaRPr>
          </a:p>
        </p:txBody>
      </p:sp>
    </p:spTree>
    <p:extLst>
      <p:ext uri="{BB962C8B-B14F-4D97-AF65-F5344CB8AC3E}">
        <p14:creationId xmlns:p14="http://schemas.microsoft.com/office/powerpoint/2010/main" val="3962981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500"/>
                                        <p:tgtEl>
                                          <p:spTgt spid="15"/>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ounded Rectangle 1">
            <a:extLst>
              <a:ext uri="{FF2B5EF4-FFF2-40B4-BE49-F238E27FC236}">
                <a16:creationId xmlns:a16="http://schemas.microsoft.com/office/drawing/2014/main" id="{72793A82-2DF6-DF57-AB87-F1CFF67FA800}"/>
              </a:ext>
            </a:extLst>
          </p:cNvPr>
          <p:cNvSpPr/>
          <p:nvPr/>
        </p:nvSpPr>
        <p:spPr>
          <a:xfrm>
            <a:off x="1696858" y="1901060"/>
            <a:ext cx="8798283" cy="3549246"/>
          </a:xfrm>
          <a:prstGeom prst="roundRect">
            <a:avLst>
              <a:gd name="adj" fmla="val 9550"/>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300" b="1" dirty="0" err="1">
                <a:solidFill>
                  <a:sysClr val="windowText" lastClr="000000"/>
                </a:solidFill>
                <a:latin typeface="UTM Avo" panose="02040603050506020204" pitchFamily="18"/>
              </a:rPr>
              <a:t>Những</a:t>
            </a:r>
            <a:r>
              <a:rPr lang="en-US" sz="2300" b="1" dirty="0">
                <a:solidFill>
                  <a:sysClr val="windowText" lastClr="000000"/>
                </a:solidFill>
                <a:latin typeface="UTM Avo" panose="02040603050506020204" pitchFamily="18"/>
              </a:rPr>
              <a:t> </a:t>
            </a:r>
            <a:r>
              <a:rPr lang="en-US" sz="2300" b="1" dirty="0" err="1">
                <a:solidFill>
                  <a:sysClr val="windowText" lastClr="000000"/>
                </a:solidFill>
                <a:latin typeface="UTM Avo" panose="02040603050506020204" pitchFamily="18"/>
              </a:rPr>
              <a:t>việc</a:t>
            </a:r>
            <a:r>
              <a:rPr lang="en-US" sz="2300" b="1" dirty="0">
                <a:solidFill>
                  <a:sysClr val="windowText" lastClr="000000"/>
                </a:solidFill>
                <a:latin typeface="UTM Avo" panose="02040603050506020204" pitchFamily="18"/>
              </a:rPr>
              <a:t> </a:t>
            </a:r>
            <a:r>
              <a:rPr lang="en-US" sz="2300" b="1" dirty="0" err="1">
                <a:solidFill>
                  <a:sysClr val="windowText" lastClr="000000"/>
                </a:solidFill>
                <a:latin typeface="UTM Avo" panose="02040603050506020204" pitchFamily="18"/>
              </a:rPr>
              <a:t>làm</a:t>
            </a:r>
            <a:r>
              <a:rPr lang="en-US" sz="2300" b="1" dirty="0">
                <a:solidFill>
                  <a:sysClr val="windowText" lastClr="000000"/>
                </a:solidFill>
                <a:latin typeface="UTM Avo" panose="02040603050506020204" pitchFamily="18"/>
              </a:rPr>
              <a:t> </a:t>
            </a:r>
            <a:r>
              <a:rPr lang="en-US" sz="2300" b="1" dirty="0" err="1">
                <a:solidFill>
                  <a:sysClr val="windowText" lastClr="000000"/>
                </a:solidFill>
                <a:latin typeface="UTM Avo" panose="02040603050506020204" pitchFamily="18"/>
              </a:rPr>
              <a:t>thực</a:t>
            </a:r>
            <a:r>
              <a:rPr lang="en-US" sz="2300" b="1" dirty="0">
                <a:solidFill>
                  <a:sysClr val="windowText" lastClr="000000"/>
                </a:solidFill>
                <a:latin typeface="UTM Avo" panose="02040603050506020204" pitchFamily="18"/>
              </a:rPr>
              <a:t> </a:t>
            </a:r>
            <a:r>
              <a:rPr lang="en-US" sz="2300" b="1" dirty="0" err="1">
                <a:solidFill>
                  <a:sysClr val="windowText" lastClr="000000"/>
                </a:solidFill>
                <a:latin typeface="UTM Avo" panose="02040603050506020204" pitchFamily="18"/>
              </a:rPr>
              <a:t>hiện</a:t>
            </a:r>
            <a:r>
              <a:rPr lang="en-US" sz="2300" b="1" dirty="0">
                <a:solidFill>
                  <a:sysClr val="windowText" lastClr="000000"/>
                </a:solidFill>
                <a:latin typeface="UTM Avo" panose="02040603050506020204" pitchFamily="18"/>
              </a:rPr>
              <a:t> </a:t>
            </a:r>
            <a:r>
              <a:rPr lang="en-US" sz="2300" b="1" dirty="0" err="1">
                <a:solidFill>
                  <a:sysClr val="windowText" lastClr="000000"/>
                </a:solidFill>
                <a:latin typeface="UTM Avo" panose="02040603050506020204" pitchFamily="18"/>
              </a:rPr>
              <a:t>đúng</a:t>
            </a:r>
            <a:r>
              <a:rPr lang="en-US" sz="2300" b="1" dirty="0">
                <a:solidFill>
                  <a:sysClr val="windowText" lastClr="000000"/>
                </a:solidFill>
                <a:latin typeface="UTM Avo" panose="02040603050506020204" pitchFamily="18"/>
              </a:rPr>
              <a:t> </a:t>
            </a:r>
            <a:r>
              <a:rPr lang="en-US" sz="2300" b="1" dirty="0" err="1">
                <a:solidFill>
                  <a:sysClr val="windowText" lastClr="000000"/>
                </a:solidFill>
                <a:latin typeface="UTM Avo" panose="02040603050506020204" pitchFamily="18"/>
              </a:rPr>
              <a:t>nội</a:t>
            </a:r>
            <a:r>
              <a:rPr lang="en-US" sz="2300" b="1" dirty="0">
                <a:solidFill>
                  <a:sysClr val="windowText" lastClr="000000"/>
                </a:solidFill>
                <a:latin typeface="UTM Avo" panose="02040603050506020204" pitchFamily="18"/>
              </a:rPr>
              <a:t> </a:t>
            </a:r>
            <a:r>
              <a:rPr lang="en-US" sz="2300" b="1" dirty="0" err="1">
                <a:solidFill>
                  <a:sysClr val="windowText" lastClr="000000"/>
                </a:solidFill>
                <a:latin typeface="UTM Avo" panose="02040603050506020204" pitchFamily="18"/>
              </a:rPr>
              <a:t>quy</a:t>
            </a:r>
            <a:r>
              <a:rPr lang="en-US" sz="2300" b="1" dirty="0">
                <a:solidFill>
                  <a:sysClr val="windowText" lastClr="000000"/>
                </a:solidFill>
                <a:latin typeface="UTM Avo" panose="02040603050506020204" pitchFamily="18"/>
              </a:rPr>
              <a:t> </a:t>
            </a:r>
            <a:r>
              <a:rPr lang="en-US" sz="2300" b="1" dirty="0" err="1">
                <a:solidFill>
                  <a:sysClr val="windowText" lastClr="000000"/>
                </a:solidFill>
                <a:latin typeface="UTM Avo" panose="02040603050506020204" pitchFamily="18"/>
              </a:rPr>
              <a:t>trường</a:t>
            </a:r>
            <a:r>
              <a:rPr lang="en-US" sz="2300" b="1" dirty="0">
                <a:solidFill>
                  <a:sysClr val="windowText" lastClr="000000"/>
                </a:solidFill>
                <a:latin typeface="UTM Avo" panose="02040603050506020204" pitchFamily="18"/>
              </a:rPr>
              <a:t> </a:t>
            </a:r>
            <a:r>
              <a:rPr lang="en-US" sz="2300" b="1" dirty="0" err="1">
                <a:solidFill>
                  <a:sysClr val="windowText" lastClr="000000"/>
                </a:solidFill>
                <a:latin typeface="UTM Avo" panose="02040603050506020204" pitchFamily="18"/>
              </a:rPr>
              <a:t>học</a:t>
            </a:r>
            <a:r>
              <a:rPr lang="en-US" sz="2300" b="1" dirty="0">
                <a:solidFill>
                  <a:sysClr val="windowText" lastClr="000000"/>
                </a:solidFill>
                <a:latin typeface="UTM Avo" panose="02040603050506020204" pitchFamily="18"/>
              </a:rPr>
              <a:t>:</a:t>
            </a:r>
          </a:p>
          <a:p>
            <a:pPr marL="285750" indent="-285750">
              <a:lnSpc>
                <a:spcPct val="150000"/>
              </a:lnSpc>
              <a:buFont typeface="Arial" panose="020B0604020202020204" pitchFamily="34" charset="0"/>
              <a:buChar char="•"/>
            </a:pPr>
            <a:r>
              <a:rPr lang="en-US" sz="2300" dirty="0" err="1">
                <a:solidFill>
                  <a:sysClr val="windowText" lastClr="000000"/>
                </a:solidFill>
                <a:latin typeface="UTM Avo" panose="02040603050506020204" pitchFamily="18"/>
              </a:rPr>
              <a:t>Tuân</a:t>
            </a:r>
            <a:r>
              <a:rPr lang="en-US" sz="2300" dirty="0">
                <a:solidFill>
                  <a:sysClr val="windowText" lastClr="000000"/>
                </a:solidFill>
                <a:latin typeface="UTM Avo" panose="02040603050506020204" pitchFamily="18"/>
              </a:rPr>
              <a:t> </a:t>
            </a:r>
            <a:r>
              <a:rPr lang="en-US" sz="2300" dirty="0" err="1">
                <a:solidFill>
                  <a:sysClr val="windowText" lastClr="000000"/>
                </a:solidFill>
                <a:latin typeface="UTM Avo" panose="02040603050506020204" pitchFamily="18"/>
              </a:rPr>
              <a:t>thủ</a:t>
            </a:r>
            <a:r>
              <a:rPr lang="en-US" sz="2300" dirty="0">
                <a:solidFill>
                  <a:sysClr val="windowText" lastClr="000000"/>
                </a:solidFill>
                <a:latin typeface="UTM Avo" panose="02040603050506020204" pitchFamily="18"/>
              </a:rPr>
              <a:t> </a:t>
            </a:r>
            <a:r>
              <a:rPr lang="en-US" sz="2300" dirty="0" err="1">
                <a:solidFill>
                  <a:sysClr val="windowText" lastClr="000000"/>
                </a:solidFill>
                <a:latin typeface="UTM Avo" panose="02040603050506020204" pitchFamily="18"/>
              </a:rPr>
              <a:t>lịch</a:t>
            </a:r>
            <a:r>
              <a:rPr lang="en-US" sz="2300" dirty="0">
                <a:solidFill>
                  <a:sysClr val="windowText" lastClr="000000"/>
                </a:solidFill>
                <a:latin typeface="UTM Avo" panose="02040603050506020204" pitchFamily="18"/>
              </a:rPr>
              <a:t> </a:t>
            </a:r>
            <a:r>
              <a:rPr lang="en-US" sz="2300" dirty="0" err="1">
                <a:solidFill>
                  <a:sysClr val="windowText" lastClr="000000"/>
                </a:solidFill>
                <a:latin typeface="UTM Avo" panose="02040603050506020204" pitchFamily="18"/>
              </a:rPr>
              <a:t>học</a:t>
            </a:r>
            <a:r>
              <a:rPr lang="en-US" sz="2300" dirty="0">
                <a:solidFill>
                  <a:sysClr val="windowText" lastClr="000000"/>
                </a:solidFill>
                <a:latin typeface="UTM Avo" panose="02040603050506020204" pitchFamily="18"/>
              </a:rPr>
              <a:t>;</a:t>
            </a:r>
          </a:p>
          <a:p>
            <a:pPr marL="285750" indent="-285750">
              <a:lnSpc>
                <a:spcPct val="150000"/>
              </a:lnSpc>
              <a:buFont typeface="Arial" panose="020B0604020202020204" pitchFamily="34" charset="0"/>
              <a:buChar char="•"/>
            </a:pPr>
            <a:r>
              <a:rPr lang="en-US" sz="2300" dirty="0" err="1">
                <a:solidFill>
                  <a:sysClr val="windowText" lastClr="000000"/>
                </a:solidFill>
                <a:latin typeface="UTM Avo" panose="02040603050506020204" pitchFamily="18"/>
              </a:rPr>
              <a:t>Tuân</a:t>
            </a:r>
            <a:r>
              <a:rPr lang="en-US" sz="2300" dirty="0">
                <a:solidFill>
                  <a:sysClr val="windowText" lastClr="000000"/>
                </a:solidFill>
                <a:latin typeface="UTM Avo" panose="02040603050506020204" pitchFamily="18"/>
              </a:rPr>
              <a:t> </a:t>
            </a:r>
            <a:r>
              <a:rPr lang="en-US" sz="2300" dirty="0" err="1">
                <a:solidFill>
                  <a:sysClr val="windowText" lastClr="000000"/>
                </a:solidFill>
                <a:latin typeface="UTM Avo" panose="02040603050506020204" pitchFamily="18"/>
              </a:rPr>
              <a:t>thủ</a:t>
            </a:r>
            <a:r>
              <a:rPr lang="en-US" sz="2300" dirty="0">
                <a:solidFill>
                  <a:sysClr val="windowText" lastClr="000000"/>
                </a:solidFill>
                <a:latin typeface="UTM Avo" panose="02040603050506020204" pitchFamily="18"/>
              </a:rPr>
              <a:t> </a:t>
            </a:r>
            <a:r>
              <a:rPr lang="en-US" sz="2300" dirty="0" err="1">
                <a:solidFill>
                  <a:sysClr val="windowText" lastClr="000000"/>
                </a:solidFill>
                <a:latin typeface="UTM Avo" panose="02040603050506020204" pitchFamily="18"/>
              </a:rPr>
              <a:t>quy</a:t>
            </a:r>
            <a:r>
              <a:rPr lang="en-US" sz="2300" dirty="0">
                <a:solidFill>
                  <a:sysClr val="windowText" lastClr="000000"/>
                </a:solidFill>
                <a:latin typeface="UTM Avo" panose="02040603050506020204" pitchFamily="18"/>
              </a:rPr>
              <a:t> </a:t>
            </a:r>
            <a:r>
              <a:rPr lang="en-US" sz="2300" dirty="0" err="1">
                <a:solidFill>
                  <a:sysClr val="windowText" lastClr="000000"/>
                </a:solidFill>
                <a:latin typeface="UTM Avo" panose="02040603050506020204" pitchFamily="18"/>
              </a:rPr>
              <a:t>định</a:t>
            </a:r>
            <a:r>
              <a:rPr lang="en-US" sz="2300" dirty="0">
                <a:solidFill>
                  <a:sysClr val="windowText" lastClr="000000"/>
                </a:solidFill>
                <a:latin typeface="UTM Avo" panose="02040603050506020204" pitchFamily="18"/>
              </a:rPr>
              <a:t> </a:t>
            </a:r>
            <a:r>
              <a:rPr lang="en-US" sz="2300" dirty="0" err="1">
                <a:solidFill>
                  <a:sysClr val="windowText" lastClr="000000"/>
                </a:solidFill>
                <a:latin typeface="UTM Avo" panose="02040603050506020204" pitchFamily="18"/>
              </a:rPr>
              <a:t>về</a:t>
            </a:r>
            <a:r>
              <a:rPr lang="en-US" sz="2300" dirty="0">
                <a:solidFill>
                  <a:sysClr val="windowText" lastClr="000000"/>
                </a:solidFill>
                <a:latin typeface="UTM Avo" panose="02040603050506020204" pitchFamily="18"/>
              </a:rPr>
              <a:t> </a:t>
            </a:r>
            <a:r>
              <a:rPr lang="en-US" sz="2300" dirty="0" err="1">
                <a:solidFill>
                  <a:sysClr val="windowText" lastClr="000000"/>
                </a:solidFill>
                <a:latin typeface="UTM Avo" panose="02040603050506020204" pitchFamily="18"/>
              </a:rPr>
              <a:t>thời</a:t>
            </a:r>
            <a:r>
              <a:rPr lang="en-US" sz="2300" dirty="0">
                <a:solidFill>
                  <a:sysClr val="windowText" lastClr="000000"/>
                </a:solidFill>
                <a:latin typeface="UTM Avo" panose="02040603050506020204" pitchFamily="18"/>
              </a:rPr>
              <a:t> </a:t>
            </a:r>
            <a:r>
              <a:rPr lang="en-US" sz="2300" dirty="0" err="1">
                <a:solidFill>
                  <a:sysClr val="windowText" lastClr="000000"/>
                </a:solidFill>
                <a:latin typeface="UTM Avo" panose="02040603050506020204" pitchFamily="18"/>
              </a:rPr>
              <a:t>gian</a:t>
            </a:r>
            <a:r>
              <a:rPr lang="en-US" sz="2300" dirty="0">
                <a:solidFill>
                  <a:sysClr val="windowText" lastClr="000000"/>
                </a:solidFill>
                <a:latin typeface="UTM Avo" panose="02040603050506020204" pitchFamily="18"/>
              </a:rPr>
              <a:t> </a:t>
            </a:r>
            <a:r>
              <a:rPr lang="en-US" sz="2300" dirty="0" err="1">
                <a:solidFill>
                  <a:sysClr val="windowText" lastClr="000000"/>
                </a:solidFill>
                <a:latin typeface="UTM Avo" panose="02040603050506020204" pitchFamily="18"/>
              </a:rPr>
              <a:t>điểm</a:t>
            </a:r>
            <a:r>
              <a:rPr lang="en-US" sz="2300" dirty="0">
                <a:solidFill>
                  <a:sysClr val="windowText" lastClr="000000"/>
                </a:solidFill>
                <a:latin typeface="UTM Avo" panose="02040603050506020204" pitchFamily="18"/>
              </a:rPr>
              <a:t> </a:t>
            </a:r>
            <a:r>
              <a:rPr lang="en-US" sz="2300" dirty="0" err="1">
                <a:solidFill>
                  <a:sysClr val="windowText" lastClr="000000"/>
                </a:solidFill>
                <a:latin typeface="UTM Avo" panose="02040603050506020204" pitchFamily="18"/>
              </a:rPr>
              <a:t>danh</a:t>
            </a:r>
            <a:r>
              <a:rPr lang="en-US" sz="2300" dirty="0">
                <a:solidFill>
                  <a:sysClr val="windowText" lastClr="000000"/>
                </a:solidFill>
                <a:latin typeface="UTM Avo" panose="02040603050506020204" pitchFamily="18"/>
              </a:rPr>
              <a:t>;</a:t>
            </a:r>
          </a:p>
          <a:p>
            <a:pPr marL="285750" indent="-285750">
              <a:lnSpc>
                <a:spcPct val="150000"/>
              </a:lnSpc>
              <a:buFont typeface="Arial" panose="020B0604020202020204" pitchFamily="34" charset="0"/>
              <a:buChar char="•"/>
            </a:pPr>
            <a:r>
              <a:rPr lang="en-US" sz="2300" dirty="0" err="1">
                <a:solidFill>
                  <a:sysClr val="windowText" lastClr="000000"/>
                </a:solidFill>
                <a:latin typeface="UTM Avo" panose="02040603050506020204" pitchFamily="18"/>
              </a:rPr>
              <a:t>Dừng</a:t>
            </a:r>
            <a:r>
              <a:rPr lang="en-US" sz="2300" dirty="0">
                <a:solidFill>
                  <a:sysClr val="windowText" lastClr="000000"/>
                </a:solidFill>
                <a:latin typeface="UTM Avo" panose="02040603050506020204" pitchFamily="18"/>
              </a:rPr>
              <a:t> </a:t>
            </a:r>
            <a:r>
              <a:rPr lang="en-US" sz="2300" dirty="0" err="1">
                <a:solidFill>
                  <a:sysClr val="windowText" lastClr="000000"/>
                </a:solidFill>
                <a:latin typeface="UTM Avo" panose="02040603050506020204" pitchFamily="18"/>
              </a:rPr>
              <a:t>xe</a:t>
            </a:r>
            <a:r>
              <a:rPr lang="en-US" sz="2300" dirty="0">
                <a:solidFill>
                  <a:sysClr val="windowText" lastClr="000000"/>
                </a:solidFill>
                <a:latin typeface="UTM Avo" panose="02040603050506020204" pitchFamily="18"/>
              </a:rPr>
              <a:t> ở </a:t>
            </a:r>
            <a:r>
              <a:rPr lang="en-US" sz="2300" dirty="0" err="1">
                <a:solidFill>
                  <a:sysClr val="windowText" lastClr="000000"/>
                </a:solidFill>
                <a:latin typeface="UTM Avo" panose="02040603050506020204" pitchFamily="18"/>
              </a:rPr>
              <a:t>những</a:t>
            </a:r>
            <a:r>
              <a:rPr lang="en-US" sz="2300" dirty="0">
                <a:solidFill>
                  <a:sysClr val="windowText" lastClr="000000"/>
                </a:solidFill>
                <a:latin typeface="UTM Avo" panose="02040603050506020204" pitchFamily="18"/>
              </a:rPr>
              <a:t> </a:t>
            </a:r>
            <a:r>
              <a:rPr lang="en-US" sz="2300" dirty="0" err="1">
                <a:solidFill>
                  <a:sysClr val="windowText" lastClr="000000"/>
                </a:solidFill>
                <a:latin typeface="UTM Avo" panose="02040603050506020204" pitchFamily="18"/>
              </a:rPr>
              <a:t>nơi</a:t>
            </a:r>
            <a:r>
              <a:rPr lang="en-US" sz="2300" dirty="0">
                <a:solidFill>
                  <a:sysClr val="windowText" lastClr="000000"/>
                </a:solidFill>
                <a:latin typeface="UTM Avo" panose="02040603050506020204" pitchFamily="18"/>
              </a:rPr>
              <a:t> </a:t>
            </a:r>
            <a:r>
              <a:rPr lang="en-US" sz="2300" dirty="0" err="1">
                <a:solidFill>
                  <a:sysClr val="windowText" lastClr="000000"/>
                </a:solidFill>
                <a:latin typeface="UTM Avo" panose="02040603050506020204" pitchFamily="18"/>
              </a:rPr>
              <a:t>quy</a:t>
            </a:r>
            <a:r>
              <a:rPr lang="en-US" sz="2300" dirty="0">
                <a:solidFill>
                  <a:sysClr val="windowText" lastClr="000000"/>
                </a:solidFill>
                <a:latin typeface="UTM Avo" panose="02040603050506020204" pitchFamily="18"/>
              </a:rPr>
              <a:t> </a:t>
            </a:r>
            <a:r>
              <a:rPr lang="en-US" sz="2300" dirty="0" err="1">
                <a:solidFill>
                  <a:sysClr val="windowText" lastClr="000000"/>
                </a:solidFill>
                <a:latin typeface="UTM Avo" panose="02040603050506020204" pitchFamily="18"/>
              </a:rPr>
              <a:t>định</a:t>
            </a:r>
            <a:r>
              <a:rPr lang="en-US" sz="2300" dirty="0">
                <a:solidFill>
                  <a:sysClr val="windowText" lastClr="000000"/>
                </a:solidFill>
                <a:latin typeface="UTM Avo" panose="02040603050506020204" pitchFamily="18"/>
              </a:rPr>
              <a:t> </a:t>
            </a:r>
            <a:r>
              <a:rPr lang="en-US" sz="2300" dirty="0" err="1">
                <a:solidFill>
                  <a:sysClr val="windowText" lastClr="000000"/>
                </a:solidFill>
                <a:latin typeface="UTM Avo" panose="02040603050506020204" pitchFamily="18"/>
              </a:rPr>
              <a:t>sẵn</a:t>
            </a:r>
            <a:r>
              <a:rPr lang="en-US" sz="2300" dirty="0">
                <a:solidFill>
                  <a:sysClr val="windowText" lastClr="000000"/>
                </a:solidFill>
                <a:latin typeface="UTM Avo" panose="02040603050506020204" pitchFamily="18"/>
              </a:rPr>
              <a:t>;</a:t>
            </a:r>
          </a:p>
          <a:p>
            <a:pPr marL="285750" indent="-285750">
              <a:lnSpc>
                <a:spcPct val="150000"/>
              </a:lnSpc>
              <a:buFont typeface="Arial" panose="020B0604020202020204" pitchFamily="34" charset="0"/>
              <a:buChar char="•"/>
            </a:pPr>
            <a:r>
              <a:rPr lang="en-US" sz="2300" dirty="0" err="1">
                <a:solidFill>
                  <a:sysClr val="windowText" lastClr="000000"/>
                </a:solidFill>
                <a:latin typeface="UTM Avo" panose="02040603050506020204" pitchFamily="18"/>
              </a:rPr>
              <a:t>Làm</a:t>
            </a:r>
            <a:r>
              <a:rPr lang="en-US" sz="2300" dirty="0">
                <a:solidFill>
                  <a:sysClr val="windowText" lastClr="000000"/>
                </a:solidFill>
                <a:latin typeface="UTM Avo" panose="02040603050506020204" pitchFamily="18"/>
              </a:rPr>
              <a:t> </a:t>
            </a:r>
            <a:r>
              <a:rPr lang="en-US" sz="2300" dirty="0" err="1">
                <a:solidFill>
                  <a:sysClr val="windowText" lastClr="000000"/>
                </a:solidFill>
                <a:latin typeface="UTM Avo" panose="02040603050506020204" pitchFamily="18"/>
              </a:rPr>
              <a:t>bài</a:t>
            </a:r>
            <a:r>
              <a:rPr lang="en-US" sz="2300" dirty="0">
                <a:solidFill>
                  <a:sysClr val="windowText" lastClr="000000"/>
                </a:solidFill>
                <a:latin typeface="UTM Avo" panose="02040603050506020204" pitchFamily="18"/>
              </a:rPr>
              <a:t> </a:t>
            </a:r>
            <a:r>
              <a:rPr lang="en-US" sz="2300" dirty="0" err="1">
                <a:solidFill>
                  <a:sysClr val="windowText" lastClr="000000"/>
                </a:solidFill>
                <a:latin typeface="UTM Avo" panose="02040603050506020204" pitchFamily="18"/>
              </a:rPr>
              <a:t>tập</a:t>
            </a:r>
            <a:r>
              <a:rPr lang="en-US" sz="2300" dirty="0">
                <a:solidFill>
                  <a:sysClr val="windowText" lastClr="000000"/>
                </a:solidFill>
                <a:latin typeface="UTM Avo" panose="02040603050506020204" pitchFamily="18"/>
              </a:rPr>
              <a:t>, </a:t>
            </a:r>
            <a:r>
              <a:rPr lang="en-US" sz="2300" dirty="0" err="1">
                <a:solidFill>
                  <a:sysClr val="windowText" lastClr="000000"/>
                </a:solidFill>
                <a:latin typeface="UTM Avo" panose="02040603050506020204" pitchFamily="18"/>
              </a:rPr>
              <a:t>đọc</a:t>
            </a:r>
            <a:r>
              <a:rPr lang="en-US" sz="2300" dirty="0">
                <a:solidFill>
                  <a:sysClr val="windowText" lastClr="000000"/>
                </a:solidFill>
                <a:latin typeface="UTM Avo" panose="02040603050506020204" pitchFamily="18"/>
              </a:rPr>
              <a:t> </a:t>
            </a:r>
            <a:r>
              <a:rPr lang="en-US" sz="2300" dirty="0" err="1">
                <a:solidFill>
                  <a:sysClr val="windowText" lastClr="000000"/>
                </a:solidFill>
                <a:latin typeface="UTM Avo" panose="02040603050506020204" pitchFamily="18"/>
              </a:rPr>
              <a:t>sách</a:t>
            </a:r>
            <a:r>
              <a:rPr lang="en-US" sz="2300" dirty="0">
                <a:solidFill>
                  <a:sysClr val="windowText" lastClr="000000"/>
                </a:solidFill>
                <a:latin typeface="UTM Avo" panose="02040603050506020204" pitchFamily="18"/>
              </a:rPr>
              <a:t> </a:t>
            </a:r>
            <a:r>
              <a:rPr lang="en-US" sz="2300" dirty="0" err="1">
                <a:solidFill>
                  <a:sysClr val="windowText" lastClr="000000"/>
                </a:solidFill>
                <a:latin typeface="UTM Avo" panose="02040603050506020204" pitchFamily="18"/>
              </a:rPr>
              <a:t>và</a:t>
            </a:r>
            <a:r>
              <a:rPr lang="en-US" sz="2300" dirty="0">
                <a:solidFill>
                  <a:sysClr val="windowText" lastClr="000000"/>
                </a:solidFill>
                <a:latin typeface="UTM Avo" panose="02040603050506020204" pitchFamily="18"/>
              </a:rPr>
              <a:t> </a:t>
            </a:r>
            <a:r>
              <a:rPr lang="en-US" sz="2300" dirty="0" err="1">
                <a:solidFill>
                  <a:sysClr val="windowText" lastClr="000000"/>
                </a:solidFill>
                <a:latin typeface="UTM Avo" panose="02040603050506020204" pitchFamily="18"/>
              </a:rPr>
              <a:t>học</a:t>
            </a:r>
            <a:r>
              <a:rPr lang="en-US" sz="2300" dirty="0">
                <a:solidFill>
                  <a:sysClr val="windowText" lastClr="000000"/>
                </a:solidFill>
                <a:latin typeface="UTM Avo" panose="02040603050506020204" pitchFamily="18"/>
              </a:rPr>
              <a:t> </a:t>
            </a:r>
            <a:r>
              <a:rPr lang="en-US" sz="2300" dirty="0" err="1">
                <a:solidFill>
                  <a:sysClr val="windowText" lastClr="000000"/>
                </a:solidFill>
                <a:latin typeface="UTM Avo" panose="02040603050506020204" pitchFamily="18"/>
              </a:rPr>
              <a:t>tập</a:t>
            </a:r>
            <a:r>
              <a:rPr lang="en-US" sz="2300" dirty="0">
                <a:solidFill>
                  <a:sysClr val="windowText" lastClr="000000"/>
                </a:solidFill>
                <a:latin typeface="UTM Avo" panose="02040603050506020204" pitchFamily="18"/>
              </a:rPr>
              <a:t> </a:t>
            </a:r>
            <a:r>
              <a:rPr lang="en-US" sz="2300" dirty="0" err="1">
                <a:solidFill>
                  <a:sysClr val="windowText" lastClr="000000"/>
                </a:solidFill>
                <a:latin typeface="UTM Avo" panose="02040603050506020204" pitchFamily="18"/>
              </a:rPr>
              <a:t>thật</a:t>
            </a:r>
            <a:r>
              <a:rPr lang="en-US" sz="2300" dirty="0">
                <a:solidFill>
                  <a:sysClr val="windowText" lastClr="000000"/>
                </a:solidFill>
                <a:latin typeface="UTM Avo" panose="02040603050506020204" pitchFamily="18"/>
              </a:rPr>
              <a:t> </a:t>
            </a:r>
            <a:r>
              <a:rPr lang="en-US" sz="2300" dirty="0" err="1">
                <a:solidFill>
                  <a:sysClr val="windowText" lastClr="000000"/>
                </a:solidFill>
                <a:latin typeface="UTM Avo" panose="02040603050506020204" pitchFamily="18"/>
              </a:rPr>
              <a:t>tốt</a:t>
            </a:r>
            <a:r>
              <a:rPr lang="en-US" sz="2300" dirty="0">
                <a:solidFill>
                  <a:sysClr val="windowText" lastClr="000000"/>
                </a:solidFill>
                <a:latin typeface="UTM Avo" panose="02040603050506020204" pitchFamily="18"/>
              </a:rPr>
              <a:t>;</a:t>
            </a:r>
          </a:p>
          <a:p>
            <a:pPr marL="285750" indent="-285750">
              <a:lnSpc>
                <a:spcPct val="150000"/>
              </a:lnSpc>
              <a:buFont typeface="Arial" panose="020B0604020202020204" pitchFamily="34" charset="0"/>
              <a:buChar char="•"/>
            </a:pPr>
            <a:r>
              <a:rPr lang="en-US" sz="2300" dirty="0" err="1">
                <a:solidFill>
                  <a:sysClr val="windowText" lastClr="000000"/>
                </a:solidFill>
                <a:latin typeface="UTM Avo" panose="02040603050506020204" pitchFamily="18"/>
              </a:rPr>
              <a:t>Tuân</a:t>
            </a:r>
            <a:r>
              <a:rPr lang="en-US" sz="2300" dirty="0">
                <a:solidFill>
                  <a:sysClr val="windowText" lastClr="000000"/>
                </a:solidFill>
                <a:latin typeface="UTM Avo" panose="02040603050506020204" pitchFamily="18"/>
              </a:rPr>
              <a:t> </a:t>
            </a:r>
            <a:r>
              <a:rPr lang="en-US" sz="2300" dirty="0" err="1">
                <a:solidFill>
                  <a:sysClr val="windowText" lastClr="000000"/>
                </a:solidFill>
                <a:latin typeface="UTM Avo" panose="02040603050506020204" pitchFamily="18"/>
              </a:rPr>
              <a:t>thủ</a:t>
            </a:r>
            <a:r>
              <a:rPr lang="en-US" sz="2300" dirty="0">
                <a:solidFill>
                  <a:sysClr val="windowText" lastClr="000000"/>
                </a:solidFill>
                <a:latin typeface="UTM Avo" panose="02040603050506020204" pitchFamily="18"/>
              </a:rPr>
              <a:t> </a:t>
            </a:r>
            <a:r>
              <a:rPr lang="en-US" sz="2300" dirty="0" err="1">
                <a:solidFill>
                  <a:sysClr val="windowText" lastClr="000000"/>
                </a:solidFill>
                <a:latin typeface="UTM Avo" panose="02040603050506020204" pitchFamily="18"/>
              </a:rPr>
              <a:t>quy</a:t>
            </a:r>
            <a:r>
              <a:rPr lang="en-US" sz="2300" dirty="0">
                <a:solidFill>
                  <a:sysClr val="windowText" lastClr="000000"/>
                </a:solidFill>
                <a:latin typeface="UTM Avo" panose="02040603050506020204" pitchFamily="18"/>
              </a:rPr>
              <a:t> </a:t>
            </a:r>
            <a:r>
              <a:rPr lang="en-US" sz="2300" dirty="0" err="1">
                <a:solidFill>
                  <a:sysClr val="windowText" lastClr="000000"/>
                </a:solidFill>
                <a:latin typeface="UTM Avo" panose="02040603050506020204" pitchFamily="18"/>
              </a:rPr>
              <a:t>định</a:t>
            </a:r>
            <a:r>
              <a:rPr lang="en-US" sz="2300" dirty="0">
                <a:solidFill>
                  <a:sysClr val="windowText" lastClr="000000"/>
                </a:solidFill>
                <a:latin typeface="UTM Avo" panose="02040603050506020204" pitchFamily="18"/>
              </a:rPr>
              <a:t> </a:t>
            </a:r>
            <a:r>
              <a:rPr lang="en-US" sz="2300" dirty="0" err="1">
                <a:solidFill>
                  <a:sysClr val="windowText" lastClr="000000"/>
                </a:solidFill>
                <a:latin typeface="UTM Avo" panose="02040603050506020204" pitchFamily="18"/>
              </a:rPr>
              <a:t>về</a:t>
            </a:r>
            <a:r>
              <a:rPr lang="en-US" sz="2300" dirty="0">
                <a:solidFill>
                  <a:sysClr val="windowText" lastClr="000000"/>
                </a:solidFill>
                <a:latin typeface="UTM Avo" panose="02040603050506020204" pitchFamily="18"/>
              </a:rPr>
              <a:t> </a:t>
            </a:r>
            <a:r>
              <a:rPr lang="en-US" sz="2300" dirty="0" err="1">
                <a:solidFill>
                  <a:sysClr val="windowText" lastClr="000000"/>
                </a:solidFill>
                <a:latin typeface="UTM Avo" panose="02040603050506020204" pitchFamily="18"/>
              </a:rPr>
              <a:t>trang</a:t>
            </a:r>
            <a:r>
              <a:rPr lang="en-US" sz="2300" dirty="0">
                <a:solidFill>
                  <a:sysClr val="windowText" lastClr="000000"/>
                </a:solidFill>
                <a:latin typeface="UTM Avo" panose="02040603050506020204" pitchFamily="18"/>
              </a:rPr>
              <a:t> </a:t>
            </a:r>
            <a:r>
              <a:rPr lang="en-US" sz="2300" dirty="0" err="1">
                <a:solidFill>
                  <a:sysClr val="windowText" lastClr="000000"/>
                </a:solidFill>
                <a:latin typeface="UTM Avo" panose="02040603050506020204" pitchFamily="18"/>
              </a:rPr>
              <a:t>phục</a:t>
            </a:r>
            <a:r>
              <a:rPr lang="en-US" sz="2300" dirty="0">
                <a:solidFill>
                  <a:sysClr val="windowText" lastClr="000000"/>
                </a:solidFill>
                <a:latin typeface="UTM Avo" panose="02040603050506020204" pitchFamily="18"/>
              </a:rPr>
              <a:t>.</a:t>
            </a:r>
          </a:p>
        </p:txBody>
      </p:sp>
    </p:spTree>
    <p:extLst>
      <p:ext uri="{BB962C8B-B14F-4D97-AF65-F5344CB8AC3E}">
        <p14:creationId xmlns:p14="http://schemas.microsoft.com/office/powerpoint/2010/main" val="11824307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bg/>
                                          </p:spTgt>
                                        </p:tgtEl>
                                        <p:attrNameLst>
                                          <p:attrName>style.visibility</p:attrName>
                                        </p:attrNameLst>
                                      </p:cBhvr>
                                      <p:to>
                                        <p:strVal val="visible"/>
                                      </p:to>
                                    </p:set>
                                    <p:animEffect transition="in" filter="fade">
                                      <p:cBhvr>
                                        <p:cTn id="7" dur="500"/>
                                        <p:tgtEl>
                                          <p:spTgt spid="2">
                                            <p:bg/>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animEffect transition="in" filter="fade">
                                      <p:cBhvr>
                                        <p:cTn id="11" dur="500"/>
                                        <p:tgtEl>
                                          <p:spTgt spid="2">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2">
                                            <p:txEl>
                                              <p:pRg st="1" end="1"/>
                                            </p:txEl>
                                          </p:spTgt>
                                        </p:tgtEl>
                                        <p:attrNameLst>
                                          <p:attrName>style.visibility</p:attrName>
                                        </p:attrNameLst>
                                      </p:cBhvr>
                                      <p:to>
                                        <p:strVal val="visible"/>
                                      </p:to>
                                    </p:set>
                                    <p:animEffect transition="in" filter="fade">
                                      <p:cBhvr>
                                        <p:cTn id="16" dur="500"/>
                                        <p:tgtEl>
                                          <p:spTgt spid="2">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Effect transition="in" filter="fade">
                                      <p:cBhvr>
                                        <p:cTn id="21" dur="500"/>
                                        <p:tgtEl>
                                          <p:spTgt spid="2">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2">
                                            <p:txEl>
                                              <p:pRg st="3" end="3"/>
                                            </p:txEl>
                                          </p:spTgt>
                                        </p:tgtEl>
                                        <p:attrNameLst>
                                          <p:attrName>style.visibility</p:attrName>
                                        </p:attrNameLst>
                                      </p:cBhvr>
                                      <p:to>
                                        <p:strVal val="visible"/>
                                      </p:to>
                                    </p:set>
                                    <p:animEffect transition="in" filter="fade">
                                      <p:cBhvr>
                                        <p:cTn id="26" dur="500"/>
                                        <p:tgtEl>
                                          <p:spTgt spid="2">
                                            <p:txEl>
                                              <p:pRg st="3" end="3"/>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Effect transition="in" filter="fade">
                                      <p:cBhvr>
                                        <p:cTn id="31" dur="500"/>
                                        <p:tgtEl>
                                          <p:spTgt spid="2">
                                            <p:txEl>
                                              <p:pRg st="4" end="4"/>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2">
                                            <p:txEl>
                                              <p:pRg st="5" end="5"/>
                                            </p:txEl>
                                          </p:spTgt>
                                        </p:tgtEl>
                                        <p:attrNameLst>
                                          <p:attrName>style.visibility</p:attrName>
                                        </p:attrNameLst>
                                      </p:cBhvr>
                                      <p:to>
                                        <p:strVal val="visible"/>
                                      </p:to>
                                    </p:set>
                                    <p:animEffect transition="in" filter="fade">
                                      <p:cBhvr>
                                        <p:cTn id="36" dur="5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ounded Rectangle 2">
            <a:extLst>
              <a:ext uri="{FF2B5EF4-FFF2-40B4-BE49-F238E27FC236}">
                <a16:creationId xmlns:a16="http://schemas.microsoft.com/office/drawing/2014/main" id="{AAA9B76E-3CA2-00B1-FED6-AB9A3AFE617F}"/>
              </a:ext>
            </a:extLst>
          </p:cNvPr>
          <p:cNvSpPr/>
          <p:nvPr/>
        </p:nvSpPr>
        <p:spPr>
          <a:xfrm>
            <a:off x="1474274" y="1847094"/>
            <a:ext cx="9243451" cy="3458832"/>
          </a:xfrm>
          <a:prstGeom prst="roundRect">
            <a:avLst>
              <a:gd name="adj" fmla="val 9550"/>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2400" b="1" dirty="0">
                <a:solidFill>
                  <a:sysClr val="windowText" lastClr="000000"/>
                </a:solidFill>
                <a:latin typeface="UTM Avo" panose="02040603050506020204" pitchFamily="18"/>
              </a:rPr>
              <a:t>Những việc làm sai trong thực hiện nội quy trường học:</a:t>
            </a:r>
          </a:p>
          <a:p>
            <a:pPr marL="285750" indent="-285750">
              <a:lnSpc>
                <a:spcPct val="150000"/>
              </a:lnSpc>
              <a:buFont typeface="Arial" panose="020B0604020202020204" pitchFamily="34" charset="0"/>
              <a:buChar char="•"/>
            </a:pPr>
            <a:r>
              <a:rPr lang="vi-VN" sz="2400" dirty="0">
                <a:solidFill>
                  <a:sysClr val="windowText" lastClr="000000"/>
                </a:solidFill>
                <a:latin typeface="UTM Avo" panose="02040603050506020204" pitchFamily="18"/>
              </a:rPr>
              <a:t>Nói tục chửi bậy trong lớp học;</a:t>
            </a:r>
          </a:p>
          <a:p>
            <a:pPr marL="285750" indent="-285750">
              <a:lnSpc>
                <a:spcPct val="150000"/>
              </a:lnSpc>
              <a:buFont typeface="Arial" panose="020B0604020202020204" pitchFamily="34" charset="0"/>
              <a:buChar char="•"/>
            </a:pPr>
            <a:r>
              <a:rPr lang="vi-VN" sz="2400" dirty="0">
                <a:solidFill>
                  <a:sysClr val="windowText" lastClr="000000"/>
                </a:solidFill>
                <a:latin typeface="UTM Avo" panose="02040603050506020204" pitchFamily="18"/>
              </a:rPr>
              <a:t>Đi học muộn</a:t>
            </a:r>
            <a:r>
              <a:rPr lang="en-US" sz="2400" dirty="0">
                <a:solidFill>
                  <a:sysClr val="windowText" lastClr="000000"/>
                </a:solidFill>
                <a:latin typeface="UTM Avo" panose="02040603050506020204" pitchFamily="18"/>
              </a:rPr>
              <a:t>;</a:t>
            </a:r>
            <a:endParaRPr lang="vi-VN" sz="2400" dirty="0">
              <a:solidFill>
                <a:sysClr val="windowText" lastClr="000000"/>
              </a:solidFill>
              <a:latin typeface="UTM Avo" panose="02040603050506020204" pitchFamily="18"/>
            </a:endParaRPr>
          </a:p>
          <a:p>
            <a:pPr marL="285750" indent="-285750">
              <a:lnSpc>
                <a:spcPct val="150000"/>
              </a:lnSpc>
              <a:buFont typeface="Arial" panose="020B0604020202020204" pitchFamily="34" charset="0"/>
              <a:buChar char="•"/>
            </a:pPr>
            <a:r>
              <a:rPr lang="vi-VN" sz="2400" dirty="0">
                <a:solidFill>
                  <a:sysClr val="windowText" lastClr="000000"/>
                </a:solidFill>
                <a:latin typeface="UTM Avo" panose="02040603050506020204" pitchFamily="18"/>
              </a:rPr>
              <a:t>Sử dụng điện thoại di động trong lớp học</a:t>
            </a:r>
            <a:r>
              <a:rPr lang="en-US" sz="2400" dirty="0">
                <a:solidFill>
                  <a:sysClr val="windowText" lastClr="000000"/>
                </a:solidFill>
                <a:latin typeface="UTM Avo" panose="02040603050506020204" pitchFamily="18"/>
              </a:rPr>
              <a:t>;</a:t>
            </a:r>
            <a:endParaRPr lang="vi-VN" sz="2400" dirty="0">
              <a:solidFill>
                <a:sysClr val="windowText" lastClr="000000"/>
              </a:solidFill>
              <a:latin typeface="UTM Avo" panose="02040603050506020204" pitchFamily="18"/>
            </a:endParaRPr>
          </a:p>
          <a:p>
            <a:pPr marL="285750" indent="-285750">
              <a:lnSpc>
                <a:spcPct val="150000"/>
              </a:lnSpc>
              <a:buFont typeface="Arial" panose="020B0604020202020204" pitchFamily="34" charset="0"/>
              <a:buChar char="•"/>
            </a:pPr>
            <a:r>
              <a:rPr lang="vi-VN" sz="2400" dirty="0">
                <a:solidFill>
                  <a:sysClr val="windowText" lastClr="000000"/>
                </a:solidFill>
                <a:latin typeface="UTM Avo" panose="02040603050506020204" pitchFamily="18"/>
              </a:rPr>
              <a:t>Đùa giỡn, nói xấu người khác</a:t>
            </a:r>
            <a:r>
              <a:rPr lang="en-US" sz="2400" dirty="0">
                <a:solidFill>
                  <a:sysClr val="windowText" lastClr="000000"/>
                </a:solidFill>
                <a:latin typeface="UTM Avo" panose="02040603050506020204" pitchFamily="18"/>
              </a:rPr>
              <a:t>.</a:t>
            </a:r>
            <a:endParaRPr lang="vi-VN" sz="2400" dirty="0">
              <a:solidFill>
                <a:sysClr val="windowText" lastClr="000000"/>
              </a:solidFill>
              <a:latin typeface="UTM Avo" panose="02040603050506020204" pitchFamily="18"/>
            </a:endParaRPr>
          </a:p>
        </p:txBody>
      </p:sp>
    </p:spTree>
    <p:extLst>
      <p:ext uri="{BB962C8B-B14F-4D97-AF65-F5344CB8AC3E}">
        <p14:creationId xmlns:p14="http://schemas.microsoft.com/office/powerpoint/2010/main" val="25637406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500"/>
                                        <p:tgtEl>
                                          <p:spTgt spid="3">
                                            <p:bg/>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5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500"/>
                                        <p:tgtEl>
                                          <p:spTgt spid="3">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fade">
                                      <p:cBhvr>
                                        <p:cTn id="20" dur="500"/>
                                        <p:tgtEl>
                                          <p:spTgt spid="3">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Effect transition="in" filter="fade">
                                      <p:cBhvr>
                                        <p:cTn id="25" dur="500"/>
                                        <p:tgtEl>
                                          <p:spTgt spid="3">
                                            <p:txEl>
                                              <p:pRg st="3" end="3"/>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3">
                                            <p:txEl>
                                              <p:pRg st="4" end="4"/>
                                            </p:txEl>
                                          </p:spTgt>
                                        </p:tgtEl>
                                        <p:attrNameLst>
                                          <p:attrName>style.visibility</p:attrName>
                                        </p:attrNameLst>
                                      </p:cBhvr>
                                      <p:to>
                                        <p:strVal val="visible"/>
                                      </p:to>
                                    </p:set>
                                    <p:animEffect transition="in" filter="fade">
                                      <p:cBhvr>
                                        <p:cTn id="30"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47006A2-A3F7-7937-B657-CBB7807F6BF7}"/>
              </a:ext>
            </a:extLst>
          </p:cNvPr>
          <p:cNvSpPr/>
          <p:nvPr/>
        </p:nvSpPr>
        <p:spPr>
          <a:xfrm>
            <a:off x="2129995" y="1467853"/>
            <a:ext cx="7932010" cy="1171603"/>
          </a:xfrm>
          <a:prstGeom prst="rect">
            <a:avLst/>
          </a:prstGeom>
        </p:spPr>
        <p:txBody>
          <a:bodyPr wrap="square">
            <a:spAutoFit/>
          </a:bodyPr>
          <a:lstStyle/>
          <a:p>
            <a:pPr algn="ctr">
              <a:lnSpc>
                <a:spcPct val="150000"/>
              </a:lnSpc>
            </a:pPr>
            <a:r>
              <a:rPr lang="vi-VN" sz="2500" b="1" dirty="0">
                <a:solidFill>
                  <a:schemeClr val="tx1"/>
                </a:solidFill>
                <a:latin typeface="UTM Avo" panose="02040603050506020204" pitchFamily="18"/>
                <a:ea typeface="+mn-ea"/>
                <a:cs typeface="+mn-cs"/>
              </a:rPr>
              <a:t>Theo em, với những việc làm đúng, làm sai đó, chúng ta cần có thái độ như thế nào?</a:t>
            </a:r>
          </a:p>
        </p:txBody>
      </p:sp>
      <p:sp>
        <p:nvSpPr>
          <p:cNvPr id="3" name="Rounded Rectangle 2">
            <a:extLst>
              <a:ext uri="{FF2B5EF4-FFF2-40B4-BE49-F238E27FC236}">
                <a16:creationId xmlns:a16="http://schemas.microsoft.com/office/drawing/2014/main" id="{98768C75-676C-5B5D-A658-98E3983A3BB6}"/>
              </a:ext>
            </a:extLst>
          </p:cNvPr>
          <p:cNvSpPr/>
          <p:nvPr/>
        </p:nvSpPr>
        <p:spPr>
          <a:xfrm>
            <a:off x="1768258" y="2969370"/>
            <a:ext cx="8816615" cy="2644394"/>
          </a:xfrm>
          <a:prstGeom prst="roundRect">
            <a:avLst>
              <a:gd name="adj" fmla="val 9550"/>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Ins="365760" rtlCol="0" anchor="ctr"/>
          <a:lstStyle/>
          <a:p>
            <a:pPr algn="ctr">
              <a:lnSpc>
                <a:spcPct val="150000"/>
              </a:lnSpc>
            </a:pPr>
            <a:r>
              <a:rPr lang="en-US" sz="2400" b="1" dirty="0">
                <a:solidFill>
                  <a:schemeClr val="tx1"/>
                </a:solidFill>
                <a:latin typeface="UTM Avo" panose="02040603050506020204" pitchFamily="18"/>
              </a:rPr>
              <a:t>Thái </a:t>
            </a:r>
            <a:r>
              <a:rPr lang="en-US" sz="2400" b="1" dirty="0" err="1">
                <a:solidFill>
                  <a:schemeClr val="tx1"/>
                </a:solidFill>
                <a:latin typeface="UTM Avo" panose="02040603050506020204" pitchFamily="18"/>
              </a:rPr>
              <a:t>độ</a:t>
            </a:r>
            <a:r>
              <a:rPr lang="en-US" sz="2400" b="1" dirty="0">
                <a:solidFill>
                  <a:schemeClr val="tx1"/>
                </a:solidFill>
                <a:latin typeface="UTM Avo" panose="02040603050506020204" pitchFamily="18"/>
              </a:rPr>
              <a:t> </a:t>
            </a:r>
            <a:r>
              <a:rPr lang="en-US" sz="2400" b="1" dirty="0" err="1">
                <a:solidFill>
                  <a:schemeClr val="tx1"/>
                </a:solidFill>
                <a:latin typeface="UTM Avo" panose="02040603050506020204" pitchFamily="18"/>
              </a:rPr>
              <a:t>của</a:t>
            </a:r>
            <a:r>
              <a:rPr lang="en-US" sz="2400" b="1" dirty="0">
                <a:solidFill>
                  <a:schemeClr val="tx1"/>
                </a:solidFill>
                <a:latin typeface="UTM Avo" panose="02040603050506020204" pitchFamily="18"/>
              </a:rPr>
              <a:t> </a:t>
            </a:r>
            <a:r>
              <a:rPr lang="en-US" sz="2400" b="1" dirty="0" err="1">
                <a:solidFill>
                  <a:schemeClr val="tx1"/>
                </a:solidFill>
                <a:latin typeface="UTM Avo" panose="02040603050506020204" pitchFamily="18"/>
              </a:rPr>
              <a:t>em</a:t>
            </a:r>
            <a:r>
              <a:rPr lang="en-US" sz="2400" b="1" dirty="0">
                <a:solidFill>
                  <a:schemeClr val="tx1"/>
                </a:solidFill>
                <a:latin typeface="UTM Avo" panose="02040603050506020204" pitchFamily="18"/>
              </a:rPr>
              <a:t>:</a:t>
            </a:r>
          </a:p>
          <a:p>
            <a:pPr marL="342900" indent="-342900" algn="just">
              <a:lnSpc>
                <a:spcPct val="150000"/>
              </a:lnSpc>
              <a:buFont typeface="Arial" panose="020B0604020202020204" pitchFamily="34" charset="0"/>
              <a:buChar char="•"/>
            </a:pPr>
            <a:r>
              <a:rPr lang="vi-VN" sz="2400" dirty="0">
                <a:solidFill>
                  <a:schemeClr val="tx1"/>
                </a:solidFill>
                <a:latin typeface="UTM Avo" panose="02040603050506020204" pitchFamily="18"/>
              </a:rPr>
              <a:t>Với những việc làm đúng cần tiếp tục và phát huy</a:t>
            </a:r>
            <a:r>
              <a:rPr lang="en-US" sz="2400" dirty="0">
                <a:solidFill>
                  <a:schemeClr val="tx1"/>
                </a:solidFill>
                <a:latin typeface="UTM Avo" panose="02040603050506020204" pitchFamily="18"/>
              </a:rPr>
              <a:t>.</a:t>
            </a:r>
          </a:p>
          <a:p>
            <a:pPr marL="342900" indent="-342900" algn="just">
              <a:lnSpc>
                <a:spcPct val="150000"/>
              </a:lnSpc>
              <a:buFont typeface="Arial" panose="020B0604020202020204" pitchFamily="34" charset="0"/>
              <a:buChar char="•"/>
            </a:pPr>
            <a:r>
              <a:rPr lang="en-US" sz="2400" dirty="0">
                <a:solidFill>
                  <a:schemeClr val="tx1"/>
                </a:solidFill>
                <a:latin typeface="UTM Avo" panose="02040603050506020204" pitchFamily="18"/>
              </a:rPr>
              <a:t>V</a:t>
            </a:r>
            <a:r>
              <a:rPr lang="vi-VN" sz="2400" dirty="0">
                <a:solidFill>
                  <a:schemeClr val="tx1"/>
                </a:solidFill>
                <a:latin typeface="UTM Avo" panose="02040603050506020204" pitchFamily="18"/>
              </a:rPr>
              <a:t>ới những việc làm sai cần nghiêm chỉnh nhìn nhận và sửa sai.</a:t>
            </a:r>
          </a:p>
        </p:txBody>
      </p:sp>
    </p:spTree>
    <p:extLst>
      <p:ext uri="{BB962C8B-B14F-4D97-AF65-F5344CB8AC3E}">
        <p14:creationId xmlns:p14="http://schemas.microsoft.com/office/powerpoint/2010/main" val="1455817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4885B348-027D-6B32-7445-2E41D1F70E83}"/>
              </a:ext>
            </a:extLst>
          </p:cNvPr>
          <p:cNvPicPr>
            <a:picLocks noChangeAspect="1"/>
          </p:cNvPicPr>
          <p:nvPr/>
        </p:nvPicPr>
        <p:blipFill>
          <a:blip r:embed="rId4"/>
          <a:stretch>
            <a:fillRect/>
          </a:stretch>
        </p:blipFill>
        <p:spPr>
          <a:xfrm>
            <a:off x="9042400" y="677110"/>
            <a:ext cx="3144788" cy="1699200"/>
          </a:xfrm>
          <a:prstGeom prst="rect">
            <a:avLst/>
          </a:prstGeom>
        </p:spPr>
      </p:pic>
    </p:spTree>
    <p:extLst>
      <p:ext uri="{BB962C8B-B14F-4D97-AF65-F5344CB8AC3E}">
        <p14:creationId xmlns:p14="http://schemas.microsoft.com/office/powerpoint/2010/main" val="38209527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eardrop 4">
            <a:extLst>
              <a:ext uri="{FF2B5EF4-FFF2-40B4-BE49-F238E27FC236}">
                <a16:creationId xmlns:a16="http://schemas.microsoft.com/office/drawing/2014/main" id="{F3281691-28E9-D7B2-4B9A-8F0EC3FC3345}"/>
              </a:ext>
            </a:extLst>
          </p:cNvPr>
          <p:cNvSpPr/>
          <p:nvPr/>
        </p:nvSpPr>
        <p:spPr>
          <a:xfrm>
            <a:off x="2714333" y="1688530"/>
            <a:ext cx="1564823" cy="1365744"/>
          </a:xfrm>
          <a:prstGeom prst="teardrop">
            <a:avLst/>
          </a:prstGeom>
          <a:noFill/>
          <a:ln w="9525"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vi-VN"/>
          </a:p>
        </p:txBody>
      </p:sp>
      <p:sp>
        <p:nvSpPr>
          <p:cNvPr id="210" name="Google Shape;770;p48">
            <a:extLst>
              <a:ext uri="{FF2B5EF4-FFF2-40B4-BE49-F238E27FC236}">
                <a16:creationId xmlns:a16="http://schemas.microsoft.com/office/drawing/2014/main" id="{4E9AD5C2-1A6D-1B28-9935-D76CA59B31F0}"/>
              </a:ext>
            </a:extLst>
          </p:cNvPr>
          <p:cNvSpPr txBox="1">
            <a:spLocks/>
          </p:cNvSpPr>
          <p:nvPr/>
        </p:nvSpPr>
        <p:spPr>
          <a:xfrm>
            <a:off x="2532844" y="1756050"/>
            <a:ext cx="1927800" cy="1187100"/>
          </a:xfrm>
          <a:prstGeom prst="rect">
            <a:avLst/>
          </a:prstGeom>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 sz="5000" b="1" dirty="0">
                <a:latin typeface="UTM Avo" panose="02040603050506020204" pitchFamily="18"/>
              </a:rPr>
              <a:t>01</a:t>
            </a:r>
          </a:p>
        </p:txBody>
      </p:sp>
      <p:sp>
        <p:nvSpPr>
          <p:cNvPr id="211" name="Google Shape;771;p48">
            <a:extLst>
              <a:ext uri="{FF2B5EF4-FFF2-40B4-BE49-F238E27FC236}">
                <a16:creationId xmlns:a16="http://schemas.microsoft.com/office/drawing/2014/main" id="{8405A694-D68D-4DCE-7DE2-8DB3D9BD33C5}"/>
              </a:ext>
            </a:extLst>
          </p:cNvPr>
          <p:cNvSpPr txBox="1">
            <a:spLocks/>
          </p:cNvSpPr>
          <p:nvPr/>
        </p:nvSpPr>
        <p:spPr>
          <a:xfrm>
            <a:off x="763645" y="2618706"/>
            <a:ext cx="5787960" cy="1955700"/>
          </a:xfrm>
          <a:prstGeom prst="rect">
            <a:avLst/>
          </a:prstGeom>
        </p:spPr>
        <p:txBody>
          <a:bodyPr spcFirstLastPara="1" wrap="square" lIns="91425" tIns="64007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lnSpc>
                <a:spcPct val="150000"/>
              </a:lnSpc>
            </a:pPr>
            <a:r>
              <a:rPr lang="en-US" sz="4000" b="1" dirty="0">
                <a:solidFill>
                  <a:sysClr val="windowText" lastClr="000000"/>
                </a:solidFill>
                <a:latin typeface="UTM Avo" panose="02040603050506020204" pitchFamily="18"/>
                <a:cs typeface="Arial" panose="020B0604020202020204" pitchFamily="34" charset="0"/>
              </a:rPr>
              <a:t>SỰ CẦN THIẾT</a:t>
            </a:r>
            <a:br>
              <a:rPr lang="en-US" sz="4000" b="1" dirty="0">
                <a:solidFill>
                  <a:sysClr val="windowText" lastClr="000000"/>
                </a:solidFill>
                <a:latin typeface="UTM Avo" panose="02040603050506020204" pitchFamily="18"/>
                <a:cs typeface="Arial" panose="020B0604020202020204" pitchFamily="34" charset="0"/>
              </a:rPr>
            </a:br>
            <a:r>
              <a:rPr lang="en-US" sz="4000" b="1" dirty="0">
                <a:solidFill>
                  <a:sysClr val="windowText" lastClr="000000"/>
                </a:solidFill>
                <a:latin typeface="UTM Avo" panose="02040603050506020204" pitchFamily="18"/>
                <a:cs typeface="Arial" panose="020B0604020202020204" pitchFamily="34" charset="0"/>
              </a:rPr>
              <a:t>PHẢI BẢO VỆ LẼ PHẢI</a:t>
            </a:r>
          </a:p>
        </p:txBody>
      </p:sp>
      <p:grpSp>
        <p:nvGrpSpPr>
          <p:cNvPr id="212" name="Google Shape;773;p48">
            <a:extLst>
              <a:ext uri="{FF2B5EF4-FFF2-40B4-BE49-F238E27FC236}">
                <a16:creationId xmlns:a16="http://schemas.microsoft.com/office/drawing/2014/main" id="{97149917-C45C-DC2D-901A-DF54E430373C}"/>
              </a:ext>
            </a:extLst>
          </p:cNvPr>
          <p:cNvGrpSpPr/>
          <p:nvPr/>
        </p:nvGrpSpPr>
        <p:grpSpPr>
          <a:xfrm>
            <a:off x="7229093" y="1891169"/>
            <a:ext cx="3285212" cy="3955511"/>
            <a:chOff x="5795278" y="791800"/>
            <a:chExt cx="2717972" cy="3551699"/>
          </a:xfrm>
        </p:grpSpPr>
        <p:grpSp>
          <p:nvGrpSpPr>
            <p:cNvPr id="213" name="Google Shape;774;p48">
              <a:extLst>
                <a:ext uri="{FF2B5EF4-FFF2-40B4-BE49-F238E27FC236}">
                  <a16:creationId xmlns:a16="http://schemas.microsoft.com/office/drawing/2014/main" id="{32E7C08B-70DB-C595-A9A5-60E194EB6ED4}"/>
                </a:ext>
              </a:extLst>
            </p:cNvPr>
            <p:cNvGrpSpPr/>
            <p:nvPr/>
          </p:nvGrpSpPr>
          <p:grpSpPr>
            <a:xfrm>
              <a:off x="7130749" y="889501"/>
              <a:ext cx="1321226" cy="3453998"/>
              <a:chOff x="6444243" y="818314"/>
              <a:chExt cx="1447919" cy="3785203"/>
            </a:xfrm>
          </p:grpSpPr>
          <p:sp>
            <p:nvSpPr>
              <p:cNvPr id="266" name="Google Shape;775;p48">
                <a:extLst>
                  <a:ext uri="{FF2B5EF4-FFF2-40B4-BE49-F238E27FC236}">
                    <a16:creationId xmlns:a16="http://schemas.microsoft.com/office/drawing/2014/main" id="{F68F61FB-FA3B-6774-12B3-B93118368298}"/>
                  </a:ext>
                </a:extLst>
              </p:cNvPr>
              <p:cNvSpPr/>
              <p:nvPr/>
            </p:nvSpPr>
            <p:spPr>
              <a:xfrm>
                <a:off x="6732683" y="4151107"/>
                <a:ext cx="158392" cy="230408"/>
              </a:xfrm>
              <a:custGeom>
                <a:avLst/>
                <a:gdLst/>
                <a:ahLst/>
                <a:cxnLst/>
                <a:rect l="l" t="t" r="r" b="b"/>
                <a:pathLst>
                  <a:path w="7445" h="10830" extrusionOk="0">
                    <a:moveTo>
                      <a:pt x="7445" y="0"/>
                    </a:moveTo>
                    <a:lnTo>
                      <a:pt x="457" y="176"/>
                    </a:lnTo>
                    <a:lnTo>
                      <a:pt x="0" y="6497"/>
                    </a:lnTo>
                    <a:cubicBezTo>
                      <a:pt x="0" y="6497"/>
                      <a:pt x="1519" y="10830"/>
                      <a:pt x="4007" y="10830"/>
                    </a:cubicBezTo>
                    <a:cubicBezTo>
                      <a:pt x="4126" y="10830"/>
                      <a:pt x="4248" y="10820"/>
                      <a:pt x="4372" y="10799"/>
                    </a:cubicBezTo>
                    <a:cubicBezTo>
                      <a:pt x="7075" y="10359"/>
                      <a:pt x="7181" y="7269"/>
                      <a:pt x="7181" y="7269"/>
                    </a:cubicBezTo>
                    <a:lnTo>
                      <a:pt x="7445" y="0"/>
                    </a:lnTo>
                    <a:close/>
                  </a:path>
                </a:pathLst>
              </a:custGeom>
              <a:solidFill>
                <a:srgbClr val="D05D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267" name="Google Shape;776;p48">
                <a:extLst>
                  <a:ext uri="{FF2B5EF4-FFF2-40B4-BE49-F238E27FC236}">
                    <a16:creationId xmlns:a16="http://schemas.microsoft.com/office/drawing/2014/main" id="{F2CFD4F1-52E9-ED29-5BE3-59745348BABC}"/>
                  </a:ext>
                </a:extLst>
              </p:cNvPr>
              <p:cNvSpPr/>
              <p:nvPr/>
            </p:nvSpPr>
            <p:spPr>
              <a:xfrm>
                <a:off x="6444243" y="4266458"/>
                <a:ext cx="476326" cy="274107"/>
              </a:xfrm>
              <a:custGeom>
                <a:avLst/>
                <a:gdLst/>
                <a:ahLst/>
                <a:cxnLst/>
                <a:rect l="l" t="t" r="r" b="b"/>
                <a:pathLst>
                  <a:path w="22389" h="12884" extrusionOk="0">
                    <a:moveTo>
                      <a:pt x="14354" y="1"/>
                    </a:moveTo>
                    <a:cubicBezTo>
                      <a:pt x="14066" y="1"/>
                      <a:pt x="13509" y="194"/>
                      <a:pt x="12926" y="1444"/>
                    </a:cubicBezTo>
                    <a:cubicBezTo>
                      <a:pt x="12084" y="3252"/>
                      <a:pt x="10960" y="4937"/>
                      <a:pt x="10047" y="5447"/>
                    </a:cubicBezTo>
                    <a:cubicBezTo>
                      <a:pt x="9151" y="5956"/>
                      <a:pt x="425" y="9380"/>
                      <a:pt x="196" y="10837"/>
                    </a:cubicBezTo>
                    <a:cubicBezTo>
                      <a:pt x="0" y="12211"/>
                      <a:pt x="1100" y="12884"/>
                      <a:pt x="3936" y="12884"/>
                    </a:cubicBezTo>
                    <a:cubicBezTo>
                      <a:pt x="4144" y="12884"/>
                      <a:pt x="4360" y="12880"/>
                      <a:pt x="4586" y="12873"/>
                    </a:cubicBezTo>
                    <a:cubicBezTo>
                      <a:pt x="7922" y="12768"/>
                      <a:pt x="14226" y="11803"/>
                      <a:pt x="17316" y="11750"/>
                    </a:cubicBezTo>
                    <a:cubicBezTo>
                      <a:pt x="20406" y="11698"/>
                      <a:pt x="22038" y="11346"/>
                      <a:pt x="22214" y="9661"/>
                    </a:cubicBezTo>
                    <a:cubicBezTo>
                      <a:pt x="22389" y="7978"/>
                      <a:pt x="21408" y="1391"/>
                      <a:pt x="20986" y="1391"/>
                    </a:cubicBezTo>
                    <a:cubicBezTo>
                      <a:pt x="20986" y="1391"/>
                      <a:pt x="20985" y="1391"/>
                      <a:pt x="20985" y="1391"/>
                    </a:cubicBezTo>
                    <a:cubicBezTo>
                      <a:pt x="20388" y="1409"/>
                      <a:pt x="20528" y="3691"/>
                      <a:pt x="19633" y="4200"/>
                    </a:cubicBezTo>
                    <a:cubicBezTo>
                      <a:pt x="19270" y="4403"/>
                      <a:pt x="18616" y="4464"/>
                      <a:pt x="17959" y="4464"/>
                    </a:cubicBezTo>
                    <a:cubicBezTo>
                      <a:pt x="16964" y="4464"/>
                      <a:pt x="15963" y="4323"/>
                      <a:pt x="15963" y="4323"/>
                    </a:cubicBezTo>
                    <a:cubicBezTo>
                      <a:pt x="15963" y="4323"/>
                      <a:pt x="16578" y="39"/>
                      <a:pt x="14559" y="39"/>
                    </a:cubicBezTo>
                    <a:cubicBezTo>
                      <a:pt x="14559" y="39"/>
                      <a:pt x="14483" y="1"/>
                      <a:pt x="1435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268" name="Google Shape;777;p48">
                <a:extLst>
                  <a:ext uri="{FF2B5EF4-FFF2-40B4-BE49-F238E27FC236}">
                    <a16:creationId xmlns:a16="http://schemas.microsoft.com/office/drawing/2014/main" id="{DCAF9DD4-2283-B954-B981-DE2A8B473425}"/>
                  </a:ext>
                </a:extLst>
              </p:cNvPr>
              <p:cNvSpPr/>
              <p:nvPr/>
            </p:nvSpPr>
            <p:spPr>
              <a:xfrm>
                <a:off x="7233570" y="4173147"/>
                <a:ext cx="168498" cy="211984"/>
              </a:xfrm>
              <a:custGeom>
                <a:avLst/>
                <a:gdLst/>
                <a:ahLst/>
                <a:cxnLst/>
                <a:rect l="l" t="t" r="r" b="b"/>
                <a:pathLst>
                  <a:path w="7920" h="9964" extrusionOk="0">
                    <a:moveTo>
                      <a:pt x="897" y="1"/>
                    </a:moveTo>
                    <a:cubicBezTo>
                      <a:pt x="897" y="1"/>
                      <a:pt x="335" y="6357"/>
                      <a:pt x="0" y="8445"/>
                    </a:cubicBezTo>
                    <a:cubicBezTo>
                      <a:pt x="0" y="8445"/>
                      <a:pt x="1229" y="9674"/>
                      <a:pt x="2196" y="9903"/>
                    </a:cubicBezTo>
                    <a:cubicBezTo>
                      <a:pt x="2368" y="9945"/>
                      <a:pt x="2614" y="9963"/>
                      <a:pt x="2902" y="9963"/>
                    </a:cubicBezTo>
                    <a:cubicBezTo>
                      <a:pt x="4202" y="9963"/>
                      <a:pt x="6372" y="9582"/>
                      <a:pt x="6602" y="9166"/>
                    </a:cubicBezTo>
                    <a:cubicBezTo>
                      <a:pt x="6883" y="8656"/>
                      <a:pt x="7920" y="1054"/>
                      <a:pt x="7920" y="1054"/>
                    </a:cubicBezTo>
                    <a:lnTo>
                      <a:pt x="897" y="1"/>
                    </a:lnTo>
                    <a:close/>
                  </a:path>
                </a:pathLst>
              </a:custGeom>
              <a:solidFill>
                <a:srgbClr val="D05D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269" name="Google Shape;778;p48">
                <a:extLst>
                  <a:ext uri="{FF2B5EF4-FFF2-40B4-BE49-F238E27FC236}">
                    <a16:creationId xmlns:a16="http://schemas.microsoft.com/office/drawing/2014/main" id="{AD91C65D-991A-5E70-CB21-F5FB027049AC}"/>
                  </a:ext>
                </a:extLst>
              </p:cNvPr>
              <p:cNvSpPr/>
              <p:nvPr/>
            </p:nvSpPr>
            <p:spPr>
              <a:xfrm>
                <a:off x="7189128" y="4280307"/>
                <a:ext cx="400076" cy="323210"/>
              </a:xfrm>
              <a:custGeom>
                <a:avLst/>
                <a:gdLst/>
                <a:ahLst/>
                <a:cxnLst/>
                <a:rect l="l" t="t" r="r" b="b"/>
                <a:pathLst>
                  <a:path w="18805" h="15192" extrusionOk="0">
                    <a:moveTo>
                      <a:pt x="7323" y="1"/>
                    </a:moveTo>
                    <a:cubicBezTo>
                      <a:pt x="6620" y="1"/>
                      <a:pt x="5489" y="267"/>
                      <a:pt x="4899" y="1828"/>
                    </a:cubicBezTo>
                    <a:cubicBezTo>
                      <a:pt x="4004" y="4181"/>
                      <a:pt x="4442" y="4076"/>
                      <a:pt x="4004" y="4181"/>
                    </a:cubicBezTo>
                    <a:cubicBezTo>
                      <a:pt x="3979" y="4188"/>
                      <a:pt x="3951" y="4191"/>
                      <a:pt x="3921" y="4191"/>
                    </a:cubicBezTo>
                    <a:cubicBezTo>
                      <a:pt x="3420" y="4191"/>
                      <a:pt x="2364" y="3229"/>
                      <a:pt x="2248" y="2268"/>
                    </a:cubicBezTo>
                    <a:cubicBezTo>
                      <a:pt x="2225" y="2050"/>
                      <a:pt x="2172" y="1956"/>
                      <a:pt x="2101" y="1956"/>
                    </a:cubicBezTo>
                    <a:cubicBezTo>
                      <a:pt x="1843" y="1956"/>
                      <a:pt x="1344" y="3156"/>
                      <a:pt x="1124" y="4076"/>
                    </a:cubicBezTo>
                    <a:cubicBezTo>
                      <a:pt x="773" y="5550"/>
                      <a:pt x="193" y="7008"/>
                      <a:pt x="106" y="8535"/>
                    </a:cubicBezTo>
                    <a:cubicBezTo>
                      <a:pt x="1" y="10204"/>
                      <a:pt x="879" y="11011"/>
                      <a:pt x="2354" y="11625"/>
                    </a:cubicBezTo>
                    <a:cubicBezTo>
                      <a:pt x="6407" y="13323"/>
                      <a:pt x="11057" y="15191"/>
                      <a:pt x="15498" y="15191"/>
                    </a:cubicBezTo>
                    <a:cubicBezTo>
                      <a:pt x="15558" y="15191"/>
                      <a:pt x="15619" y="15191"/>
                      <a:pt x="15679" y="15190"/>
                    </a:cubicBezTo>
                    <a:cubicBezTo>
                      <a:pt x="16206" y="15190"/>
                      <a:pt x="16768" y="15137"/>
                      <a:pt x="17119" y="14769"/>
                    </a:cubicBezTo>
                    <a:cubicBezTo>
                      <a:pt x="18804" y="13048"/>
                      <a:pt x="14766" y="9607"/>
                      <a:pt x="13696" y="8605"/>
                    </a:cubicBezTo>
                    <a:cubicBezTo>
                      <a:pt x="11905" y="6903"/>
                      <a:pt x="9973" y="5147"/>
                      <a:pt x="9341" y="2671"/>
                    </a:cubicBezTo>
                    <a:cubicBezTo>
                      <a:pt x="9238" y="2225"/>
                      <a:pt x="9018" y="69"/>
                      <a:pt x="8009" y="69"/>
                    </a:cubicBezTo>
                    <a:cubicBezTo>
                      <a:pt x="7985" y="69"/>
                      <a:pt x="7961" y="70"/>
                      <a:pt x="7937" y="72"/>
                    </a:cubicBezTo>
                    <a:cubicBezTo>
                      <a:pt x="7937" y="72"/>
                      <a:pt x="7687" y="1"/>
                      <a:pt x="732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270" name="Google Shape;779;p48">
                <a:extLst>
                  <a:ext uri="{FF2B5EF4-FFF2-40B4-BE49-F238E27FC236}">
                    <a16:creationId xmlns:a16="http://schemas.microsoft.com/office/drawing/2014/main" id="{54F40124-D302-F5C7-8DC0-CF2B4C6FB9BE}"/>
                  </a:ext>
                </a:extLst>
              </p:cNvPr>
              <p:cNvSpPr/>
              <p:nvPr/>
            </p:nvSpPr>
            <p:spPr>
              <a:xfrm>
                <a:off x="6728194" y="2291324"/>
                <a:ext cx="929377" cy="1906900"/>
              </a:xfrm>
              <a:custGeom>
                <a:avLst/>
                <a:gdLst/>
                <a:ahLst/>
                <a:cxnLst/>
                <a:rect l="l" t="t" r="r" b="b"/>
                <a:pathLst>
                  <a:path w="43684" h="89631" extrusionOk="0">
                    <a:moveTo>
                      <a:pt x="11851" y="0"/>
                    </a:moveTo>
                    <a:lnTo>
                      <a:pt x="11711" y="1650"/>
                    </a:lnTo>
                    <a:cubicBezTo>
                      <a:pt x="11711" y="1650"/>
                      <a:pt x="2389" y="41734"/>
                      <a:pt x="1651" y="47897"/>
                    </a:cubicBezTo>
                    <a:cubicBezTo>
                      <a:pt x="895" y="54042"/>
                      <a:pt x="1" y="89174"/>
                      <a:pt x="1" y="89174"/>
                    </a:cubicBezTo>
                    <a:lnTo>
                      <a:pt x="7656" y="89174"/>
                    </a:lnTo>
                    <a:lnTo>
                      <a:pt x="14555" y="52392"/>
                    </a:lnTo>
                    <a:lnTo>
                      <a:pt x="25371" y="26723"/>
                    </a:lnTo>
                    <a:cubicBezTo>
                      <a:pt x="25371" y="26723"/>
                      <a:pt x="28075" y="55552"/>
                      <a:pt x="28075" y="57957"/>
                    </a:cubicBezTo>
                    <a:cubicBezTo>
                      <a:pt x="28075" y="60345"/>
                      <a:pt x="23264" y="85276"/>
                      <a:pt x="23404" y="88279"/>
                    </a:cubicBezTo>
                    <a:lnTo>
                      <a:pt x="32272" y="89631"/>
                    </a:lnTo>
                    <a:cubicBezTo>
                      <a:pt x="32272" y="89631"/>
                      <a:pt x="39786" y="60204"/>
                      <a:pt x="40383" y="57500"/>
                    </a:cubicBezTo>
                    <a:cubicBezTo>
                      <a:pt x="40980" y="54796"/>
                      <a:pt x="43684" y="12606"/>
                      <a:pt x="43684" y="12606"/>
                    </a:cubicBezTo>
                    <a:lnTo>
                      <a:pt x="43385" y="1948"/>
                    </a:lnTo>
                    <a:lnTo>
                      <a:pt x="11851"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271" name="Google Shape;780;p48">
                <a:extLst>
                  <a:ext uri="{FF2B5EF4-FFF2-40B4-BE49-F238E27FC236}">
                    <a16:creationId xmlns:a16="http://schemas.microsoft.com/office/drawing/2014/main" id="{0E762BEA-EF1F-84CC-F0B1-542DC0F09C9D}"/>
                  </a:ext>
                </a:extLst>
              </p:cNvPr>
              <p:cNvSpPr/>
              <p:nvPr/>
            </p:nvSpPr>
            <p:spPr>
              <a:xfrm>
                <a:off x="6996742" y="818314"/>
                <a:ext cx="582127" cy="749518"/>
              </a:xfrm>
              <a:custGeom>
                <a:avLst/>
                <a:gdLst/>
                <a:ahLst/>
                <a:cxnLst/>
                <a:rect l="l" t="t" r="r" b="b"/>
                <a:pathLst>
                  <a:path w="27362" h="35230" extrusionOk="0">
                    <a:moveTo>
                      <a:pt x="25119" y="0"/>
                    </a:moveTo>
                    <a:cubicBezTo>
                      <a:pt x="24962" y="0"/>
                      <a:pt x="24806" y="9"/>
                      <a:pt x="24652" y="26"/>
                    </a:cubicBezTo>
                    <a:cubicBezTo>
                      <a:pt x="22142" y="307"/>
                      <a:pt x="19771" y="1290"/>
                      <a:pt x="17278" y="1712"/>
                    </a:cubicBezTo>
                    <a:cubicBezTo>
                      <a:pt x="15681" y="1974"/>
                      <a:pt x="13995" y="2010"/>
                      <a:pt x="12537" y="2730"/>
                    </a:cubicBezTo>
                    <a:cubicBezTo>
                      <a:pt x="10290" y="3836"/>
                      <a:pt x="9061" y="6417"/>
                      <a:pt x="8938" y="8927"/>
                    </a:cubicBezTo>
                    <a:cubicBezTo>
                      <a:pt x="8850" y="10596"/>
                      <a:pt x="9114" y="12457"/>
                      <a:pt x="8096" y="13791"/>
                    </a:cubicBezTo>
                    <a:cubicBezTo>
                      <a:pt x="7464" y="14634"/>
                      <a:pt x="6427" y="15072"/>
                      <a:pt x="5549" y="15669"/>
                    </a:cubicBezTo>
                    <a:cubicBezTo>
                      <a:pt x="3828" y="16863"/>
                      <a:pt x="2635" y="18813"/>
                      <a:pt x="2372" y="20885"/>
                    </a:cubicBezTo>
                    <a:cubicBezTo>
                      <a:pt x="2038" y="23448"/>
                      <a:pt x="3056" y="26082"/>
                      <a:pt x="2564" y="28627"/>
                    </a:cubicBezTo>
                    <a:cubicBezTo>
                      <a:pt x="2196" y="30471"/>
                      <a:pt x="1090" y="32051"/>
                      <a:pt x="1" y="33596"/>
                    </a:cubicBezTo>
                    <a:cubicBezTo>
                      <a:pt x="5249" y="34981"/>
                      <a:pt x="10715" y="35230"/>
                      <a:pt x="16176" y="35230"/>
                    </a:cubicBezTo>
                    <a:cubicBezTo>
                      <a:pt x="17640" y="35230"/>
                      <a:pt x="19103" y="35212"/>
                      <a:pt x="20562" y="35193"/>
                    </a:cubicBezTo>
                    <a:cubicBezTo>
                      <a:pt x="20684" y="35176"/>
                      <a:pt x="20824" y="35176"/>
                      <a:pt x="20930" y="35106"/>
                    </a:cubicBezTo>
                    <a:cubicBezTo>
                      <a:pt x="21088" y="35018"/>
                      <a:pt x="21140" y="34807"/>
                      <a:pt x="21194" y="34631"/>
                    </a:cubicBezTo>
                    <a:cubicBezTo>
                      <a:pt x="22282" y="30067"/>
                      <a:pt x="23160" y="25466"/>
                      <a:pt x="24038" y="20866"/>
                    </a:cubicBezTo>
                    <a:cubicBezTo>
                      <a:pt x="24652" y="17619"/>
                      <a:pt x="25267" y="14388"/>
                      <a:pt x="25829" y="11123"/>
                    </a:cubicBezTo>
                    <a:cubicBezTo>
                      <a:pt x="26356" y="8068"/>
                      <a:pt x="27075" y="4889"/>
                      <a:pt x="27269" y="1782"/>
                    </a:cubicBezTo>
                    <a:cubicBezTo>
                      <a:pt x="27361" y="471"/>
                      <a:pt x="26248" y="0"/>
                      <a:pt x="2511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272" name="Google Shape;781;p48">
                <a:extLst>
                  <a:ext uri="{FF2B5EF4-FFF2-40B4-BE49-F238E27FC236}">
                    <a16:creationId xmlns:a16="http://schemas.microsoft.com/office/drawing/2014/main" id="{D60ADC33-4543-2B39-0B78-B4FB553B77D6}"/>
                  </a:ext>
                </a:extLst>
              </p:cNvPr>
              <p:cNvSpPr/>
              <p:nvPr/>
            </p:nvSpPr>
            <p:spPr>
              <a:xfrm>
                <a:off x="6977319" y="1341052"/>
                <a:ext cx="815832" cy="1065346"/>
              </a:xfrm>
              <a:custGeom>
                <a:avLst/>
                <a:gdLst/>
                <a:ahLst/>
                <a:cxnLst/>
                <a:rect l="l" t="t" r="r" b="b"/>
                <a:pathLst>
                  <a:path w="38347" h="50075" extrusionOk="0">
                    <a:moveTo>
                      <a:pt x="11256" y="1"/>
                    </a:moveTo>
                    <a:cubicBezTo>
                      <a:pt x="11256" y="1"/>
                      <a:pt x="5619" y="16592"/>
                      <a:pt x="5022" y="18769"/>
                    </a:cubicBezTo>
                    <a:cubicBezTo>
                      <a:pt x="4425" y="20946"/>
                      <a:pt x="1" y="46317"/>
                      <a:pt x="1" y="46317"/>
                    </a:cubicBezTo>
                    <a:cubicBezTo>
                      <a:pt x="1" y="46317"/>
                      <a:pt x="4625" y="47264"/>
                      <a:pt x="7584" y="47264"/>
                    </a:cubicBezTo>
                    <a:cubicBezTo>
                      <a:pt x="8161" y="47264"/>
                      <a:pt x="8675" y="47228"/>
                      <a:pt x="9079" y="47142"/>
                    </a:cubicBezTo>
                    <a:cubicBezTo>
                      <a:pt x="9079" y="47142"/>
                      <a:pt x="9903" y="48565"/>
                      <a:pt x="16137" y="48792"/>
                    </a:cubicBezTo>
                    <a:cubicBezTo>
                      <a:pt x="22369" y="49021"/>
                      <a:pt x="24916" y="50075"/>
                      <a:pt x="24916" y="50075"/>
                    </a:cubicBezTo>
                    <a:lnTo>
                      <a:pt x="38347" y="10060"/>
                    </a:lnTo>
                    <a:lnTo>
                      <a:pt x="18841" y="2389"/>
                    </a:lnTo>
                    <a:lnTo>
                      <a:pt x="11256"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273" name="Google Shape;782;p48">
                <a:extLst>
                  <a:ext uri="{FF2B5EF4-FFF2-40B4-BE49-F238E27FC236}">
                    <a16:creationId xmlns:a16="http://schemas.microsoft.com/office/drawing/2014/main" id="{889F5943-3CBA-8AD3-BF27-AA4FFC3E9F42}"/>
                  </a:ext>
                </a:extLst>
              </p:cNvPr>
              <p:cNvSpPr/>
              <p:nvPr/>
            </p:nvSpPr>
            <p:spPr>
              <a:xfrm>
                <a:off x="7128985" y="1450424"/>
                <a:ext cx="763177" cy="842533"/>
              </a:xfrm>
              <a:custGeom>
                <a:avLst/>
                <a:gdLst/>
                <a:ahLst/>
                <a:cxnLst/>
                <a:rect l="l" t="t" r="r" b="b"/>
                <a:pathLst>
                  <a:path w="35872" h="39602" extrusionOk="0">
                    <a:moveTo>
                      <a:pt x="23155" y="1"/>
                    </a:moveTo>
                    <a:cubicBezTo>
                      <a:pt x="23093" y="1"/>
                      <a:pt x="23113" y="27"/>
                      <a:pt x="23398" y="124"/>
                    </a:cubicBezTo>
                    <a:lnTo>
                      <a:pt x="23398" y="124"/>
                    </a:lnTo>
                    <a:lnTo>
                      <a:pt x="23422" y="38"/>
                    </a:lnTo>
                    <a:cubicBezTo>
                      <a:pt x="23422" y="38"/>
                      <a:pt x="23229" y="1"/>
                      <a:pt x="23155" y="1"/>
                    </a:cubicBezTo>
                    <a:close/>
                    <a:moveTo>
                      <a:pt x="23398" y="124"/>
                    </a:moveTo>
                    <a:lnTo>
                      <a:pt x="17558" y="20616"/>
                    </a:lnTo>
                    <a:lnTo>
                      <a:pt x="16593" y="26164"/>
                    </a:lnTo>
                    <a:lnTo>
                      <a:pt x="0" y="25340"/>
                    </a:lnTo>
                    <a:lnTo>
                      <a:pt x="0" y="25340"/>
                    </a:lnTo>
                    <a:cubicBezTo>
                      <a:pt x="1" y="25340"/>
                      <a:pt x="16465" y="39601"/>
                      <a:pt x="25749" y="39601"/>
                    </a:cubicBezTo>
                    <a:cubicBezTo>
                      <a:pt x="26133" y="39601"/>
                      <a:pt x="26505" y="39577"/>
                      <a:pt x="26863" y="39526"/>
                    </a:cubicBezTo>
                    <a:cubicBezTo>
                      <a:pt x="35871" y="38244"/>
                      <a:pt x="34975" y="9274"/>
                      <a:pt x="34677" y="8677"/>
                    </a:cubicBezTo>
                    <a:cubicBezTo>
                      <a:pt x="34378" y="8080"/>
                      <a:pt x="32957" y="2813"/>
                      <a:pt x="27250" y="1232"/>
                    </a:cubicBezTo>
                    <a:cubicBezTo>
                      <a:pt x="24899" y="589"/>
                      <a:pt x="23836" y="273"/>
                      <a:pt x="23398" y="124"/>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274" name="Google Shape;783;p48">
                <a:extLst>
                  <a:ext uri="{FF2B5EF4-FFF2-40B4-BE49-F238E27FC236}">
                    <a16:creationId xmlns:a16="http://schemas.microsoft.com/office/drawing/2014/main" id="{6DF504F1-4880-C133-9C50-165BBD4E23A6}"/>
                  </a:ext>
                </a:extLst>
              </p:cNvPr>
              <p:cNvSpPr/>
              <p:nvPr/>
            </p:nvSpPr>
            <p:spPr>
              <a:xfrm>
                <a:off x="7440146" y="2202035"/>
                <a:ext cx="354484" cy="1143425"/>
              </a:xfrm>
              <a:custGeom>
                <a:avLst/>
                <a:gdLst/>
                <a:ahLst/>
                <a:cxnLst/>
                <a:rect l="l" t="t" r="r" b="b"/>
                <a:pathLst>
                  <a:path w="16662" h="53745" extrusionOk="0">
                    <a:moveTo>
                      <a:pt x="1510" y="0"/>
                    </a:moveTo>
                    <a:cubicBezTo>
                      <a:pt x="1510" y="0"/>
                      <a:pt x="0" y="3898"/>
                      <a:pt x="1510" y="12150"/>
                    </a:cubicBezTo>
                    <a:cubicBezTo>
                      <a:pt x="3002" y="20402"/>
                      <a:pt x="5109" y="30920"/>
                      <a:pt x="4653" y="36468"/>
                    </a:cubicBezTo>
                    <a:cubicBezTo>
                      <a:pt x="4214" y="42033"/>
                      <a:pt x="3459" y="53744"/>
                      <a:pt x="3459" y="53744"/>
                    </a:cubicBezTo>
                    <a:lnTo>
                      <a:pt x="13063" y="53744"/>
                    </a:lnTo>
                    <a:cubicBezTo>
                      <a:pt x="13695" y="53674"/>
                      <a:pt x="15100" y="42402"/>
                      <a:pt x="15292" y="41190"/>
                    </a:cubicBezTo>
                    <a:cubicBezTo>
                      <a:pt x="16259" y="34642"/>
                      <a:pt x="16662" y="28005"/>
                      <a:pt x="16100" y="21420"/>
                    </a:cubicBezTo>
                    <a:cubicBezTo>
                      <a:pt x="15538" y="14872"/>
                      <a:pt x="13888" y="8481"/>
                      <a:pt x="12466" y="2090"/>
                    </a:cubicBezTo>
                    <a:lnTo>
                      <a:pt x="1510"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275" name="Google Shape;784;p48">
                <a:extLst>
                  <a:ext uri="{FF2B5EF4-FFF2-40B4-BE49-F238E27FC236}">
                    <a16:creationId xmlns:a16="http://schemas.microsoft.com/office/drawing/2014/main" id="{D8836606-E3F7-A20E-05EA-145216C9E3D8}"/>
                  </a:ext>
                </a:extLst>
              </p:cNvPr>
              <p:cNvSpPr/>
              <p:nvPr/>
            </p:nvSpPr>
            <p:spPr>
              <a:xfrm>
                <a:off x="7489460" y="1888936"/>
                <a:ext cx="130352" cy="136458"/>
              </a:xfrm>
              <a:custGeom>
                <a:avLst/>
                <a:gdLst/>
                <a:ahLst/>
                <a:cxnLst/>
                <a:rect l="l" t="t" r="r" b="b"/>
                <a:pathLst>
                  <a:path w="6127" h="6414" extrusionOk="0">
                    <a:moveTo>
                      <a:pt x="746" y="1"/>
                    </a:moveTo>
                    <a:cubicBezTo>
                      <a:pt x="661" y="1"/>
                      <a:pt x="614" y="4"/>
                      <a:pt x="614" y="4"/>
                    </a:cubicBezTo>
                    <a:lnTo>
                      <a:pt x="0" y="5746"/>
                    </a:lnTo>
                    <a:lnTo>
                      <a:pt x="4951" y="6413"/>
                    </a:lnTo>
                    <a:cubicBezTo>
                      <a:pt x="4951" y="6413"/>
                      <a:pt x="6127" y="4218"/>
                      <a:pt x="4617" y="2024"/>
                    </a:cubicBezTo>
                    <a:cubicBezTo>
                      <a:pt x="3301" y="131"/>
                      <a:pt x="1279" y="1"/>
                      <a:pt x="746" y="1"/>
                    </a:cubicBezTo>
                    <a:close/>
                  </a:path>
                </a:pathLst>
              </a:custGeom>
              <a:solidFill>
                <a:srgbClr val="D05D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276" name="Google Shape;785;p48">
                <a:extLst>
                  <a:ext uri="{FF2B5EF4-FFF2-40B4-BE49-F238E27FC236}">
                    <a16:creationId xmlns:a16="http://schemas.microsoft.com/office/drawing/2014/main" id="{2597C57D-2AC0-54A2-BB90-AE1BE36BDE59}"/>
                  </a:ext>
                </a:extLst>
              </p:cNvPr>
              <p:cNvSpPr/>
              <p:nvPr/>
            </p:nvSpPr>
            <p:spPr>
              <a:xfrm>
                <a:off x="6699431" y="1317692"/>
                <a:ext cx="635420" cy="1955683"/>
              </a:xfrm>
              <a:custGeom>
                <a:avLst/>
                <a:gdLst/>
                <a:ahLst/>
                <a:cxnLst/>
                <a:rect l="l" t="t" r="r" b="b"/>
                <a:pathLst>
                  <a:path w="29867" h="91924" extrusionOk="0">
                    <a:moveTo>
                      <a:pt x="21610" y="1"/>
                    </a:moveTo>
                    <a:cubicBezTo>
                      <a:pt x="19760" y="1"/>
                      <a:pt x="18840" y="572"/>
                      <a:pt x="18840" y="572"/>
                    </a:cubicBezTo>
                    <a:lnTo>
                      <a:pt x="11325" y="30823"/>
                    </a:lnTo>
                    <a:cubicBezTo>
                      <a:pt x="11325" y="30823"/>
                      <a:pt x="8779" y="47713"/>
                      <a:pt x="6145" y="57845"/>
                    </a:cubicBezTo>
                    <a:cubicBezTo>
                      <a:pt x="3530" y="67993"/>
                      <a:pt x="0" y="91028"/>
                      <a:pt x="0" y="91028"/>
                    </a:cubicBezTo>
                    <a:lnTo>
                      <a:pt x="8393" y="91923"/>
                    </a:lnTo>
                    <a:cubicBezTo>
                      <a:pt x="8393" y="91923"/>
                      <a:pt x="12835" y="67010"/>
                      <a:pt x="14784" y="55825"/>
                    </a:cubicBezTo>
                    <a:cubicBezTo>
                      <a:pt x="16733" y="44641"/>
                      <a:pt x="18681" y="31209"/>
                      <a:pt x="21544" y="20394"/>
                    </a:cubicBezTo>
                    <a:cubicBezTo>
                      <a:pt x="24388" y="9578"/>
                      <a:pt x="29866" y="2801"/>
                      <a:pt x="29866" y="2801"/>
                    </a:cubicBezTo>
                    <a:cubicBezTo>
                      <a:pt x="26194" y="563"/>
                      <a:pt x="23445" y="1"/>
                      <a:pt x="2161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277" name="Google Shape;786;p48">
                <a:extLst>
                  <a:ext uri="{FF2B5EF4-FFF2-40B4-BE49-F238E27FC236}">
                    <a16:creationId xmlns:a16="http://schemas.microsoft.com/office/drawing/2014/main" id="{0780EC91-238C-69AD-AD44-F8A75F5E2DEC}"/>
                  </a:ext>
                </a:extLst>
              </p:cNvPr>
              <p:cNvSpPr/>
              <p:nvPr/>
            </p:nvSpPr>
            <p:spPr>
              <a:xfrm>
                <a:off x="6861926" y="1329840"/>
                <a:ext cx="640612" cy="681353"/>
              </a:xfrm>
              <a:custGeom>
                <a:avLst/>
                <a:gdLst/>
                <a:ahLst/>
                <a:cxnLst/>
                <a:rect l="l" t="t" r="r" b="b"/>
                <a:pathLst>
                  <a:path w="30111" h="32026" extrusionOk="0">
                    <a:moveTo>
                      <a:pt x="11202" y="1"/>
                    </a:moveTo>
                    <a:cubicBezTo>
                      <a:pt x="11202" y="1"/>
                      <a:pt x="7813" y="439"/>
                      <a:pt x="5004" y="7480"/>
                    </a:cubicBezTo>
                    <a:cubicBezTo>
                      <a:pt x="2194" y="14503"/>
                      <a:pt x="0" y="25371"/>
                      <a:pt x="1405" y="28409"/>
                    </a:cubicBezTo>
                    <a:cubicBezTo>
                      <a:pt x="2810" y="31464"/>
                      <a:pt x="29497" y="32026"/>
                      <a:pt x="29497" y="32026"/>
                    </a:cubicBezTo>
                    <a:lnTo>
                      <a:pt x="30111" y="26284"/>
                    </a:lnTo>
                    <a:lnTo>
                      <a:pt x="11991" y="20314"/>
                    </a:lnTo>
                    <a:lnTo>
                      <a:pt x="11202"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grpSp>
            <p:nvGrpSpPr>
              <p:cNvPr id="278" name="Google Shape;787;p48">
                <a:extLst>
                  <a:ext uri="{FF2B5EF4-FFF2-40B4-BE49-F238E27FC236}">
                    <a16:creationId xmlns:a16="http://schemas.microsoft.com/office/drawing/2014/main" id="{46F32C7C-0315-6A85-ADD3-8426485A4F2D}"/>
                  </a:ext>
                </a:extLst>
              </p:cNvPr>
              <p:cNvGrpSpPr/>
              <p:nvPr/>
            </p:nvGrpSpPr>
            <p:grpSpPr>
              <a:xfrm>
                <a:off x="6829057" y="1484017"/>
                <a:ext cx="920744" cy="1255566"/>
                <a:chOff x="6829057" y="1484017"/>
                <a:chExt cx="920744" cy="1255566"/>
              </a:xfrm>
            </p:grpSpPr>
            <p:sp>
              <p:nvSpPr>
                <p:cNvPr id="292" name="Google Shape;788;p48">
                  <a:extLst>
                    <a:ext uri="{FF2B5EF4-FFF2-40B4-BE49-F238E27FC236}">
                      <a16:creationId xmlns:a16="http://schemas.microsoft.com/office/drawing/2014/main" id="{2236DACB-FD95-2CC5-3867-3CB0EE9E02A8}"/>
                    </a:ext>
                  </a:extLst>
                </p:cNvPr>
                <p:cNvSpPr/>
                <p:nvPr/>
              </p:nvSpPr>
              <p:spPr>
                <a:xfrm>
                  <a:off x="7125985" y="1986948"/>
                  <a:ext cx="618996" cy="305509"/>
                </a:xfrm>
                <a:custGeom>
                  <a:avLst/>
                  <a:gdLst/>
                  <a:ahLst/>
                  <a:cxnLst/>
                  <a:rect l="l" t="t" r="r" b="b"/>
                  <a:pathLst>
                    <a:path w="29095" h="14360" extrusionOk="0">
                      <a:moveTo>
                        <a:pt x="141" y="1"/>
                      </a:moveTo>
                      <a:cubicBezTo>
                        <a:pt x="107" y="1"/>
                        <a:pt x="75" y="19"/>
                        <a:pt x="54" y="50"/>
                      </a:cubicBezTo>
                      <a:cubicBezTo>
                        <a:pt x="1" y="85"/>
                        <a:pt x="19" y="173"/>
                        <a:pt x="54" y="208"/>
                      </a:cubicBezTo>
                      <a:cubicBezTo>
                        <a:pt x="89" y="226"/>
                        <a:pt x="3144" y="2771"/>
                        <a:pt x="7024" y="5599"/>
                      </a:cubicBezTo>
                      <a:cubicBezTo>
                        <a:pt x="9306" y="7249"/>
                        <a:pt x="11413" y="8670"/>
                        <a:pt x="13309" y="9812"/>
                      </a:cubicBezTo>
                      <a:cubicBezTo>
                        <a:pt x="15662" y="11252"/>
                        <a:pt x="17682" y="12270"/>
                        <a:pt x="19297" y="12832"/>
                      </a:cubicBezTo>
                      <a:cubicBezTo>
                        <a:pt x="22598" y="14008"/>
                        <a:pt x="24740" y="14359"/>
                        <a:pt x="26180" y="14359"/>
                      </a:cubicBezTo>
                      <a:cubicBezTo>
                        <a:pt x="27655" y="14359"/>
                        <a:pt x="28374" y="13991"/>
                        <a:pt x="28849" y="13762"/>
                      </a:cubicBezTo>
                      <a:cubicBezTo>
                        <a:pt x="28901" y="13727"/>
                        <a:pt x="28971" y="13710"/>
                        <a:pt x="29006" y="13675"/>
                      </a:cubicBezTo>
                      <a:cubicBezTo>
                        <a:pt x="29076" y="13657"/>
                        <a:pt x="29094" y="13586"/>
                        <a:pt x="29076" y="13516"/>
                      </a:cubicBezTo>
                      <a:cubicBezTo>
                        <a:pt x="29050" y="13477"/>
                        <a:pt x="29004" y="13457"/>
                        <a:pt x="28961" y="13457"/>
                      </a:cubicBezTo>
                      <a:cubicBezTo>
                        <a:pt x="28946" y="13457"/>
                        <a:pt x="28932" y="13460"/>
                        <a:pt x="28919" y="13464"/>
                      </a:cubicBezTo>
                      <a:cubicBezTo>
                        <a:pt x="28865" y="13499"/>
                        <a:pt x="28814" y="13516"/>
                        <a:pt x="28743" y="13551"/>
                      </a:cubicBezTo>
                      <a:cubicBezTo>
                        <a:pt x="28287" y="13780"/>
                        <a:pt x="27601" y="14113"/>
                        <a:pt x="26215" y="14113"/>
                      </a:cubicBezTo>
                      <a:lnTo>
                        <a:pt x="26180" y="14113"/>
                      </a:lnTo>
                      <a:cubicBezTo>
                        <a:pt x="24494" y="14113"/>
                        <a:pt x="22194" y="13605"/>
                        <a:pt x="19368" y="12622"/>
                      </a:cubicBezTo>
                      <a:cubicBezTo>
                        <a:pt x="17769" y="12060"/>
                        <a:pt x="15768" y="11041"/>
                        <a:pt x="13433" y="9618"/>
                      </a:cubicBezTo>
                      <a:cubicBezTo>
                        <a:pt x="11554" y="8460"/>
                        <a:pt x="9447" y="7055"/>
                        <a:pt x="7164" y="5405"/>
                      </a:cubicBezTo>
                      <a:cubicBezTo>
                        <a:pt x="3302" y="2595"/>
                        <a:pt x="247" y="50"/>
                        <a:pt x="212" y="32"/>
                      </a:cubicBezTo>
                      <a:cubicBezTo>
                        <a:pt x="190" y="10"/>
                        <a:pt x="165" y="1"/>
                        <a:pt x="14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293" name="Google Shape;789;p48">
                  <a:extLst>
                    <a:ext uri="{FF2B5EF4-FFF2-40B4-BE49-F238E27FC236}">
                      <a16:creationId xmlns:a16="http://schemas.microsoft.com/office/drawing/2014/main" id="{9C87425B-94B0-E294-28D8-992686B6A2C0}"/>
                    </a:ext>
                  </a:extLst>
                </p:cNvPr>
                <p:cNvSpPr/>
                <p:nvPr/>
              </p:nvSpPr>
              <p:spPr>
                <a:xfrm>
                  <a:off x="7493928" y="1688700"/>
                  <a:ext cx="205474" cy="339294"/>
                </a:xfrm>
                <a:custGeom>
                  <a:avLst/>
                  <a:gdLst/>
                  <a:ahLst/>
                  <a:cxnLst/>
                  <a:rect l="l" t="t" r="r" b="b"/>
                  <a:pathLst>
                    <a:path w="9658" h="15948" extrusionOk="0">
                      <a:moveTo>
                        <a:pt x="9534" y="1"/>
                      </a:moveTo>
                      <a:cubicBezTo>
                        <a:pt x="9477" y="1"/>
                        <a:pt x="9426" y="35"/>
                        <a:pt x="9412" y="94"/>
                      </a:cubicBezTo>
                      <a:lnTo>
                        <a:pt x="4653" y="15701"/>
                      </a:lnTo>
                      <a:lnTo>
                        <a:pt x="141" y="15140"/>
                      </a:lnTo>
                      <a:cubicBezTo>
                        <a:pt x="71" y="15140"/>
                        <a:pt x="18" y="15193"/>
                        <a:pt x="1" y="15245"/>
                      </a:cubicBezTo>
                      <a:cubicBezTo>
                        <a:pt x="1" y="15315"/>
                        <a:pt x="53" y="15369"/>
                        <a:pt x="106" y="15385"/>
                      </a:cubicBezTo>
                      <a:lnTo>
                        <a:pt x="4723" y="15947"/>
                      </a:lnTo>
                      <a:lnTo>
                        <a:pt x="4741" y="15947"/>
                      </a:lnTo>
                      <a:cubicBezTo>
                        <a:pt x="4793" y="15947"/>
                        <a:pt x="4847" y="15912"/>
                        <a:pt x="4847" y="15860"/>
                      </a:cubicBezTo>
                      <a:lnTo>
                        <a:pt x="9639" y="146"/>
                      </a:lnTo>
                      <a:cubicBezTo>
                        <a:pt x="9657" y="94"/>
                        <a:pt x="9622" y="23"/>
                        <a:pt x="9569" y="5"/>
                      </a:cubicBezTo>
                      <a:cubicBezTo>
                        <a:pt x="9557" y="2"/>
                        <a:pt x="9546" y="1"/>
                        <a:pt x="953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294" name="Google Shape;790;p48">
                  <a:extLst>
                    <a:ext uri="{FF2B5EF4-FFF2-40B4-BE49-F238E27FC236}">
                      <a16:creationId xmlns:a16="http://schemas.microsoft.com/office/drawing/2014/main" id="{29032BA7-5A8E-F341-7F95-8CF180F0F396}"/>
                    </a:ext>
                  </a:extLst>
                </p:cNvPr>
                <p:cNvSpPr/>
                <p:nvPr/>
              </p:nvSpPr>
              <p:spPr>
                <a:xfrm>
                  <a:off x="7592153" y="2023009"/>
                  <a:ext cx="133394" cy="32615"/>
                </a:xfrm>
                <a:custGeom>
                  <a:avLst/>
                  <a:gdLst/>
                  <a:ahLst/>
                  <a:cxnLst/>
                  <a:rect l="l" t="t" r="r" b="b"/>
                  <a:pathLst>
                    <a:path w="6270" h="1533" extrusionOk="0">
                      <a:moveTo>
                        <a:pt x="112" y="1"/>
                      </a:moveTo>
                      <a:cubicBezTo>
                        <a:pt x="66" y="1"/>
                        <a:pt x="16" y="35"/>
                        <a:pt x="1" y="93"/>
                      </a:cubicBezTo>
                      <a:cubicBezTo>
                        <a:pt x="1" y="163"/>
                        <a:pt x="36" y="216"/>
                        <a:pt x="106" y="233"/>
                      </a:cubicBezTo>
                      <a:cubicBezTo>
                        <a:pt x="124" y="233"/>
                        <a:pt x="2389" y="638"/>
                        <a:pt x="6129" y="1516"/>
                      </a:cubicBezTo>
                      <a:lnTo>
                        <a:pt x="6146" y="1533"/>
                      </a:lnTo>
                      <a:cubicBezTo>
                        <a:pt x="6199" y="1533"/>
                        <a:pt x="6251" y="1481"/>
                        <a:pt x="6269" y="1427"/>
                      </a:cubicBezTo>
                      <a:cubicBezTo>
                        <a:pt x="6269" y="1375"/>
                        <a:pt x="6234" y="1305"/>
                        <a:pt x="6181" y="1287"/>
                      </a:cubicBezTo>
                      <a:cubicBezTo>
                        <a:pt x="2442" y="409"/>
                        <a:pt x="159" y="6"/>
                        <a:pt x="141" y="6"/>
                      </a:cubicBezTo>
                      <a:cubicBezTo>
                        <a:pt x="132" y="3"/>
                        <a:pt x="122" y="1"/>
                        <a:pt x="11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295" name="Google Shape;791;p48">
                  <a:extLst>
                    <a:ext uri="{FF2B5EF4-FFF2-40B4-BE49-F238E27FC236}">
                      <a16:creationId xmlns:a16="http://schemas.microsoft.com/office/drawing/2014/main" id="{7D66916F-5764-7D95-71C1-036E5F310C5C}"/>
                    </a:ext>
                  </a:extLst>
                </p:cNvPr>
                <p:cNvSpPr/>
                <p:nvPr/>
              </p:nvSpPr>
              <p:spPr>
                <a:xfrm>
                  <a:off x="7569389" y="2576212"/>
                  <a:ext cx="180412" cy="163371"/>
                </a:xfrm>
                <a:custGeom>
                  <a:avLst/>
                  <a:gdLst/>
                  <a:ahLst/>
                  <a:cxnLst/>
                  <a:rect l="l" t="t" r="r" b="b"/>
                  <a:pathLst>
                    <a:path w="8480" h="7679" extrusionOk="0">
                      <a:moveTo>
                        <a:pt x="123" y="1"/>
                      </a:moveTo>
                      <a:cubicBezTo>
                        <a:pt x="92" y="1"/>
                        <a:pt x="61" y="14"/>
                        <a:pt x="36" y="40"/>
                      </a:cubicBezTo>
                      <a:cubicBezTo>
                        <a:pt x="0" y="93"/>
                        <a:pt x="0" y="163"/>
                        <a:pt x="52" y="215"/>
                      </a:cubicBezTo>
                      <a:lnTo>
                        <a:pt x="8269" y="7643"/>
                      </a:lnTo>
                      <a:cubicBezTo>
                        <a:pt x="8288" y="7660"/>
                        <a:pt x="8323" y="7678"/>
                        <a:pt x="8340" y="7678"/>
                      </a:cubicBezTo>
                      <a:cubicBezTo>
                        <a:pt x="8375" y="7678"/>
                        <a:pt x="8410" y="7660"/>
                        <a:pt x="8428" y="7625"/>
                      </a:cubicBezTo>
                      <a:cubicBezTo>
                        <a:pt x="8480" y="7590"/>
                        <a:pt x="8463" y="7503"/>
                        <a:pt x="8428" y="7467"/>
                      </a:cubicBezTo>
                      <a:lnTo>
                        <a:pt x="211" y="40"/>
                      </a:lnTo>
                      <a:cubicBezTo>
                        <a:pt x="184" y="14"/>
                        <a:pt x="153" y="1"/>
                        <a:pt x="12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296" name="Google Shape;792;p48">
                  <a:extLst>
                    <a:ext uri="{FF2B5EF4-FFF2-40B4-BE49-F238E27FC236}">
                      <a16:creationId xmlns:a16="http://schemas.microsoft.com/office/drawing/2014/main" id="{E5EBC782-7C2D-F27D-D67A-4E18C17D392B}"/>
                    </a:ext>
                  </a:extLst>
                </p:cNvPr>
                <p:cNvSpPr/>
                <p:nvPr/>
              </p:nvSpPr>
              <p:spPr>
                <a:xfrm>
                  <a:off x="7028867" y="1731824"/>
                  <a:ext cx="476666" cy="159456"/>
                </a:xfrm>
                <a:custGeom>
                  <a:avLst/>
                  <a:gdLst/>
                  <a:ahLst/>
                  <a:cxnLst/>
                  <a:rect l="l" t="t" r="r" b="b"/>
                  <a:pathLst>
                    <a:path w="22405" h="7495" extrusionOk="0">
                      <a:moveTo>
                        <a:pt x="132" y="1"/>
                      </a:moveTo>
                      <a:cubicBezTo>
                        <a:pt x="91" y="1"/>
                        <a:pt x="49" y="34"/>
                        <a:pt x="36" y="85"/>
                      </a:cubicBezTo>
                      <a:cubicBezTo>
                        <a:pt x="1" y="138"/>
                        <a:pt x="36" y="209"/>
                        <a:pt x="106" y="225"/>
                      </a:cubicBezTo>
                      <a:lnTo>
                        <a:pt x="22229" y="7494"/>
                      </a:lnTo>
                      <a:lnTo>
                        <a:pt x="22264" y="7494"/>
                      </a:lnTo>
                      <a:cubicBezTo>
                        <a:pt x="22317" y="7494"/>
                        <a:pt x="22369" y="7459"/>
                        <a:pt x="22369" y="7424"/>
                      </a:cubicBezTo>
                      <a:cubicBezTo>
                        <a:pt x="22404" y="7354"/>
                        <a:pt x="22369" y="7284"/>
                        <a:pt x="22299" y="7267"/>
                      </a:cubicBezTo>
                      <a:lnTo>
                        <a:pt x="176" y="15"/>
                      </a:lnTo>
                      <a:cubicBezTo>
                        <a:pt x="163" y="5"/>
                        <a:pt x="147" y="1"/>
                        <a:pt x="13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297" name="Google Shape;793;p48">
                  <a:extLst>
                    <a:ext uri="{FF2B5EF4-FFF2-40B4-BE49-F238E27FC236}">
                      <a16:creationId xmlns:a16="http://schemas.microsoft.com/office/drawing/2014/main" id="{6C0B5200-1F95-028D-724A-568B217F4331}"/>
                    </a:ext>
                  </a:extLst>
                </p:cNvPr>
                <p:cNvSpPr/>
                <p:nvPr/>
              </p:nvSpPr>
              <p:spPr>
                <a:xfrm>
                  <a:off x="6892561" y="1938400"/>
                  <a:ext cx="599529" cy="75037"/>
                </a:xfrm>
                <a:custGeom>
                  <a:avLst/>
                  <a:gdLst/>
                  <a:ahLst/>
                  <a:cxnLst/>
                  <a:rect l="l" t="t" r="r" b="b"/>
                  <a:pathLst>
                    <a:path w="28180" h="3527" extrusionOk="0">
                      <a:moveTo>
                        <a:pt x="122" y="0"/>
                      </a:moveTo>
                      <a:cubicBezTo>
                        <a:pt x="88" y="0"/>
                        <a:pt x="56" y="19"/>
                        <a:pt x="35" y="50"/>
                      </a:cubicBezTo>
                      <a:cubicBezTo>
                        <a:pt x="0" y="102"/>
                        <a:pt x="17" y="190"/>
                        <a:pt x="70" y="225"/>
                      </a:cubicBezTo>
                      <a:cubicBezTo>
                        <a:pt x="87" y="242"/>
                        <a:pt x="667" y="629"/>
                        <a:pt x="1948" y="1085"/>
                      </a:cubicBezTo>
                      <a:cubicBezTo>
                        <a:pt x="4073" y="1841"/>
                        <a:pt x="6408" y="2174"/>
                        <a:pt x="8006" y="2314"/>
                      </a:cubicBezTo>
                      <a:cubicBezTo>
                        <a:pt x="13010" y="2771"/>
                        <a:pt x="27898" y="3526"/>
                        <a:pt x="28057" y="3526"/>
                      </a:cubicBezTo>
                      <a:cubicBezTo>
                        <a:pt x="28109" y="3526"/>
                        <a:pt x="28162" y="3491"/>
                        <a:pt x="28179" y="3421"/>
                      </a:cubicBezTo>
                      <a:cubicBezTo>
                        <a:pt x="28179" y="3351"/>
                        <a:pt x="28127" y="3297"/>
                        <a:pt x="28057" y="3297"/>
                      </a:cubicBezTo>
                      <a:cubicBezTo>
                        <a:pt x="27917" y="3297"/>
                        <a:pt x="13028" y="2543"/>
                        <a:pt x="8023" y="2087"/>
                      </a:cubicBezTo>
                      <a:cubicBezTo>
                        <a:pt x="5179" y="1822"/>
                        <a:pt x="3196" y="1279"/>
                        <a:pt x="2037" y="874"/>
                      </a:cubicBezTo>
                      <a:cubicBezTo>
                        <a:pt x="789" y="418"/>
                        <a:pt x="193" y="32"/>
                        <a:pt x="193" y="32"/>
                      </a:cubicBezTo>
                      <a:cubicBezTo>
                        <a:pt x="171" y="10"/>
                        <a:pt x="146" y="0"/>
                        <a:pt x="12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298" name="Google Shape;794;p48">
                  <a:extLst>
                    <a:ext uri="{FF2B5EF4-FFF2-40B4-BE49-F238E27FC236}">
                      <a16:creationId xmlns:a16="http://schemas.microsoft.com/office/drawing/2014/main" id="{447C3FC3-768C-46FA-FAF0-627FB7945A1B}"/>
                    </a:ext>
                  </a:extLst>
                </p:cNvPr>
                <p:cNvSpPr/>
                <p:nvPr/>
              </p:nvSpPr>
              <p:spPr>
                <a:xfrm>
                  <a:off x="7095009" y="1484017"/>
                  <a:ext cx="83292" cy="273171"/>
                </a:xfrm>
                <a:custGeom>
                  <a:avLst/>
                  <a:gdLst/>
                  <a:ahLst/>
                  <a:cxnLst/>
                  <a:rect l="l" t="t" r="r" b="b"/>
                  <a:pathLst>
                    <a:path w="3915" h="12840" extrusionOk="0">
                      <a:moveTo>
                        <a:pt x="3792" y="0"/>
                      </a:moveTo>
                      <a:cubicBezTo>
                        <a:pt x="3735" y="0"/>
                        <a:pt x="3684" y="32"/>
                        <a:pt x="3669" y="75"/>
                      </a:cubicBezTo>
                      <a:lnTo>
                        <a:pt x="17" y="12699"/>
                      </a:lnTo>
                      <a:cubicBezTo>
                        <a:pt x="0" y="12751"/>
                        <a:pt x="35" y="12822"/>
                        <a:pt x="87" y="12840"/>
                      </a:cubicBezTo>
                      <a:lnTo>
                        <a:pt x="122" y="12840"/>
                      </a:lnTo>
                      <a:cubicBezTo>
                        <a:pt x="176" y="12840"/>
                        <a:pt x="228" y="12805"/>
                        <a:pt x="246" y="12751"/>
                      </a:cubicBezTo>
                      <a:lnTo>
                        <a:pt x="3898" y="145"/>
                      </a:lnTo>
                      <a:cubicBezTo>
                        <a:pt x="3915" y="75"/>
                        <a:pt x="3880" y="23"/>
                        <a:pt x="3828" y="5"/>
                      </a:cubicBezTo>
                      <a:cubicBezTo>
                        <a:pt x="3816" y="2"/>
                        <a:pt x="3804" y="0"/>
                        <a:pt x="379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299" name="Google Shape;795;p48">
                  <a:extLst>
                    <a:ext uri="{FF2B5EF4-FFF2-40B4-BE49-F238E27FC236}">
                      <a16:creationId xmlns:a16="http://schemas.microsoft.com/office/drawing/2014/main" id="{D99B60B9-51F6-3738-13E5-FD577546FE10}"/>
                    </a:ext>
                  </a:extLst>
                </p:cNvPr>
                <p:cNvSpPr/>
                <p:nvPr/>
              </p:nvSpPr>
              <p:spPr>
                <a:xfrm>
                  <a:off x="6829057" y="2477966"/>
                  <a:ext cx="127756" cy="143925"/>
                </a:xfrm>
                <a:custGeom>
                  <a:avLst/>
                  <a:gdLst/>
                  <a:ahLst/>
                  <a:cxnLst/>
                  <a:rect l="l" t="t" r="r" b="b"/>
                  <a:pathLst>
                    <a:path w="6005" h="6765" extrusionOk="0">
                      <a:moveTo>
                        <a:pt x="5867" y="1"/>
                      </a:moveTo>
                      <a:cubicBezTo>
                        <a:pt x="5838" y="1"/>
                        <a:pt x="5812" y="14"/>
                        <a:pt x="5794" y="41"/>
                      </a:cubicBezTo>
                      <a:lnTo>
                        <a:pt x="35" y="6572"/>
                      </a:lnTo>
                      <a:cubicBezTo>
                        <a:pt x="0" y="6624"/>
                        <a:pt x="0" y="6695"/>
                        <a:pt x="52" y="6748"/>
                      </a:cubicBezTo>
                      <a:cubicBezTo>
                        <a:pt x="71" y="6765"/>
                        <a:pt x="106" y="6765"/>
                        <a:pt x="122" y="6765"/>
                      </a:cubicBezTo>
                      <a:cubicBezTo>
                        <a:pt x="158" y="6765"/>
                        <a:pt x="193" y="6748"/>
                        <a:pt x="211" y="6730"/>
                      </a:cubicBezTo>
                      <a:lnTo>
                        <a:pt x="5970" y="198"/>
                      </a:lnTo>
                      <a:cubicBezTo>
                        <a:pt x="6005" y="146"/>
                        <a:pt x="6005" y="76"/>
                        <a:pt x="5952" y="41"/>
                      </a:cubicBezTo>
                      <a:cubicBezTo>
                        <a:pt x="5926" y="14"/>
                        <a:pt x="5895" y="1"/>
                        <a:pt x="586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grpSp>
          <p:sp>
            <p:nvSpPr>
              <p:cNvPr id="279" name="Google Shape;796;p48">
                <a:extLst>
                  <a:ext uri="{FF2B5EF4-FFF2-40B4-BE49-F238E27FC236}">
                    <a16:creationId xmlns:a16="http://schemas.microsoft.com/office/drawing/2014/main" id="{DDEE9973-51E2-52C7-2596-C0113C03037F}"/>
                  </a:ext>
                </a:extLst>
              </p:cNvPr>
              <p:cNvSpPr/>
              <p:nvPr/>
            </p:nvSpPr>
            <p:spPr>
              <a:xfrm>
                <a:off x="7360218" y="1205086"/>
                <a:ext cx="263342" cy="549491"/>
              </a:xfrm>
              <a:custGeom>
                <a:avLst/>
                <a:gdLst/>
                <a:ahLst/>
                <a:cxnLst/>
                <a:rect l="l" t="t" r="r" b="b"/>
                <a:pathLst>
                  <a:path w="12378" h="25828" extrusionOk="0">
                    <a:moveTo>
                      <a:pt x="10411" y="1"/>
                    </a:moveTo>
                    <a:lnTo>
                      <a:pt x="1632" y="5128"/>
                    </a:lnTo>
                    <a:lnTo>
                      <a:pt x="1686" y="7041"/>
                    </a:lnTo>
                    <a:lnTo>
                      <a:pt x="1703" y="7972"/>
                    </a:lnTo>
                    <a:lnTo>
                      <a:pt x="1738" y="9007"/>
                    </a:lnTo>
                    <a:lnTo>
                      <a:pt x="843" y="8780"/>
                    </a:lnTo>
                    <a:lnTo>
                      <a:pt x="0" y="25827"/>
                    </a:lnTo>
                    <a:lnTo>
                      <a:pt x="12378" y="10360"/>
                    </a:lnTo>
                    <a:cubicBezTo>
                      <a:pt x="12378" y="10360"/>
                      <a:pt x="10640" y="7989"/>
                      <a:pt x="10516" y="5514"/>
                    </a:cubicBezTo>
                    <a:cubicBezTo>
                      <a:pt x="10411" y="3038"/>
                      <a:pt x="10411" y="1"/>
                      <a:pt x="10411" y="1"/>
                    </a:cubicBezTo>
                    <a:close/>
                  </a:path>
                </a:pathLst>
              </a:custGeom>
              <a:solidFill>
                <a:srgbClr val="D05D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280" name="Google Shape;797;p48">
                <a:extLst>
                  <a:ext uri="{FF2B5EF4-FFF2-40B4-BE49-F238E27FC236}">
                    <a16:creationId xmlns:a16="http://schemas.microsoft.com/office/drawing/2014/main" id="{1A20F83D-BD29-92A0-6309-5EB4293CFAA9}"/>
                  </a:ext>
                </a:extLst>
              </p:cNvPr>
              <p:cNvSpPr/>
              <p:nvPr/>
            </p:nvSpPr>
            <p:spPr>
              <a:xfrm>
                <a:off x="7396065" y="1304459"/>
                <a:ext cx="133011" cy="92695"/>
              </a:xfrm>
              <a:custGeom>
                <a:avLst/>
                <a:gdLst/>
                <a:ahLst/>
                <a:cxnLst/>
                <a:rect l="l" t="t" r="r" b="b"/>
                <a:pathLst>
                  <a:path w="6252" h="4357" extrusionOk="0">
                    <a:moveTo>
                      <a:pt x="6251" y="0"/>
                    </a:moveTo>
                    <a:lnTo>
                      <a:pt x="6251" y="0"/>
                    </a:lnTo>
                    <a:cubicBezTo>
                      <a:pt x="3810" y="1773"/>
                      <a:pt x="860" y="2264"/>
                      <a:pt x="1" y="2370"/>
                    </a:cubicBezTo>
                    <a:lnTo>
                      <a:pt x="18" y="3301"/>
                    </a:lnTo>
                    <a:cubicBezTo>
                      <a:pt x="228" y="3792"/>
                      <a:pt x="579" y="4301"/>
                      <a:pt x="1141" y="4354"/>
                    </a:cubicBezTo>
                    <a:cubicBezTo>
                      <a:pt x="1154" y="4356"/>
                      <a:pt x="1167" y="4356"/>
                      <a:pt x="1181" y="4356"/>
                    </a:cubicBezTo>
                    <a:cubicBezTo>
                      <a:pt x="2323" y="4356"/>
                      <a:pt x="6251" y="1"/>
                      <a:pt x="625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281" name="Google Shape;798;p48">
                <a:extLst>
                  <a:ext uri="{FF2B5EF4-FFF2-40B4-BE49-F238E27FC236}">
                    <a16:creationId xmlns:a16="http://schemas.microsoft.com/office/drawing/2014/main" id="{E58135B6-E57A-3A20-594B-E2F813ADD0E6}"/>
                  </a:ext>
                </a:extLst>
              </p:cNvPr>
              <p:cNvSpPr/>
              <p:nvPr/>
            </p:nvSpPr>
            <p:spPr>
              <a:xfrm>
                <a:off x="7267929" y="902774"/>
                <a:ext cx="348548" cy="458498"/>
              </a:xfrm>
              <a:custGeom>
                <a:avLst/>
                <a:gdLst/>
                <a:ahLst/>
                <a:cxnLst/>
                <a:rect l="l" t="t" r="r" b="b"/>
                <a:pathLst>
                  <a:path w="16383" h="21551" extrusionOk="0">
                    <a:moveTo>
                      <a:pt x="8282" y="0"/>
                    </a:moveTo>
                    <a:cubicBezTo>
                      <a:pt x="5833" y="0"/>
                      <a:pt x="1867" y="877"/>
                      <a:pt x="773" y="6310"/>
                    </a:cubicBezTo>
                    <a:cubicBezTo>
                      <a:pt x="387" y="8171"/>
                      <a:pt x="159" y="9944"/>
                      <a:pt x="89" y="11577"/>
                    </a:cubicBezTo>
                    <a:cubicBezTo>
                      <a:pt x="1" y="13806"/>
                      <a:pt x="195" y="15773"/>
                      <a:pt x="721" y="17353"/>
                    </a:cubicBezTo>
                    <a:cubicBezTo>
                      <a:pt x="1459" y="19565"/>
                      <a:pt x="2810" y="21023"/>
                      <a:pt x="4847" y="21461"/>
                    </a:cubicBezTo>
                    <a:cubicBezTo>
                      <a:pt x="5128" y="21522"/>
                      <a:pt x="5417" y="21551"/>
                      <a:pt x="5712" y="21551"/>
                    </a:cubicBezTo>
                    <a:cubicBezTo>
                      <a:pt x="8221" y="21551"/>
                      <a:pt x="11100" y="19469"/>
                      <a:pt x="13064" y="17599"/>
                    </a:cubicBezTo>
                    <a:cubicBezTo>
                      <a:pt x="13714" y="16967"/>
                      <a:pt x="14257" y="16370"/>
                      <a:pt x="14662" y="15896"/>
                    </a:cubicBezTo>
                    <a:lnTo>
                      <a:pt x="14662" y="15878"/>
                    </a:lnTo>
                    <a:cubicBezTo>
                      <a:pt x="14890" y="15597"/>
                      <a:pt x="15065" y="15334"/>
                      <a:pt x="15206" y="15141"/>
                    </a:cubicBezTo>
                    <a:cubicBezTo>
                      <a:pt x="16224" y="13438"/>
                      <a:pt x="16383" y="937"/>
                      <a:pt x="10273" y="200"/>
                    </a:cubicBezTo>
                    <a:cubicBezTo>
                      <a:pt x="10273" y="200"/>
                      <a:pt x="9450" y="0"/>
                      <a:pt x="8282" y="0"/>
                    </a:cubicBezTo>
                    <a:close/>
                  </a:path>
                </a:pathLst>
              </a:custGeom>
              <a:solidFill>
                <a:srgbClr val="D05D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282" name="Google Shape;799;p48">
                <a:extLst>
                  <a:ext uri="{FF2B5EF4-FFF2-40B4-BE49-F238E27FC236}">
                    <a16:creationId xmlns:a16="http://schemas.microsoft.com/office/drawing/2014/main" id="{4057A781-9B49-4B68-0891-D56867DA5E3A}"/>
                  </a:ext>
                </a:extLst>
              </p:cNvPr>
              <p:cNvSpPr/>
              <p:nvPr/>
            </p:nvSpPr>
            <p:spPr>
              <a:xfrm>
                <a:off x="7366196" y="1062035"/>
                <a:ext cx="113566" cy="48996"/>
              </a:xfrm>
              <a:custGeom>
                <a:avLst/>
                <a:gdLst/>
                <a:ahLst/>
                <a:cxnLst/>
                <a:rect l="l" t="t" r="r" b="b"/>
                <a:pathLst>
                  <a:path w="5338" h="2303" extrusionOk="0">
                    <a:moveTo>
                      <a:pt x="2935" y="0"/>
                    </a:moveTo>
                    <a:cubicBezTo>
                      <a:pt x="2032" y="0"/>
                      <a:pt x="1262" y="839"/>
                      <a:pt x="597" y="1229"/>
                    </a:cubicBezTo>
                    <a:cubicBezTo>
                      <a:pt x="457" y="1317"/>
                      <a:pt x="298" y="1404"/>
                      <a:pt x="176" y="1528"/>
                    </a:cubicBezTo>
                    <a:cubicBezTo>
                      <a:pt x="70" y="1650"/>
                      <a:pt x="0" y="1826"/>
                      <a:pt x="52" y="1966"/>
                    </a:cubicBezTo>
                    <a:cubicBezTo>
                      <a:pt x="148" y="2221"/>
                      <a:pt x="534" y="2303"/>
                      <a:pt x="867" y="2303"/>
                    </a:cubicBezTo>
                    <a:cubicBezTo>
                      <a:pt x="900" y="2303"/>
                      <a:pt x="933" y="2302"/>
                      <a:pt x="965" y="2300"/>
                    </a:cubicBezTo>
                    <a:cubicBezTo>
                      <a:pt x="1650" y="2265"/>
                      <a:pt x="2335" y="2106"/>
                      <a:pt x="2931" y="1844"/>
                    </a:cubicBezTo>
                    <a:cubicBezTo>
                      <a:pt x="3283" y="1703"/>
                      <a:pt x="3617" y="1528"/>
                      <a:pt x="3968" y="1422"/>
                    </a:cubicBezTo>
                    <a:cubicBezTo>
                      <a:pt x="5338" y="1053"/>
                      <a:pt x="4020" y="175"/>
                      <a:pt x="3160" y="18"/>
                    </a:cubicBezTo>
                    <a:cubicBezTo>
                      <a:pt x="3084" y="6"/>
                      <a:pt x="3009" y="0"/>
                      <a:pt x="293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283" name="Google Shape;800;p48">
                <a:extLst>
                  <a:ext uri="{FF2B5EF4-FFF2-40B4-BE49-F238E27FC236}">
                    <a16:creationId xmlns:a16="http://schemas.microsoft.com/office/drawing/2014/main" id="{1373A318-26E0-A393-3E76-0973FF791362}"/>
                  </a:ext>
                </a:extLst>
              </p:cNvPr>
              <p:cNvSpPr/>
              <p:nvPr/>
            </p:nvSpPr>
            <p:spPr>
              <a:xfrm>
                <a:off x="7210062" y="1053760"/>
                <a:ext cx="110587" cy="54592"/>
              </a:xfrm>
              <a:custGeom>
                <a:avLst/>
                <a:gdLst/>
                <a:ahLst/>
                <a:cxnLst/>
                <a:rect l="l" t="t" r="r" b="b"/>
                <a:pathLst>
                  <a:path w="5198" h="2566" extrusionOk="0">
                    <a:moveTo>
                      <a:pt x="2371" y="0"/>
                    </a:moveTo>
                    <a:cubicBezTo>
                      <a:pt x="2347" y="0"/>
                      <a:pt x="2323" y="1"/>
                      <a:pt x="2299" y="2"/>
                    </a:cubicBezTo>
                    <a:cubicBezTo>
                      <a:pt x="1421" y="21"/>
                      <a:pt x="0" y="723"/>
                      <a:pt x="1299" y="1285"/>
                    </a:cubicBezTo>
                    <a:cubicBezTo>
                      <a:pt x="1650" y="1425"/>
                      <a:pt x="1948" y="1636"/>
                      <a:pt x="2264" y="1828"/>
                    </a:cubicBezTo>
                    <a:cubicBezTo>
                      <a:pt x="2844" y="2163"/>
                      <a:pt x="3493" y="2408"/>
                      <a:pt x="4179" y="2531"/>
                    </a:cubicBezTo>
                    <a:cubicBezTo>
                      <a:pt x="4289" y="2553"/>
                      <a:pt x="4407" y="2566"/>
                      <a:pt x="4522" y="2566"/>
                    </a:cubicBezTo>
                    <a:cubicBezTo>
                      <a:pt x="4775" y="2566"/>
                      <a:pt x="5012" y="2501"/>
                      <a:pt x="5109" y="2320"/>
                    </a:cubicBezTo>
                    <a:cubicBezTo>
                      <a:pt x="5197" y="2179"/>
                      <a:pt x="5144" y="2004"/>
                      <a:pt x="5057" y="1882"/>
                    </a:cubicBezTo>
                    <a:cubicBezTo>
                      <a:pt x="4951" y="1741"/>
                      <a:pt x="4811" y="1636"/>
                      <a:pt x="4670" y="1530"/>
                    </a:cubicBezTo>
                    <a:cubicBezTo>
                      <a:pt x="4019" y="1033"/>
                      <a:pt x="3350" y="0"/>
                      <a:pt x="237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grpSp>
            <p:nvGrpSpPr>
              <p:cNvPr id="284" name="Google Shape;801;p48">
                <a:extLst>
                  <a:ext uri="{FF2B5EF4-FFF2-40B4-BE49-F238E27FC236}">
                    <a16:creationId xmlns:a16="http://schemas.microsoft.com/office/drawing/2014/main" id="{D78499BE-CB98-5382-929B-D9934DCB500B}"/>
                  </a:ext>
                </a:extLst>
              </p:cNvPr>
              <p:cNvGrpSpPr/>
              <p:nvPr/>
            </p:nvGrpSpPr>
            <p:grpSpPr>
              <a:xfrm>
                <a:off x="7284374" y="1105244"/>
                <a:ext cx="129648" cy="167857"/>
                <a:chOff x="7284374" y="1105244"/>
                <a:chExt cx="129648" cy="167857"/>
              </a:xfrm>
            </p:grpSpPr>
            <p:sp>
              <p:nvSpPr>
                <p:cNvPr id="287" name="Google Shape;802;p48">
                  <a:extLst>
                    <a:ext uri="{FF2B5EF4-FFF2-40B4-BE49-F238E27FC236}">
                      <a16:creationId xmlns:a16="http://schemas.microsoft.com/office/drawing/2014/main" id="{655301E9-E1EC-3ECA-1E1B-9EE299BA65A8}"/>
                    </a:ext>
                  </a:extLst>
                </p:cNvPr>
                <p:cNvSpPr/>
                <p:nvPr/>
              </p:nvSpPr>
              <p:spPr>
                <a:xfrm>
                  <a:off x="7284374" y="1118605"/>
                  <a:ext cx="21318" cy="20211"/>
                </a:xfrm>
                <a:custGeom>
                  <a:avLst/>
                  <a:gdLst/>
                  <a:ahLst/>
                  <a:cxnLst/>
                  <a:rect l="l" t="t" r="r" b="b"/>
                  <a:pathLst>
                    <a:path w="1002" h="950" extrusionOk="0">
                      <a:moveTo>
                        <a:pt x="493" y="0"/>
                      </a:moveTo>
                      <a:cubicBezTo>
                        <a:pt x="279" y="0"/>
                        <a:pt x="85" y="164"/>
                        <a:pt x="54" y="396"/>
                      </a:cubicBezTo>
                      <a:cubicBezTo>
                        <a:pt x="0" y="660"/>
                        <a:pt x="159" y="905"/>
                        <a:pt x="422" y="941"/>
                      </a:cubicBezTo>
                      <a:cubicBezTo>
                        <a:pt x="451" y="947"/>
                        <a:pt x="480" y="950"/>
                        <a:pt x="509" y="950"/>
                      </a:cubicBezTo>
                      <a:cubicBezTo>
                        <a:pt x="723" y="950"/>
                        <a:pt x="917" y="786"/>
                        <a:pt x="948" y="554"/>
                      </a:cubicBezTo>
                      <a:cubicBezTo>
                        <a:pt x="1002" y="290"/>
                        <a:pt x="843" y="44"/>
                        <a:pt x="580" y="9"/>
                      </a:cubicBezTo>
                      <a:cubicBezTo>
                        <a:pt x="551" y="3"/>
                        <a:pt x="522" y="0"/>
                        <a:pt x="49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288" name="Google Shape;803;p48">
                  <a:extLst>
                    <a:ext uri="{FF2B5EF4-FFF2-40B4-BE49-F238E27FC236}">
                      <a16:creationId xmlns:a16="http://schemas.microsoft.com/office/drawing/2014/main" id="{30D641AB-ACA8-CB5E-D80E-800D9D0243E8}"/>
                    </a:ext>
                  </a:extLst>
                </p:cNvPr>
                <p:cNvSpPr/>
                <p:nvPr/>
              </p:nvSpPr>
              <p:spPr>
                <a:xfrm>
                  <a:off x="7388215" y="1115796"/>
                  <a:ext cx="25807" cy="23147"/>
                </a:xfrm>
                <a:custGeom>
                  <a:avLst/>
                  <a:gdLst/>
                  <a:ahLst/>
                  <a:cxnLst/>
                  <a:rect l="l" t="t" r="r" b="b"/>
                  <a:pathLst>
                    <a:path w="1213" h="1088" extrusionOk="0">
                      <a:moveTo>
                        <a:pt x="608" y="1"/>
                      </a:moveTo>
                      <a:cubicBezTo>
                        <a:pt x="395" y="1"/>
                        <a:pt x="187" y="134"/>
                        <a:pt x="106" y="352"/>
                      </a:cubicBezTo>
                      <a:cubicBezTo>
                        <a:pt x="0" y="633"/>
                        <a:pt x="141" y="949"/>
                        <a:pt x="422" y="1054"/>
                      </a:cubicBezTo>
                      <a:cubicBezTo>
                        <a:pt x="481" y="1077"/>
                        <a:pt x="542" y="1087"/>
                        <a:pt x="601" y="1087"/>
                      </a:cubicBezTo>
                      <a:cubicBezTo>
                        <a:pt x="821" y="1087"/>
                        <a:pt x="1024" y="943"/>
                        <a:pt x="1107" y="721"/>
                      </a:cubicBezTo>
                      <a:cubicBezTo>
                        <a:pt x="1212" y="440"/>
                        <a:pt x="1072" y="124"/>
                        <a:pt x="791" y="36"/>
                      </a:cubicBezTo>
                      <a:cubicBezTo>
                        <a:pt x="732" y="12"/>
                        <a:pt x="670" y="1"/>
                        <a:pt x="60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289" name="Google Shape;804;p48">
                  <a:extLst>
                    <a:ext uri="{FF2B5EF4-FFF2-40B4-BE49-F238E27FC236}">
                      <a16:creationId xmlns:a16="http://schemas.microsoft.com/office/drawing/2014/main" id="{986E90A4-A0E2-CE09-8635-1318706CDFB2}"/>
                    </a:ext>
                  </a:extLst>
                </p:cNvPr>
                <p:cNvSpPr/>
                <p:nvPr/>
              </p:nvSpPr>
              <p:spPr>
                <a:xfrm>
                  <a:off x="7308265" y="1105244"/>
                  <a:ext cx="25828" cy="134245"/>
                </a:xfrm>
                <a:custGeom>
                  <a:avLst/>
                  <a:gdLst/>
                  <a:ahLst/>
                  <a:cxnLst/>
                  <a:rect l="l" t="t" r="r" b="b"/>
                  <a:pathLst>
                    <a:path w="1214" h="6310" extrusionOk="0">
                      <a:moveTo>
                        <a:pt x="512" y="1"/>
                      </a:moveTo>
                      <a:cubicBezTo>
                        <a:pt x="500" y="1"/>
                        <a:pt x="488" y="2"/>
                        <a:pt x="476" y="5"/>
                      </a:cubicBezTo>
                      <a:cubicBezTo>
                        <a:pt x="422" y="23"/>
                        <a:pt x="387" y="94"/>
                        <a:pt x="405" y="164"/>
                      </a:cubicBezTo>
                      <a:cubicBezTo>
                        <a:pt x="686" y="953"/>
                        <a:pt x="862" y="1796"/>
                        <a:pt x="914" y="2639"/>
                      </a:cubicBezTo>
                      <a:cubicBezTo>
                        <a:pt x="949" y="3060"/>
                        <a:pt x="949" y="3675"/>
                        <a:pt x="581" y="4008"/>
                      </a:cubicBezTo>
                      <a:cubicBezTo>
                        <a:pt x="528" y="4062"/>
                        <a:pt x="476" y="4097"/>
                        <a:pt x="405" y="4149"/>
                      </a:cubicBezTo>
                      <a:cubicBezTo>
                        <a:pt x="212" y="4308"/>
                        <a:pt x="1" y="4483"/>
                        <a:pt x="1" y="4764"/>
                      </a:cubicBezTo>
                      <a:cubicBezTo>
                        <a:pt x="19" y="4904"/>
                        <a:pt x="89" y="5027"/>
                        <a:pt x="160" y="5150"/>
                      </a:cubicBezTo>
                      <a:cubicBezTo>
                        <a:pt x="422" y="5537"/>
                        <a:pt x="703" y="5905"/>
                        <a:pt x="984" y="6274"/>
                      </a:cubicBezTo>
                      <a:cubicBezTo>
                        <a:pt x="1002" y="6291"/>
                        <a:pt x="1038" y="6309"/>
                        <a:pt x="1073" y="6309"/>
                      </a:cubicBezTo>
                      <a:cubicBezTo>
                        <a:pt x="1108" y="6309"/>
                        <a:pt x="1125" y="6309"/>
                        <a:pt x="1143" y="6291"/>
                      </a:cubicBezTo>
                      <a:cubicBezTo>
                        <a:pt x="1195" y="6256"/>
                        <a:pt x="1213" y="6169"/>
                        <a:pt x="1160" y="6133"/>
                      </a:cubicBezTo>
                      <a:cubicBezTo>
                        <a:pt x="879" y="5764"/>
                        <a:pt x="616" y="5396"/>
                        <a:pt x="352" y="5010"/>
                      </a:cubicBezTo>
                      <a:cubicBezTo>
                        <a:pt x="300" y="4921"/>
                        <a:pt x="247" y="4834"/>
                        <a:pt x="247" y="4746"/>
                      </a:cubicBezTo>
                      <a:cubicBezTo>
                        <a:pt x="230" y="4588"/>
                        <a:pt x="387" y="4465"/>
                        <a:pt x="563" y="4343"/>
                      </a:cubicBezTo>
                      <a:cubicBezTo>
                        <a:pt x="616" y="4289"/>
                        <a:pt x="686" y="4237"/>
                        <a:pt x="738" y="4184"/>
                      </a:cubicBezTo>
                      <a:cubicBezTo>
                        <a:pt x="949" y="3991"/>
                        <a:pt x="1213" y="3605"/>
                        <a:pt x="1143" y="2622"/>
                      </a:cubicBezTo>
                      <a:cubicBezTo>
                        <a:pt x="1090" y="1761"/>
                        <a:pt x="914" y="901"/>
                        <a:pt x="633" y="75"/>
                      </a:cubicBezTo>
                      <a:cubicBezTo>
                        <a:pt x="619" y="32"/>
                        <a:pt x="569" y="1"/>
                        <a:pt x="51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290" name="Google Shape;805;p48">
                  <a:extLst>
                    <a:ext uri="{FF2B5EF4-FFF2-40B4-BE49-F238E27FC236}">
                      <a16:creationId xmlns:a16="http://schemas.microsoft.com/office/drawing/2014/main" id="{06BB8C74-BC88-C376-9819-5A842E673D1F}"/>
                    </a:ext>
                  </a:extLst>
                </p:cNvPr>
                <p:cNvSpPr/>
                <p:nvPr/>
              </p:nvSpPr>
              <p:spPr>
                <a:xfrm>
                  <a:off x="7331072" y="1237572"/>
                  <a:ext cx="70250" cy="29551"/>
                </a:xfrm>
                <a:custGeom>
                  <a:avLst/>
                  <a:gdLst/>
                  <a:ahLst/>
                  <a:cxnLst/>
                  <a:rect l="l" t="t" r="r" b="b"/>
                  <a:pathLst>
                    <a:path w="3302" h="1389" extrusionOk="0">
                      <a:moveTo>
                        <a:pt x="3178" y="1"/>
                      </a:moveTo>
                      <a:cubicBezTo>
                        <a:pt x="2037" y="36"/>
                        <a:pt x="931" y="457"/>
                        <a:pt x="53" y="1178"/>
                      </a:cubicBezTo>
                      <a:cubicBezTo>
                        <a:pt x="1" y="1230"/>
                        <a:pt x="1" y="1300"/>
                        <a:pt x="36" y="1353"/>
                      </a:cubicBezTo>
                      <a:cubicBezTo>
                        <a:pt x="53" y="1370"/>
                        <a:pt x="88" y="1388"/>
                        <a:pt x="123" y="1388"/>
                      </a:cubicBezTo>
                      <a:cubicBezTo>
                        <a:pt x="158" y="1388"/>
                        <a:pt x="176" y="1370"/>
                        <a:pt x="193" y="1353"/>
                      </a:cubicBezTo>
                      <a:cubicBezTo>
                        <a:pt x="1036" y="668"/>
                        <a:pt x="2089" y="265"/>
                        <a:pt x="3178" y="230"/>
                      </a:cubicBezTo>
                      <a:cubicBezTo>
                        <a:pt x="3248" y="230"/>
                        <a:pt x="3301" y="176"/>
                        <a:pt x="3301" y="106"/>
                      </a:cubicBezTo>
                      <a:cubicBezTo>
                        <a:pt x="3301" y="54"/>
                        <a:pt x="3248" y="1"/>
                        <a:pt x="317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291" name="Google Shape;806;p48">
                  <a:extLst>
                    <a:ext uri="{FF2B5EF4-FFF2-40B4-BE49-F238E27FC236}">
                      <a16:creationId xmlns:a16="http://schemas.microsoft.com/office/drawing/2014/main" id="{1731A4E2-03BD-513B-2E37-741DC84B0598}"/>
                    </a:ext>
                  </a:extLst>
                </p:cNvPr>
                <p:cNvSpPr/>
                <p:nvPr/>
              </p:nvSpPr>
              <p:spPr>
                <a:xfrm>
                  <a:off x="7357963" y="1259613"/>
                  <a:ext cx="25424" cy="13488"/>
                </a:xfrm>
                <a:custGeom>
                  <a:avLst/>
                  <a:gdLst/>
                  <a:ahLst/>
                  <a:cxnLst/>
                  <a:rect l="l" t="t" r="r" b="b"/>
                  <a:pathLst>
                    <a:path w="1195" h="634" extrusionOk="0">
                      <a:moveTo>
                        <a:pt x="1057" y="1"/>
                      </a:moveTo>
                      <a:cubicBezTo>
                        <a:pt x="1038" y="1"/>
                        <a:pt x="1019" y="6"/>
                        <a:pt x="1001" y="18"/>
                      </a:cubicBezTo>
                      <a:cubicBezTo>
                        <a:pt x="720" y="177"/>
                        <a:pt x="404" y="317"/>
                        <a:pt x="106" y="404"/>
                      </a:cubicBezTo>
                      <a:cubicBezTo>
                        <a:pt x="36" y="423"/>
                        <a:pt x="1" y="493"/>
                        <a:pt x="18" y="563"/>
                      </a:cubicBezTo>
                      <a:cubicBezTo>
                        <a:pt x="36" y="615"/>
                        <a:pt x="88" y="633"/>
                        <a:pt x="141" y="633"/>
                      </a:cubicBezTo>
                      <a:lnTo>
                        <a:pt x="176" y="633"/>
                      </a:lnTo>
                      <a:cubicBezTo>
                        <a:pt x="492" y="528"/>
                        <a:pt x="808" y="387"/>
                        <a:pt x="1124" y="229"/>
                      </a:cubicBezTo>
                      <a:cubicBezTo>
                        <a:pt x="1176" y="194"/>
                        <a:pt x="1195" y="123"/>
                        <a:pt x="1160" y="71"/>
                      </a:cubicBezTo>
                      <a:cubicBezTo>
                        <a:pt x="1136" y="24"/>
                        <a:pt x="1097" y="1"/>
                        <a:pt x="105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grpSp>
          <p:sp>
            <p:nvSpPr>
              <p:cNvPr id="285" name="Google Shape;807;p48">
                <a:extLst>
                  <a:ext uri="{FF2B5EF4-FFF2-40B4-BE49-F238E27FC236}">
                    <a16:creationId xmlns:a16="http://schemas.microsoft.com/office/drawing/2014/main" id="{FDC0720B-6361-7882-F38A-4F5279F9BFC4}"/>
                  </a:ext>
                </a:extLst>
              </p:cNvPr>
              <p:cNvSpPr/>
              <p:nvPr/>
            </p:nvSpPr>
            <p:spPr>
              <a:xfrm>
                <a:off x="7202935" y="855863"/>
                <a:ext cx="355271" cy="239386"/>
              </a:xfrm>
              <a:custGeom>
                <a:avLst/>
                <a:gdLst/>
                <a:ahLst/>
                <a:cxnLst/>
                <a:rect l="l" t="t" r="r" b="b"/>
                <a:pathLst>
                  <a:path w="16699" h="11252" extrusionOk="0">
                    <a:moveTo>
                      <a:pt x="13274" y="1"/>
                    </a:moveTo>
                    <a:cubicBezTo>
                      <a:pt x="13010" y="1"/>
                      <a:pt x="12744" y="28"/>
                      <a:pt x="12485" y="69"/>
                    </a:cubicBezTo>
                    <a:cubicBezTo>
                      <a:pt x="10676" y="333"/>
                      <a:pt x="8938" y="1000"/>
                      <a:pt x="7234" y="1667"/>
                    </a:cubicBezTo>
                    <a:cubicBezTo>
                      <a:pt x="5321" y="2405"/>
                      <a:pt x="3337" y="3213"/>
                      <a:pt x="1950" y="4722"/>
                    </a:cubicBezTo>
                    <a:cubicBezTo>
                      <a:pt x="633" y="6179"/>
                      <a:pt x="1" y="8234"/>
                      <a:pt x="265" y="10182"/>
                    </a:cubicBezTo>
                    <a:cubicBezTo>
                      <a:pt x="335" y="10622"/>
                      <a:pt x="511" y="11130"/>
                      <a:pt x="949" y="11236"/>
                    </a:cubicBezTo>
                    <a:cubicBezTo>
                      <a:pt x="994" y="11246"/>
                      <a:pt x="1039" y="11251"/>
                      <a:pt x="1084" y="11251"/>
                    </a:cubicBezTo>
                    <a:cubicBezTo>
                      <a:pt x="1340" y="11251"/>
                      <a:pt x="1593" y="11091"/>
                      <a:pt x="1756" y="10868"/>
                    </a:cubicBezTo>
                    <a:cubicBezTo>
                      <a:pt x="1932" y="10622"/>
                      <a:pt x="2021" y="10306"/>
                      <a:pt x="2091" y="10007"/>
                    </a:cubicBezTo>
                    <a:cubicBezTo>
                      <a:pt x="2337" y="8988"/>
                      <a:pt x="2582" y="7883"/>
                      <a:pt x="3337" y="7162"/>
                    </a:cubicBezTo>
                    <a:cubicBezTo>
                      <a:pt x="4039" y="6495"/>
                      <a:pt x="5076" y="6249"/>
                      <a:pt x="5743" y="5547"/>
                    </a:cubicBezTo>
                    <a:cubicBezTo>
                      <a:pt x="6251" y="5020"/>
                      <a:pt x="6515" y="4283"/>
                      <a:pt x="7094" y="3845"/>
                    </a:cubicBezTo>
                    <a:cubicBezTo>
                      <a:pt x="7544" y="3489"/>
                      <a:pt x="8122" y="3365"/>
                      <a:pt x="8703" y="3365"/>
                    </a:cubicBezTo>
                    <a:cubicBezTo>
                      <a:pt x="8984" y="3365"/>
                      <a:pt x="9266" y="3394"/>
                      <a:pt x="9535" y="3440"/>
                    </a:cubicBezTo>
                    <a:cubicBezTo>
                      <a:pt x="10329" y="3572"/>
                      <a:pt x="11107" y="3829"/>
                      <a:pt x="11914" y="3829"/>
                    </a:cubicBezTo>
                    <a:cubicBezTo>
                      <a:pt x="11964" y="3829"/>
                      <a:pt x="12014" y="3828"/>
                      <a:pt x="12063" y="3826"/>
                    </a:cubicBezTo>
                    <a:cubicBezTo>
                      <a:pt x="13433" y="3756"/>
                      <a:pt x="16699" y="1527"/>
                      <a:pt x="14468" y="263"/>
                    </a:cubicBezTo>
                    <a:cubicBezTo>
                      <a:pt x="14103" y="69"/>
                      <a:pt x="13691" y="1"/>
                      <a:pt x="1327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286" name="Google Shape;808;p48">
                <a:extLst>
                  <a:ext uri="{FF2B5EF4-FFF2-40B4-BE49-F238E27FC236}">
                    <a16:creationId xmlns:a16="http://schemas.microsoft.com/office/drawing/2014/main" id="{6802CF74-637F-BC58-A83B-0B34507B81C5}"/>
                  </a:ext>
                </a:extLst>
              </p:cNvPr>
              <p:cNvSpPr/>
              <p:nvPr/>
            </p:nvSpPr>
            <p:spPr>
              <a:xfrm>
                <a:off x="7455825" y="837759"/>
                <a:ext cx="422117" cy="885827"/>
              </a:xfrm>
              <a:custGeom>
                <a:avLst/>
                <a:gdLst/>
                <a:ahLst/>
                <a:cxnLst/>
                <a:rect l="l" t="t" r="r" b="b"/>
                <a:pathLst>
                  <a:path w="19841" h="41637" extrusionOk="0">
                    <a:moveTo>
                      <a:pt x="6541" y="0"/>
                    </a:moveTo>
                    <a:cubicBezTo>
                      <a:pt x="5327" y="0"/>
                      <a:pt x="4613" y="1091"/>
                      <a:pt x="3723" y="1763"/>
                    </a:cubicBezTo>
                    <a:cubicBezTo>
                      <a:pt x="2740" y="2535"/>
                      <a:pt x="1141" y="2729"/>
                      <a:pt x="509" y="3888"/>
                    </a:cubicBezTo>
                    <a:cubicBezTo>
                      <a:pt x="123" y="4590"/>
                      <a:pt x="247" y="5468"/>
                      <a:pt x="509" y="6241"/>
                    </a:cubicBezTo>
                    <a:cubicBezTo>
                      <a:pt x="755" y="6995"/>
                      <a:pt x="1141" y="7751"/>
                      <a:pt x="1195" y="8540"/>
                    </a:cubicBezTo>
                    <a:cubicBezTo>
                      <a:pt x="1335" y="10244"/>
                      <a:pt x="88" y="11771"/>
                      <a:pt x="53" y="13474"/>
                    </a:cubicBezTo>
                    <a:cubicBezTo>
                      <a:pt x="1" y="15668"/>
                      <a:pt x="2019" y="17618"/>
                      <a:pt x="1703" y="19795"/>
                    </a:cubicBezTo>
                    <a:cubicBezTo>
                      <a:pt x="1546" y="20900"/>
                      <a:pt x="790" y="21937"/>
                      <a:pt x="1001" y="23026"/>
                    </a:cubicBezTo>
                    <a:cubicBezTo>
                      <a:pt x="1195" y="23991"/>
                      <a:pt x="2108" y="24676"/>
                      <a:pt x="2441" y="25606"/>
                    </a:cubicBezTo>
                    <a:cubicBezTo>
                      <a:pt x="3021" y="27169"/>
                      <a:pt x="1932" y="28766"/>
                      <a:pt x="1441" y="30365"/>
                    </a:cubicBezTo>
                    <a:cubicBezTo>
                      <a:pt x="1071" y="31559"/>
                      <a:pt x="1054" y="32858"/>
                      <a:pt x="1387" y="34052"/>
                    </a:cubicBezTo>
                    <a:cubicBezTo>
                      <a:pt x="1757" y="35421"/>
                      <a:pt x="2564" y="36632"/>
                      <a:pt x="3108" y="37950"/>
                    </a:cubicBezTo>
                    <a:cubicBezTo>
                      <a:pt x="3442" y="38757"/>
                      <a:pt x="3688" y="39600"/>
                      <a:pt x="4161" y="40319"/>
                    </a:cubicBezTo>
                    <a:cubicBezTo>
                      <a:pt x="4630" y="41046"/>
                      <a:pt x="5404" y="41637"/>
                      <a:pt x="6267" y="41637"/>
                    </a:cubicBezTo>
                    <a:cubicBezTo>
                      <a:pt x="6279" y="41637"/>
                      <a:pt x="6291" y="41637"/>
                      <a:pt x="6303" y="41637"/>
                    </a:cubicBezTo>
                    <a:cubicBezTo>
                      <a:pt x="7673" y="41583"/>
                      <a:pt x="8534" y="40073"/>
                      <a:pt x="9833" y="39600"/>
                    </a:cubicBezTo>
                    <a:cubicBezTo>
                      <a:pt x="10182" y="39471"/>
                      <a:pt x="10541" y="39423"/>
                      <a:pt x="10905" y="39423"/>
                    </a:cubicBezTo>
                    <a:cubicBezTo>
                      <a:pt x="11967" y="39423"/>
                      <a:pt x="13079" y="39832"/>
                      <a:pt x="14150" y="39832"/>
                    </a:cubicBezTo>
                    <a:cubicBezTo>
                      <a:pt x="14465" y="39832"/>
                      <a:pt x="14776" y="39797"/>
                      <a:pt x="15082" y="39705"/>
                    </a:cubicBezTo>
                    <a:cubicBezTo>
                      <a:pt x="16575" y="39284"/>
                      <a:pt x="17383" y="37704"/>
                      <a:pt x="18507" y="36632"/>
                    </a:cubicBezTo>
                    <a:cubicBezTo>
                      <a:pt x="18823" y="36334"/>
                      <a:pt x="19174" y="36070"/>
                      <a:pt x="19366" y="35667"/>
                    </a:cubicBezTo>
                    <a:cubicBezTo>
                      <a:pt x="19841" y="34649"/>
                      <a:pt x="18980" y="33560"/>
                      <a:pt x="18348" y="32629"/>
                    </a:cubicBezTo>
                    <a:cubicBezTo>
                      <a:pt x="17488" y="31365"/>
                      <a:pt x="16997" y="29873"/>
                      <a:pt x="16943" y="28345"/>
                    </a:cubicBezTo>
                    <a:cubicBezTo>
                      <a:pt x="16856" y="25887"/>
                      <a:pt x="17874" y="23464"/>
                      <a:pt x="17558" y="21024"/>
                    </a:cubicBezTo>
                    <a:cubicBezTo>
                      <a:pt x="17102" y="17548"/>
                      <a:pt x="14082" y="15001"/>
                      <a:pt x="12783" y="11735"/>
                    </a:cubicBezTo>
                    <a:cubicBezTo>
                      <a:pt x="12010" y="9787"/>
                      <a:pt x="11887" y="7662"/>
                      <a:pt x="11395" y="5609"/>
                    </a:cubicBezTo>
                    <a:cubicBezTo>
                      <a:pt x="10851" y="3378"/>
                      <a:pt x="9377" y="201"/>
                      <a:pt x="6708" y="7"/>
                    </a:cubicBezTo>
                    <a:cubicBezTo>
                      <a:pt x="6651" y="2"/>
                      <a:pt x="6596" y="0"/>
                      <a:pt x="654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grpSp>
        <p:grpSp>
          <p:nvGrpSpPr>
            <p:cNvPr id="214" name="Google Shape;809;p48">
              <a:extLst>
                <a:ext uri="{FF2B5EF4-FFF2-40B4-BE49-F238E27FC236}">
                  <a16:creationId xmlns:a16="http://schemas.microsoft.com/office/drawing/2014/main" id="{9843C3CE-BAA5-35C2-6C71-2A3008C4464B}"/>
                </a:ext>
              </a:extLst>
            </p:cNvPr>
            <p:cNvGrpSpPr/>
            <p:nvPr/>
          </p:nvGrpSpPr>
          <p:grpSpPr>
            <a:xfrm>
              <a:off x="5795278" y="900941"/>
              <a:ext cx="1335465" cy="3441477"/>
              <a:chOff x="5004000" y="802549"/>
              <a:chExt cx="1463523" cy="3771482"/>
            </a:xfrm>
          </p:grpSpPr>
          <p:sp>
            <p:nvSpPr>
              <p:cNvPr id="223" name="Google Shape;810;p48">
                <a:extLst>
                  <a:ext uri="{FF2B5EF4-FFF2-40B4-BE49-F238E27FC236}">
                    <a16:creationId xmlns:a16="http://schemas.microsoft.com/office/drawing/2014/main" id="{3AB07939-3844-07ED-2287-1866C1032263}"/>
                  </a:ext>
                </a:extLst>
              </p:cNvPr>
              <p:cNvSpPr/>
              <p:nvPr/>
            </p:nvSpPr>
            <p:spPr>
              <a:xfrm>
                <a:off x="5778308" y="2217352"/>
                <a:ext cx="265235" cy="197879"/>
              </a:xfrm>
              <a:custGeom>
                <a:avLst/>
                <a:gdLst/>
                <a:ahLst/>
                <a:cxnLst/>
                <a:rect l="l" t="t" r="r" b="b"/>
                <a:pathLst>
                  <a:path w="12467" h="9301" extrusionOk="0">
                    <a:moveTo>
                      <a:pt x="3776" y="1"/>
                    </a:moveTo>
                    <a:lnTo>
                      <a:pt x="457" y="1492"/>
                    </a:lnTo>
                    <a:lnTo>
                      <a:pt x="0" y="1686"/>
                    </a:lnTo>
                    <a:cubicBezTo>
                      <a:pt x="0" y="1686"/>
                      <a:pt x="3425" y="8885"/>
                      <a:pt x="4338" y="9201"/>
                    </a:cubicBezTo>
                    <a:cubicBezTo>
                      <a:pt x="4552" y="9270"/>
                      <a:pt x="4925" y="9301"/>
                      <a:pt x="5378" y="9301"/>
                    </a:cubicBezTo>
                    <a:cubicBezTo>
                      <a:pt x="6886" y="9301"/>
                      <a:pt x="9290" y="8953"/>
                      <a:pt x="9762" y="8480"/>
                    </a:cubicBezTo>
                    <a:cubicBezTo>
                      <a:pt x="9868" y="8375"/>
                      <a:pt x="10008" y="8182"/>
                      <a:pt x="10202" y="7937"/>
                    </a:cubicBezTo>
                    <a:cubicBezTo>
                      <a:pt x="10237" y="7883"/>
                      <a:pt x="10272" y="7813"/>
                      <a:pt x="10324" y="7761"/>
                    </a:cubicBezTo>
                    <a:cubicBezTo>
                      <a:pt x="10605" y="7321"/>
                      <a:pt x="10956" y="6778"/>
                      <a:pt x="11290" y="6198"/>
                    </a:cubicBezTo>
                    <a:cubicBezTo>
                      <a:pt x="11326" y="6146"/>
                      <a:pt x="11361" y="6092"/>
                      <a:pt x="11377" y="6040"/>
                    </a:cubicBezTo>
                    <a:lnTo>
                      <a:pt x="11396" y="6022"/>
                    </a:lnTo>
                    <a:cubicBezTo>
                      <a:pt x="11747" y="5390"/>
                      <a:pt x="12080" y="4723"/>
                      <a:pt x="12274" y="4214"/>
                    </a:cubicBezTo>
                    <a:lnTo>
                      <a:pt x="12326" y="4056"/>
                    </a:lnTo>
                    <a:cubicBezTo>
                      <a:pt x="12431" y="3758"/>
                      <a:pt x="12466" y="3512"/>
                      <a:pt x="12414" y="3372"/>
                    </a:cubicBezTo>
                    <a:cubicBezTo>
                      <a:pt x="12359" y="3197"/>
                      <a:pt x="12157" y="3130"/>
                      <a:pt x="11869" y="3130"/>
                    </a:cubicBezTo>
                    <a:cubicBezTo>
                      <a:pt x="10906" y="3130"/>
                      <a:pt x="8982" y="3882"/>
                      <a:pt x="8368" y="3882"/>
                    </a:cubicBezTo>
                    <a:cubicBezTo>
                      <a:pt x="8352" y="3882"/>
                      <a:pt x="8337" y="3881"/>
                      <a:pt x="8322" y="3880"/>
                    </a:cubicBezTo>
                    <a:cubicBezTo>
                      <a:pt x="7620" y="3828"/>
                      <a:pt x="4846" y="2143"/>
                      <a:pt x="4144" y="1633"/>
                    </a:cubicBezTo>
                    <a:cubicBezTo>
                      <a:pt x="3617" y="1265"/>
                      <a:pt x="3670" y="579"/>
                      <a:pt x="3722" y="228"/>
                    </a:cubicBezTo>
                    <a:cubicBezTo>
                      <a:pt x="3757" y="88"/>
                      <a:pt x="3776" y="1"/>
                      <a:pt x="377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224" name="Google Shape;811;p48">
                <a:extLst>
                  <a:ext uri="{FF2B5EF4-FFF2-40B4-BE49-F238E27FC236}">
                    <a16:creationId xmlns:a16="http://schemas.microsoft.com/office/drawing/2014/main" id="{ACB0A1B5-4903-08E1-DB76-9E8266E8C200}"/>
                  </a:ext>
                </a:extLst>
              </p:cNvPr>
              <p:cNvSpPr/>
              <p:nvPr/>
            </p:nvSpPr>
            <p:spPr>
              <a:xfrm>
                <a:off x="5687551" y="1696657"/>
                <a:ext cx="352633" cy="572638"/>
              </a:xfrm>
              <a:custGeom>
                <a:avLst/>
                <a:gdLst/>
                <a:ahLst/>
                <a:cxnLst/>
                <a:rect l="l" t="t" r="r" b="b"/>
                <a:pathLst>
                  <a:path w="16575" h="26916" extrusionOk="0">
                    <a:moveTo>
                      <a:pt x="8691" y="0"/>
                    </a:moveTo>
                    <a:lnTo>
                      <a:pt x="0" y="2124"/>
                    </a:lnTo>
                    <a:lnTo>
                      <a:pt x="8288" y="13993"/>
                    </a:lnTo>
                    <a:lnTo>
                      <a:pt x="2458" y="24352"/>
                    </a:lnTo>
                    <a:lnTo>
                      <a:pt x="6057" y="26915"/>
                    </a:lnTo>
                    <a:cubicBezTo>
                      <a:pt x="6057" y="26915"/>
                      <a:pt x="15837" y="16048"/>
                      <a:pt x="16364" y="12272"/>
                    </a:cubicBezTo>
                    <a:cubicBezTo>
                      <a:pt x="16575" y="10657"/>
                      <a:pt x="8691" y="0"/>
                      <a:pt x="869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225" name="Google Shape;812;p48">
                <a:extLst>
                  <a:ext uri="{FF2B5EF4-FFF2-40B4-BE49-F238E27FC236}">
                    <a16:creationId xmlns:a16="http://schemas.microsoft.com/office/drawing/2014/main" id="{147F8CE2-A48A-11C4-F38D-30598E131BC0}"/>
                  </a:ext>
                </a:extLst>
              </p:cNvPr>
              <p:cNvSpPr/>
              <p:nvPr/>
            </p:nvSpPr>
            <p:spPr>
              <a:xfrm>
                <a:off x="5687551" y="1696657"/>
                <a:ext cx="355995" cy="718584"/>
              </a:xfrm>
              <a:custGeom>
                <a:avLst/>
                <a:gdLst/>
                <a:ahLst/>
                <a:cxnLst/>
                <a:rect l="l" t="t" r="r" b="b"/>
                <a:pathLst>
                  <a:path w="16733" h="33776" extrusionOk="0">
                    <a:moveTo>
                      <a:pt x="8691" y="0"/>
                    </a:moveTo>
                    <a:lnTo>
                      <a:pt x="0" y="2124"/>
                    </a:lnTo>
                    <a:lnTo>
                      <a:pt x="8288" y="13993"/>
                    </a:lnTo>
                    <a:lnTo>
                      <a:pt x="2458" y="24352"/>
                    </a:lnTo>
                    <a:lnTo>
                      <a:pt x="4723" y="25967"/>
                    </a:lnTo>
                    <a:lnTo>
                      <a:pt x="4266" y="26161"/>
                    </a:lnTo>
                    <a:cubicBezTo>
                      <a:pt x="4266" y="26161"/>
                      <a:pt x="7691" y="33360"/>
                      <a:pt x="8604" y="33676"/>
                    </a:cubicBezTo>
                    <a:cubicBezTo>
                      <a:pt x="8818" y="33745"/>
                      <a:pt x="9191" y="33776"/>
                      <a:pt x="9644" y="33776"/>
                    </a:cubicBezTo>
                    <a:cubicBezTo>
                      <a:pt x="11152" y="33776"/>
                      <a:pt x="13556" y="33428"/>
                      <a:pt x="14028" y="32955"/>
                    </a:cubicBezTo>
                    <a:cubicBezTo>
                      <a:pt x="14134" y="32850"/>
                      <a:pt x="14274" y="32657"/>
                      <a:pt x="14468" y="32412"/>
                    </a:cubicBezTo>
                    <a:cubicBezTo>
                      <a:pt x="14503" y="32358"/>
                      <a:pt x="14538" y="32288"/>
                      <a:pt x="14590" y="32236"/>
                    </a:cubicBezTo>
                    <a:cubicBezTo>
                      <a:pt x="14871" y="31796"/>
                      <a:pt x="15222" y="31253"/>
                      <a:pt x="15556" y="30673"/>
                    </a:cubicBezTo>
                    <a:cubicBezTo>
                      <a:pt x="15592" y="30621"/>
                      <a:pt x="15627" y="30567"/>
                      <a:pt x="15643" y="30515"/>
                    </a:cubicBezTo>
                    <a:lnTo>
                      <a:pt x="15662" y="30497"/>
                    </a:lnTo>
                    <a:cubicBezTo>
                      <a:pt x="16013" y="29865"/>
                      <a:pt x="16346" y="29198"/>
                      <a:pt x="16540" y="28689"/>
                    </a:cubicBezTo>
                    <a:lnTo>
                      <a:pt x="16592" y="28531"/>
                    </a:lnTo>
                    <a:cubicBezTo>
                      <a:pt x="16697" y="28233"/>
                      <a:pt x="16732" y="27987"/>
                      <a:pt x="16680" y="27847"/>
                    </a:cubicBezTo>
                    <a:cubicBezTo>
                      <a:pt x="16625" y="27672"/>
                      <a:pt x="16423" y="27605"/>
                      <a:pt x="16135" y="27605"/>
                    </a:cubicBezTo>
                    <a:cubicBezTo>
                      <a:pt x="15172" y="27605"/>
                      <a:pt x="13248" y="28357"/>
                      <a:pt x="12634" y="28357"/>
                    </a:cubicBezTo>
                    <a:cubicBezTo>
                      <a:pt x="12618" y="28357"/>
                      <a:pt x="12603" y="28356"/>
                      <a:pt x="12588" y="28355"/>
                    </a:cubicBezTo>
                    <a:cubicBezTo>
                      <a:pt x="11886" y="28303"/>
                      <a:pt x="9112" y="26618"/>
                      <a:pt x="8410" y="26108"/>
                    </a:cubicBezTo>
                    <a:cubicBezTo>
                      <a:pt x="7883" y="25740"/>
                      <a:pt x="7936" y="25054"/>
                      <a:pt x="7988" y="24703"/>
                    </a:cubicBezTo>
                    <a:lnTo>
                      <a:pt x="7988" y="24686"/>
                    </a:lnTo>
                    <a:cubicBezTo>
                      <a:pt x="10868" y="21315"/>
                      <a:pt x="15978" y="14976"/>
                      <a:pt x="16364" y="12272"/>
                    </a:cubicBezTo>
                    <a:cubicBezTo>
                      <a:pt x="16575" y="10657"/>
                      <a:pt x="8691" y="0"/>
                      <a:pt x="8691" y="0"/>
                    </a:cubicBezTo>
                    <a:close/>
                  </a:path>
                </a:pathLst>
              </a:custGeom>
              <a:solidFill>
                <a:srgbClr val="E8839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226" name="Google Shape;813;p48">
                <a:extLst>
                  <a:ext uri="{FF2B5EF4-FFF2-40B4-BE49-F238E27FC236}">
                    <a16:creationId xmlns:a16="http://schemas.microsoft.com/office/drawing/2014/main" id="{2C2C8A80-7642-09B6-638E-BA8C5D155C31}"/>
                  </a:ext>
                </a:extLst>
              </p:cNvPr>
              <p:cNvSpPr/>
              <p:nvPr/>
            </p:nvSpPr>
            <p:spPr>
              <a:xfrm>
                <a:off x="5893339" y="2299153"/>
                <a:ext cx="150946" cy="37763"/>
              </a:xfrm>
              <a:custGeom>
                <a:avLst/>
                <a:gdLst/>
                <a:ahLst/>
                <a:cxnLst/>
                <a:rect l="l" t="t" r="r" b="b"/>
                <a:pathLst>
                  <a:path w="7095" h="1775" extrusionOk="0">
                    <a:moveTo>
                      <a:pt x="7094" y="0"/>
                    </a:moveTo>
                    <a:lnTo>
                      <a:pt x="6832" y="124"/>
                    </a:lnTo>
                    <a:cubicBezTo>
                      <a:pt x="5163" y="878"/>
                      <a:pt x="3987" y="1334"/>
                      <a:pt x="3512" y="1423"/>
                    </a:cubicBezTo>
                    <a:cubicBezTo>
                      <a:pt x="3465" y="1431"/>
                      <a:pt x="3412" y="1434"/>
                      <a:pt x="3353" y="1434"/>
                    </a:cubicBezTo>
                    <a:cubicBezTo>
                      <a:pt x="2490" y="1434"/>
                      <a:pt x="461" y="645"/>
                      <a:pt x="247" y="562"/>
                    </a:cubicBezTo>
                    <a:lnTo>
                      <a:pt x="230" y="545"/>
                    </a:lnTo>
                    <a:cubicBezTo>
                      <a:pt x="215" y="542"/>
                      <a:pt x="199" y="540"/>
                      <a:pt x="183" y="540"/>
                    </a:cubicBezTo>
                    <a:cubicBezTo>
                      <a:pt x="108" y="540"/>
                      <a:pt x="33" y="577"/>
                      <a:pt x="19" y="650"/>
                    </a:cubicBezTo>
                    <a:cubicBezTo>
                      <a:pt x="1" y="702"/>
                      <a:pt x="1" y="737"/>
                      <a:pt x="19" y="791"/>
                    </a:cubicBezTo>
                    <a:cubicBezTo>
                      <a:pt x="36" y="826"/>
                      <a:pt x="54" y="861"/>
                      <a:pt x="106" y="878"/>
                    </a:cubicBezTo>
                    <a:cubicBezTo>
                      <a:pt x="106" y="878"/>
                      <a:pt x="125" y="878"/>
                      <a:pt x="141" y="896"/>
                    </a:cubicBezTo>
                    <a:cubicBezTo>
                      <a:pt x="809" y="1159"/>
                      <a:pt x="2494" y="1774"/>
                      <a:pt x="3355" y="1774"/>
                    </a:cubicBezTo>
                    <a:cubicBezTo>
                      <a:pt x="3425" y="1774"/>
                      <a:pt x="3512" y="1774"/>
                      <a:pt x="3566" y="1756"/>
                    </a:cubicBezTo>
                    <a:cubicBezTo>
                      <a:pt x="4320" y="1634"/>
                      <a:pt x="6322" y="737"/>
                      <a:pt x="6919" y="475"/>
                    </a:cubicBezTo>
                    <a:lnTo>
                      <a:pt x="6989" y="440"/>
                    </a:lnTo>
                    <a:lnTo>
                      <a:pt x="6989" y="386"/>
                    </a:lnTo>
                    <a:cubicBezTo>
                      <a:pt x="6989" y="334"/>
                      <a:pt x="7007" y="299"/>
                      <a:pt x="7024" y="246"/>
                    </a:cubicBezTo>
                    <a:lnTo>
                      <a:pt x="7094"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227" name="Google Shape;814;p48">
                <a:extLst>
                  <a:ext uri="{FF2B5EF4-FFF2-40B4-BE49-F238E27FC236}">
                    <a16:creationId xmlns:a16="http://schemas.microsoft.com/office/drawing/2014/main" id="{3160B40D-A3AE-79E2-27C0-B89A06B2F40F}"/>
                  </a:ext>
                </a:extLst>
              </p:cNvPr>
              <p:cNvSpPr/>
              <p:nvPr/>
            </p:nvSpPr>
            <p:spPr>
              <a:xfrm>
                <a:off x="5890361" y="2341362"/>
                <a:ext cx="134139" cy="29913"/>
              </a:xfrm>
              <a:custGeom>
                <a:avLst/>
                <a:gdLst/>
                <a:ahLst/>
                <a:cxnLst/>
                <a:rect l="l" t="t" r="r" b="b"/>
                <a:pathLst>
                  <a:path w="6305" h="1406" extrusionOk="0">
                    <a:moveTo>
                      <a:pt x="6304" y="1"/>
                    </a:moveTo>
                    <a:lnTo>
                      <a:pt x="6059" y="106"/>
                    </a:lnTo>
                    <a:cubicBezTo>
                      <a:pt x="6040" y="106"/>
                      <a:pt x="6023" y="123"/>
                      <a:pt x="5988" y="141"/>
                    </a:cubicBezTo>
                    <a:cubicBezTo>
                      <a:pt x="4425" y="860"/>
                      <a:pt x="3811" y="1036"/>
                      <a:pt x="3547" y="1054"/>
                    </a:cubicBezTo>
                    <a:cubicBezTo>
                      <a:pt x="3532" y="1055"/>
                      <a:pt x="3516" y="1056"/>
                      <a:pt x="3498" y="1056"/>
                    </a:cubicBezTo>
                    <a:cubicBezTo>
                      <a:pt x="3001" y="1056"/>
                      <a:pt x="1468" y="583"/>
                      <a:pt x="265" y="176"/>
                    </a:cubicBezTo>
                    <a:lnTo>
                      <a:pt x="246" y="158"/>
                    </a:lnTo>
                    <a:cubicBezTo>
                      <a:pt x="235" y="156"/>
                      <a:pt x="224" y="155"/>
                      <a:pt x="213" y="155"/>
                    </a:cubicBezTo>
                    <a:cubicBezTo>
                      <a:pt x="134" y="155"/>
                      <a:pt x="52" y="204"/>
                      <a:pt x="36" y="282"/>
                    </a:cubicBezTo>
                    <a:cubicBezTo>
                      <a:pt x="0" y="369"/>
                      <a:pt x="54" y="457"/>
                      <a:pt x="124" y="492"/>
                    </a:cubicBezTo>
                    <a:lnTo>
                      <a:pt x="159" y="509"/>
                    </a:lnTo>
                    <a:cubicBezTo>
                      <a:pt x="756" y="720"/>
                      <a:pt x="2793" y="1405"/>
                      <a:pt x="3495" y="1405"/>
                    </a:cubicBezTo>
                    <a:lnTo>
                      <a:pt x="3582" y="1405"/>
                    </a:lnTo>
                    <a:cubicBezTo>
                      <a:pt x="4109" y="1352"/>
                      <a:pt x="5216" y="879"/>
                      <a:pt x="6075" y="474"/>
                    </a:cubicBezTo>
                    <a:lnTo>
                      <a:pt x="6110" y="457"/>
                    </a:lnTo>
                    <a:lnTo>
                      <a:pt x="6129" y="422"/>
                    </a:lnTo>
                    <a:lnTo>
                      <a:pt x="6146" y="404"/>
                    </a:lnTo>
                    <a:cubicBezTo>
                      <a:pt x="6164" y="352"/>
                      <a:pt x="6199" y="299"/>
                      <a:pt x="6216" y="247"/>
                    </a:cubicBezTo>
                    <a:lnTo>
                      <a:pt x="6304"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228" name="Google Shape;815;p48">
                <a:extLst>
                  <a:ext uri="{FF2B5EF4-FFF2-40B4-BE49-F238E27FC236}">
                    <a16:creationId xmlns:a16="http://schemas.microsoft.com/office/drawing/2014/main" id="{72B29B91-EDC9-D2B8-1645-55B3FED58186}"/>
                  </a:ext>
                </a:extLst>
              </p:cNvPr>
              <p:cNvSpPr/>
              <p:nvPr/>
            </p:nvSpPr>
            <p:spPr>
              <a:xfrm>
                <a:off x="5890744" y="2371338"/>
                <a:ext cx="115076" cy="26445"/>
              </a:xfrm>
              <a:custGeom>
                <a:avLst/>
                <a:gdLst/>
                <a:ahLst/>
                <a:cxnLst/>
                <a:rect l="l" t="t" r="r" b="b"/>
                <a:pathLst>
                  <a:path w="5409" h="1243" extrusionOk="0">
                    <a:moveTo>
                      <a:pt x="169" y="1"/>
                    </a:moveTo>
                    <a:cubicBezTo>
                      <a:pt x="145" y="1"/>
                      <a:pt x="124" y="5"/>
                      <a:pt x="106" y="13"/>
                    </a:cubicBezTo>
                    <a:cubicBezTo>
                      <a:pt x="53" y="31"/>
                      <a:pt x="36" y="67"/>
                      <a:pt x="18" y="119"/>
                    </a:cubicBezTo>
                    <a:cubicBezTo>
                      <a:pt x="1" y="172"/>
                      <a:pt x="1" y="207"/>
                      <a:pt x="18" y="242"/>
                    </a:cubicBezTo>
                    <a:cubicBezTo>
                      <a:pt x="36" y="294"/>
                      <a:pt x="71" y="329"/>
                      <a:pt x="123" y="329"/>
                    </a:cubicBezTo>
                    <a:cubicBezTo>
                      <a:pt x="263" y="383"/>
                      <a:pt x="2705" y="1242"/>
                      <a:pt x="3477" y="1242"/>
                    </a:cubicBezTo>
                    <a:lnTo>
                      <a:pt x="3564" y="1242"/>
                    </a:lnTo>
                    <a:cubicBezTo>
                      <a:pt x="3915" y="1225"/>
                      <a:pt x="4512" y="996"/>
                      <a:pt x="4952" y="804"/>
                    </a:cubicBezTo>
                    <a:lnTo>
                      <a:pt x="4987" y="786"/>
                    </a:lnTo>
                    <a:lnTo>
                      <a:pt x="5004" y="769"/>
                    </a:lnTo>
                    <a:cubicBezTo>
                      <a:pt x="5022" y="734"/>
                      <a:pt x="5039" y="716"/>
                      <a:pt x="5057" y="699"/>
                    </a:cubicBezTo>
                    <a:cubicBezTo>
                      <a:pt x="5074" y="664"/>
                      <a:pt x="5109" y="628"/>
                      <a:pt x="5128" y="593"/>
                    </a:cubicBezTo>
                    <a:lnTo>
                      <a:pt x="5408" y="242"/>
                    </a:lnTo>
                    <a:lnTo>
                      <a:pt x="5408" y="242"/>
                    </a:lnTo>
                    <a:lnTo>
                      <a:pt x="4987" y="418"/>
                    </a:lnTo>
                    <a:cubicBezTo>
                      <a:pt x="4091" y="786"/>
                      <a:pt x="3705" y="891"/>
                      <a:pt x="3529" y="909"/>
                    </a:cubicBezTo>
                    <a:cubicBezTo>
                      <a:pt x="3514" y="911"/>
                      <a:pt x="3498" y="911"/>
                      <a:pt x="3480" y="911"/>
                    </a:cubicBezTo>
                    <a:cubicBezTo>
                      <a:pt x="2983" y="911"/>
                      <a:pt x="1450" y="438"/>
                      <a:pt x="247" y="13"/>
                    </a:cubicBezTo>
                    <a:cubicBezTo>
                      <a:pt x="220" y="5"/>
                      <a:pt x="193" y="1"/>
                      <a:pt x="16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229" name="Google Shape;816;p48">
                <a:extLst>
                  <a:ext uri="{FF2B5EF4-FFF2-40B4-BE49-F238E27FC236}">
                    <a16:creationId xmlns:a16="http://schemas.microsoft.com/office/drawing/2014/main" id="{28BD44B3-4558-B6F6-46D9-C421954E7EE6}"/>
                  </a:ext>
                </a:extLst>
              </p:cNvPr>
              <p:cNvSpPr/>
              <p:nvPr/>
            </p:nvSpPr>
            <p:spPr>
              <a:xfrm>
                <a:off x="5051804" y="4029714"/>
                <a:ext cx="158392" cy="245811"/>
              </a:xfrm>
              <a:custGeom>
                <a:avLst/>
                <a:gdLst/>
                <a:ahLst/>
                <a:cxnLst/>
                <a:rect l="l" t="t" r="r" b="b"/>
                <a:pathLst>
                  <a:path w="7445" h="11554" extrusionOk="0">
                    <a:moveTo>
                      <a:pt x="1457" y="1"/>
                    </a:moveTo>
                    <a:cubicBezTo>
                      <a:pt x="1457" y="1"/>
                      <a:pt x="1335" y="7602"/>
                      <a:pt x="1106" y="8604"/>
                    </a:cubicBezTo>
                    <a:cubicBezTo>
                      <a:pt x="878" y="9587"/>
                      <a:pt x="0" y="11554"/>
                      <a:pt x="0" y="11554"/>
                    </a:cubicBezTo>
                    <a:lnTo>
                      <a:pt x="7445" y="11325"/>
                    </a:lnTo>
                    <a:cubicBezTo>
                      <a:pt x="7445" y="11325"/>
                      <a:pt x="6865" y="6970"/>
                      <a:pt x="7094" y="5566"/>
                    </a:cubicBezTo>
                    <a:cubicBezTo>
                      <a:pt x="7321" y="4179"/>
                      <a:pt x="7445" y="1967"/>
                      <a:pt x="7445" y="1967"/>
                    </a:cubicBezTo>
                    <a:lnTo>
                      <a:pt x="1457" y="1"/>
                    </a:lnTo>
                    <a:close/>
                  </a:path>
                </a:pathLst>
              </a:custGeom>
              <a:solidFill>
                <a:srgbClr val="E8839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230" name="Google Shape;817;p48">
                <a:extLst>
                  <a:ext uri="{FF2B5EF4-FFF2-40B4-BE49-F238E27FC236}">
                    <a16:creationId xmlns:a16="http://schemas.microsoft.com/office/drawing/2014/main" id="{115717F9-21C5-A88D-FA92-5ECD26713AA6}"/>
                  </a:ext>
                </a:extLst>
              </p:cNvPr>
              <p:cNvSpPr/>
              <p:nvPr/>
            </p:nvSpPr>
            <p:spPr>
              <a:xfrm>
                <a:off x="5004000" y="4209399"/>
                <a:ext cx="309658" cy="364632"/>
              </a:xfrm>
              <a:custGeom>
                <a:avLst/>
                <a:gdLst/>
                <a:ahLst/>
                <a:cxnLst/>
                <a:rect l="l" t="t" r="r" b="b"/>
                <a:pathLst>
                  <a:path w="14555" h="17139" extrusionOk="0">
                    <a:moveTo>
                      <a:pt x="7255" y="0"/>
                    </a:moveTo>
                    <a:cubicBezTo>
                      <a:pt x="7141" y="0"/>
                      <a:pt x="7022" y="11"/>
                      <a:pt x="6899" y="34"/>
                    </a:cubicBezTo>
                    <a:cubicBezTo>
                      <a:pt x="5074" y="379"/>
                      <a:pt x="3755" y="3005"/>
                      <a:pt x="3159" y="3005"/>
                    </a:cubicBezTo>
                    <a:cubicBezTo>
                      <a:pt x="3148" y="3005"/>
                      <a:pt x="3136" y="3004"/>
                      <a:pt x="3125" y="3002"/>
                    </a:cubicBezTo>
                    <a:cubicBezTo>
                      <a:pt x="2545" y="2879"/>
                      <a:pt x="2896" y="1544"/>
                      <a:pt x="2896" y="1544"/>
                    </a:cubicBezTo>
                    <a:lnTo>
                      <a:pt x="2896" y="1544"/>
                    </a:lnTo>
                    <a:cubicBezTo>
                      <a:pt x="2896" y="1544"/>
                      <a:pt x="2580" y="1755"/>
                      <a:pt x="2124" y="2457"/>
                    </a:cubicBezTo>
                    <a:cubicBezTo>
                      <a:pt x="2089" y="2492"/>
                      <a:pt x="2054" y="2563"/>
                      <a:pt x="2018" y="2616"/>
                    </a:cubicBezTo>
                    <a:cubicBezTo>
                      <a:pt x="1702" y="3108"/>
                      <a:pt x="1351" y="3810"/>
                      <a:pt x="965" y="4793"/>
                    </a:cubicBezTo>
                    <a:cubicBezTo>
                      <a:pt x="808" y="5250"/>
                      <a:pt x="667" y="5601"/>
                      <a:pt x="562" y="5899"/>
                    </a:cubicBezTo>
                    <a:cubicBezTo>
                      <a:pt x="527" y="5969"/>
                      <a:pt x="509" y="6004"/>
                      <a:pt x="492" y="6057"/>
                    </a:cubicBezTo>
                    <a:lnTo>
                      <a:pt x="492" y="6074"/>
                    </a:lnTo>
                    <a:cubicBezTo>
                      <a:pt x="0" y="7373"/>
                      <a:pt x="122" y="7497"/>
                      <a:pt x="825" y="9129"/>
                    </a:cubicBezTo>
                    <a:cubicBezTo>
                      <a:pt x="1686" y="11149"/>
                      <a:pt x="5197" y="16749"/>
                      <a:pt x="9025" y="17100"/>
                    </a:cubicBezTo>
                    <a:cubicBezTo>
                      <a:pt x="9301" y="17126"/>
                      <a:pt x="9569" y="17139"/>
                      <a:pt x="9826" y="17139"/>
                    </a:cubicBezTo>
                    <a:cubicBezTo>
                      <a:pt x="12367" y="17139"/>
                      <a:pt x="13984" y="15942"/>
                      <a:pt x="14414" y="14731"/>
                    </a:cubicBezTo>
                    <a:cubicBezTo>
                      <a:pt x="14432" y="14660"/>
                      <a:pt x="14449" y="14590"/>
                      <a:pt x="14467" y="14502"/>
                    </a:cubicBezTo>
                    <a:cubicBezTo>
                      <a:pt x="14555" y="14204"/>
                      <a:pt x="14538" y="13905"/>
                      <a:pt x="14467" y="13642"/>
                    </a:cubicBezTo>
                    <a:cubicBezTo>
                      <a:pt x="14257" y="12975"/>
                      <a:pt x="13747" y="12149"/>
                      <a:pt x="13185" y="11271"/>
                    </a:cubicBezTo>
                    <a:cubicBezTo>
                      <a:pt x="13150" y="11236"/>
                      <a:pt x="13133" y="11201"/>
                      <a:pt x="13098" y="11149"/>
                    </a:cubicBezTo>
                    <a:cubicBezTo>
                      <a:pt x="12413" y="10096"/>
                      <a:pt x="11658" y="8989"/>
                      <a:pt x="11342" y="8094"/>
                    </a:cubicBezTo>
                    <a:cubicBezTo>
                      <a:pt x="11324" y="8059"/>
                      <a:pt x="11324" y="8024"/>
                      <a:pt x="11307" y="7970"/>
                    </a:cubicBezTo>
                    <a:cubicBezTo>
                      <a:pt x="11289" y="7918"/>
                      <a:pt x="11272" y="7865"/>
                      <a:pt x="11272" y="7830"/>
                    </a:cubicBezTo>
                    <a:cubicBezTo>
                      <a:pt x="11167" y="7462"/>
                      <a:pt x="11043" y="6970"/>
                      <a:pt x="10903" y="6425"/>
                    </a:cubicBezTo>
                    <a:cubicBezTo>
                      <a:pt x="10886" y="6390"/>
                      <a:pt x="10886" y="6355"/>
                      <a:pt x="10867" y="6303"/>
                    </a:cubicBezTo>
                    <a:cubicBezTo>
                      <a:pt x="10762" y="5899"/>
                      <a:pt x="10640" y="5460"/>
                      <a:pt x="10535" y="5039"/>
                    </a:cubicBezTo>
                    <a:cubicBezTo>
                      <a:pt x="10516" y="4986"/>
                      <a:pt x="10499" y="4950"/>
                      <a:pt x="10481" y="4915"/>
                    </a:cubicBezTo>
                    <a:cubicBezTo>
                      <a:pt x="10113" y="3494"/>
                      <a:pt x="9744" y="2176"/>
                      <a:pt x="9744" y="2176"/>
                    </a:cubicBezTo>
                    <a:cubicBezTo>
                      <a:pt x="9744" y="2176"/>
                      <a:pt x="8886" y="0"/>
                      <a:pt x="725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231" name="Google Shape;818;p48">
                <a:extLst>
                  <a:ext uri="{FF2B5EF4-FFF2-40B4-BE49-F238E27FC236}">
                    <a16:creationId xmlns:a16="http://schemas.microsoft.com/office/drawing/2014/main" id="{33717145-F8F3-4B24-071E-9C178ACA8076}"/>
                  </a:ext>
                </a:extLst>
              </p:cNvPr>
              <p:cNvSpPr/>
              <p:nvPr/>
            </p:nvSpPr>
            <p:spPr>
              <a:xfrm>
                <a:off x="5921741" y="4149256"/>
                <a:ext cx="146074" cy="170349"/>
              </a:xfrm>
              <a:custGeom>
                <a:avLst/>
                <a:gdLst/>
                <a:ahLst/>
                <a:cxnLst/>
                <a:rect l="l" t="t" r="r" b="b"/>
                <a:pathLst>
                  <a:path w="6866" h="8007" extrusionOk="0">
                    <a:moveTo>
                      <a:pt x="0" y="0"/>
                    </a:moveTo>
                    <a:lnTo>
                      <a:pt x="984" y="8006"/>
                    </a:lnTo>
                    <a:lnTo>
                      <a:pt x="6866" y="7321"/>
                    </a:lnTo>
                    <a:lnTo>
                      <a:pt x="6742" y="52"/>
                    </a:lnTo>
                    <a:lnTo>
                      <a:pt x="0" y="0"/>
                    </a:lnTo>
                    <a:close/>
                  </a:path>
                </a:pathLst>
              </a:custGeom>
              <a:solidFill>
                <a:srgbClr val="E8839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232" name="Google Shape;819;p48">
                <a:extLst>
                  <a:ext uri="{FF2B5EF4-FFF2-40B4-BE49-F238E27FC236}">
                    <a16:creationId xmlns:a16="http://schemas.microsoft.com/office/drawing/2014/main" id="{B6C32D6B-C682-7F85-3052-EB8C6B051B17}"/>
                  </a:ext>
                </a:extLst>
              </p:cNvPr>
              <p:cNvSpPr/>
              <p:nvPr/>
            </p:nvSpPr>
            <p:spPr>
              <a:xfrm>
                <a:off x="5903444" y="4256267"/>
                <a:ext cx="477007" cy="293169"/>
              </a:xfrm>
              <a:custGeom>
                <a:avLst/>
                <a:gdLst/>
                <a:ahLst/>
                <a:cxnLst/>
                <a:rect l="l" t="t" r="r" b="b"/>
                <a:pathLst>
                  <a:path w="22421" h="13780" extrusionOk="0">
                    <a:moveTo>
                      <a:pt x="7405" y="1"/>
                    </a:moveTo>
                    <a:cubicBezTo>
                      <a:pt x="7324" y="1"/>
                      <a:pt x="7232" y="20"/>
                      <a:pt x="7129" y="62"/>
                    </a:cubicBezTo>
                    <a:cubicBezTo>
                      <a:pt x="6123" y="498"/>
                      <a:pt x="4957" y="2711"/>
                      <a:pt x="3737" y="2711"/>
                    </a:cubicBezTo>
                    <a:cubicBezTo>
                      <a:pt x="3679" y="2711"/>
                      <a:pt x="3622" y="2706"/>
                      <a:pt x="3564" y="2696"/>
                    </a:cubicBezTo>
                    <a:cubicBezTo>
                      <a:pt x="2283" y="2467"/>
                      <a:pt x="1721" y="1572"/>
                      <a:pt x="1721" y="1572"/>
                    </a:cubicBezTo>
                    <a:cubicBezTo>
                      <a:pt x="1721" y="1572"/>
                      <a:pt x="931" y="2239"/>
                      <a:pt x="773" y="4416"/>
                    </a:cubicBezTo>
                    <a:cubicBezTo>
                      <a:pt x="755" y="4627"/>
                      <a:pt x="720" y="4854"/>
                      <a:pt x="703" y="5083"/>
                    </a:cubicBezTo>
                    <a:cubicBezTo>
                      <a:pt x="703" y="5135"/>
                      <a:pt x="685" y="5189"/>
                      <a:pt x="685" y="5241"/>
                    </a:cubicBezTo>
                    <a:cubicBezTo>
                      <a:pt x="474" y="6769"/>
                      <a:pt x="71" y="8541"/>
                      <a:pt x="18" y="9824"/>
                    </a:cubicBezTo>
                    <a:cubicBezTo>
                      <a:pt x="1" y="9876"/>
                      <a:pt x="1" y="9911"/>
                      <a:pt x="1" y="9964"/>
                    </a:cubicBezTo>
                    <a:cubicBezTo>
                      <a:pt x="1" y="10351"/>
                      <a:pt x="18" y="10683"/>
                      <a:pt x="106" y="10948"/>
                    </a:cubicBezTo>
                    <a:cubicBezTo>
                      <a:pt x="492" y="12229"/>
                      <a:pt x="6970" y="12949"/>
                      <a:pt x="10816" y="13300"/>
                    </a:cubicBezTo>
                    <a:cubicBezTo>
                      <a:pt x="12678" y="13461"/>
                      <a:pt x="15432" y="13779"/>
                      <a:pt x="17791" y="13779"/>
                    </a:cubicBezTo>
                    <a:cubicBezTo>
                      <a:pt x="20304" y="13779"/>
                      <a:pt x="22367" y="13419"/>
                      <a:pt x="22421" y="12123"/>
                    </a:cubicBezTo>
                    <a:lnTo>
                      <a:pt x="22421" y="11720"/>
                    </a:lnTo>
                    <a:cubicBezTo>
                      <a:pt x="22421" y="11685"/>
                      <a:pt x="22404" y="11650"/>
                      <a:pt x="22404" y="11596"/>
                    </a:cubicBezTo>
                    <a:cubicBezTo>
                      <a:pt x="22158" y="9578"/>
                      <a:pt x="19946" y="8279"/>
                      <a:pt x="17593" y="7312"/>
                    </a:cubicBezTo>
                    <a:cubicBezTo>
                      <a:pt x="17558" y="7296"/>
                      <a:pt x="17523" y="7296"/>
                      <a:pt x="17488" y="7277"/>
                    </a:cubicBezTo>
                    <a:cubicBezTo>
                      <a:pt x="15627" y="6540"/>
                      <a:pt x="13712" y="6013"/>
                      <a:pt x="12607" y="5522"/>
                    </a:cubicBezTo>
                    <a:cubicBezTo>
                      <a:pt x="12467" y="5451"/>
                      <a:pt x="12326" y="5381"/>
                      <a:pt x="12167" y="5311"/>
                    </a:cubicBezTo>
                    <a:lnTo>
                      <a:pt x="12062" y="5259"/>
                    </a:lnTo>
                    <a:cubicBezTo>
                      <a:pt x="11606" y="5048"/>
                      <a:pt x="11167" y="4802"/>
                      <a:pt x="10746" y="4538"/>
                    </a:cubicBezTo>
                    <a:cubicBezTo>
                      <a:pt x="10711" y="4503"/>
                      <a:pt x="10676" y="4486"/>
                      <a:pt x="10641" y="4468"/>
                    </a:cubicBezTo>
                    <a:cubicBezTo>
                      <a:pt x="10325" y="4257"/>
                      <a:pt x="10008" y="4030"/>
                      <a:pt x="9692" y="3801"/>
                    </a:cubicBezTo>
                    <a:cubicBezTo>
                      <a:pt x="9534" y="3660"/>
                      <a:pt x="9376" y="3538"/>
                      <a:pt x="9236" y="3415"/>
                    </a:cubicBezTo>
                    <a:cubicBezTo>
                      <a:pt x="9218" y="3380"/>
                      <a:pt x="9183" y="3363"/>
                      <a:pt x="9166" y="3328"/>
                    </a:cubicBezTo>
                    <a:cubicBezTo>
                      <a:pt x="8550" y="2766"/>
                      <a:pt x="8234" y="2221"/>
                      <a:pt x="8094" y="1256"/>
                    </a:cubicBezTo>
                    <a:cubicBezTo>
                      <a:pt x="8019" y="799"/>
                      <a:pt x="7929" y="1"/>
                      <a:pt x="740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grpSp>
            <p:nvGrpSpPr>
              <p:cNvPr id="233" name="Google Shape;820;p48">
                <a:extLst>
                  <a:ext uri="{FF2B5EF4-FFF2-40B4-BE49-F238E27FC236}">
                    <a16:creationId xmlns:a16="http://schemas.microsoft.com/office/drawing/2014/main" id="{906E5501-CC2C-9CEF-786B-8A1DF7BE5C33}"/>
                  </a:ext>
                </a:extLst>
              </p:cNvPr>
              <p:cNvGrpSpPr/>
              <p:nvPr/>
            </p:nvGrpSpPr>
            <p:grpSpPr>
              <a:xfrm>
                <a:off x="5009574" y="4254586"/>
                <a:ext cx="1373132" cy="305935"/>
                <a:chOff x="5009574" y="4254586"/>
                <a:chExt cx="1373132" cy="305935"/>
              </a:xfrm>
            </p:grpSpPr>
            <p:sp>
              <p:nvSpPr>
                <p:cNvPr id="258" name="Google Shape;821;p48">
                  <a:extLst>
                    <a:ext uri="{FF2B5EF4-FFF2-40B4-BE49-F238E27FC236}">
                      <a16:creationId xmlns:a16="http://schemas.microsoft.com/office/drawing/2014/main" id="{E8F6B1F0-3A21-2B5E-5E61-E51335C30C60}"/>
                    </a:ext>
                  </a:extLst>
                </p:cNvPr>
                <p:cNvSpPr/>
                <p:nvPr/>
              </p:nvSpPr>
              <p:spPr>
                <a:xfrm>
                  <a:off x="5009574" y="4254586"/>
                  <a:ext cx="307083" cy="305935"/>
                </a:xfrm>
                <a:custGeom>
                  <a:avLst/>
                  <a:gdLst/>
                  <a:ahLst/>
                  <a:cxnLst/>
                  <a:rect l="l" t="t" r="r" b="b"/>
                  <a:pathLst>
                    <a:path w="14434" h="14380" extrusionOk="0">
                      <a:moveTo>
                        <a:pt x="1950" y="0"/>
                      </a:moveTo>
                      <a:lnTo>
                        <a:pt x="1775" y="263"/>
                      </a:lnTo>
                      <a:cubicBezTo>
                        <a:pt x="1721" y="316"/>
                        <a:pt x="1686" y="387"/>
                        <a:pt x="1651" y="439"/>
                      </a:cubicBezTo>
                      <a:lnTo>
                        <a:pt x="1634" y="457"/>
                      </a:lnTo>
                      <a:lnTo>
                        <a:pt x="1634" y="492"/>
                      </a:lnTo>
                      <a:cubicBezTo>
                        <a:pt x="1740" y="2002"/>
                        <a:pt x="1494" y="3529"/>
                        <a:pt x="914" y="4917"/>
                      </a:cubicBezTo>
                      <a:cubicBezTo>
                        <a:pt x="738" y="4547"/>
                        <a:pt x="563" y="4144"/>
                        <a:pt x="405" y="3739"/>
                      </a:cubicBezTo>
                      <a:lnTo>
                        <a:pt x="405" y="3723"/>
                      </a:lnTo>
                      <a:lnTo>
                        <a:pt x="387" y="3723"/>
                      </a:lnTo>
                      <a:cubicBezTo>
                        <a:pt x="387" y="3704"/>
                        <a:pt x="387" y="3688"/>
                        <a:pt x="370" y="3688"/>
                      </a:cubicBezTo>
                      <a:lnTo>
                        <a:pt x="370" y="3669"/>
                      </a:lnTo>
                      <a:lnTo>
                        <a:pt x="317" y="3564"/>
                      </a:lnTo>
                      <a:lnTo>
                        <a:pt x="1" y="3688"/>
                      </a:lnTo>
                      <a:lnTo>
                        <a:pt x="36" y="3793"/>
                      </a:lnTo>
                      <a:cubicBezTo>
                        <a:pt x="54" y="3828"/>
                        <a:pt x="71" y="3845"/>
                        <a:pt x="71" y="3880"/>
                      </a:cubicBezTo>
                      <a:cubicBezTo>
                        <a:pt x="89" y="3915"/>
                        <a:pt x="106" y="3933"/>
                        <a:pt x="106" y="3968"/>
                      </a:cubicBezTo>
                      <a:lnTo>
                        <a:pt x="124" y="3985"/>
                      </a:lnTo>
                      <a:cubicBezTo>
                        <a:pt x="300" y="4425"/>
                        <a:pt x="492" y="4863"/>
                        <a:pt x="686" y="5303"/>
                      </a:cubicBezTo>
                      <a:lnTo>
                        <a:pt x="703" y="5320"/>
                      </a:lnTo>
                      <a:cubicBezTo>
                        <a:pt x="1721" y="7515"/>
                        <a:pt x="3004" y="9569"/>
                        <a:pt x="4495" y="11448"/>
                      </a:cubicBezTo>
                      <a:cubicBezTo>
                        <a:pt x="4689" y="11659"/>
                        <a:pt x="4830" y="11834"/>
                        <a:pt x="4970" y="11992"/>
                      </a:cubicBezTo>
                      <a:lnTo>
                        <a:pt x="5146" y="12256"/>
                      </a:lnTo>
                      <a:lnTo>
                        <a:pt x="5181" y="12237"/>
                      </a:lnTo>
                      <a:cubicBezTo>
                        <a:pt x="5408" y="12483"/>
                        <a:pt x="5619" y="12677"/>
                        <a:pt x="5830" y="12853"/>
                      </a:cubicBezTo>
                      <a:cubicBezTo>
                        <a:pt x="6972" y="13836"/>
                        <a:pt x="8428" y="14379"/>
                        <a:pt x="9938" y="14379"/>
                      </a:cubicBezTo>
                      <a:cubicBezTo>
                        <a:pt x="10132" y="14379"/>
                        <a:pt x="10289" y="14362"/>
                        <a:pt x="10430" y="14362"/>
                      </a:cubicBezTo>
                      <a:cubicBezTo>
                        <a:pt x="11853" y="14239"/>
                        <a:pt x="13187" y="13642"/>
                        <a:pt x="14222" y="12677"/>
                      </a:cubicBezTo>
                      <a:lnTo>
                        <a:pt x="14241" y="12659"/>
                      </a:lnTo>
                      <a:lnTo>
                        <a:pt x="14257" y="12642"/>
                      </a:lnTo>
                      <a:cubicBezTo>
                        <a:pt x="14293" y="12572"/>
                        <a:pt x="14311" y="12483"/>
                        <a:pt x="14328" y="12413"/>
                      </a:cubicBezTo>
                      <a:lnTo>
                        <a:pt x="14433" y="12010"/>
                      </a:lnTo>
                      <a:lnTo>
                        <a:pt x="14433" y="12010"/>
                      </a:lnTo>
                      <a:lnTo>
                        <a:pt x="14135" y="12308"/>
                      </a:lnTo>
                      <a:cubicBezTo>
                        <a:pt x="13134" y="13291"/>
                        <a:pt x="11799" y="13888"/>
                        <a:pt x="10413" y="14011"/>
                      </a:cubicBezTo>
                      <a:cubicBezTo>
                        <a:pt x="10259" y="14023"/>
                        <a:pt x="10104" y="14029"/>
                        <a:pt x="9950" y="14029"/>
                      </a:cubicBezTo>
                      <a:cubicBezTo>
                        <a:pt x="8528" y="14029"/>
                        <a:pt x="7136" y="13524"/>
                        <a:pt x="6059" y="12588"/>
                      </a:cubicBezTo>
                      <a:cubicBezTo>
                        <a:pt x="5865" y="12448"/>
                        <a:pt x="5689" y="12272"/>
                        <a:pt x="5479" y="12045"/>
                      </a:cubicBezTo>
                      <a:cubicBezTo>
                        <a:pt x="6866" y="11097"/>
                        <a:pt x="8042" y="10430"/>
                        <a:pt x="9219" y="9990"/>
                      </a:cubicBezTo>
                      <a:cubicBezTo>
                        <a:pt x="10483" y="9498"/>
                        <a:pt x="11729" y="9253"/>
                        <a:pt x="12923" y="9253"/>
                      </a:cubicBezTo>
                      <a:lnTo>
                        <a:pt x="13152" y="9253"/>
                      </a:lnTo>
                      <a:lnTo>
                        <a:pt x="13012" y="9077"/>
                      </a:lnTo>
                      <a:cubicBezTo>
                        <a:pt x="12993" y="9042"/>
                        <a:pt x="12976" y="9025"/>
                        <a:pt x="12958" y="8990"/>
                      </a:cubicBezTo>
                      <a:lnTo>
                        <a:pt x="12941" y="8972"/>
                      </a:lnTo>
                      <a:lnTo>
                        <a:pt x="12906" y="8920"/>
                      </a:lnTo>
                      <a:lnTo>
                        <a:pt x="12836" y="8920"/>
                      </a:lnTo>
                      <a:cubicBezTo>
                        <a:pt x="11642" y="8920"/>
                        <a:pt x="10378" y="9165"/>
                        <a:pt x="9096" y="9674"/>
                      </a:cubicBezTo>
                      <a:cubicBezTo>
                        <a:pt x="7885" y="10130"/>
                        <a:pt x="6656" y="10816"/>
                        <a:pt x="5251" y="11799"/>
                      </a:cubicBezTo>
                      <a:cubicBezTo>
                        <a:pt x="5076" y="11605"/>
                        <a:pt x="4935" y="11413"/>
                        <a:pt x="4776" y="11219"/>
                      </a:cubicBezTo>
                      <a:cubicBezTo>
                        <a:pt x="3302" y="9393"/>
                        <a:pt x="2073" y="7410"/>
                        <a:pt x="1089" y="5338"/>
                      </a:cubicBezTo>
                      <a:cubicBezTo>
                        <a:pt x="1124" y="5268"/>
                        <a:pt x="1160" y="5214"/>
                        <a:pt x="1195" y="5144"/>
                      </a:cubicBezTo>
                      <a:cubicBezTo>
                        <a:pt x="1845" y="3634"/>
                        <a:pt x="2126" y="1967"/>
                        <a:pt x="1985" y="316"/>
                      </a:cubicBezTo>
                      <a:lnTo>
                        <a:pt x="1950"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259" name="Google Shape;822;p48">
                  <a:extLst>
                    <a:ext uri="{FF2B5EF4-FFF2-40B4-BE49-F238E27FC236}">
                      <a16:creationId xmlns:a16="http://schemas.microsoft.com/office/drawing/2014/main" id="{FFE23D6D-E209-0A44-BCBD-EDC67C17267B}"/>
                    </a:ext>
                  </a:extLst>
                </p:cNvPr>
                <p:cNvSpPr/>
                <p:nvPr/>
              </p:nvSpPr>
              <p:spPr>
                <a:xfrm>
                  <a:off x="5116053" y="4307986"/>
                  <a:ext cx="118055" cy="30296"/>
                </a:xfrm>
                <a:custGeom>
                  <a:avLst/>
                  <a:gdLst/>
                  <a:ahLst/>
                  <a:cxnLst/>
                  <a:rect l="l" t="t" r="r" b="b"/>
                  <a:pathLst>
                    <a:path w="5549" h="1424" extrusionOk="0">
                      <a:moveTo>
                        <a:pt x="3806" y="1"/>
                      </a:moveTo>
                      <a:cubicBezTo>
                        <a:pt x="2501" y="1"/>
                        <a:pt x="1190" y="366"/>
                        <a:pt x="87" y="1072"/>
                      </a:cubicBezTo>
                      <a:lnTo>
                        <a:pt x="0" y="1124"/>
                      </a:lnTo>
                      <a:lnTo>
                        <a:pt x="176" y="1423"/>
                      </a:lnTo>
                      <a:lnTo>
                        <a:pt x="281" y="1353"/>
                      </a:lnTo>
                      <a:cubicBezTo>
                        <a:pt x="1316" y="700"/>
                        <a:pt x="2559" y="358"/>
                        <a:pt x="3790" y="358"/>
                      </a:cubicBezTo>
                      <a:cubicBezTo>
                        <a:pt x="4314" y="358"/>
                        <a:pt x="4835" y="420"/>
                        <a:pt x="5338" y="545"/>
                      </a:cubicBezTo>
                      <a:lnTo>
                        <a:pt x="5460" y="562"/>
                      </a:lnTo>
                      <a:lnTo>
                        <a:pt x="5549" y="229"/>
                      </a:lnTo>
                      <a:lnTo>
                        <a:pt x="5425" y="194"/>
                      </a:lnTo>
                      <a:cubicBezTo>
                        <a:pt x="4897" y="65"/>
                        <a:pt x="4352" y="1"/>
                        <a:pt x="380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260" name="Google Shape;823;p48">
                  <a:extLst>
                    <a:ext uri="{FF2B5EF4-FFF2-40B4-BE49-F238E27FC236}">
                      <a16:creationId xmlns:a16="http://schemas.microsoft.com/office/drawing/2014/main" id="{B6933447-D5D8-57E9-879E-DB47B9C2D5EB}"/>
                    </a:ext>
                  </a:extLst>
                </p:cNvPr>
                <p:cNvSpPr/>
                <p:nvPr/>
              </p:nvSpPr>
              <p:spPr>
                <a:xfrm>
                  <a:off x="5135477" y="4339834"/>
                  <a:ext cx="103482" cy="30168"/>
                </a:xfrm>
                <a:custGeom>
                  <a:avLst/>
                  <a:gdLst/>
                  <a:ahLst/>
                  <a:cxnLst/>
                  <a:rect l="l" t="t" r="r" b="b"/>
                  <a:pathLst>
                    <a:path w="4864" h="1418" extrusionOk="0">
                      <a:moveTo>
                        <a:pt x="3765" y="0"/>
                      </a:moveTo>
                      <a:cubicBezTo>
                        <a:pt x="2464" y="0"/>
                        <a:pt x="1162" y="375"/>
                        <a:pt x="87" y="1067"/>
                      </a:cubicBezTo>
                      <a:lnTo>
                        <a:pt x="0" y="1120"/>
                      </a:lnTo>
                      <a:lnTo>
                        <a:pt x="176" y="1418"/>
                      </a:lnTo>
                      <a:lnTo>
                        <a:pt x="281" y="1348"/>
                      </a:lnTo>
                      <a:cubicBezTo>
                        <a:pt x="1304" y="703"/>
                        <a:pt x="2540" y="349"/>
                        <a:pt x="3774" y="349"/>
                      </a:cubicBezTo>
                      <a:cubicBezTo>
                        <a:pt x="4086" y="349"/>
                        <a:pt x="4398" y="372"/>
                        <a:pt x="4706" y="418"/>
                      </a:cubicBezTo>
                      <a:lnTo>
                        <a:pt x="4863" y="435"/>
                      </a:lnTo>
                      <a:lnTo>
                        <a:pt x="4828" y="277"/>
                      </a:lnTo>
                      <a:cubicBezTo>
                        <a:pt x="4828" y="224"/>
                        <a:pt x="4811" y="189"/>
                        <a:pt x="4793" y="137"/>
                      </a:cubicBezTo>
                      <a:lnTo>
                        <a:pt x="4776" y="67"/>
                      </a:lnTo>
                      <a:lnTo>
                        <a:pt x="4706" y="67"/>
                      </a:lnTo>
                      <a:cubicBezTo>
                        <a:pt x="4394" y="22"/>
                        <a:pt x="4080" y="0"/>
                        <a:pt x="3765"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261" name="Google Shape;824;p48">
                  <a:extLst>
                    <a:ext uri="{FF2B5EF4-FFF2-40B4-BE49-F238E27FC236}">
                      <a16:creationId xmlns:a16="http://schemas.microsoft.com/office/drawing/2014/main" id="{215B8A2F-E9BC-D8FA-6766-02C8A3C0D55E}"/>
                    </a:ext>
                  </a:extLst>
                </p:cNvPr>
                <p:cNvSpPr/>
                <p:nvPr/>
              </p:nvSpPr>
              <p:spPr>
                <a:xfrm>
                  <a:off x="5144433" y="4375320"/>
                  <a:ext cx="104971" cy="30189"/>
                </a:xfrm>
                <a:custGeom>
                  <a:avLst/>
                  <a:gdLst/>
                  <a:ahLst/>
                  <a:cxnLst/>
                  <a:rect l="l" t="t" r="r" b="b"/>
                  <a:pathLst>
                    <a:path w="4934" h="1419" extrusionOk="0">
                      <a:moveTo>
                        <a:pt x="3785" y="0"/>
                      </a:moveTo>
                      <a:cubicBezTo>
                        <a:pt x="2484" y="0"/>
                        <a:pt x="1181" y="374"/>
                        <a:pt x="106" y="1068"/>
                      </a:cubicBezTo>
                      <a:lnTo>
                        <a:pt x="1" y="1119"/>
                      </a:lnTo>
                      <a:lnTo>
                        <a:pt x="193" y="1419"/>
                      </a:lnTo>
                      <a:lnTo>
                        <a:pt x="282" y="1348"/>
                      </a:lnTo>
                      <a:cubicBezTo>
                        <a:pt x="1314" y="692"/>
                        <a:pt x="2545" y="347"/>
                        <a:pt x="3774" y="347"/>
                      </a:cubicBezTo>
                      <a:cubicBezTo>
                        <a:pt x="4092" y="347"/>
                        <a:pt x="4409" y="370"/>
                        <a:pt x="4723" y="417"/>
                      </a:cubicBezTo>
                      <a:lnTo>
                        <a:pt x="4934" y="452"/>
                      </a:lnTo>
                      <a:lnTo>
                        <a:pt x="4863" y="242"/>
                      </a:lnTo>
                      <a:cubicBezTo>
                        <a:pt x="4847" y="225"/>
                        <a:pt x="4828" y="190"/>
                        <a:pt x="4828" y="155"/>
                      </a:cubicBezTo>
                      <a:lnTo>
                        <a:pt x="4811" y="66"/>
                      </a:lnTo>
                      <a:lnTo>
                        <a:pt x="4723" y="66"/>
                      </a:lnTo>
                      <a:cubicBezTo>
                        <a:pt x="4413" y="22"/>
                        <a:pt x="4099" y="0"/>
                        <a:pt x="3785"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262" name="Google Shape;825;p48">
                  <a:extLst>
                    <a:ext uri="{FF2B5EF4-FFF2-40B4-BE49-F238E27FC236}">
                      <a16:creationId xmlns:a16="http://schemas.microsoft.com/office/drawing/2014/main" id="{9BB8B648-E776-1475-4DAB-25254B2996FC}"/>
                    </a:ext>
                  </a:extLst>
                </p:cNvPr>
                <p:cNvSpPr/>
                <p:nvPr/>
              </p:nvSpPr>
              <p:spPr>
                <a:xfrm>
                  <a:off x="5901211" y="4358045"/>
                  <a:ext cx="481496" cy="168498"/>
                </a:xfrm>
                <a:custGeom>
                  <a:avLst/>
                  <a:gdLst/>
                  <a:ahLst/>
                  <a:cxnLst/>
                  <a:rect l="l" t="t" r="r" b="b"/>
                  <a:pathLst>
                    <a:path w="22632" h="7920" extrusionOk="0">
                      <a:moveTo>
                        <a:pt x="719" y="0"/>
                      </a:moveTo>
                      <a:lnTo>
                        <a:pt x="684" y="281"/>
                      </a:lnTo>
                      <a:cubicBezTo>
                        <a:pt x="684" y="334"/>
                        <a:pt x="684" y="370"/>
                        <a:pt x="668" y="405"/>
                      </a:cubicBezTo>
                      <a:lnTo>
                        <a:pt x="668" y="492"/>
                      </a:lnTo>
                      <a:lnTo>
                        <a:pt x="684" y="527"/>
                      </a:lnTo>
                      <a:cubicBezTo>
                        <a:pt x="1878" y="2072"/>
                        <a:pt x="2545" y="3968"/>
                        <a:pt x="2564" y="5899"/>
                      </a:cubicBezTo>
                      <a:cubicBezTo>
                        <a:pt x="1686" y="5619"/>
                        <a:pt x="895" y="5303"/>
                        <a:pt x="158" y="4935"/>
                      </a:cubicBezTo>
                      <a:lnTo>
                        <a:pt x="17" y="4864"/>
                      </a:lnTo>
                      <a:lnTo>
                        <a:pt x="0" y="5040"/>
                      </a:lnTo>
                      <a:lnTo>
                        <a:pt x="0" y="5180"/>
                      </a:lnTo>
                      <a:lnTo>
                        <a:pt x="0" y="5251"/>
                      </a:lnTo>
                      <a:lnTo>
                        <a:pt x="52" y="5286"/>
                      </a:lnTo>
                      <a:cubicBezTo>
                        <a:pt x="3793" y="7058"/>
                        <a:pt x="7918" y="7445"/>
                        <a:pt x="12536" y="7744"/>
                      </a:cubicBezTo>
                      <a:cubicBezTo>
                        <a:pt x="14011" y="7831"/>
                        <a:pt x="15451" y="7919"/>
                        <a:pt x="16837" y="7919"/>
                      </a:cubicBezTo>
                      <a:cubicBezTo>
                        <a:pt x="17909" y="7919"/>
                        <a:pt x="18874" y="7866"/>
                        <a:pt x="19787" y="7779"/>
                      </a:cubicBezTo>
                      <a:cubicBezTo>
                        <a:pt x="20665" y="7673"/>
                        <a:pt x="21666" y="7515"/>
                        <a:pt x="22579" y="7041"/>
                      </a:cubicBezTo>
                      <a:lnTo>
                        <a:pt x="22631" y="7006"/>
                      </a:lnTo>
                      <a:lnTo>
                        <a:pt x="22631" y="6936"/>
                      </a:lnTo>
                      <a:lnTo>
                        <a:pt x="22631" y="6812"/>
                      </a:lnTo>
                      <a:lnTo>
                        <a:pt x="22596" y="6637"/>
                      </a:lnTo>
                      <a:lnTo>
                        <a:pt x="22456" y="6725"/>
                      </a:lnTo>
                      <a:cubicBezTo>
                        <a:pt x="21596" y="7164"/>
                        <a:pt x="20613" y="7322"/>
                        <a:pt x="19752" y="7428"/>
                      </a:cubicBezTo>
                      <a:cubicBezTo>
                        <a:pt x="18847" y="7527"/>
                        <a:pt x="17897" y="7574"/>
                        <a:pt x="16842" y="7574"/>
                      </a:cubicBezTo>
                      <a:cubicBezTo>
                        <a:pt x="16404" y="7574"/>
                        <a:pt x="15947" y="7566"/>
                        <a:pt x="15468" y="7550"/>
                      </a:cubicBezTo>
                      <a:cubicBezTo>
                        <a:pt x="15732" y="5742"/>
                        <a:pt x="16556" y="3986"/>
                        <a:pt x="17785" y="2617"/>
                      </a:cubicBezTo>
                      <a:lnTo>
                        <a:pt x="17891" y="2476"/>
                      </a:lnTo>
                      <a:lnTo>
                        <a:pt x="17558" y="2353"/>
                      </a:lnTo>
                      <a:lnTo>
                        <a:pt x="17505" y="2406"/>
                      </a:lnTo>
                      <a:cubicBezTo>
                        <a:pt x="16224" y="3846"/>
                        <a:pt x="15398" y="5654"/>
                        <a:pt x="15135" y="7533"/>
                      </a:cubicBezTo>
                      <a:cubicBezTo>
                        <a:pt x="14327" y="7498"/>
                        <a:pt x="13485" y="7463"/>
                        <a:pt x="12553" y="7393"/>
                      </a:cubicBezTo>
                      <a:cubicBezTo>
                        <a:pt x="9182" y="7182"/>
                        <a:pt x="5917" y="6918"/>
                        <a:pt x="2915" y="6005"/>
                      </a:cubicBezTo>
                      <a:cubicBezTo>
                        <a:pt x="2915" y="4986"/>
                        <a:pt x="2739" y="3968"/>
                        <a:pt x="2405" y="2985"/>
                      </a:cubicBezTo>
                      <a:cubicBezTo>
                        <a:pt x="2054" y="1967"/>
                        <a:pt x="1545" y="1054"/>
                        <a:pt x="895" y="229"/>
                      </a:cubicBezTo>
                      <a:lnTo>
                        <a:pt x="719"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263" name="Google Shape;826;p48">
                  <a:extLst>
                    <a:ext uri="{FF2B5EF4-FFF2-40B4-BE49-F238E27FC236}">
                      <a16:creationId xmlns:a16="http://schemas.microsoft.com/office/drawing/2014/main" id="{AB5FD856-D795-6CE6-C8BB-5FE28BB616E2}"/>
                    </a:ext>
                  </a:extLst>
                </p:cNvPr>
                <p:cNvSpPr/>
                <p:nvPr/>
              </p:nvSpPr>
              <p:spPr>
                <a:xfrm>
                  <a:off x="6045750" y="4323665"/>
                  <a:ext cx="58293" cy="74739"/>
                </a:xfrm>
                <a:custGeom>
                  <a:avLst/>
                  <a:gdLst/>
                  <a:ahLst/>
                  <a:cxnLst/>
                  <a:rect l="l" t="t" r="r" b="b"/>
                  <a:pathLst>
                    <a:path w="2740" h="3513" extrusionOk="0">
                      <a:moveTo>
                        <a:pt x="2477" y="1"/>
                      </a:moveTo>
                      <a:lnTo>
                        <a:pt x="2388" y="71"/>
                      </a:lnTo>
                      <a:cubicBezTo>
                        <a:pt x="1405" y="967"/>
                        <a:pt x="597" y="2073"/>
                        <a:pt x="36" y="3267"/>
                      </a:cubicBezTo>
                      <a:cubicBezTo>
                        <a:pt x="0" y="3355"/>
                        <a:pt x="36" y="3460"/>
                        <a:pt x="124" y="3496"/>
                      </a:cubicBezTo>
                      <a:cubicBezTo>
                        <a:pt x="159" y="3512"/>
                        <a:pt x="194" y="3512"/>
                        <a:pt x="194" y="3512"/>
                      </a:cubicBezTo>
                      <a:cubicBezTo>
                        <a:pt x="264" y="3512"/>
                        <a:pt x="335" y="3477"/>
                        <a:pt x="352" y="3407"/>
                      </a:cubicBezTo>
                      <a:cubicBezTo>
                        <a:pt x="878" y="2266"/>
                        <a:pt x="1669" y="1195"/>
                        <a:pt x="2634" y="335"/>
                      </a:cubicBezTo>
                      <a:lnTo>
                        <a:pt x="2739" y="247"/>
                      </a:lnTo>
                      <a:lnTo>
                        <a:pt x="2617" y="141"/>
                      </a:lnTo>
                      <a:cubicBezTo>
                        <a:pt x="2599" y="124"/>
                        <a:pt x="2564" y="106"/>
                        <a:pt x="2547" y="89"/>
                      </a:cubicBezTo>
                      <a:lnTo>
                        <a:pt x="2477"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264" name="Google Shape;827;p48">
                  <a:extLst>
                    <a:ext uri="{FF2B5EF4-FFF2-40B4-BE49-F238E27FC236}">
                      <a16:creationId xmlns:a16="http://schemas.microsoft.com/office/drawing/2014/main" id="{FB0C17F0-69F3-ABDE-7278-E49A44D5CD71}"/>
                    </a:ext>
                  </a:extLst>
                </p:cNvPr>
                <p:cNvSpPr/>
                <p:nvPr/>
              </p:nvSpPr>
              <p:spPr>
                <a:xfrm>
                  <a:off x="6093192" y="4347961"/>
                  <a:ext cx="42614" cy="59038"/>
                </a:xfrm>
                <a:custGeom>
                  <a:avLst/>
                  <a:gdLst/>
                  <a:ahLst/>
                  <a:cxnLst/>
                  <a:rect l="l" t="t" r="r" b="b"/>
                  <a:pathLst>
                    <a:path w="2003" h="2775" extrusionOk="0">
                      <a:moveTo>
                        <a:pt x="1703" y="1"/>
                      </a:moveTo>
                      <a:lnTo>
                        <a:pt x="1633" y="88"/>
                      </a:lnTo>
                      <a:cubicBezTo>
                        <a:pt x="966" y="825"/>
                        <a:pt x="422" y="1651"/>
                        <a:pt x="18" y="2529"/>
                      </a:cubicBezTo>
                      <a:cubicBezTo>
                        <a:pt x="1" y="2581"/>
                        <a:pt x="1" y="2616"/>
                        <a:pt x="18" y="2670"/>
                      </a:cubicBezTo>
                      <a:cubicBezTo>
                        <a:pt x="36" y="2705"/>
                        <a:pt x="53" y="2740"/>
                        <a:pt x="106" y="2757"/>
                      </a:cubicBezTo>
                      <a:cubicBezTo>
                        <a:pt x="141" y="2775"/>
                        <a:pt x="158" y="2775"/>
                        <a:pt x="176" y="2775"/>
                      </a:cubicBezTo>
                      <a:cubicBezTo>
                        <a:pt x="247" y="2775"/>
                        <a:pt x="317" y="2740"/>
                        <a:pt x="334" y="2670"/>
                      </a:cubicBezTo>
                      <a:cubicBezTo>
                        <a:pt x="720" y="1827"/>
                        <a:pt x="1265" y="1001"/>
                        <a:pt x="1914" y="299"/>
                      </a:cubicBezTo>
                      <a:lnTo>
                        <a:pt x="2002" y="211"/>
                      </a:lnTo>
                      <a:lnTo>
                        <a:pt x="1897" y="123"/>
                      </a:lnTo>
                      <a:cubicBezTo>
                        <a:pt x="1879" y="106"/>
                        <a:pt x="1862" y="106"/>
                        <a:pt x="1844" y="88"/>
                      </a:cubicBezTo>
                      <a:cubicBezTo>
                        <a:pt x="1827" y="88"/>
                        <a:pt x="1809" y="71"/>
                        <a:pt x="1792" y="71"/>
                      </a:cubicBezTo>
                      <a:lnTo>
                        <a:pt x="1703"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265" name="Google Shape;828;p48">
                  <a:extLst>
                    <a:ext uri="{FF2B5EF4-FFF2-40B4-BE49-F238E27FC236}">
                      <a16:creationId xmlns:a16="http://schemas.microsoft.com/office/drawing/2014/main" id="{1FB8031C-F870-468F-1AAD-598B19722050}"/>
                    </a:ext>
                  </a:extLst>
                </p:cNvPr>
                <p:cNvSpPr/>
                <p:nvPr/>
              </p:nvSpPr>
              <p:spPr>
                <a:xfrm>
                  <a:off x="6130912" y="4365150"/>
                  <a:ext cx="35529" cy="50081"/>
                </a:xfrm>
                <a:custGeom>
                  <a:avLst/>
                  <a:gdLst/>
                  <a:ahLst/>
                  <a:cxnLst/>
                  <a:rect l="l" t="t" r="r" b="b"/>
                  <a:pathLst>
                    <a:path w="1670" h="2354" extrusionOk="0">
                      <a:moveTo>
                        <a:pt x="1335" y="0"/>
                      </a:moveTo>
                      <a:lnTo>
                        <a:pt x="1283" y="71"/>
                      </a:lnTo>
                      <a:cubicBezTo>
                        <a:pt x="773" y="703"/>
                        <a:pt x="352" y="1387"/>
                        <a:pt x="19" y="2107"/>
                      </a:cubicBezTo>
                      <a:cubicBezTo>
                        <a:pt x="1" y="2142"/>
                        <a:pt x="1" y="2194"/>
                        <a:pt x="19" y="2230"/>
                      </a:cubicBezTo>
                      <a:cubicBezTo>
                        <a:pt x="36" y="2265"/>
                        <a:pt x="54" y="2300"/>
                        <a:pt x="89" y="2318"/>
                      </a:cubicBezTo>
                      <a:cubicBezTo>
                        <a:pt x="124" y="2353"/>
                        <a:pt x="159" y="2353"/>
                        <a:pt x="176" y="2353"/>
                      </a:cubicBezTo>
                      <a:cubicBezTo>
                        <a:pt x="246" y="2353"/>
                        <a:pt x="300" y="2300"/>
                        <a:pt x="335" y="2248"/>
                      </a:cubicBezTo>
                      <a:cubicBezTo>
                        <a:pt x="651" y="1562"/>
                        <a:pt x="1072" y="895"/>
                        <a:pt x="1564" y="263"/>
                      </a:cubicBezTo>
                      <a:lnTo>
                        <a:pt x="1669" y="141"/>
                      </a:lnTo>
                      <a:lnTo>
                        <a:pt x="1529" y="88"/>
                      </a:lnTo>
                      <a:cubicBezTo>
                        <a:pt x="1494" y="71"/>
                        <a:pt x="1475" y="71"/>
                        <a:pt x="1458" y="52"/>
                      </a:cubicBezTo>
                      <a:cubicBezTo>
                        <a:pt x="1440" y="52"/>
                        <a:pt x="1440" y="36"/>
                        <a:pt x="1423" y="36"/>
                      </a:cubicBezTo>
                      <a:lnTo>
                        <a:pt x="1335"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grpSp>
          <p:sp>
            <p:nvSpPr>
              <p:cNvPr id="234" name="Google Shape;829;p48">
                <a:extLst>
                  <a:ext uri="{FF2B5EF4-FFF2-40B4-BE49-F238E27FC236}">
                    <a16:creationId xmlns:a16="http://schemas.microsoft.com/office/drawing/2014/main" id="{8567DDF1-7231-D321-997B-FAC7743E5CDA}"/>
                  </a:ext>
                </a:extLst>
              </p:cNvPr>
              <p:cNvSpPr/>
              <p:nvPr/>
            </p:nvSpPr>
            <p:spPr>
              <a:xfrm>
                <a:off x="5045443" y="2169612"/>
                <a:ext cx="1064984" cy="1989021"/>
              </a:xfrm>
              <a:custGeom>
                <a:avLst/>
                <a:gdLst/>
                <a:ahLst/>
                <a:cxnLst/>
                <a:rect l="l" t="t" r="r" b="b"/>
                <a:pathLst>
                  <a:path w="50058" h="93491" extrusionOk="0">
                    <a:moveTo>
                      <a:pt x="22855" y="0"/>
                    </a:moveTo>
                    <a:cubicBezTo>
                      <a:pt x="18078" y="0"/>
                      <a:pt x="13565" y="527"/>
                      <a:pt x="11887" y="2297"/>
                    </a:cubicBezTo>
                    <a:cubicBezTo>
                      <a:pt x="11887" y="2297"/>
                      <a:pt x="11518" y="3034"/>
                      <a:pt x="10939" y="4281"/>
                    </a:cubicBezTo>
                    <a:cubicBezTo>
                      <a:pt x="10921" y="4333"/>
                      <a:pt x="10904" y="4368"/>
                      <a:pt x="10886" y="4422"/>
                    </a:cubicBezTo>
                    <a:cubicBezTo>
                      <a:pt x="10518" y="5246"/>
                      <a:pt x="10078" y="6283"/>
                      <a:pt x="9605" y="7494"/>
                    </a:cubicBezTo>
                    <a:cubicBezTo>
                      <a:pt x="9605" y="7529"/>
                      <a:pt x="9587" y="7564"/>
                      <a:pt x="9570" y="7599"/>
                    </a:cubicBezTo>
                    <a:cubicBezTo>
                      <a:pt x="8498" y="10408"/>
                      <a:pt x="7322" y="14078"/>
                      <a:pt x="6761" y="17817"/>
                    </a:cubicBezTo>
                    <a:cubicBezTo>
                      <a:pt x="6761" y="17871"/>
                      <a:pt x="6742" y="17923"/>
                      <a:pt x="6742" y="17976"/>
                    </a:cubicBezTo>
                    <a:lnTo>
                      <a:pt x="6742" y="17993"/>
                    </a:lnTo>
                    <a:cubicBezTo>
                      <a:pt x="6461" y="19924"/>
                      <a:pt x="6356" y="21874"/>
                      <a:pt x="6497" y="23735"/>
                    </a:cubicBezTo>
                    <a:cubicBezTo>
                      <a:pt x="7287" y="33338"/>
                      <a:pt x="8674" y="56444"/>
                      <a:pt x="8674" y="56444"/>
                    </a:cubicBezTo>
                    <a:cubicBezTo>
                      <a:pt x="8674" y="56444"/>
                      <a:pt x="0" y="77057"/>
                      <a:pt x="773" y="87750"/>
                    </a:cubicBezTo>
                    <a:lnTo>
                      <a:pt x="2336" y="88258"/>
                    </a:lnTo>
                    <a:lnTo>
                      <a:pt x="2441" y="88293"/>
                    </a:lnTo>
                    <a:lnTo>
                      <a:pt x="8306" y="90208"/>
                    </a:lnTo>
                    <a:lnTo>
                      <a:pt x="8358" y="90225"/>
                    </a:lnTo>
                    <a:cubicBezTo>
                      <a:pt x="8358" y="90225"/>
                      <a:pt x="9552" y="87591"/>
                      <a:pt x="11220" y="83553"/>
                    </a:cubicBezTo>
                    <a:cubicBezTo>
                      <a:pt x="11307" y="83342"/>
                      <a:pt x="11396" y="83131"/>
                      <a:pt x="11483" y="82904"/>
                    </a:cubicBezTo>
                    <a:cubicBezTo>
                      <a:pt x="12449" y="80586"/>
                      <a:pt x="13538" y="77864"/>
                      <a:pt x="14662" y="74933"/>
                    </a:cubicBezTo>
                    <a:cubicBezTo>
                      <a:pt x="14662" y="74915"/>
                      <a:pt x="14678" y="74915"/>
                      <a:pt x="14678" y="74898"/>
                    </a:cubicBezTo>
                    <a:cubicBezTo>
                      <a:pt x="15170" y="73580"/>
                      <a:pt x="15680" y="72229"/>
                      <a:pt x="16188" y="70859"/>
                    </a:cubicBezTo>
                    <a:cubicBezTo>
                      <a:pt x="16207" y="70789"/>
                      <a:pt x="16242" y="70719"/>
                      <a:pt x="16259" y="70631"/>
                    </a:cubicBezTo>
                    <a:cubicBezTo>
                      <a:pt x="18138" y="65452"/>
                      <a:pt x="19946" y="59956"/>
                      <a:pt x="21069" y="55198"/>
                    </a:cubicBezTo>
                    <a:cubicBezTo>
                      <a:pt x="21104" y="55075"/>
                      <a:pt x="21140" y="54934"/>
                      <a:pt x="21175" y="54812"/>
                    </a:cubicBezTo>
                    <a:cubicBezTo>
                      <a:pt x="21175" y="54794"/>
                      <a:pt x="21175" y="54777"/>
                      <a:pt x="21193" y="54759"/>
                    </a:cubicBezTo>
                    <a:cubicBezTo>
                      <a:pt x="21385" y="53916"/>
                      <a:pt x="21579" y="53108"/>
                      <a:pt x="21790" y="52319"/>
                    </a:cubicBezTo>
                    <a:lnTo>
                      <a:pt x="21790" y="52300"/>
                    </a:lnTo>
                    <a:cubicBezTo>
                      <a:pt x="23703" y="44645"/>
                      <a:pt x="25442" y="38957"/>
                      <a:pt x="26512" y="35691"/>
                    </a:cubicBezTo>
                    <a:cubicBezTo>
                      <a:pt x="26512" y="35674"/>
                      <a:pt x="26530" y="35656"/>
                      <a:pt x="26530" y="35639"/>
                    </a:cubicBezTo>
                    <a:cubicBezTo>
                      <a:pt x="26846" y="34708"/>
                      <a:pt x="27092" y="33989"/>
                      <a:pt x="27268" y="33462"/>
                    </a:cubicBezTo>
                    <a:lnTo>
                      <a:pt x="27268" y="33427"/>
                    </a:lnTo>
                    <a:cubicBezTo>
                      <a:pt x="27479" y="32865"/>
                      <a:pt x="27584" y="32566"/>
                      <a:pt x="27584" y="32566"/>
                    </a:cubicBezTo>
                    <a:cubicBezTo>
                      <a:pt x="27584" y="32566"/>
                      <a:pt x="31306" y="48684"/>
                      <a:pt x="37346" y="59534"/>
                    </a:cubicBezTo>
                    <a:cubicBezTo>
                      <a:pt x="37346" y="59534"/>
                      <a:pt x="37047" y="84185"/>
                      <a:pt x="40769" y="93490"/>
                    </a:cubicBezTo>
                    <a:lnTo>
                      <a:pt x="48670" y="93490"/>
                    </a:lnTo>
                    <a:cubicBezTo>
                      <a:pt x="48670" y="93490"/>
                      <a:pt x="50058" y="65592"/>
                      <a:pt x="48670" y="56603"/>
                    </a:cubicBezTo>
                    <a:cubicBezTo>
                      <a:pt x="47459" y="48789"/>
                      <a:pt x="39926" y="12796"/>
                      <a:pt x="37943" y="3385"/>
                    </a:cubicBezTo>
                    <a:cubicBezTo>
                      <a:pt x="37943" y="3350"/>
                      <a:pt x="37925" y="3315"/>
                      <a:pt x="37925" y="3280"/>
                    </a:cubicBezTo>
                    <a:cubicBezTo>
                      <a:pt x="37627" y="1910"/>
                      <a:pt x="37468" y="1138"/>
                      <a:pt x="37468" y="1138"/>
                    </a:cubicBezTo>
                    <a:cubicBezTo>
                      <a:pt x="37468" y="1138"/>
                      <a:pt x="29876" y="0"/>
                      <a:pt x="2285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235" name="Google Shape;830;p48">
                <a:extLst>
                  <a:ext uri="{FF2B5EF4-FFF2-40B4-BE49-F238E27FC236}">
                    <a16:creationId xmlns:a16="http://schemas.microsoft.com/office/drawing/2014/main" id="{746DF910-2387-9E76-253D-0602F92EA061}"/>
                  </a:ext>
                </a:extLst>
              </p:cNvPr>
              <p:cNvSpPr/>
              <p:nvPr/>
            </p:nvSpPr>
            <p:spPr>
              <a:xfrm>
                <a:off x="5504526" y="883712"/>
                <a:ext cx="400055" cy="705075"/>
              </a:xfrm>
              <a:custGeom>
                <a:avLst/>
                <a:gdLst/>
                <a:ahLst/>
                <a:cxnLst/>
                <a:rect l="l" t="t" r="r" b="b"/>
                <a:pathLst>
                  <a:path w="18804" h="33141" extrusionOk="0">
                    <a:moveTo>
                      <a:pt x="15284" y="0"/>
                    </a:moveTo>
                    <a:cubicBezTo>
                      <a:pt x="14996" y="0"/>
                      <a:pt x="14711" y="131"/>
                      <a:pt x="14327" y="288"/>
                    </a:cubicBezTo>
                    <a:cubicBezTo>
                      <a:pt x="12852" y="902"/>
                      <a:pt x="11429" y="1639"/>
                      <a:pt x="10095" y="2500"/>
                    </a:cubicBezTo>
                    <a:cubicBezTo>
                      <a:pt x="7461" y="4203"/>
                      <a:pt x="5127" y="6433"/>
                      <a:pt x="3547" y="9154"/>
                    </a:cubicBezTo>
                    <a:cubicBezTo>
                      <a:pt x="1948" y="11876"/>
                      <a:pt x="1124" y="14966"/>
                      <a:pt x="667" y="18073"/>
                    </a:cubicBezTo>
                    <a:cubicBezTo>
                      <a:pt x="0" y="22621"/>
                      <a:pt x="122" y="27292"/>
                      <a:pt x="1316" y="31698"/>
                    </a:cubicBezTo>
                    <a:cubicBezTo>
                      <a:pt x="1370" y="31892"/>
                      <a:pt x="1440" y="32102"/>
                      <a:pt x="1597" y="32225"/>
                    </a:cubicBezTo>
                    <a:cubicBezTo>
                      <a:pt x="1738" y="32330"/>
                      <a:pt x="1913" y="32348"/>
                      <a:pt x="2089" y="32348"/>
                    </a:cubicBezTo>
                    <a:lnTo>
                      <a:pt x="13712" y="33138"/>
                    </a:lnTo>
                    <a:cubicBezTo>
                      <a:pt x="13739" y="33140"/>
                      <a:pt x="13765" y="33141"/>
                      <a:pt x="13792" y="33141"/>
                    </a:cubicBezTo>
                    <a:cubicBezTo>
                      <a:pt x="14233" y="33141"/>
                      <a:pt x="14616" y="32866"/>
                      <a:pt x="14749" y="32435"/>
                    </a:cubicBezTo>
                    <a:cubicBezTo>
                      <a:pt x="15978" y="28521"/>
                      <a:pt x="16961" y="24518"/>
                      <a:pt x="17347" y="20426"/>
                    </a:cubicBezTo>
                    <a:cubicBezTo>
                      <a:pt x="17504" y="18724"/>
                      <a:pt x="17558" y="17020"/>
                      <a:pt x="17768" y="15334"/>
                    </a:cubicBezTo>
                    <a:cubicBezTo>
                      <a:pt x="18101" y="12543"/>
                      <a:pt x="18804" y="9804"/>
                      <a:pt x="18717" y="6995"/>
                    </a:cubicBezTo>
                    <a:cubicBezTo>
                      <a:pt x="18681" y="5310"/>
                      <a:pt x="18295" y="3571"/>
                      <a:pt x="17452" y="2079"/>
                    </a:cubicBezTo>
                    <a:cubicBezTo>
                      <a:pt x="17083" y="1447"/>
                      <a:pt x="16610" y="726"/>
                      <a:pt x="16013" y="288"/>
                    </a:cubicBezTo>
                    <a:cubicBezTo>
                      <a:pt x="15735" y="80"/>
                      <a:pt x="15509" y="0"/>
                      <a:pt x="1528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236" name="Google Shape;831;p48">
                <a:extLst>
                  <a:ext uri="{FF2B5EF4-FFF2-40B4-BE49-F238E27FC236}">
                    <a16:creationId xmlns:a16="http://schemas.microsoft.com/office/drawing/2014/main" id="{221C4CD5-BFC3-2B8C-2349-E29C799191C2}"/>
                  </a:ext>
                </a:extLst>
              </p:cNvPr>
              <p:cNvSpPr/>
              <p:nvPr/>
            </p:nvSpPr>
            <p:spPr>
              <a:xfrm>
                <a:off x="5191854" y="1385133"/>
                <a:ext cx="682864" cy="837916"/>
              </a:xfrm>
              <a:custGeom>
                <a:avLst/>
                <a:gdLst/>
                <a:ahLst/>
                <a:cxnLst/>
                <a:rect l="l" t="t" r="r" b="b"/>
                <a:pathLst>
                  <a:path w="32097" h="39385" extrusionOk="0">
                    <a:moveTo>
                      <a:pt x="13836" y="0"/>
                    </a:moveTo>
                    <a:cubicBezTo>
                      <a:pt x="13836" y="0"/>
                      <a:pt x="7340" y="1036"/>
                      <a:pt x="4654" y="4987"/>
                    </a:cubicBezTo>
                    <a:cubicBezTo>
                      <a:pt x="4654" y="4987"/>
                      <a:pt x="1" y="13361"/>
                      <a:pt x="1283" y="18593"/>
                    </a:cubicBezTo>
                    <a:cubicBezTo>
                      <a:pt x="2564" y="23825"/>
                      <a:pt x="5584" y="31393"/>
                      <a:pt x="6286" y="32552"/>
                    </a:cubicBezTo>
                    <a:cubicBezTo>
                      <a:pt x="6989" y="33711"/>
                      <a:pt x="4654" y="38241"/>
                      <a:pt x="5005" y="39171"/>
                    </a:cubicBezTo>
                    <a:cubicBezTo>
                      <a:pt x="5063" y="39322"/>
                      <a:pt x="5221" y="39384"/>
                      <a:pt x="5477" y="39384"/>
                    </a:cubicBezTo>
                    <a:cubicBezTo>
                      <a:pt x="6650" y="39384"/>
                      <a:pt x="9866" y="38074"/>
                      <a:pt x="14702" y="38074"/>
                    </a:cubicBezTo>
                    <a:cubicBezTo>
                      <a:pt x="15286" y="38074"/>
                      <a:pt x="15893" y="38093"/>
                      <a:pt x="16523" y="38135"/>
                    </a:cubicBezTo>
                    <a:cubicBezTo>
                      <a:pt x="20149" y="38373"/>
                      <a:pt x="23686" y="38548"/>
                      <a:pt x="26308" y="38548"/>
                    </a:cubicBezTo>
                    <a:cubicBezTo>
                      <a:pt x="28726" y="38548"/>
                      <a:pt x="30367" y="38399"/>
                      <a:pt x="30586" y="38012"/>
                    </a:cubicBezTo>
                    <a:cubicBezTo>
                      <a:pt x="31061" y="37204"/>
                      <a:pt x="28725" y="28830"/>
                      <a:pt x="28954" y="27091"/>
                    </a:cubicBezTo>
                    <a:cubicBezTo>
                      <a:pt x="29200" y="25335"/>
                      <a:pt x="32096" y="20683"/>
                      <a:pt x="30586" y="15924"/>
                    </a:cubicBezTo>
                    <a:cubicBezTo>
                      <a:pt x="29076" y="11149"/>
                      <a:pt x="25126" y="3477"/>
                      <a:pt x="23722" y="2440"/>
                    </a:cubicBezTo>
                    <a:cubicBezTo>
                      <a:pt x="22334" y="1387"/>
                      <a:pt x="13836" y="0"/>
                      <a:pt x="1383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237" name="Google Shape;832;p48">
                <a:extLst>
                  <a:ext uri="{FF2B5EF4-FFF2-40B4-BE49-F238E27FC236}">
                    <a16:creationId xmlns:a16="http://schemas.microsoft.com/office/drawing/2014/main" id="{7301905B-B042-EF2F-AF19-06CF8B5E90E4}"/>
                  </a:ext>
                </a:extLst>
              </p:cNvPr>
              <p:cNvSpPr/>
              <p:nvPr/>
            </p:nvSpPr>
            <p:spPr>
              <a:xfrm>
                <a:off x="5695763" y="1435936"/>
                <a:ext cx="218537" cy="307807"/>
              </a:xfrm>
              <a:custGeom>
                <a:avLst/>
                <a:gdLst/>
                <a:ahLst/>
                <a:cxnLst/>
                <a:rect l="l" t="t" r="r" b="b"/>
                <a:pathLst>
                  <a:path w="10272" h="14468" extrusionOk="0">
                    <a:moveTo>
                      <a:pt x="1" y="0"/>
                    </a:moveTo>
                    <a:lnTo>
                      <a:pt x="4460" y="14468"/>
                    </a:lnTo>
                    <a:lnTo>
                      <a:pt x="10271" y="11324"/>
                    </a:lnTo>
                    <a:cubicBezTo>
                      <a:pt x="5847" y="4355"/>
                      <a:pt x="1" y="1"/>
                      <a:pt x="1" y="0"/>
                    </a:cubicBezTo>
                    <a:close/>
                  </a:path>
                </a:pathLst>
              </a:custGeom>
              <a:solidFill>
                <a:srgbClr val="F9AD8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238" name="Google Shape;833;p48">
                <a:extLst>
                  <a:ext uri="{FF2B5EF4-FFF2-40B4-BE49-F238E27FC236}">
                    <a16:creationId xmlns:a16="http://schemas.microsoft.com/office/drawing/2014/main" id="{46F9D14B-F642-D7A6-3CA7-4720F932300B}"/>
                  </a:ext>
                </a:extLst>
              </p:cNvPr>
              <p:cNvSpPr/>
              <p:nvPr/>
            </p:nvSpPr>
            <p:spPr>
              <a:xfrm>
                <a:off x="5229957" y="1606091"/>
                <a:ext cx="1237567" cy="474986"/>
              </a:xfrm>
              <a:custGeom>
                <a:avLst/>
                <a:gdLst/>
                <a:ahLst/>
                <a:cxnLst/>
                <a:rect l="l" t="t" r="r" b="b"/>
                <a:pathLst>
                  <a:path w="58170" h="22326" extrusionOk="0">
                    <a:moveTo>
                      <a:pt x="57282" y="0"/>
                    </a:moveTo>
                    <a:cubicBezTo>
                      <a:pt x="56125" y="0"/>
                      <a:pt x="52442" y="1442"/>
                      <a:pt x="50725" y="1851"/>
                    </a:cubicBezTo>
                    <a:cubicBezTo>
                      <a:pt x="48811" y="2326"/>
                      <a:pt x="46879" y="3836"/>
                      <a:pt x="46301" y="4187"/>
                    </a:cubicBezTo>
                    <a:cubicBezTo>
                      <a:pt x="45791" y="4485"/>
                      <a:pt x="42244" y="6557"/>
                      <a:pt x="41455" y="7013"/>
                    </a:cubicBezTo>
                    <a:lnTo>
                      <a:pt x="15276" y="11929"/>
                    </a:lnTo>
                    <a:lnTo>
                      <a:pt x="11167" y="4871"/>
                    </a:lnTo>
                    <a:lnTo>
                      <a:pt x="1" y="10455"/>
                    </a:lnTo>
                    <a:cubicBezTo>
                      <a:pt x="1" y="10455"/>
                      <a:pt x="8833" y="22166"/>
                      <a:pt x="13028" y="22323"/>
                    </a:cubicBezTo>
                    <a:cubicBezTo>
                      <a:pt x="13058" y="22325"/>
                      <a:pt x="13089" y="22325"/>
                      <a:pt x="13121" y="22325"/>
                    </a:cubicBezTo>
                    <a:cubicBezTo>
                      <a:pt x="17272" y="22325"/>
                      <a:pt x="39633" y="13343"/>
                      <a:pt x="42614" y="12140"/>
                    </a:cubicBezTo>
                    <a:cubicBezTo>
                      <a:pt x="43140" y="12105"/>
                      <a:pt x="45896" y="11894"/>
                      <a:pt x="47003" y="11684"/>
                    </a:cubicBezTo>
                    <a:cubicBezTo>
                      <a:pt x="48214" y="11456"/>
                      <a:pt x="52235" y="10648"/>
                      <a:pt x="52884" y="10297"/>
                    </a:cubicBezTo>
                    <a:cubicBezTo>
                      <a:pt x="53130" y="10157"/>
                      <a:pt x="53446" y="9455"/>
                      <a:pt x="53745" y="8577"/>
                    </a:cubicBezTo>
                    <a:cubicBezTo>
                      <a:pt x="53762" y="8542"/>
                      <a:pt x="53780" y="8506"/>
                      <a:pt x="53780" y="8471"/>
                    </a:cubicBezTo>
                    <a:cubicBezTo>
                      <a:pt x="53991" y="7874"/>
                      <a:pt x="54166" y="7224"/>
                      <a:pt x="54289" y="6627"/>
                    </a:cubicBezTo>
                    <a:cubicBezTo>
                      <a:pt x="54307" y="6592"/>
                      <a:pt x="54307" y="6557"/>
                      <a:pt x="54324" y="6522"/>
                    </a:cubicBezTo>
                    <a:cubicBezTo>
                      <a:pt x="54482" y="5803"/>
                      <a:pt x="54553" y="5206"/>
                      <a:pt x="54499" y="4942"/>
                    </a:cubicBezTo>
                    <a:cubicBezTo>
                      <a:pt x="54377" y="4379"/>
                      <a:pt x="52728" y="4293"/>
                      <a:pt x="51740" y="4293"/>
                    </a:cubicBezTo>
                    <a:cubicBezTo>
                      <a:pt x="51311" y="4293"/>
                      <a:pt x="51006" y="4309"/>
                      <a:pt x="51006" y="4309"/>
                    </a:cubicBezTo>
                    <a:cubicBezTo>
                      <a:pt x="51006" y="4309"/>
                      <a:pt x="55255" y="2378"/>
                      <a:pt x="56308" y="1746"/>
                    </a:cubicBezTo>
                    <a:cubicBezTo>
                      <a:pt x="57344" y="1097"/>
                      <a:pt x="58170" y="465"/>
                      <a:pt x="57573" y="61"/>
                    </a:cubicBezTo>
                    <a:cubicBezTo>
                      <a:pt x="57513" y="19"/>
                      <a:pt x="57414" y="0"/>
                      <a:pt x="57282" y="0"/>
                    </a:cubicBezTo>
                    <a:close/>
                  </a:path>
                </a:pathLst>
              </a:custGeom>
              <a:solidFill>
                <a:srgbClr val="E8839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239" name="Google Shape;834;p48">
                <a:extLst>
                  <a:ext uri="{FF2B5EF4-FFF2-40B4-BE49-F238E27FC236}">
                    <a16:creationId xmlns:a16="http://schemas.microsoft.com/office/drawing/2014/main" id="{8CB6E1B0-8B0F-7E1B-132F-CEFB4F45BF28}"/>
                  </a:ext>
                </a:extLst>
              </p:cNvPr>
              <p:cNvSpPr/>
              <p:nvPr/>
            </p:nvSpPr>
            <p:spPr>
              <a:xfrm>
                <a:off x="6263899" y="1732717"/>
                <a:ext cx="121778" cy="14382"/>
              </a:xfrm>
              <a:custGeom>
                <a:avLst/>
                <a:gdLst/>
                <a:ahLst/>
                <a:cxnLst/>
                <a:rect l="l" t="t" r="r" b="b"/>
                <a:pathLst>
                  <a:path w="5724" h="676" extrusionOk="0">
                    <a:moveTo>
                      <a:pt x="2477" y="1"/>
                    </a:moveTo>
                    <a:cubicBezTo>
                      <a:pt x="1117" y="1"/>
                      <a:pt x="233" y="173"/>
                      <a:pt x="159" y="183"/>
                    </a:cubicBezTo>
                    <a:cubicBezTo>
                      <a:pt x="70" y="202"/>
                      <a:pt x="0" y="289"/>
                      <a:pt x="18" y="394"/>
                    </a:cubicBezTo>
                    <a:lnTo>
                      <a:pt x="18" y="412"/>
                    </a:lnTo>
                    <a:cubicBezTo>
                      <a:pt x="49" y="488"/>
                      <a:pt x="118" y="538"/>
                      <a:pt x="194" y="538"/>
                    </a:cubicBezTo>
                    <a:cubicBezTo>
                      <a:pt x="206" y="538"/>
                      <a:pt x="217" y="537"/>
                      <a:pt x="229" y="535"/>
                    </a:cubicBezTo>
                    <a:cubicBezTo>
                      <a:pt x="302" y="513"/>
                      <a:pt x="1144" y="347"/>
                      <a:pt x="2444" y="347"/>
                    </a:cubicBezTo>
                    <a:cubicBezTo>
                      <a:pt x="3307" y="347"/>
                      <a:pt x="4372" y="420"/>
                      <a:pt x="5548" y="658"/>
                    </a:cubicBezTo>
                    <a:lnTo>
                      <a:pt x="5672" y="675"/>
                    </a:lnTo>
                    <a:lnTo>
                      <a:pt x="5689" y="570"/>
                    </a:lnTo>
                    <a:cubicBezTo>
                      <a:pt x="5707" y="535"/>
                      <a:pt x="5707" y="483"/>
                      <a:pt x="5724" y="447"/>
                    </a:cubicBezTo>
                    <a:lnTo>
                      <a:pt x="5724" y="342"/>
                    </a:lnTo>
                    <a:lnTo>
                      <a:pt x="5618" y="307"/>
                    </a:lnTo>
                    <a:cubicBezTo>
                      <a:pt x="4433" y="73"/>
                      <a:pt x="3356" y="1"/>
                      <a:pt x="247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240" name="Google Shape;835;p48">
                <a:extLst>
                  <a:ext uri="{FF2B5EF4-FFF2-40B4-BE49-F238E27FC236}">
                    <a16:creationId xmlns:a16="http://schemas.microsoft.com/office/drawing/2014/main" id="{03A8C7F5-B914-6FC5-3DF1-C5F115BE342E}"/>
                  </a:ext>
                </a:extLst>
              </p:cNvPr>
              <p:cNvSpPr/>
              <p:nvPr/>
            </p:nvSpPr>
            <p:spPr>
              <a:xfrm>
                <a:off x="6263537" y="1778117"/>
                <a:ext cx="111694" cy="13446"/>
              </a:xfrm>
              <a:custGeom>
                <a:avLst/>
                <a:gdLst/>
                <a:ahLst/>
                <a:cxnLst/>
                <a:rect l="l" t="t" r="r" b="b"/>
                <a:pathLst>
                  <a:path w="5250" h="632" extrusionOk="0">
                    <a:moveTo>
                      <a:pt x="3136" y="1"/>
                    </a:moveTo>
                    <a:cubicBezTo>
                      <a:pt x="1466" y="1"/>
                      <a:pt x="326" y="259"/>
                      <a:pt x="157" y="297"/>
                    </a:cubicBezTo>
                    <a:lnTo>
                      <a:pt x="141" y="297"/>
                    </a:lnTo>
                    <a:cubicBezTo>
                      <a:pt x="52" y="332"/>
                      <a:pt x="0" y="420"/>
                      <a:pt x="35" y="507"/>
                    </a:cubicBezTo>
                    <a:lnTo>
                      <a:pt x="35" y="526"/>
                    </a:lnTo>
                    <a:cubicBezTo>
                      <a:pt x="52" y="596"/>
                      <a:pt x="122" y="631"/>
                      <a:pt x="193" y="631"/>
                    </a:cubicBezTo>
                    <a:lnTo>
                      <a:pt x="246" y="631"/>
                    </a:lnTo>
                    <a:cubicBezTo>
                      <a:pt x="284" y="618"/>
                      <a:pt x="1366" y="346"/>
                      <a:pt x="3045" y="346"/>
                    </a:cubicBezTo>
                    <a:cubicBezTo>
                      <a:pt x="3641" y="346"/>
                      <a:pt x="4312" y="380"/>
                      <a:pt x="5038" y="472"/>
                    </a:cubicBezTo>
                    <a:lnTo>
                      <a:pt x="5127" y="472"/>
                    </a:lnTo>
                    <a:lnTo>
                      <a:pt x="5162" y="385"/>
                    </a:lnTo>
                    <a:cubicBezTo>
                      <a:pt x="5162" y="367"/>
                      <a:pt x="5179" y="350"/>
                      <a:pt x="5179" y="332"/>
                    </a:cubicBezTo>
                    <a:cubicBezTo>
                      <a:pt x="5179" y="315"/>
                      <a:pt x="5197" y="297"/>
                      <a:pt x="5197" y="280"/>
                    </a:cubicBezTo>
                    <a:lnTo>
                      <a:pt x="5249" y="139"/>
                    </a:lnTo>
                    <a:lnTo>
                      <a:pt x="5109" y="121"/>
                    </a:lnTo>
                    <a:cubicBezTo>
                      <a:pt x="4397" y="34"/>
                      <a:pt x="3733" y="1"/>
                      <a:pt x="313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241" name="Google Shape;836;p48">
                <a:extLst>
                  <a:ext uri="{FF2B5EF4-FFF2-40B4-BE49-F238E27FC236}">
                    <a16:creationId xmlns:a16="http://schemas.microsoft.com/office/drawing/2014/main" id="{21BC59E3-855D-4FDF-EB4B-DD2C81D42F93}"/>
                  </a:ext>
                </a:extLst>
              </p:cNvPr>
              <p:cNvSpPr/>
              <p:nvPr/>
            </p:nvSpPr>
            <p:spPr>
              <a:xfrm>
                <a:off x="5182153" y="1430171"/>
                <a:ext cx="343676" cy="445818"/>
              </a:xfrm>
              <a:custGeom>
                <a:avLst/>
                <a:gdLst/>
                <a:ahLst/>
                <a:cxnLst/>
                <a:rect l="l" t="t" r="r" b="b"/>
                <a:pathLst>
                  <a:path w="16154" h="20955" extrusionOk="0">
                    <a:moveTo>
                      <a:pt x="7865" y="0"/>
                    </a:moveTo>
                    <a:cubicBezTo>
                      <a:pt x="7255" y="0"/>
                      <a:pt x="6866" y="77"/>
                      <a:pt x="6866" y="77"/>
                    </a:cubicBezTo>
                    <a:cubicBezTo>
                      <a:pt x="6866" y="77"/>
                      <a:pt x="703" y="323"/>
                      <a:pt x="351" y="7873"/>
                    </a:cubicBezTo>
                    <a:cubicBezTo>
                      <a:pt x="0" y="15441"/>
                      <a:pt x="2442" y="20954"/>
                      <a:pt x="2442" y="20954"/>
                    </a:cubicBezTo>
                    <a:lnTo>
                      <a:pt x="16153" y="13580"/>
                    </a:lnTo>
                    <a:cubicBezTo>
                      <a:pt x="16153" y="13580"/>
                      <a:pt x="15820" y="6487"/>
                      <a:pt x="13362" y="2870"/>
                    </a:cubicBezTo>
                    <a:cubicBezTo>
                      <a:pt x="11677" y="385"/>
                      <a:pt x="9223" y="0"/>
                      <a:pt x="7865" y="0"/>
                    </a:cubicBezTo>
                    <a:close/>
                  </a:path>
                </a:pathLst>
              </a:custGeom>
              <a:solidFill>
                <a:srgbClr val="F9AD8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242" name="Google Shape;837;p48">
                <a:extLst>
                  <a:ext uri="{FF2B5EF4-FFF2-40B4-BE49-F238E27FC236}">
                    <a16:creationId xmlns:a16="http://schemas.microsoft.com/office/drawing/2014/main" id="{C214B0F0-4CA5-87F8-0772-7E3794D8CC19}"/>
                  </a:ext>
                </a:extLst>
              </p:cNvPr>
              <p:cNvSpPr/>
              <p:nvPr/>
            </p:nvSpPr>
            <p:spPr>
              <a:xfrm>
                <a:off x="5777946" y="1563159"/>
                <a:ext cx="32891" cy="86462"/>
              </a:xfrm>
              <a:custGeom>
                <a:avLst/>
                <a:gdLst/>
                <a:ahLst/>
                <a:cxnLst/>
                <a:rect l="l" t="t" r="r" b="b"/>
                <a:pathLst>
                  <a:path w="1546" h="4064" extrusionOk="0">
                    <a:moveTo>
                      <a:pt x="136" y="1"/>
                    </a:moveTo>
                    <a:cubicBezTo>
                      <a:pt x="120" y="1"/>
                      <a:pt x="104" y="3"/>
                      <a:pt x="87" y="7"/>
                    </a:cubicBezTo>
                    <a:cubicBezTo>
                      <a:pt x="35" y="25"/>
                      <a:pt x="0" y="95"/>
                      <a:pt x="17" y="147"/>
                    </a:cubicBezTo>
                    <a:lnTo>
                      <a:pt x="1300" y="3993"/>
                    </a:lnTo>
                    <a:cubicBezTo>
                      <a:pt x="1316" y="4028"/>
                      <a:pt x="1370" y="4063"/>
                      <a:pt x="1405" y="4063"/>
                    </a:cubicBezTo>
                    <a:lnTo>
                      <a:pt x="1440" y="4063"/>
                    </a:lnTo>
                    <a:cubicBezTo>
                      <a:pt x="1510" y="4045"/>
                      <a:pt x="1545" y="3975"/>
                      <a:pt x="1527" y="3905"/>
                    </a:cubicBezTo>
                    <a:lnTo>
                      <a:pt x="246" y="77"/>
                    </a:lnTo>
                    <a:cubicBezTo>
                      <a:pt x="232" y="23"/>
                      <a:pt x="188" y="1"/>
                      <a:pt x="13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243" name="Google Shape;838;p48">
                <a:extLst>
                  <a:ext uri="{FF2B5EF4-FFF2-40B4-BE49-F238E27FC236}">
                    <a16:creationId xmlns:a16="http://schemas.microsoft.com/office/drawing/2014/main" id="{5C605508-4BB2-B4C2-D4BA-2D74E6CFF632}"/>
                  </a:ext>
                </a:extLst>
              </p:cNvPr>
              <p:cNvSpPr/>
              <p:nvPr/>
            </p:nvSpPr>
            <p:spPr>
              <a:xfrm>
                <a:off x="5830600" y="1658618"/>
                <a:ext cx="76611" cy="43656"/>
              </a:xfrm>
              <a:custGeom>
                <a:avLst/>
                <a:gdLst/>
                <a:ahLst/>
                <a:cxnLst/>
                <a:rect l="l" t="t" r="r" b="b"/>
                <a:pathLst>
                  <a:path w="3601" h="2052" extrusionOk="0">
                    <a:moveTo>
                      <a:pt x="3464" y="0"/>
                    </a:moveTo>
                    <a:cubicBezTo>
                      <a:pt x="3446" y="0"/>
                      <a:pt x="3426" y="5"/>
                      <a:pt x="3406" y="14"/>
                    </a:cubicBezTo>
                    <a:lnTo>
                      <a:pt x="89" y="1840"/>
                    </a:lnTo>
                    <a:cubicBezTo>
                      <a:pt x="18" y="1876"/>
                      <a:pt x="0" y="1946"/>
                      <a:pt x="35" y="1999"/>
                    </a:cubicBezTo>
                    <a:cubicBezTo>
                      <a:pt x="54" y="2034"/>
                      <a:pt x="89" y="2051"/>
                      <a:pt x="141" y="2051"/>
                    </a:cubicBezTo>
                    <a:lnTo>
                      <a:pt x="194" y="2051"/>
                    </a:lnTo>
                    <a:lnTo>
                      <a:pt x="3530" y="225"/>
                    </a:lnTo>
                    <a:cubicBezTo>
                      <a:pt x="3582" y="190"/>
                      <a:pt x="3600" y="120"/>
                      <a:pt x="3565" y="68"/>
                    </a:cubicBezTo>
                    <a:cubicBezTo>
                      <a:pt x="3552" y="29"/>
                      <a:pt x="3512" y="0"/>
                      <a:pt x="346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244" name="Google Shape;839;p48">
                <a:extLst>
                  <a:ext uri="{FF2B5EF4-FFF2-40B4-BE49-F238E27FC236}">
                    <a16:creationId xmlns:a16="http://schemas.microsoft.com/office/drawing/2014/main" id="{765AEF37-E331-D8D2-B149-4EE5D8DACCBE}"/>
                  </a:ext>
                </a:extLst>
              </p:cNvPr>
              <p:cNvSpPr/>
              <p:nvPr/>
            </p:nvSpPr>
            <p:spPr>
              <a:xfrm>
                <a:off x="5499292" y="1857493"/>
                <a:ext cx="58293" cy="59187"/>
              </a:xfrm>
              <a:custGeom>
                <a:avLst/>
                <a:gdLst/>
                <a:ahLst/>
                <a:cxnLst/>
                <a:rect l="l" t="t" r="r" b="b"/>
                <a:pathLst>
                  <a:path w="2740" h="2782" extrusionOk="0">
                    <a:moveTo>
                      <a:pt x="2607" y="1"/>
                    </a:moveTo>
                    <a:cubicBezTo>
                      <a:pt x="2579" y="1"/>
                      <a:pt x="2552" y="9"/>
                      <a:pt x="2529" y="25"/>
                    </a:cubicBezTo>
                    <a:cubicBezTo>
                      <a:pt x="2510" y="42"/>
                      <a:pt x="965" y="1447"/>
                      <a:pt x="35" y="2606"/>
                    </a:cubicBezTo>
                    <a:cubicBezTo>
                      <a:pt x="0" y="2641"/>
                      <a:pt x="0" y="2729"/>
                      <a:pt x="52" y="2764"/>
                    </a:cubicBezTo>
                    <a:cubicBezTo>
                      <a:pt x="71" y="2781"/>
                      <a:pt x="106" y="2781"/>
                      <a:pt x="123" y="2781"/>
                    </a:cubicBezTo>
                    <a:cubicBezTo>
                      <a:pt x="158" y="2781"/>
                      <a:pt x="193" y="2781"/>
                      <a:pt x="228" y="2746"/>
                    </a:cubicBezTo>
                    <a:cubicBezTo>
                      <a:pt x="1141" y="1606"/>
                      <a:pt x="2669" y="218"/>
                      <a:pt x="2686" y="201"/>
                    </a:cubicBezTo>
                    <a:cubicBezTo>
                      <a:pt x="2739" y="166"/>
                      <a:pt x="2739" y="77"/>
                      <a:pt x="2704" y="42"/>
                    </a:cubicBezTo>
                    <a:cubicBezTo>
                      <a:pt x="2675" y="14"/>
                      <a:pt x="2641" y="1"/>
                      <a:pt x="260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245" name="Google Shape;840;p48">
                <a:extLst>
                  <a:ext uri="{FF2B5EF4-FFF2-40B4-BE49-F238E27FC236}">
                    <a16:creationId xmlns:a16="http://schemas.microsoft.com/office/drawing/2014/main" id="{840EAF7D-10A9-B942-8224-F5E2A95337AE}"/>
                  </a:ext>
                </a:extLst>
              </p:cNvPr>
              <p:cNvSpPr/>
              <p:nvPr/>
            </p:nvSpPr>
            <p:spPr>
              <a:xfrm>
                <a:off x="5514972" y="853566"/>
                <a:ext cx="347421" cy="486176"/>
              </a:xfrm>
              <a:custGeom>
                <a:avLst/>
                <a:gdLst/>
                <a:ahLst/>
                <a:cxnLst/>
                <a:rect l="l" t="t" r="r" b="b"/>
                <a:pathLst>
                  <a:path w="16330" h="22852" extrusionOk="0">
                    <a:moveTo>
                      <a:pt x="9004" y="1"/>
                    </a:moveTo>
                    <a:cubicBezTo>
                      <a:pt x="8960" y="1"/>
                      <a:pt x="8937" y="1"/>
                      <a:pt x="8937" y="1"/>
                    </a:cubicBezTo>
                    <a:cubicBezTo>
                      <a:pt x="2915" y="617"/>
                      <a:pt x="1" y="9887"/>
                      <a:pt x="211" y="12837"/>
                    </a:cubicBezTo>
                    <a:cubicBezTo>
                      <a:pt x="228" y="13223"/>
                      <a:pt x="282" y="13609"/>
                      <a:pt x="352" y="13995"/>
                    </a:cubicBezTo>
                    <a:cubicBezTo>
                      <a:pt x="404" y="14312"/>
                      <a:pt x="474" y="14628"/>
                      <a:pt x="544" y="14944"/>
                    </a:cubicBezTo>
                    <a:cubicBezTo>
                      <a:pt x="1160" y="17191"/>
                      <a:pt x="2405" y="18736"/>
                      <a:pt x="4144" y="20157"/>
                    </a:cubicBezTo>
                    <a:cubicBezTo>
                      <a:pt x="4320" y="20316"/>
                      <a:pt x="4512" y="20474"/>
                      <a:pt x="4723" y="20614"/>
                    </a:cubicBezTo>
                    <a:cubicBezTo>
                      <a:pt x="6191" y="21753"/>
                      <a:pt x="8062" y="22851"/>
                      <a:pt x="9816" y="22851"/>
                    </a:cubicBezTo>
                    <a:cubicBezTo>
                      <a:pt x="10874" y="22851"/>
                      <a:pt x="11889" y="22452"/>
                      <a:pt x="12748" y="21422"/>
                    </a:cubicBezTo>
                    <a:cubicBezTo>
                      <a:pt x="13309" y="20754"/>
                      <a:pt x="13766" y="19965"/>
                      <a:pt x="14152" y="19139"/>
                    </a:cubicBezTo>
                    <a:cubicBezTo>
                      <a:pt x="14222" y="18999"/>
                      <a:pt x="14274" y="18858"/>
                      <a:pt x="14345" y="18701"/>
                    </a:cubicBezTo>
                    <a:cubicBezTo>
                      <a:pt x="14942" y="17278"/>
                      <a:pt x="15346" y="15716"/>
                      <a:pt x="15574" y="14312"/>
                    </a:cubicBezTo>
                    <a:cubicBezTo>
                      <a:pt x="15679" y="13661"/>
                      <a:pt x="15767" y="12977"/>
                      <a:pt x="15855" y="12310"/>
                    </a:cubicBezTo>
                    <a:cubicBezTo>
                      <a:pt x="15855" y="12257"/>
                      <a:pt x="15873" y="12221"/>
                      <a:pt x="15873" y="12169"/>
                    </a:cubicBezTo>
                    <a:lnTo>
                      <a:pt x="15873" y="12151"/>
                    </a:lnTo>
                    <a:cubicBezTo>
                      <a:pt x="15925" y="11730"/>
                      <a:pt x="15978" y="11292"/>
                      <a:pt x="16048" y="10852"/>
                    </a:cubicBezTo>
                    <a:cubicBezTo>
                      <a:pt x="16119" y="10273"/>
                      <a:pt x="16189" y="9693"/>
                      <a:pt x="16224" y="9114"/>
                    </a:cubicBezTo>
                    <a:cubicBezTo>
                      <a:pt x="16311" y="8131"/>
                      <a:pt x="16329" y="7165"/>
                      <a:pt x="16189" y="6287"/>
                    </a:cubicBezTo>
                    <a:cubicBezTo>
                      <a:pt x="15248" y="186"/>
                      <a:pt x="9679" y="1"/>
                      <a:pt x="9004" y="1"/>
                    </a:cubicBezTo>
                    <a:close/>
                  </a:path>
                </a:pathLst>
              </a:custGeom>
              <a:solidFill>
                <a:srgbClr val="E8839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246" name="Google Shape;841;p48">
                <a:extLst>
                  <a:ext uri="{FF2B5EF4-FFF2-40B4-BE49-F238E27FC236}">
                    <a16:creationId xmlns:a16="http://schemas.microsoft.com/office/drawing/2014/main" id="{CCCA6FEA-BE6F-DE67-5D15-1DF8E14A5160}"/>
                  </a:ext>
                </a:extLst>
              </p:cNvPr>
              <p:cNvSpPr/>
              <p:nvPr/>
            </p:nvSpPr>
            <p:spPr>
              <a:xfrm>
                <a:off x="5646065" y="1027166"/>
                <a:ext cx="124374" cy="52230"/>
              </a:xfrm>
              <a:custGeom>
                <a:avLst/>
                <a:gdLst/>
                <a:ahLst/>
                <a:cxnLst/>
                <a:rect l="l" t="t" r="r" b="b"/>
                <a:pathLst>
                  <a:path w="5846" h="2455" extrusionOk="0">
                    <a:moveTo>
                      <a:pt x="1870" y="0"/>
                    </a:moveTo>
                    <a:cubicBezTo>
                      <a:pt x="1161" y="0"/>
                      <a:pt x="239" y="151"/>
                      <a:pt x="36" y="884"/>
                    </a:cubicBezTo>
                    <a:cubicBezTo>
                      <a:pt x="19" y="936"/>
                      <a:pt x="1" y="1006"/>
                      <a:pt x="36" y="1060"/>
                    </a:cubicBezTo>
                    <a:cubicBezTo>
                      <a:pt x="54" y="1095"/>
                      <a:pt x="106" y="1112"/>
                      <a:pt x="160" y="1130"/>
                    </a:cubicBezTo>
                    <a:cubicBezTo>
                      <a:pt x="792" y="1341"/>
                      <a:pt x="1476" y="1376"/>
                      <a:pt x="2126" y="1516"/>
                    </a:cubicBezTo>
                    <a:cubicBezTo>
                      <a:pt x="2653" y="1639"/>
                      <a:pt x="3161" y="1832"/>
                      <a:pt x="3618" y="2078"/>
                    </a:cubicBezTo>
                    <a:cubicBezTo>
                      <a:pt x="3917" y="2235"/>
                      <a:pt x="4198" y="2411"/>
                      <a:pt x="4514" y="2446"/>
                    </a:cubicBezTo>
                    <a:cubicBezTo>
                      <a:pt x="4558" y="2452"/>
                      <a:pt x="4603" y="2455"/>
                      <a:pt x="4647" y="2455"/>
                    </a:cubicBezTo>
                    <a:cubicBezTo>
                      <a:pt x="5267" y="2455"/>
                      <a:pt x="5846" y="1893"/>
                      <a:pt x="5813" y="1271"/>
                    </a:cubicBezTo>
                    <a:cubicBezTo>
                      <a:pt x="5813" y="1235"/>
                      <a:pt x="5813" y="1217"/>
                      <a:pt x="5795" y="1200"/>
                    </a:cubicBezTo>
                    <a:cubicBezTo>
                      <a:pt x="5778" y="1165"/>
                      <a:pt x="5743" y="1165"/>
                      <a:pt x="5708" y="1165"/>
                    </a:cubicBezTo>
                    <a:cubicBezTo>
                      <a:pt x="5233" y="1077"/>
                      <a:pt x="4812" y="814"/>
                      <a:pt x="4390" y="585"/>
                    </a:cubicBezTo>
                    <a:cubicBezTo>
                      <a:pt x="3688" y="234"/>
                      <a:pt x="2915" y="41"/>
                      <a:pt x="2126" y="6"/>
                    </a:cubicBezTo>
                    <a:cubicBezTo>
                      <a:pt x="2045" y="2"/>
                      <a:pt x="1959" y="0"/>
                      <a:pt x="187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247" name="Google Shape;842;p48">
                <a:extLst>
                  <a:ext uri="{FF2B5EF4-FFF2-40B4-BE49-F238E27FC236}">
                    <a16:creationId xmlns:a16="http://schemas.microsoft.com/office/drawing/2014/main" id="{D7D8086C-2F67-D271-08FA-23BF7D7364F9}"/>
                  </a:ext>
                </a:extLst>
              </p:cNvPr>
              <p:cNvSpPr/>
              <p:nvPr/>
            </p:nvSpPr>
            <p:spPr>
              <a:xfrm>
                <a:off x="5807071" y="1047462"/>
                <a:ext cx="53060" cy="42614"/>
              </a:xfrm>
              <a:custGeom>
                <a:avLst/>
                <a:gdLst/>
                <a:ahLst/>
                <a:cxnLst/>
                <a:rect l="l" t="t" r="r" b="b"/>
                <a:pathLst>
                  <a:path w="2494" h="2003" extrusionOk="0">
                    <a:moveTo>
                      <a:pt x="2494" y="0"/>
                    </a:moveTo>
                    <a:cubicBezTo>
                      <a:pt x="2213" y="36"/>
                      <a:pt x="1932" y="106"/>
                      <a:pt x="1651" y="193"/>
                    </a:cubicBezTo>
                    <a:cubicBezTo>
                      <a:pt x="1195" y="333"/>
                      <a:pt x="738" y="527"/>
                      <a:pt x="247" y="544"/>
                    </a:cubicBezTo>
                    <a:cubicBezTo>
                      <a:pt x="236" y="539"/>
                      <a:pt x="226" y="537"/>
                      <a:pt x="216" y="537"/>
                    </a:cubicBezTo>
                    <a:cubicBezTo>
                      <a:pt x="193" y="537"/>
                      <a:pt x="171" y="549"/>
                      <a:pt x="158" y="562"/>
                    </a:cubicBezTo>
                    <a:cubicBezTo>
                      <a:pt x="141" y="579"/>
                      <a:pt x="141" y="597"/>
                      <a:pt x="123" y="614"/>
                    </a:cubicBezTo>
                    <a:cubicBezTo>
                      <a:pt x="1" y="1281"/>
                      <a:pt x="563" y="1984"/>
                      <a:pt x="1230" y="2002"/>
                    </a:cubicBezTo>
                    <a:cubicBezTo>
                      <a:pt x="1546" y="2002"/>
                      <a:pt x="1862" y="1878"/>
                      <a:pt x="2160" y="1773"/>
                    </a:cubicBezTo>
                    <a:cubicBezTo>
                      <a:pt x="2213" y="1756"/>
                      <a:pt x="2265" y="1738"/>
                      <a:pt x="2318" y="1738"/>
                    </a:cubicBezTo>
                    <a:cubicBezTo>
                      <a:pt x="2389" y="1159"/>
                      <a:pt x="2459" y="579"/>
                      <a:pt x="249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grpSp>
            <p:nvGrpSpPr>
              <p:cNvPr id="248" name="Google Shape;843;p48">
                <a:extLst>
                  <a:ext uri="{FF2B5EF4-FFF2-40B4-BE49-F238E27FC236}">
                    <a16:creationId xmlns:a16="http://schemas.microsoft.com/office/drawing/2014/main" id="{4DCBC2E8-C3E4-58F4-F5E1-4914B470BF4B}"/>
                  </a:ext>
                </a:extLst>
              </p:cNvPr>
              <p:cNvGrpSpPr/>
              <p:nvPr/>
            </p:nvGrpSpPr>
            <p:grpSpPr>
              <a:xfrm>
                <a:off x="5701358" y="1059121"/>
                <a:ext cx="132988" cy="201279"/>
                <a:chOff x="5701358" y="1059121"/>
                <a:chExt cx="132988" cy="201279"/>
              </a:xfrm>
            </p:grpSpPr>
            <p:sp>
              <p:nvSpPr>
                <p:cNvPr id="253" name="Google Shape;844;p48">
                  <a:extLst>
                    <a:ext uri="{FF2B5EF4-FFF2-40B4-BE49-F238E27FC236}">
                      <a16:creationId xmlns:a16="http://schemas.microsoft.com/office/drawing/2014/main" id="{64EFA0B4-DDE4-E77D-617A-CC26AB1F6C85}"/>
                    </a:ext>
                  </a:extLst>
                </p:cNvPr>
                <p:cNvSpPr/>
                <p:nvPr/>
              </p:nvSpPr>
              <p:spPr>
                <a:xfrm>
                  <a:off x="5812666" y="1101159"/>
                  <a:ext cx="21679" cy="20722"/>
                </a:xfrm>
                <a:custGeom>
                  <a:avLst/>
                  <a:gdLst/>
                  <a:ahLst/>
                  <a:cxnLst/>
                  <a:rect l="l" t="t" r="r" b="b"/>
                  <a:pathLst>
                    <a:path w="1019" h="974" extrusionOk="0">
                      <a:moveTo>
                        <a:pt x="519" y="1"/>
                      </a:moveTo>
                      <a:cubicBezTo>
                        <a:pt x="499" y="1"/>
                        <a:pt x="478" y="2"/>
                        <a:pt x="457" y="5"/>
                      </a:cubicBezTo>
                      <a:cubicBezTo>
                        <a:pt x="194" y="22"/>
                        <a:pt x="0" y="267"/>
                        <a:pt x="36" y="531"/>
                      </a:cubicBezTo>
                      <a:cubicBezTo>
                        <a:pt x="68" y="790"/>
                        <a:pt x="265" y="974"/>
                        <a:pt x="501" y="974"/>
                      </a:cubicBezTo>
                      <a:cubicBezTo>
                        <a:pt x="521" y="974"/>
                        <a:pt x="542" y="973"/>
                        <a:pt x="562" y="970"/>
                      </a:cubicBezTo>
                      <a:cubicBezTo>
                        <a:pt x="826" y="935"/>
                        <a:pt x="1019" y="707"/>
                        <a:pt x="984" y="426"/>
                      </a:cubicBezTo>
                      <a:cubicBezTo>
                        <a:pt x="951" y="183"/>
                        <a:pt x="756" y="1"/>
                        <a:pt x="51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254" name="Google Shape;845;p48">
                  <a:extLst>
                    <a:ext uri="{FF2B5EF4-FFF2-40B4-BE49-F238E27FC236}">
                      <a16:creationId xmlns:a16="http://schemas.microsoft.com/office/drawing/2014/main" id="{72B91722-4E88-A02C-AA16-FE5680BA6169}"/>
                    </a:ext>
                  </a:extLst>
                </p:cNvPr>
                <p:cNvSpPr/>
                <p:nvPr/>
              </p:nvSpPr>
              <p:spPr>
                <a:xfrm>
                  <a:off x="5701358" y="1091011"/>
                  <a:ext cx="25807" cy="23828"/>
                </a:xfrm>
                <a:custGeom>
                  <a:avLst/>
                  <a:gdLst/>
                  <a:ahLst/>
                  <a:cxnLst/>
                  <a:rect l="l" t="t" r="r" b="b"/>
                  <a:pathLst>
                    <a:path w="1213" h="1120" extrusionOk="0">
                      <a:moveTo>
                        <a:pt x="605" y="1"/>
                      </a:moveTo>
                      <a:cubicBezTo>
                        <a:pt x="551" y="1"/>
                        <a:pt x="496" y="9"/>
                        <a:pt x="440" y="25"/>
                      </a:cubicBezTo>
                      <a:cubicBezTo>
                        <a:pt x="159" y="112"/>
                        <a:pt x="0" y="412"/>
                        <a:pt x="89" y="728"/>
                      </a:cubicBezTo>
                      <a:cubicBezTo>
                        <a:pt x="160" y="970"/>
                        <a:pt x="371" y="1120"/>
                        <a:pt x="598" y="1120"/>
                      </a:cubicBezTo>
                      <a:cubicBezTo>
                        <a:pt x="651" y="1120"/>
                        <a:pt x="704" y="1112"/>
                        <a:pt x="756" y="1096"/>
                      </a:cubicBezTo>
                      <a:cubicBezTo>
                        <a:pt x="1054" y="1008"/>
                        <a:pt x="1212" y="692"/>
                        <a:pt x="1124" y="393"/>
                      </a:cubicBezTo>
                      <a:cubicBezTo>
                        <a:pt x="1053" y="151"/>
                        <a:pt x="842" y="1"/>
                        <a:pt x="60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255" name="Google Shape;846;p48">
                  <a:extLst>
                    <a:ext uri="{FF2B5EF4-FFF2-40B4-BE49-F238E27FC236}">
                      <a16:creationId xmlns:a16="http://schemas.microsoft.com/office/drawing/2014/main" id="{8D079FD9-DFDE-68BB-5AC7-EC4D27D37DE8}"/>
                    </a:ext>
                  </a:extLst>
                </p:cNvPr>
                <p:cNvSpPr/>
                <p:nvPr/>
              </p:nvSpPr>
              <p:spPr>
                <a:xfrm>
                  <a:off x="5707719" y="1226126"/>
                  <a:ext cx="77718" cy="30147"/>
                </a:xfrm>
                <a:custGeom>
                  <a:avLst/>
                  <a:gdLst/>
                  <a:ahLst/>
                  <a:cxnLst/>
                  <a:rect l="l" t="t" r="r" b="b"/>
                  <a:pathLst>
                    <a:path w="3653" h="1417" extrusionOk="0">
                      <a:moveTo>
                        <a:pt x="684" y="0"/>
                      </a:moveTo>
                      <a:cubicBezTo>
                        <a:pt x="339" y="0"/>
                        <a:pt x="117" y="47"/>
                        <a:pt x="106" y="47"/>
                      </a:cubicBezTo>
                      <a:cubicBezTo>
                        <a:pt x="52" y="65"/>
                        <a:pt x="1" y="117"/>
                        <a:pt x="17" y="187"/>
                      </a:cubicBezTo>
                      <a:cubicBezTo>
                        <a:pt x="33" y="246"/>
                        <a:pt x="71" y="280"/>
                        <a:pt x="124" y="280"/>
                      </a:cubicBezTo>
                      <a:cubicBezTo>
                        <a:pt x="135" y="280"/>
                        <a:pt x="146" y="279"/>
                        <a:pt x="158" y="276"/>
                      </a:cubicBezTo>
                      <a:cubicBezTo>
                        <a:pt x="158" y="276"/>
                        <a:pt x="369" y="237"/>
                        <a:pt x="697" y="237"/>
                      </a:cubicBezTo>
                      <a:cubicBezTo>
                        <a:pt x="861" y="237"/>
                        <a:pt x="1054" y="246"/>
                        <a:pt x="1265" y="276"/>
                      </a:cubicBezTo>
                      <a:cubicBezTo>
                        <a:pt x="1843" y="363"/>
                        <a:pt x="2686" y="627"/>
                        <a:pt x="3424" y="1381"/>
                      </a:cubicBezTo>
                      <a:cubicBezTo>
                        <a:pt x="3459" y="1400"/>
                        <a:pt x="3477" y="1416"/>
                        <a:pt x="3512" y="1416"/>
                      </a:cubicBezTo>
                      <a:cubicBezTo>
                        <a:pt x="3547" y="1416"/>
                        <a:pt x="3582" y="1400"/>
                        <a:pt x="3599" y="1381"/>
                      </a:cubicBezTo>
                      <a:cubicBezTo>
                        <a:pt x="3652" y="1329"/>
                        <a:pt x="3652" y="1259"/>
                        <a:pt x="3599" y="1206"/>
                      </a:cubicBezTo>
                      <a:cubicBezTo>
                        <a:pt x="2810" y="416"/>
                        <a:pt x="1914" y="135"/>
                        <a:pt x="1282" y="47"/>
                      </a:cubicBezTo>
                      <a:cubicBezTo>
                        <a:pt x="1059" y="12"/>
                        <a:pt x="856" y="0"/>
                        <a:pt x="68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256" name="Google Shape;847;p48">
                  <a:extLst>
                    <a:ext uri="{FF2B5EF4-FFF2-40B4-BE49-F238E27FC236}">
                      <a16:creationId xmlns:a16="http://schemas.microsoft.com/office/drawing/2014/main" id="{6171C8BC-BE60-82D5-F870-45CCC915E487}"/>
                    </a:ext>
                  </a:extLst>
                </p:cNvPr>
                <p:cNvSpPr/>
                <p:nvPr/>
              </p:nvSpPr>
              <p:spPr>
                <a:xfrm>
                  <a:off x="5727142" y="1249167"/>
                  <a:ext cx="28019" cy="11233"/>
                </a:xfrm>
                <a:custGeom>
                  <a:avLst/>
                  <a:gdLst/>
                  <a:ahLst/>
                  <a:cxnLst/>
                  <a:rect l="l" t="t" r="r" b="b"/>
                  <a:pathLst>
                    <a:path w="1317" h="528" extrusionOk="0">
                      <a:moveTo>
                        <a:pt x="120" y="0"/>
                      </a:moveTo>
                      <a:cubicBezTo>
                        <a:pt x="80" y="0"/>
                        <a:pt x="41" y="24"/>
                        <a:pt x="17" y="71"/>
                      </a:cubicBezTo>
                      <a:cubicBezTo>
                        <a:pt x="0" y="123"/>
                        <a:pt x="17" y="193"/>
                        <a:pt x="71" y="228"/>
                      </a:cubicBezTo>
                      <a:cubicBezTo>
                        <a:pt x="422" y="404"/>
                        <a:pt x="808" y="509"/>
                        <a:pt x="1194" y="527"/>
                      </a:cubicBezTo>
                      <a:cubicBezTo>
                        <a:pt x="1265" y="527"/>
                        <a:pt x="1317" y="492"/>
                        <a:pt x="1317" y="422"/>
                      </a:cubicBezTo>
                      <a:cubicBezTo>
                        <a:pt x="1317" y="352"/>
                        <a:pt x="1265" y="298"/>
                        <a:pt x="1211" y="298"/>
                      </a:cubicBezTo>
                      <a:cubicBezTo>
                        <a:pt x="843" y="281"/>
                        <a:pt x="492" y="176"/>
                        <a:pt x="176" y="17"/>
                      </a:cubicBezTo>
                      <a:cubicBezTo>
                        <a:pt x="158" y="6"/>
                        <a:pt x="139" y="0"/>
                        <a:pt x="12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257" name="Google Shape;848;p48">
                  <a:extLst>
                    <a:ext uri="{FF2B5EF4-FFF2-40B4-BE49-F238E27FC236}">
                      <a16:creationId xmlns:a16="http://schemas.microsoft.com/office/drawing/2014/main" id="{686CD019-DE79-2544-3EA4-98006A0D972B}"/>
                    </a:ext>
                  </a:extLst>
                </p:cNvPr>
                <p:cNvSpPr/>
                <p:nvPr/>
              </p:nvSpPr>
              <p:spPr>
                <a:xfrm>
                  <a:off x="5764862" y="1059121"/>
                  <a:ext cx="45975" cy="148244"/>
                </a:xfrm>
                <a:custGeom>
                  <a:avLst/>
                  <a:gdLst/>
                  <a:ahLst/>
                  <a:cxnLst/>
                  <a:rect l="l" t="t" r="r" b="b"/>
                  <a:pathLst>
                    <a:path w="2161" h="6968" extrusionOk="0">
                      <a:moveTo>
                        <a:pt x="2026" y="0"/>
                      </a:moveTo>
                      <a:cubicBezTo>
                        <a:pt x="1985" y="0"/>
                        <a:pt x="1945" y="29"/>
                        <a:pt x="1931" y="66"/>
                      </a:cubicBezTo>
                      <a:cubicBezTo>
                        <a:pt x="1247" y="1595"/>
                        <a:pt x="966" y="3420"/>
                        <a:pt x="1089" y="5492"/>
                      </a:cubicBezTo>
                      <a:cubicBezTo>
                        <a:pt x="1107" y="5773"/>
                        <a:pt x="1124" y="6071"/>
                        <a:pt x="983" y="6300"/>
                      </a:cubicBezTo>
                      <a:cubicBezTo>
                        <a:pt x="826" y="6563"/>
                        <a:pt x="457" y="6651"/>
                        <a:pt x="105" y="6738"/>
                      </a:cubicBezTo>
                      <a:cubicBezTo>
                        <a:pt x="53" y="6738"/>
                        <a:pt x="0" y="6808"/>
                        <a:pt x="18" y="6862"/>
                      </a:cubicBezTo>
                      <a:cubicBezTo>
                        <a:pt x="35" y="6932"/>
                        <a:pt x="89" y="6967"/>
                        <a:pt x="141" y="6967"/>
                      </a:cubicBezTo>
                      <a:lnTo>
                        <a:pt x="159" y="6967"/>
                      </a:lnTo>
                      <a:cubicBezTo>
                        <a:pt x="562" y="6879"/>
                        <a:pt x="966" y="6756"/>
                        <a:pt x="1194" y="6422"/>
                      </a:cubicBezTo>
                      <a:cubicBezTo>
                        <a:pt x="1370" y="6124"/>
                        <a:pt x="1353" y="5790"/>
                        <a:pt x="1334" y="5474"/>
                      </a:cubicBezTo>
                      <a:lnTo>
                        <a:pt x="1318" y="5474"/>
                      </a:lnTo>
                      <a:cubicBezTo>
                        <a:pt x="1212" y="3437"/>
                        <a:pt x="1475" y="1665"/>
                        <a:pt x="2142" y="172"/>
                      </a:cubicBezTo>
                      <a:cubicBezTo>
                        <a:pt x="2160" y="101"/>
                        <a:pt x="2142" y="31"/>
                        <a:pt x="2072" y="14"/>
                      </a:cubicBezTo>
                      <a:cubicBezTo>
                        <a:pt x="2057" y="5"/>
                        <a:pt x="2041" y="0"/>
                        <a:pt x="202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grpSp>
          <p:sp>
            <p:nvSpPr>
              <p:cNvPr id="249" name="Google Shape;849;p48">
                <a:extLst>
                  <a:ext uri="{FF2B5EF4-FFF2-40B4-BE49-F238E27FC236}">
                    <a16:creationId xmlns:a16="http://schemas.microsoft.com/office/drawing/2014/main" id="{C121AD8C-94C8-E786-8370-BA0827D8C2EC}"/>
                  </a:ext>
                </a:extLst>
              </p:cNvPr>
              <p:cNvSpPr/>
              <p:nvPr/>
            </p:nvSpPr>
            <p:spPr>
              <a:xfrm>
                <a:off x="5489187" y="1187917"/>
                <a:ext cx="250683" cy="442648"/>
              </a:xfrm>
              <a:custGeom>
                <a:avLst/>
                <a:gdLst/>
                <a:ahLst/>
                <a:cxnLst/>
                <a:rect l="l" t="t" r="r" b="b"/>
                <a:pathLst>
                  <a:path w="11783" h="20806" extrusionOk="0">
                    <a:moveTo>
                      <a:pt x="2459" y="0"/>
                    </a:moveTo>
                    <a:lnTo>
                      <a:pt x="1" y="10938"/>
                    </a:lnTo>
                    <a:cubicBezTo>
                      <a:pt x="1" y="10938"/>
                      <a:pt x="967" y="13309"/>
                      <a:pt x="2459" y="16399"/>
                    </a:cubicBezTo>
                    <a:cubicBezTo>
                      <a:pt x="3703" y="18959"/>
                      <a:pt x="7500" y="20806"/>
                      <a:pt x="9514" y="20806"/>
                    </a:cubicBezTo>
                    <a:cubicBezTo>
                      <a:pt x="9944" y="20806"/>
                      <a:pt x="10293" y="20721"/>
                      <a:pt x="10518" y="20542"/>
                    </a:cubicBezTo>
                    <a:cubicBezTo>
                      <a:pt x="11782" y="19541"/>
                      <a:pt x="8674" y="14257"/>
                      <a:pt x="8007" y="11729"/>
                    </a:cubicBezTo>
                    <a:cubicBezTo>
                      <a:pt x="7920" y="11394"/>
                      <a:pt x="7866" y="11061"/>
                      <a:pt x="7831" y="10692"/>
                    </a:cubicBezTo>
                    <a:cubicBezTo>
                      <a:pt x="7691" y="9270"/>
                      <a:pt x="7866" y="7602"/>
                      <a:pt x="8060" y="6391"/>
                    </a:cubicBezTo>
                    <a:cubicBezTo>
                      <a:pt x="8218" y="5443"/>
                      <a:pt x="8376" y="4776"/>
                      <a:pt x="8376" y="4776"/>
                    </a:cubicBezTo>
                    <a:lnTo>
                      <a:pt x="2459" y="0"/>
                    </a:lnTo>
                    <a:close/>
                  </a:path>
                </a:pathLst>
              </a:custGeom>
              <a:solidFill>
                <a:srgbClr val="E8839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250" name="Google Shape;850;p48">
                <a:extLst>
                  <a:ext uri="{FF2B5EF4-FFF2-40B4-BE49-F238E27FC236}">
                    <a16:creationId xmlns:a16="http://schemas.microsoft.com/office/drawing/2014/main" id="{75B56106-C40F-CE1E-8598-67A7CCA86BEC}"/>
                  </a:ext>
                </a:extLst>
              </p:cNvPr>
              <p:cNvSpPr/>
              <p:nvPr/>
            </p:nvSpPr>
            <p:spPr>
              <a:xfrm>
                <a:off x="5566520" y="1261868"/>
                <a:ext cx="94163" cy="153520"/>
              </a:xfrm>
              <a:custGeom>
                <a:avLst/>
                <a:gdLst/>
                <a:ahLst/>
                <a:cxnLst/>
                <a:rect l="l" t="t" r="r" b="b"/>
                <a:pathLst>
                  <a:path w="4426" h="7216" extrusionOk="0">
                    <a:moveTo>
                      <a:pt x="1" y="1"/>
                    </a:moveTo>
                    <a:lnTo>
                      <a:pt x="1" y="1"/>
                    </a:lnTo>
                    <a:cubicBezTo>
                      <a:pt x="563" y="3950"/>
                      <a:pt x="3178" y="6391"/>
                      <a:pt x="4196" y="7216"/>
                    </a:cubicBezTo>
                    <a:cubicBezTo>
                      <a:pt x="4161" y="6865"/>
                      <a:pt x="4144" y="6514"/>
                      <a:pt x="4144" y="6146"/>
                    </a:cubicBezTo>
                    <a:cubicBezTo>
                      <a:pt x="4144" y="5004"/>
                      <a:pt x="4285" y="3828"/>
                      <a:pt x="4425" y="2915"/>
                    </a:cubicBezTo>
                    <a:cubicBezTo>
                      <a:pt x="2178" y="1686"/>
                      <a:pt x="1" y="1"/>
                      <a:pt x="1" y="1"/>
                    </a:cubicBezTo>
                    <a:close/>
                  </a:path>
                </a:pathLst>
              </a:custGeom>
              <a:solidFill>
                <a:srgbClr val="854B61">
                  <a:alpha val="379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251" name="Google Shape;851;p48">
                <a:extLst>
                  <a:ext uri="{FF2B5EF4-FFF2-40B4-BE49-F238E27FC236}">
                    <a16:creationId xmlns:a16="http://schemas.microsoft.com/office/drawing/2014/main" id="{F9C747E6-ACCC-B753-3889-B8D902B24F40}"/>
                  </a:ext>
                </a:extLst>
              </p:cNvPr>
              <p:cNvSpPr/>
              <p:nvPr/>
            </p:nvSpPr>
            <p:spPr>
              <a:xfrm>
                <a:off x="5166112" y="802549"/>
                <a:ext cx="671248" cy="815173"/>
              </a:xfrm>
              <a:custGeom>
                <a:avLst/>
                <a:gdLst/>
                <a:ahLst/>
                <a:cxnLst/>
                <a:rect l="l" t="t" r="r" b="b"/>
                <a:pathLst>
                  <a:path w="31551" h="38316" extrusionOk="0">
                    <a:moveTo>
                      <a:pt x="22382" y="0"/>
                    </a:moveTo>
                    <a:cubicBezTo>
                      <a:pt x="18528" y="0"/>
                      <a:pt x="14860" y="1186"/>
                      <a:pt x="12536" y="2575"/>
                    </a:cubicBezTo>
                    <a:cubicBezTo>
                      <a:pt x="8269" y="5122"/>
                      <a:pt x="5127" y="12320"/>
                      <a:pt x="4793" y="18236"/>
                    </a:cubicBezTo>
                    <a:cubicBezTo>
                      <a:pt x="4441" y="24136"/>
                      <a:pt x="0" y="35496"/>
                      <a:pt x="878" y="37269"/>
                    </a:cubicBezTo>
                    <a:cubicBezTo>
                      <a:pt x="1294" y="38095"/>
                      <a:pt x="5375" y="38315"/>
                      <a:pt x="9619" y="38315"/>
                    </a:cubicBezTo>
                    <a:cubicBezTo>
                      <a:pt x="14490" y="38315"/>
                      <a:pt x="19576" y="38024"/>
                      <a:pt x="19576" y="38024"/>
                    </a:cubicBezTo>
                    <a:cubicBezTo>
                      <a:pt x="20805" y="36269"/>
                      <a:pt x="20665" y="23258"/>
                      <a:pt x="21069" y="18676"/>
                    </a:cubicBezTo>
                    <a:cubicBezTo>
                      <a:pt x="21455" y="14093"/>
                      <a:pt x="23544" y="13110"/>
                      <a:pt x="26880" y="9581"/>
                    </a:cubicBezTo>
                    <a:cubicBezTo>
                      <a:pt x="29022" y="7316"/>
                      <a:pt x="30445" y="5279"/>
                      <a:pt x="31182" y="4103"/>
                    </a:cubicBezTo>
                    <a:cubicBezTo>
                      <a:pt x="31550" y="3523"/>
                      <a:pt x="31393" y="2769"/>
                      <a:pt x="30831" y="2383"/>
                    </a:cubicBezTo>
                    <a:cubicBezTo>
                      <a:pt x="28230" y="659"/>
                      <a:pt x="25254" y="0"/>
                      <a:pt x="2238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252" name="Google Shape;852;p48">
                <a:extLst>
                  <a:ext uri="{FF2B5EF4-FFF2-40B4-BE49-F238E27FC236}">
                    <a16:creationId xmlns:a16="http://schemas.microsoft.com/office/drawing/2014/main" id="{5CB21307-1247-9CC6-3B46-29772BB8CDDC}"/>
                  </a:ext>
                </a:extLst>
              </p:cNvPr>
              <p:cNvSpPr/>
              <p:nvPr/>
            </p:nvSpPr>
            <p:spPr>
              <a:xfrm>
                <a:off x="5462659" y="1658634"/>
                <a:ext cx="32891" cy="86462"/>
              </a:xfrm>
              <a:custGeom>
                <a:avLst/>
                <a:gdLst/>
                <a:ahLst/>
                <a:cxnLst/>
                <a:rect l="l" t="t" r="r" b="b"/>
                <a:pathLst>
                  <a:path w="1546" h="4064" extrusionOk="0">
                    <a:moveTo>
                      <a:pt x="136" y="1"/>
                    </a:moveTo>
                    <a:cubicBezTo>
                      <a:pt x="120" y="1"/>
                      <a:pt x="104" y="3"/>
                      <a:pt x="87" y="7"/>
                    </a:cubicBezTo>
                    <a:cubicBezTo>
                      <a:pt x="35" y="25"/>
                      <a:pt x="0" y="95"/>
                      <a:pt x="17" y="147"/>
                    </a:cubicBezTo>
                    <a:lnTo>
                      <a:pt x="1300" y="3993"/>
                    </a:lnTo>
                    <a:cubicBezTo>
                      <a:pt x="1316" y="4028"/>
                      <a:pt x="1370" y="4063"/>
                      <a:pt x="1405" y="4063"/>
                    </a:cubicBezTo>
                    <a:lnTo>
                      <a:pt x="1440" y="4063"/>
                    </a:lnTo>
                    <a:cubicBezTo>
                      <a:pt x="1510" y="4045"/>
                      <a:pt x="1545" y="3975"/>
                      <a:pt x="1527" y="3905"/>
                    </a:cubicBezTo>
                    <a:lnTo>
                      <a:pt x="246" y="77"/>
                    </a:lnTo>
                    <a:cubicBezTo>
                      <a:pt x="232" y="23"/>
                      <a:pt x="188" y="1"/>
                      <a:pt x="13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grpSp>
        <p:grpSp>
          <p:nvGrpSpPr>
            <p:cNvPr id="215" name="Google Shape;853;p48">
              <a:extLst>
                <a:ext uri="{FF2B5EF4-FFF2-40B4-BE49-F238E27FC236}">
                  <a16:creationId xmlns:a16="http://schemas.microsoft.com/office/drawing/2014/main" id="{F5476160-CCC0-4349-2DD0-67491B96DBF6}"/>
                </a:ext>
              </a:extLst>
            </p:cNvPr>
            <p:cNvGrpSpPr/>
            <p:nvPr/>
          </p:nvGrpSpPr>
          <p:grpSpPr>
            <a:xfrm>
              <a:off x="5884625" y="791800"/>
              <a:ext cx="212625" cy="234000"/>
              <a:chOff x="6078750" y="1630225"/>
              <a:chExt cx="212625" cy="234000"/>
            </a:xfrm>
          </p:grpSpPr>
          <p:sp>
            <p:nvSpPr>
              <p:cNvPr id="220" name="Google Shape;854;p48">
                <a:extLst>
                  <a:ext uri="{FF2B5EF4-FFF2-40B4-BE49-F238E27FC236}">
                    <a16:creationId xmlns:a16="http://schemas.microsoft.com/office/drawing/2014/main" id="{6F0B3113-4039-2F87-79EF-C04544FF023E}"/>
                  </a:ext>
                </a:extLst>
              </p:cNvPr>
              <p:cNvSpPr/>
              <p:nvPr/>
            </p:nvSpPr>
            <p:spPr>
              <a:xfrm>
                <a:off x="6078750" y="1851150"/>
                <a:ext cx="157875" cy="13075"/>
              </a:xfrm>
              <a:custGeom>
                <a:avLst/>
                <a:gdLst/>
                <a:ahLst/>
                <a:cxnLst/>
                <a:rect l="l" t="t" r="r" b="b"/>
                <a:pathLst>
                  <a:path w="6315" h="523" extrusionOk="0">
                    <a:moveTo>
                      <a:pt x="138" y="1"/>
                    </a:moveTo>
                    <a:cubicBezTo>
                      <a:pt x="74" y="1"/>
                      <a:pt x="11" y="54"/>
                      <a:pt x="11" y="128"/>
                    </a:cubicBezTo>
                    <a:cubicBezTo>
                      <a:pt x="0" y="192"/>
                      <a:pt x="64" y="256"/>
                      <a:pt x="128" y="256"/>
                    </a:cubicBezTo>
                    <a:lnTo>
                      <a:pt x="6229" y="522"/>
                    </a:lnTo>
                    <a:cubicBezTo>
                      <a:pt x="6272" y="522"/>
                      <a:pt x="6303" y="490"/>
                      <a:pt x="6303" y="447"/>
                    </a:cubicBezTo>
                    <a:cubicBezTo>
                      <a:pt x="6314" y="405"/>
                      <a:pt x="6272" y="362"/>
                      <a:pt x="6229" y="362"/>
                    </a:cubicBezTo>
                    <a:lnTo>
                      <a:pt x="138" y="1"/>
                    </a:ln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221" name="Google Shape;855;p48">
                <a:extLst>
                  <a:ext uri="{FF2B5EF4-FFF2-40B4-BE49-F238E27FC236}">
                    <a16:creationId xmlns:a16="http://schemas.microsoft.com/office/drawing/2014/main" id="{2ED7F62F-633F-C57C-9736-E163E98D39F9}"/>
                  </a:ext>
                </a:extLst>
              </p:cNvPr>
              <p:cNvSpPr/>
              <p:nvPr/>
            </p:nvSpPr>
            <p:spPr>
              <a:xfrm>
                <a:off x="6119925" y="1734400"/>
                <a:ext cx="129175" cy="75075"/>
              </a:xfrm>
              <a:custGeom>
                <a:avLst/>
                <a:gdLst/>
                <a:ahLst/>
                <a:cxnLst/>
                <a:rect l="l" t="t" r="r" b="b"/>
                <a:pathLst>
                  <a:path w="5167" h="3003" extrusionOk="0">
                    <a:moveTo>
                      <a:pt x="153" y="1"/>
                    </a:moveTo>
                    <a:cubicBezTo>
                      <a:pt x="107" y="1"/>
                      <a:pt x="62" y="24"/>
                      <a:pt x="33" y="69"/>
                    </a:cubicBezTo>
                    <a:cubicBezTo>
                      <a:pt x="1" y="132"/>
                      <a:pt x="22" y="206"/>
                      <a:pt x="86" y="239"/>
                    </a:cubicBezTo>
                    <a:lnTo>
                      <a:pt x="5039" y="2991"/>
                    </a:lnTo>
                    <a:cubicBezTo>
                      <a:pt x="5053" y="2999"/>
                      <a:pt x="5068" y="3002"/>
                      <a:pt x="5081" y="3002"/>
                    </a:cubicBezTo>
                    <a:cubicBezTo>
                      <a:pt x="5108" y="3002"/>
                      <a:pt x="5131" y="2988"/>
                      <a:pt x="5145" y="2960"/>
                    </a:cubicBezTo>
                    <a:cubicBezTo>
                      <a:pt x="5167" y="2928"/>
                      <a:pt x="5156" y="2885"/>
                      <a:pt x="5114" y="2864"/>
                    </a:cubicBezTo>
                    <a:lnTo>
                      <a:pt x="213" y="15"/>
                    </a:lnTo>
                    <a:cubicBezTo>
                      <a:pt x="194" y="5"/>
                      <a:pt x="173" y="1"/>
                      <a:pt x="153" y="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222" name="Google Shape;856;p48">
                <a:extLst>
                  <a:ext uri="{FF2B5EF4-FFF2-40B4-BE49-F238E27FC236}">
                    <a16:creationId xmlns:a16="http://schemas.microsoft.com/office/drawing/2014/main" id="{B0B25319-9DF3-1E5D-DAD4-3CD7707E7CB7}"/>
                  </a:ext>
                </a:extLst>
              </p:cNvPr>
              <p:cNvSpPr/>
              <p:nvPr/>
            </p:nvSpPr>
            <p:spPr>
              <a:xfrm>
                <a:off x="6224375" y="1630225"/>
                <a:ext cx="67000" cy="126625"/>
              </a:xfrm>
              <a:custGeom>
                <a:avLst/>
                <a:gdLst/>
                <a:ahLst/>
                <a:cxnLst/>
                <a:rect l="l" t="t" r="r" b="b"/>
                <a:pathLst>
                  <a:path w="2680" h="5065" extrusionOk="0">
                    <a:moveTo>
                      <a:pt x="146" y="1"/>
                    </a:moveTo>
                    <a:cubicBezTo>
                      <a:pt x="126" y="1"/>
                      <a:pt x="105" y="6"/>
                      <a:pt x="85" y="15"/>
                    </a:cubicBezTo>
                    <a:cubicBezTo>
                      <a:pt x="22" y="48"/>
                      <a:pt x="0" y="122"/>
                      <a:pt x="32" y="185"/>
                    </a:cubicBezTo>
                    <a:lnTo>
                      <a:pt x="2530" y="5022"/>
                    </a:lnTo>
                    <a:cubicBezTo>
                      <a:pt x="2544" y="5050"/>
                      <a:pt x="2568" y="5064"/>
                      <a:pt x="2591" y="5064"/>
                    </a:cubicBezTo>
                    <a:cubicBezTo>
                      <a:pt x="2603" y="5064"/>
                      <a:pt x="2615" y="5061"/>
                      <a:pt x="2626" y="5054"/>
                    </a:cubicBezTo>
                    <a:cubicBezTo>
                      <a:pt x="2668" y="5044"/>
                      <a:pt x="2679" y="5001"/>
                      <a:pt x="2658" y="4958"/>
                    </a:cubicBezTo>
                    <a:lnTo>
                      <a:pt x="256" y="69"/>
                    </a:lnTo>
                    <a:cubicBezTo>
                      <a:pt x="233" y="25"/>
                      <a:pt x="191" y="1"/>
                      <a:pt x="146" y="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grpSp>
        <p:grpSp>
          <p:nvGrpSpPr>
            <p:cNvPr id="216" name="Google Shape;857;p48">
              <a:extLst>
                <a:ext uri="{FF2B5EF4-FFF2-40B4-BE49-F238E27FC236}">
                  <a16:creationId xmlns:a16="http://schemas.microsoft.com/office/drawing/2014/main" id="{5AF45540-81F8-50CA-609B-FB10C8EEBA2E}"/>
                </a:ext>
              </a:extLst>
            </p:cNvPr>
            <p:cNvGrpSpPr/>
            <p:nvPr/>
          </p:nvGrpSpPr>
          <p:grpSpPr>
            <a:xfrm flipH="1">
              <a:off x="8300625" y="791800"/>
              <a:ext cx="212625" cy="234000"/>
              <a:chOff x="6078750" y="1630225"/>
              <a:chExt cx="212625" cy="234000"/>
            </a:xfrm>
          </p:grpSpPr>
          <p:sp>
            <p:nvSpPr>
              <p:cNvPr id="217" name="Google Shape;858;p48">
                <a:extLst>
                  <a:ext uri="{FF2B5EF4-FFF2-40B4-BE49-F238E27FC236}">
                    <a16:creationId xmlns:a16="http://schemas.microsoft.com/office/drawing/2014/main" id="{7B4D02EB-1A7A-C7B1-6059-893B7B4001E8}"/>
                  </a:ext>
                </a:extLst>
              </p:cNvPr>
              <p:cNvSpPr/>
              <p:nvPr/>
            </p:nvSpPr>
            <p:spPr>
              <a:xfrm>
                <a:off x="6078750" y="1851150"/>
                <a:ext cx="157875" cy="13075"/>
              </a:xfrm>
              <a:custGeom>
                <a:avLst/>
                <a:gdLst/>
                <a:ahLst/>
                <a:cxnLst/>
                <a:rect l="l" t="t" r="r" b="b"/>
                <a:pathLst>
                  <a:path w="6315" h="523" extrusionOk="0">
                    <a:moveTo>
                      <a:pt x="138" y="1"/>
                    </a:moveTo>
                    <a:cubicBezTo>
                      <a:pt x="74" y="1"/>
                      <a:pt x="11" y="54"/>
                      <a:pt x="11" y="128"/>
                    </a:cubicBezTo>
                    <a:cubicBezTo>
                      <a:pt x="0" y="192"/>
                      <a:pt x="64" y="256"/>
                      <a:pt x="128" y="256"/>
                    </a:cubicBezTo>
                    <a:lnTo>
                      <a:pt x="6229" y="522"/>
                    </a:lnTo>
                    <a:cubicBezTo>
                      <a:pt x="6272" y="522"/>
                      <a:pt x="6303" y="490"/>
                      <a:pt x="6303" y="447"/>
                    </a:cubicBezTo>
                    <a:cubicBezTo>
                      <a:pt x="6314" y="405"/>
                      <a:pt x="6272" y="362"/>
                      <a:pt x="6229" y="362"/>
                    </a:cubicBezTo>
                    <a:lnTo>
                      <a:pt x="138" y="1"/>
                    </a:ln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218" name="Google Shape;859;p48">
                <a:extLst>
                  <a:ext uri="{FF2B5EF4-FFF2-40B4-BE49-F238E27FC236}">
                    <a16:creationId xmlns:a16="http://schemas.microsoft.com/office/drawing/2014/main" id="{644596C1-2175-B117-28DD-FE08B52D53E2}"/>
                  </a:ext>
                </a:extLst>
              </p:cNvPr>
              <p:cNvSpPr/>
              <p:nvPr/>
            </p:nvSpPr>
            <p:spPr>
              <a:xfrm>
                <a:off x="6119925" y="1734400"/>
                <a:ext cx="129175" cy="75075"/>
              </a:xfrm>
              <a:custGeom>
                <a:avLst/>
                <a:gdLst/>
                <a:ahLst/>
                <a:cxnLst/>
                <a:rect l="l" t="t" r="r" b="b"/>
                <a:pathLst>
                  <a:path w="5167" h="3003" extrusionOk="0">
                    <a:moveTo>
                      <a:pt x="153" y="1"/>
                    </a:moveTo>
                    <a:cubicBezTo>
                      <a:pt x="107" y="1"/>
                      <a:pt x="62" y="24"/>
                      <a:pt x="33" y="69"/>
                    </a:cubicBezTo>
                    <a:cubicBezTo>
                      <a:pt x="1" y="132"/>
                      <a:pt x="22" y="206"/>
                      <a:pt x="86" y="239"/>
                    </a:cubicBezTo>
                    <a:lnTo>
                      <a:pt x="5039" y="2991"/>
                    </a:lnTo>
                    <a:cubicBezTo>
                      <a:pt x="5053" y="2999"/>
                      <a:pt x="5068" y="3002"/>
                      <a:pt x="5081" y="3002"/>
                    </a:cubicBezTo>
                    <a:cubicBezTo>
                      <a:pt x="5108" y="3002"/>
                      <a:pt x="5131" y="2988"/>
                      <a:pt x="5145" y="2960"/>
                    </a:cubicBezTo>
                    <a:cubicBezTo>
                      <a:pt x="5167" y="2928"/>
                      <a:pt x="5156" y="2885"/>
                      <a:pt x="5114" y="2864"/>
                    </a:cubicBezTo>
                    <a:lnTo>
                      <a:pt x="213" y="15"/>
                    </a:lnTo>
                    <a:cubicBezTo>
                      <a:pt x="194" y="5"/>
                      <a:pt x="173" y="1"/>
                      <a:pt x="153" y="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219" name="Google Shape;860;p48">
                <a:extLst>
                  <a:ext uri="{FF2B5EF4-FFF2-40B4-BE49-F238E27FC236}">
                    <a16:creationId xmlns:a16="http://schemas.microsoft.com/office/drawing/2014/main" id="{F87A5EA8-88C8-E573-A1BB-64B3708884D9}"/>
                  </a:ext>
                </a:extLst>
              </p:cNvPr>
              <p:cNvSpPr/>
              <p:nvPr/>
            </p:nvSpPr>
            <p:spPr>
              <a:xfrm>
                <a:off x="6224375" y="1630225"/>
                <a:ext cx="67000" cy="126625"/>
              </a:xfrm>
              <a:custGeom>
                <a:avLst/>
                <a:gdLst/>
                <a:ahLst/>
                <a:cxnLst/>
                <a:rect l="l" t="t" r="r" b="b"/>
                <a:pathLst>
                  <a:path w="2680" h="5065" extrusionOk="0">
                    <a:moveTo>
                      <a:pt x="146" y="1"/>
                    </a:moveTo>
                    <a:cubicBezTo>
                      <a:pt x="126" y="1"/>
                      <a:pt x="105" y="6"/>
                      <a:pt x="85" y="15"/>
                    </a:cubicBezTo>
                    <a:cubicBezTo>
                      <a:pt x="22" y="48"/>
                      <a:pt x="0" y="122"/>
                      <a:pt x="32" y="185"/>
                    </a:cubicBezTo>
                    <a:lnTo>
                      <a:pt x="2530" y="5022"/>
                    </a:lnTo>
                    <a:cubicBezTo>
                      <a:pt x="2544" y="5050"/>
                      <a:pt x="2568" y="5064"/>
                      <a:pt x="2591" y="5064"/>
                    </a:cubicBezTo>
                    <a:cubicBezTo>
                      <a:pt x="2603" y="5064"/>
                      <a:pt x="2615" y="5061"/>
                      <a:pt x="2626" y="5054"/>
                    </a:cubicBezTo>
                    <a:cubicBezTo>
                      <a:pt x="2668" y="5044"/>
                      <a:pt x="2679" y="5001"/>
                      <a:pt x="2658" y="4958"/>
                    </a:cubicBezTo>
                    <a:lnTo>
                      <a:pt x="256" y="69"/>
                    </a:lnTo>
                    <a:cubicBezTo>
                      <a:pt x="233" y="25"/>
                      <a:pt x="191" y="1"/>
                      <a:pt x="146" y="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grpSp>
      </p:grpSp>
      <p:grpSp>
        <p:nvGrpSpPr>
          <p:cNvPr id="300" name="Google Shape;862;p48">
            <a:extLst>
              <a:ext uri="{FF2B5EF4-FFF2-40B4-BE49-F238E27FC236}">
                <a16:creationId xmlns:a16="http://schemas.microsoft.com/office/drawing/2014/main" id="{D4B477FC-40C9-6929-F380-6606B9422C14}"/>
              </a:ext>
            </a:extLst>
          </p:cNvPr>
          <p:cNvGrpSpPr/>
          <p:nvPr/>
        </p:nvGrpSpPr>
        <p:grpSpPr>
          <a:xfrm>
            <a:off x="10939470" y="1084784"/>
            <a:ext cx="2146021" cy="2946671"/>
            <a:chOff x="4966352" y="1036207"/>
            <a:chExt cx="2146021" cy="2946671"/>
          </a:xfrm>
        </p:grpSpPr>
        <p:sp>
          <p:nvSpPr>
            <p:cNvPr id="301" name="Google Shape;863;p48">
              <a:extLst>
                <a:ext uri="{FF2B5EF4-FFF2-40B4-BE49-F238E27FC236}">
                  <a16:creationId xmlns:a16="http://schemas.microsoft.com/office/drawing/2014/main" id="{FC185A10-5FF3-CE46-9A32-4EB59A372144}"/>
                </a:ext>
              </a:extLst>
            </p:cNvPr>
            <p:cNvSpPr/>
            <p:nvPr/>
          </p:nvSpPr>
          <p:spPr>
            <a:xfrm flipH="1">
              <a:off x="4966352" y="1323352"/>
              <a:ext cx="40257" cy="40257"/>
            </a:xfrm>
            <a:custGeom>
              <a:avLst/>
              <a:gdLst/>
              <a:ahLst/>
              <a:cxnLst/>
              <a:rect l="l" t="t" r="r" b="b"/>
              <a:pathLst>
                <a:path w="1340" h="1340" extrusionOk="0">
                  <a:moveTo>
                    <a:pt x="670" y="0"/>
                  </a:moveTo>
                  <a:cubicBezTo>
                    <a:pt x="298" y="0"/>
                    <a:pt x="0" y="298"/>
                    <a:pt x="0" y="669"/>
                  </a:cubicBezTo>
                  <a:cubicBezTo>
                    <a:pt x="0" y="1042"/>
                    <a:pt x="298" y="1339"/>
                    <a:pt x="670" y="1339"/>
                  </a:cubicBezTo>
                  <a:cubicBezTo>
                    <a:pt x="1042" y="1339"/>
                    <a:pt x="1340" y="1042"/>
                    <a:pt x="1340" y="669"/>
                  </a:cubicBezTo>
                  <a:cubicBezTo>
                    <a:pt x="1340" y="298"/>
                    <a:pt x="1042" y="0"/>
                    <a:pt x="67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302" name="Google Shape;864;p48">
              <a:extLst>
                <a:ext uri="{FF2B5EF4-FFF2-40B4-BE49-F238E27FC236}">
                  <a16:creationId xmlns:a16="http://schemas.microsoft.com/office/drawing/2014/main" id="{46FC735D-6791-03A5-209A-6B5781845946}"/>
                </a:ext>
              </a:extLst>
            </p:cNvPr>
            <p:cNvSpPr/>
            <p:nvPr/>
          </p:nvSpPr>
          <p:spPr>
            <a:xfrm flipH="1">
              <a:off x="5293657" y="1036207"/>
              <a:ext cx="73484" cy="73454"/>
            </a:xfrm>
            <a:custGeom>
              <a:avLst/>
              <a:gdLst/>
              <a:ahLst/>
              <a:cxnLst/>
              <a:rect l="l" t="t" r="r" b="b"/>
              <a:pathLst>
                <a:path w="2446" h="2445" extrusionOk="0">
                  <a:moveTo>
                    <a:pt x="1224" y="0"/>
                  </a:moveTo>
                  <a:cubicBezTo>
                    <a:pt x="543" y="0"/>
                    <a:pt x="1" y="543"/>
                    <a:pt x="1" y="1223"/>
                  </a:cubicBezTo>
                  <a:cubicBezTo>
                    <a:pt x="1" y="1892"/>
                    <a:pt x="543" y="2445"/>
                    <a:pt x="1224" y="2445"/>
                  </a:cubicBezTo>
                  <a:cubicBezTo>
                    <a:pt x="1893" y="2445"/>
                    <a:pt x="2446" y="1892"/>
                    <a:pt x="2446" y="1223"/>
                  </a:cubicBezTo>
                  <a:cubicBezTo>
                    <a:pt x="2446" y="543"/>
                    <a:pt x="1893" y="0"/>
                    <a:pt x="122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grpSp>
          <p:nvGrpSpPr>
            <p:cNvPr id="303" name="Google Shape;865;p48">
              <a:extLst>
                <a:ext uri="{FF2B5EF4-FFF2-40B4-BE49-F238E27FC236}">
                  <a16:creationId xmlns:a16="http://schemas.microsoft.com/office/drawing/2014/main" id="{D249ADF9-4F53-DA11-6EF3-6BD749CB4A8C}"/>
                </a:ext>
              </a:extLst>
            </p:cNvPr>
            <p:cNvGrpSpPr/>
            <p:nvPr/>
          </p:nvGrpSpPr>
          <p:grpSpPr>
            <a:xfrm>
              <a:off x="5293644" y="3689483"/>
              <a:ext cx="295738" cy="293395"/>
              <a:chOff x="3656800" y="2938925"/>
              <a:chExt cx="246100" cy="244150"/>
            </a:xfrm>
          </p:grpSpPr>
          <p:sp>
            <p:nvSpPr>
              <p:cNvPr id="308" name="Google Shape;866;p48">
                <a:extLst>
                  <a:ext uri="{FF2B5EF4-FFF2-40B4-BE49-F238E27FC236}">
                    <a16:creationId xmlns:a16="http://schemas.microsoft.com/office/drawing/2014/main" id="{4ADAE96B-7BD0-C082-1CDD-2B51A49AFD09}"/>
                  </a:ext>
                </a:extLst>
              </p:cNvPr>
              <p:cNvSpPr/>
              <p:nvPr/>
            </p:nvSpPr>
            <p:spPr>
              <a:xfrm>
                <a:off x="3656800" y="2938925"/>
                <a:ext cx="246100" cy="244150"/>
              </a:xfrm>
              <a:custGeom>
                <a:avLst/>
                <a:gdLst/>
                <a:ahLst/>
                <a:cxnLst/>
                <a:rect l="l" t="t" r="r" b="b"/>
                <a:pathLst>
                  <a:path w="9844" h="9766" extrusionOk="0">
                    <a:moveTo>
                      <a:pt x="4932" y="252"/>
                    </a:moveTo>
                    <a:cubicBezTo>
                      <a:pt x="5868" y="252"/>
                      <a:pt x="6782" y="539"/>
                      <a:pt x="7569" y="1082"/>
                    </a:cubicBezTo>
                    <a:cubicBezTo>
                      <a:pt x="8578" y="1793"/>
                      <a:pt x="9258" y="2856"/>
                      <a:pt x="9482" y="4068"/>
                    </a:cubicBezTo>
                    <a:cubicBezTo>
                      <a:pt x="9694" y="5280"/>
                      <a:pt x="9428" y="6513"/>
                      <a:pt x="8717" y="7523"/>
                    </a:cubicBezTo>
                    <a:cubicBezTo>
                      <a:pt x="8015" y="8544"/>
                      <a:pt x="6952" y="9213"/>
                      <a:pt x="5740" y="9436"/>
                    </a:cubicBezTo>
                    <a:cubicBezTo>
                      <a:pt x="5464" y="9489"/>
                      <a:pt x="5188" y="9510"/>
                      <a:pt x="4911" y="9510"/>
                    </a:cubicBezTo>
                    <a:cubicBezTo>
                      <a:pt x="3976" y="9510"/>
                      <a:pt x="3062" y="9224"/>
                      <a:pt x="2275" y="8681"/>
                    </a:cubicBezTo>
                    <a:cubicBezTo>
                      <a:pt x="1265" y="7970"/>
                      <a:pt x="584" y="6907"/>
                      <a:pt x="372" y="5695"/>
                    </a:cubicBezTo>
                    <a:cubicBezTo>
                      <a:pt x="149" y="4483"/>
                      <a:pt x="425" y="3250"/>
                      <a:pt x="1127" y="2240"/>
                    </a:cubicBezTo>
                    <a:cubicBezTo>
                      <a:pt x="1839" y="1219"/>
                      <a:pt x="2892" y="550"/>
                      <a:pt x="4113" y="326"/>
                    </a:cubicBezTo>
                    <a:cubicBezTo>
                      <a:pt x="4380" y="274"/>
                      <a:pt x="4656" y="252"/>
                      <a:pt x="4932" y="252"/>
                    </a:cubicBezTo>
                    <a:close/>
                    <a:moveTo>
                      <a:pt x="4913" y="1"/>
                    </a:moveTo>
                    <a:cubicBezTo>
                      <a:pt x="4628" y="1"/>
                      <a:pt x="4344" y="25"/>
                      <a:pt x="4061" y="71"/>
                    </a:cubicBezTo>
                    <a:cubicBezTo>
                      <a:pt x="3412" y="189"/>
                      <a:pt x="2806" y="433"/>
                      <a:pt x="2264" y="784"/>
                    </a:cubicBezTo>
                    <a:cubicBezTo>
                      <a:pt x="1732" y="1134"/>
                      <a:pt x="1276" y="1571"/>
                      <a:pt x="914" y="2091"/>
                    </a:cubicBezTo>
                    <a:cubicBezTo>
                      <a:pt x="553" y="2612"/>
                      <a:pt x="298" y="3186"/>
                      <a:pt x="159" y="3803"/>
                    </a:cubicBezTo>
                    <a:cubicBezTo>
                      <a:pt x="22" y="4441"/>
                      <a:pt x="0" y="5089"/>
                      <a:pt x="117" y="5737"/>
                    </a:cubicBezTo>
                    <a:cubicBezTo>
                      <a:pt x="234" y="6385"/>
                      <a:pt x="478" y="6992"/>
                      <a:pt x="829" y="7544"/>
                    </a:cubicBezTo>
                    <a:cubicBezTo>
                      <a:pt x="1170" y="8076"/>
                      <a:pt x="1616" y="8522"/>
                      <a:pt x="2136" y="8884"/>
                    </a:cubicBezTo>
                    <a:cubicBezTo>
                      <a:pt x="2658" y="9245"/>
                      <a:pt x="3232" y="9500"/>
                      <a:pt x="3848" y="9638"/>
                    </a:cubicBezTo>
                    <a:cubicBezTo>
                      <a:pt x="4199" y="9723"/>
                      <a:pt x="4560" y="9766"/>
                      <a:pt x="4921" y="9766"/>
                    </a:cubicBezTo>
                    <a:cubicBezTo>
                      <a:pt x="5209" y="9766"/>
                      <a:pt x="5495" y="9734"/>
                      <a:pt x="5783" y="9692"/>
                    </a:cubicBezTo>
                    <a:cubicBezTo>
                      <a:pt x="6431" y="9574"/>
                      <a:pt x="7037" y="9330"/>
                      <a:pt x="7590" y="8979"/>
                    </a:cubicBezTo>
                    <a:cubicBezTo>
                      <a:pt x="8110" y="8629"/>
                      <a:pt x="8568" y="8192"/>
                      <a:pt x="8929" y="7672"/>
                    </a:cubicBezTo>
                    <a:cubicBezTo>
                      <a:pt x="9291" y="7151"/>
                      <a:pt x="9546" y="6577"/>
                      <a:pt x="9683" y="5960"/>
                    </a:cubicBezTo>
                    <a:cubicBezTo>
                      <a:pt x="9832" y="5322"/>
                      <a:pt x="9843" y="4674"/>
                      <a:pt x="9726" y="4026"/>
                    </a:cubicBezTo>
                    <a:cubicBezTo>
                      <a:pt x="9609" y="3378"/>
                      <a:pt x="9376" y="2771"/>
                      <a:pt x="9014" y="2219"/>
                    </a:cubicBezTo>
                    <a:cubicBezTo>
                      <a:pt x="8674" y="1687"/>
                      <a:pt x="8238" y="1241"/>
                      <a:pt x="7717" y="879"/>
                    </a:cubicBezTo>
                    <a:cubicBezTo>
                      <a:pt x="7196" y="518"/>
                      <a:pt x="6622" y="263"/>
                      <a:pt x="6006" y="125"/>
                    </a:cubicBezTo>
                    <a:cubicBezTo>
                      <a:pt x="5646" y="41"/>
                      <a:pt x="5280" y="1"/>
                      <a:pt x="4913" y="1"/>
                    </a:cubicBezTo>
                    <a:close/>
                  </a:path>
                </a:pathLst>
              </a:custGeom>
              <a:solidFill>
                <a:schemeClr val="accent4"/>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309" name="Google Shape;867;p48">
                <a:extLst>
                  <a:ext uri="{FF2B5EF4-FFF2-40B4-BE49-F238E27FC236}">
                    <a16:creationId xmlns:a16="http://schemas.microsoft.com/office/drawing/2014/main" id="{FF243D2F-7ACF-3833-6371-91387ED31ACB}"/>
                  </a:ext>
                </a:extLst>
              </p:cNvPr>
              <p:cNvSpPr/>
              <p:nvPr/>
            </p:nvSpPr>
            <p:spPr>
              <a:xfrm>
                <a:off x="3705425" y="3054925"/>
                <a:ext cx="52900" cy="42850"/>
              </a:xfrm>
              <a:custGeom>
                <a:avLst/>
                <a:gdLst/>
                <a:ahLst/>
                <a:cxnLst/>
                <a:rect l="l" t="t" r="r" b="b"/>
                <a:pathLst>
                  <a:path w="2116" h="1714" extrusionOk="0">
                    <a:moveTo>
                      <a:pt x="133" y="1"/>
                    </a:moveTo>
                    <a:cubicBezTo>
                      <a:pt x="75" y="1"/>
                      <a:pt x="20" y="50"/>
                      <a:pt x="11" y="108"/>
                    </a:cubicBezTo>
                    <a:cubicBezTo>
                      <a:pt x="0" y="183"/>
                      <a:pt x="43" y="247"/>
                      <a:pt x="117" y="257"/>
                    </a:cubicBezTo>
                    <a:lnTo>
                      <a:pt x="1765" y="512"/>
                    </a:lnTo>
                    <a:lnTo>
                      <a:pt x="1084" y="1512"/>
                    </a:lnTo>
                    <a:cubicBezTo>
                      <a:pt x="1042" y="1575"/>
                      <a:pt x="1063" y="1650"/>
                      <a:pt x="1117" y="1693"/>
                    </a:cubicBezTo>
                    <a:cubicBezTo>
                      <a:pt x="1138" y="1714"/>
                      <a:pt x="1169" y="1714"/>
                      <a:pt x="1191" y="1714"/>
                    </a:cubicBezTo>
                    <a:cubicBezTo>
                      <a:pt x="1233" y="1714"/>
                      <a:pt x="1265" y="1693"/>
                      <a:pt x="1297" y="1660"/>
                    </a:cubicBezTo>
                    <a:lnTo>
                      <a:pt x="2083" y="491"/>
                    </a:lnTo>
                    <a:cubicBezTo>
                      <a:pt x="2116" y="460"/>
                      <a:pt x="2116" y="406"/>
                      <a:pt x="2095" y="364"/>
                    </a:cubicBezTo>
                    <a:cubicBezTo>
                      <a:pt x="2083" y="332"/>
                      <a:pt x="2041" y="300"/>
                      <a:pt x="1998" y="290"/>
                    </a:cubicBezTo>
                    <a:lnTo>
                      <a:pt x="149" y="2"/>
                    </a:lnTo>
                    <a:cubicBezTo>
                      <a:pt x="144" y="1"/>
                      <a:pt x="138" y="1"/>
                      <a:pt x="133" y="1"/>
                    </a:cubicBezTo>
                    <a:close/>
                  </a:path>
                </a:pathLst>
              </a:custGeom>
              <a:solidFill>
                <a:schemeClr val="accent4"/>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310" name="Google Shape;868;p48">
                <a:extLst>
                  <a:ext uri="{FF2B5EF4-FFF2-40B4-BE49-F238E27FC236}">
                    <a16:creationId xmlns:a16="http://schemas.microsoft.com/office/drawing/2014/main" id="{09170449-AFE0-04C4-56F8-C3DDFCCDC1FF}"/>
                  </a:ext>
                </a:extLst>
              </p:cNvPr>
              <p:cNvSpPr/>
              <p:nvPr/>
            </p:nvSpPr>
            <p:spPr>
              <a:xfrm>
                <a:off x="3800300" y="2997725"/>
                <a:ext cx="41725" cy="50100"/>
              </a:xfrm>
              <a:custGeom>
                <a:avLst/>
                <a:gdLst/>
                <a:ahLst/>
                <a:cxnLst/>
                <a:rect l="l" t="t" r="r" b="b"/>
                <a:pathLst>
                  <a:path w="1669" h="2004" extrusionOk="0">
                    <a:moveTo>
                      <a:pt x="1111" y="1"/>
                    </a:moveTo>
                    <a:cubicBezTo>
                      <a:pt x="1067" y="1"/>
                      <a:pt x="1021" y="22"/>
                      <a:pt x="999" y="58"/>
                    </a:cubicBezTo>
                    <a:lnTo>
                      <a:pt x="21" y="1663"/>
                    </a:lnTo>
                    <a:cubicBezTo>
                      <a:pt x="0" y="1695"/>
                      <a:pt x="0" y="1748"/>
                      <a:pt x="21" y="1780"/>
                    </a:cubicBezTo>
                    <a:cubicBezTo>
                      <a:pt x="43" y="1822"/>
                      <a:pt x="74" y="1844"/>
                      <a:pt x="117" y="1855"/>
                    </a:cubicBezTo>
                    <a:lnTo>
                      <a:pt x="1531" y="2004"/>
                    </a:lnTo>
                    <a:lnTo>
                      <a:pt x="1541" y="2004"/>
                    </a:lnTo>
                    <a:cubicBezTo>
                      <a:pt x="1605" y="2004"/>
                      <a:pt x="1658" y="1950"/>
                      <a:pt x="1669" y="1886"/>
                    </a:cubicBezTo>
                    <a:cubicBezTo>
                      <a:pt x="1669" y="1812"/>
                      <a:pt x="1626" y="1759"/>
                      <a:pt x="1552" y="1748"/>
                    </a:cubicBezTo>
                    <a:lnTo>
                      <a:pt x="351" y="1621"/>
                    </a:lnTo>
                    <a:lnTo>
                      <a:pt x="1212" y="196"/>
                    </a:lnTo>
                    <a:cubicBezTo>
                      <a:pt x="1255" y="133"/>
                      <a:pt x="1233" y="58"/>
                      <a:pt x="1169" y="15"/>
                    </a:cubicBezTo>
                    <a:cubicBezTo>
                      <a:pt x="1152" y="5"/>
                      <a:pt x="1132" y="1"/>
                      <a:pt x="1111" y="1"/>
                    </a:cubicBezTo>
                    <a:close/>
                  </a:path>
                </a:pathLst>
              </a:custGeom>
              <a:solidFill>
                <a:schemeClr val="accent4"/>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311" name="Google Shape;869;p48">
                <a:extLst>
                  <a:ext uri="{FF2B5EF4-FFF2-40B4-BE49-F238E27FC236}">
                    <a16:creationId xmlns:a16="http://schemas.microsoft.com/office/drawing/2014/main" id="{0D5C80B7-B752-CDCF-9D2B-909F815972C8}"/>
                  </a:ext>
                </a:extLst>
              </p:cNvPr>
              <p:cNvSpPr/>
              <p:nvPr/>
            </p:nvSpPr>
            <p:spPr>
              <a:xfrm>
                <a:off x="3770525" y="3075825"/>
                <a:ext cx="70975" cy="58100"/>
              </a:xfrm>
              <a:custGeom>
                <a:avLst/>
                <a:gdLst/>
                <a:ahLst/>
                <a:cxnLst/>
                <a:rect l="l" t="t" r="r" b="b"/>
                <a:pathLst>
                  <a:path w="2839" h="2324" extrusionOk="0">
                    <a:moveTo>
                      <a:pt x="1334" y="1"/>
                    </a:moveTo>
                    <a:cubicBezTo>
                      <a:pt x="1293" y="1"/>
                      <a:pt x="1253" y="2"/>
                      <a:pt x="1212" y="6"/>
                    </a:cubicBezTo>
                    <a:cubicBezTo>
                      <a:pt x="904" y="28"/>
                      <a:pt x="490" y="165"/>
                      <a:pt x="224" y="708"/>
                    </a:cubicBezTo>
                    <a:cubicBezTo>
                      <a:pt x="22" y="1101"/>
                      <a:pt x="1" y="1622"/>
                      <a:pt x="160" y="2227"/>
                    </a:cubicBezTo>
                    <a:cubicBezTo>
                      <a:pt x="181" y="2281"/>
                      <a:pt x="224" y="2324"/>
                      <a:pt x="287" y="2324"/>
                    </a:cubicBezTo>
                    <a:lnTo>
                      <a:pt x="320" y="2324"/>
                    </a:lnTo>
                    <a:cubicBezTo>
                      <a:pt x="383" y="2302"/>
                      <a:pt x="426" y="2227"/>
                      <a:pt x="405" y="2164"/>
                    </a:cubicBezTo>
                    <a:cubicBezTo>
                      <a:pt x="266" y="1611"/>
                      <a:pt x="277" y="1164"/>
                      <a:pt x="447" y="814"/>
                    </a:cubicBezTo>
                    <a:cubicBezTo>
                      <a:pt x="617" y="474"/>
                      <a:pt x="883" y="283"/>
                      <a:pt x="1234" y="250"/>
                    </a:cubicBezTo>
                    <a:cubicBezTo>
                      <a:pt x="1258" y="249"/>
                      <a:pt x="1282" y="248"/>
                      <a:pt x="1306" y="248"/>
                    </a:cubicBezTo>
                    <a:cubicBezTo>
                      <a:pt x="1766" y="248"/>
                      <a:pt x="2280" y="528"/>
                      <a:pt x="2583" y="952"/>
                    </a:cubicBezTo>
                    <a:cubicBezTo>
                      <a:pt x="2610" y="985"/>
                      <a:pt x="2653" y="1002"/>
                      <a:pt x="2695" y="1002"/>
                    </a:cubicBezTo>
                    <a:cubicBezTo>
                      <a:pt x="2720" y="1002"/>
                      <a:pt x="2744" y="996"/>
                      <a:pt x="2764" y="984"/>
                    </a:cubicBezTo>
                    <a:cubicBezTo>
                      <a:pt x="2828" y="942"/>
                      <a:pt x="2838" y="857"/>
                      <a:pt x="2796" y="803"/>
                    </a:cubicBezTo>
                    <a:cubicBezTo>
                      <a:pt x="2451" y="320"/>
                      <a:pt x="1866" y="1"/>
                      <a:pt x="1334" y="1"/>
                    </a:cubicBezTo>
                    <a:close/>
                  </a:path>
                </a:pathLst>
              </a:custGeom>
              <a:solidFill>
                <a:schemeClr val="accent4"/>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grpSp>
        <p:sp>
          <p:nvSpPr>
            <p:cNvPr id="304" name="Google Shape;870;p48">
              <a:extLst>
                <a:ext uri="{FF2B5EF4-FFF2-40B4-BE49-F238E27FC236}">
                  <a16:creationId xmlns:a16="http://schemas.microsoft.com/office/drawing/2014/main" id="{68CA3BFD-E268-F53E-CC3E-2B12C0B51C70}"/>
                </a:ext>
              </a:extLst>
            </p:cNvPr>
            <p:cNvSpPr/>
            <p:nvPr/>
          </p:nvSpPr>
          <p:spPr>
            <a:xfrm>
              <a:off x="5668116" y="1589200"/>
              <a:ext cx="41218" cy="41218"/>
            </a:xfrm>
            <a:custGeom>
              <a:avLst/>
              <a:gdLst/>
              <a:ahLst/>
              <a:cxnLst/>
              <a:rect l="l" t="t" r="r" b="b"/>
              <a:pathLst>
                <a:path w="1372" h="1372" extrusionOk="0">
                  <a:moveTo>
                    <a:pt x="691" y="0"/>
                  </a:moveTo>
                  <a:cubicBezTo>
                    <a:pt x="309" y="0"/>
                    <a:pt x="1" y="309"/>
                    <a:pt x="1" y="680"/>
                  </a:cubicBezTo>
                  <a:cubicBezTo>
                    <a:pt x="1" y="1063"/>
                    <a:pt x="309" y="1372"/>
                    <a:pt x="691" y="1372"/>
                  </a:cubicBezTo>
                  <a:cubicBezTo>
                    <a:pt x="1064" y="1372"/>
                    <a:pt x="1372" y="1063"/>
                    <a:pt x="1372" y="680"/>
                  </a:cubicBezTo>
                  <a:cubicBezTo>
                    <a:pt x="1372" y="309"/>
                    <a:pt x="1064" y="0"/>
                    <a:pt x="69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305" name="Google Shape;871;p48">
              <a:extLst>
                <a:ext uri="{FF2B5EF4-FFF2-40B4-BE49-F238E27FC236}">
                  <a16:creationId xmlns:a16="http://schemas.microsoft.com/office/drawing/2014/main" id="{B4BB8FC0-BF2D-3DC8-AAB6-868A182898A7}"/>
                </a:ext>
              </a:extLst>
            </p:cNvPr>
            <p:cNvSpPr/>
            <p:nvPr/>
          </p:nvSpPr>
          <p:spPr>
            <a:xfrm>
              <a:off x="7038890" y="3071282"/>
              <a:ext cx="73484" cy="73454"/>
            </a:xfrm>
            <a:custGeom>
              <a:avLst/>
              <a:gdLst/>
              <a:ahLst/>
              <a:cxnLst/>
              <a:rect l="l" t="t" r="r" b="b"/>
              <a:pathLst>
                <a:path w="2446" h="2445" extrusionOk="0">
                  <a:moveTo>
                    <a:pt x="1224" y="0"/>
                  </a:moveTo>
                  <a:cubicBezTo>
                    <a:pt x="543" y="0"/>
                    <a:pt x="1" y="543"/>
                    <a:pt x="1" y="1223"/>
                  </a:cubicBezTo>
                  <a:cubicBezTo>
                    <a:pt x="1" y="1892"/>
                    <a:pt x="543" y="2445"/>
                    <a:pt x="1224" y="2445"/>
                  </a:cubicBezTo>
                  <a:cubicBezTo>
                    <a:pt x="1893" y="2445"/>
                    <a:pt x="2446" y="1892"/>
                    <a:pt x="2446" y="1223"/>
                  </a:cubicBezTo>
                  <a:cubicBezTo>
                    <a:pt x="2446" y="543"/>
                    <a:pt x="1893" y="0"/>
                    <a:pt x="122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306" name="Google Shape;872;p48">
              <a:extLst>
                <a:ext uri="{FF2B5EF4-FFF2-40B4-BE49-F238E27FC236}">
                  <a16:creationId xmlns:a16="http://schemas.microsoft.com/office/drawing/2014/main" id="{9F4961D3-43F0-3C12-DE23-40AD01A31809}"/>
                </a:ext>
              </a:extLst>
            </p:cNvPr>
            <p:cNvSpPr/>
            <p:nvPr/>
          </p:nvSpPr>
          <p:spPr>
            <a:xfrm rot="1694093">
              <a:off x="5385765" y="1941977"/>
              <a:ext cx="363749" cy="170218"/>
            </a:xfrm>
            <a:custGeom>
              <a:avLst/>
              <a:gdLst/>
              <a:ahLst/>
              <a:cxnLst/>
              <a:rect l="l" t="t" r="r" b="b"/>
              <a:pathLst>
                <a:path w="12108" h="5666" extrusionOk="0">
                  <a:moveTo>
                    <a:pt x="2446" y="1"/>
                  </a:moveTo>
                  <a:lnTo>
                    <a:pt x="1" y="3051"/>
                  </a:lnTo>
                  <a:lnTo>
                    <a:pt x="4784" y="4252"/>
                  </a:lnTo>
                  <a:lnTo>
                    <a:pt x="3657" y="5666"/>
                  </a:lnTo>
                  <a:lnTo>
                    <a:pt x="3657" y="5666"/>
                  </a:lnTo>
                  <a:lnTo>
                    <a:pt x="12108" y="4252"/>
                  </a:lnTo>
                  <a:lnTo>
                    <a:pt x="7250" y="2860"/>
                  </a:lnTo>
                  <a:lnTo>
                    <a:pt x="8462" y="1489"/>
                  </a:lnTo>
                  <a:lnTo>
                    <a:pt x="2446"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sp>
          <p:nvSpPr>
            <p:cNvPr id="307" name="Google Shape;873;p48">
              <a:extLst>
                <a:ext uri="{FF2B5EF4-FFF2-40B4-BE49-F238E27FC236}">
                  <a16:creationId xmlns:a16="http://schemas.microsoft.com/office/drawing/2014/main" id="{890AB796-794B-C5B8-652C-C5D18203B09D}"/>
                </a:ext>
              </a:extLst>
            </p:cNvPr>
            <p:cNvSpPr/>
            <p:nvPr/>
          </p:nvSpPr>
          <p:spPr>
            <a:xfrm>
              <a:off x="5425415" y="2464532"/>
              <a:ext cx="73484" cy="73454"/>
            </a:xfrm>
            <a:custGeom>
              <a:avLst/>
              <a:gdLst/>
              <a:ahLst/>
              <a:cxnLst/>
              <a:rect l="l" t="t" r="r" b="b"/>
              <a:pathLst>
                <a:path w="2446" h="2445" extrusionOk="0">
                  <a:moveTo>
                    <a:pt x="1224" y="0"/>
                  </a:moveTo>
                  <a:cubicBezTo>
                    <a:pt x="543" y="0"/>
                    <a:pt x="1" y="543"/>
                    <a:pt x="1" y="1223"/>
                  </a:cubicBezTo>
                  <a:cubicBezTo>
                    <a:pt x="1" y="1892"/>
                    <a:pt x="543" y="2445"/>
                    <a:pt x="1224" y="2445"/>
                  </a:cubicBezTo>
                  <a:cubicBezTo>
                    <a:pt x="1893" y="2445"/>
                    <a:pt x="2446" y="1892"/>
                    <a:pt x="2446" y="1223"/>
                  </a:cubicBezTo>
                  <a:cubicBezTo>
                    <a:pt x="2446" y="543"/>
                    <a:pt x="1893" y="0"/>
                    <a:pt x="122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latin typeface="UTM Avo" panose="02040603050506020204" pitchFamily="18"/>
              </a:endParaRPr>
            </a:p>
          </p:txBody>
        </p:sp>
      </p:grpSp>
    </p:spTree>
    <p:extLst>
      <p:ext uri="{BB962C8B-B14F-4D97-AF65-F5344CB8AC3E}">
        <p14:creationId xmlns:p14="http://schemas.microsoft.com/office/powerpoint/2010/main" val="20868756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Google Shape;1078;p52">
            <a:extLst>
              <a:ext uri="{FF2B5EF4-FFF2-40B4-BE49-F238E27FC236}">
                <a16:creationId xmlns:a16="http://schemas.microsoft.com/office/drawing/2014/main" id="{0E75016E-780A-573D-E7FD-D34BE7EE3B20}"/>
              </a:ext>
            </a:extLst>
          </p:cNvPr>
          <p:cNvSpPr/>
          <p:nvPr/>
        </p:nvSpPr>
        <p:spPr>
          <a:xfrm flipH="1">
            <a:off x="5797943" y="5478944"/>
            <a:ext cx="40287" cy="40257"/>
          </a:xfrm>
          <a:custGeom>
            <a:avLst/>
            <a:gdLst/>
            <a:ahLst/>
            <a:cxnLst/>
            <a:rect l="l" t="t" r="r" b="b"/>
            <a:pathLst>
              <a:path w="1341" h="1340" extrusionOk="0">
                <a:moveTo>
                  <a:pt x="670" y="0"/>
                </a:moveTo>
                <a:cubicBezTo>
                  <a:pt x="299" y="0"/>
                  <a:pt x="1" y="298"/>
                  <a:pt x="1" y="670"/>
                </a:cubicBezTo>
                <a:cubicBezTo>
                  <a:pt x="1" y="1042"/>
                  <a:pt x="299" y="1340"/>
                  <a:pt x="670" y="1340"/>
                </a:cubicBezTo>
                <a:cubicBezTo>
                  <a:pt x="1043" y="1340"/>
                  <a:pt x="1340" y="1042"/>
                  <a:pt x="1340" y="670"/>
                </a:cubicBezTo>
                <a:cubicBezTo>
                  <a:pt x="1340" y="298"/>
                  <a:pt x="1043" y="0"/>
                  <a:pt x="67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8" name="Google Shape;1085;p52">
            <a:extLst>
              <a:ext uri="{FF2B5EF4-FFF2-40B4-BE49-F238E27FC236}">
                <a16:creationId xmlns:a16="http://schemas.microsoft.com/office/drawing/2014/main" id="{F8673503-1809-11F7-E277-BF860538C39E}"/>
              </a:ext>
            </a:extLst>
          </p:cNvPr>
          <p:cNvSpPr/>
          <p:nvPr/>
        </p:nvSpPr>
        <p:spPr>
          <a:xfrm>
            <a:off x="5832464" y="4768845"/>
            <a:ext cx="73484" cy="73454"/>
          </a:xfrm>
          <a:custGeom>
            <a:avLst/>
            <a:gdLst/>
            <a:ahLst/>
            <a:cxnLst/>
            <a:rect l="l" t="t" r="r" b="b"/>
            <a:pathLst>
              <a:path w="2446" h="2445" extrusionOk="0">
                <a:moveTo>
                  <a:pt x="1224" y="0"/>
                </a:moveTo>
                <a:cubicBezTo>
                  <a:pt x="543" y="0"/>
                  <a:pt x="1" y="543"/>
                  <a:pt x="1" y="1223"/>
                </a:cubicBezTo>
                <a:cubicBezTo>
                  <a:pt x="1" y="1892"/>
                  <a:pt x="543" y="2445"/>
                  <a:pt x="1224" y="2445"/>
                </a:cubicBezTo>
                <a:cubicBezTo>
                  <a:pt x="1893" y="2445"/>
                  <a:pt x="2446" y="1892"/>
                  <a:pt x="2446" y="1223"/>
                </a:cubicBezTo>
                <a:cubicBezTo>
                  <a:pt x="2446" y="543"/>
                  <a:pt x="1893" y="0"/>
                  <a:pt x="122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9" name="Rectangle 8">
            <a:extLst>
              <a:ext uri="{FF2B5EF4-FFF2-40B4-BE49-F238E27FC236}">
                <a16:creationId xmlns:a16="http://schemas.microsoft.com/office/drawing/2014/main" id="{C7953DF9-8037-F6CA-8C9A-401A68A948B9}"/>
              </a:ext>
            </a:extLst>
          </p:cNvPr>
          <p:cNvSpPr/>
          <p:nvPr/>
        </p:nvSpPr>
        <p:spPr>
          <a:xfrm>
            <a:off x="0" y="2085247"/>
            <a:ext cx="2518196" cy="50139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00" b="1" dirty="0">
                <a:solidFill>
                  <a:schemeClr val="tx1"/>
                </a:solidFill>
                <a:latin typeface="UTM Avo" panose="02040603050506020204" pitchFamily="18"/>
              </a:rPr>
              <a:t>NHÓM 1, 2</a:t>
            </a:r>
          </a:p>
        </p:txBody>
      </p:sp>
      <p:sp>
        <p:nvSpPr>
          <p:cNvPr id="10" name="Rectangle 9">
            <a:extLst>
              <a:ext uri="{FF2B5EF4-FFF2-40B4-BE49-F238E27FC236}">
                <a16:creationId xmlns:a16="http://schemas.microsoft.com/office/drawing/2014/main" id="{FD3027AD-37B2-1A77-645E-B324497EA68D}"/>
              </a:ext>
            </a:extLst>
          </p:cNvPr>
          <p:cNvSpPr/>
          <p:nvPr/>
        </p:nvSpPr>
        <p:spPr>
          <a:xfrm>
            <a:off x="1312467" y="2550830"/>
            <a:ext cx="9567065" cy="1042080"/>
          </a:xfrm>
          <a:prstGeom prst="rect">
            <a:avLst/>
          </a:prstGeom>
        </p:spPr>
        <p:txBody>
          <a:bodyPr wrap="square">
            <a:spAutoFit/>
          </a:bodyPr>
          <a:lstStyle/>
          <a:p>
            <a:pPr algn="ctr">
              <a:lnSpc>
                <a:spcPct val="150000"/>
              </a:lnSpc>
            </a:pPr>
            <a:r>
              <a:rPr lang="en-US" sz="2200" b="1" dirty="0">
                <a:solidFill>
                  <a:schemeClr val="tx1"/>
                </a:solidFill>
                <a:latin typeface="UTM Avo" panose="02040603050506020204" pitchFamily="18"/>
              </a:rPr>
              <a:t>Em </a:t>
            </a:r>
            <a:r>
              <a:rPr lang="en-US" sz="2200" b="1" dirty="0" err="1">
                <a:solidFill>
                  <a:schemeClr val="tx1"/>
                </a:solidFill>
                <a:latin typeface="UTM Avo" panose="02040603050506020204" pitchFamily="18"/>
              </a:rPr>
              <a:t>hãy</a:t>
            </a:r>
            <a:r>
              <a:rPr lang="en-US" sz="2200" b="1" dirty="0">
                <a:solidFill>
                  <a:schemeClr val="tx1"/>
                </a:solidFill>
                <a:latin typeface="UTM Avo" panose="02040603050506020204" pitchFamily="18"/>
              </a:rPr>
              <a:t> </a:t>
            </a:r>
            <a:r>
              <a:rPr lang="en-US" sz="2200" b="1" dirty="0" err="1">
                <a:solidFill>
                  <a:schemeClr val="tx1"/>
                </a:solidFill>
                <a:latin typeface="UTM Avo" panose="02040603050506020204" pitchFamily="18"/>
              </a:rPr>
              <a:t>chỉ</a:t>
            </a:r>
            <a:r>
              <a:rPr lang="en-US" sz="2200" b="1" dirty="0">
                <a:solidFill>
                  <a:schemeClr val="tx1"/>
                </a:solidFill>
                <a:latin typeface="UTM Avo" panose="02040603050506020204" pitchFamily="18"/>
              </a:rPr>
              <a:t> </a:t>
            </a:r>
            <a:r>
              <a:rPr lang="en-US" sz="2200" b="1" dirty="0" err="1">
                <a:solidFill>
                  <a:schemeClr val="tx1"/>
                </a:solidFill>
                <a:latin typeface="UTM Avo" panose="02040603050506020204" pitchFamily="18"/>
              </a:rPr>
              <a:t>rõ</a:t>
            </a:r>
            <a:r>
              <a:rPr lang="en-US" sz="2200" b="1" dirty="0">
                <a:solidFill>
                  <a:schemeClr val="tx1"/>
                </a:solidFill>
                <a:latin typeface="UTM Avo" panose="02040603050506020204" pitchFamily="18"/>
              </a:rPr>
              <a:t> </a:t>
            </a:r>
            <a:r>
              <a:rPr lang="en-US" sz="2200" b="1" dirty="0" err="1">
                <a:solidFill>
                  <a:schemeClr val="tx1"/>
                </a:solidFill>
                <a:latin typeface="UTM Avo" panose="02040603050506020204" pitchFamily="18"/>
              </a:rPr>
              <a:t>hành</a:t>
            </a:r>
            <a:r>
              <a:rPr lang="en-US" sz="2200" b="1" dirty="0">
                <a:solidFill>
                  <a:schemeClr val="tx1"/>
                </a:solidFill>
                <a:latin typeface="UTM Avo" panose="02040603050506020204" pitchFamily="18"/>
              </a:rPr>
              <a:t> </a:t>
            </a:r>
            <a:r>
              <a:rPr lang="en-US" sz="2200" b="1" dirty="0" err="1">
                <a:solidFill>
                  <a:schemeClr val="tx1"/>
                </a:solidFill>
                <a:latin typeface="UTM Avo" panose="02040603050506020204" pitchFamily="18"/>
              </a:rPr>
              <a:t>động</a:t>
            </a:r>
            <a:r>
              <a:rPr lang="en-US" sz="2200" b="1" dirty="0">
                <a:solidFill>
                  <a:schemeClr val="tx1"/>
                </a:solidFill>
                <a:latin typeface="UTM Avo" panose="02040603050506020204" pitchFamily="18"/>
              </a:rPr>
              <a:t>, </a:t>
            </a:r>
            <a:r>
              <a:rPr lang="en-US" sz="2200" b="1" dirty="0" err="1">
                <a:solidFill>
                  <a:schemeClr val="tx1"/>
                </a:solidFill>
                <a:latin typeface="UTM Avo" panose="02040603050506020204" pitchFamily="18"/>
              </a:rPr>
              <a:t>việc</a:t>
            </a:r>
            <a:r>
              <a:rPr lang="en-US" sz="2200" b="1" dirty="0">
                <a:solidFill>
                  <a:schemeClr val="tx1"/>
                </a:solidFill>
                <a:latin typeface="UTM Avo" panose="02040603050506020204" pitchFamily="18"/>
              </a:rPr>
              <a:t> </a:t>
            </a:r>
            <a:r>
              <a:rPr lang="en-US" sz="2200" b="1" dirty="0" err="1">
                <a:solidFill>
                  <a:schemeClr val="tx1"/>
                </a:solidFill>
                <a:latin typeface="UTM Avo" panose="02040603050506020204" pitchFamily="18"/>
              </a:rPr>
              <a:t>làm</a:t>
            </a:r>
            <a:r>
              <a:rPr lang="en-US" sz="2200" b="1" dirty="0">
                <a:solidFill>
                  <a:schemeClr val="tx1"/>
                </a:solidFill>
                <a:latin typeface="UTM Avo" panose="02040603050506020204" pitchFamily="18"/>
              </a:rPr>
              <a:t>, </a:t>
            </a:r>
            <a:r>
              <a:rPr lang="en-US" sz="2200" b="1" dirty="0" err="1">
                <a:solidFill>
                  <a:schemeClr val="tx1"/>
                </a:solidFill>
                <a:latin typeface="UTM Avo" panose="02040603050506020204" pitchFamily="18"/>
              </a:rPr>
              <a:t>lời</a:t>
            </a:r>
            <a:r>
              <a:rPr lang="en-US" sz="2200" b="1" dirty="0">
                <a:solidFill>
                  <a:schemeClr val="tx1"/>
                </a:solidFill>
                <a:latin typeface="UTM Avo" panose="02040603050506020204" pitchFamily="18"/>
              </a:rPr>
              <a:t> </a:t>
            </a:r>
            <a:r>
              <a:rPr lang="en-US" sz="2200" b="1" dirty="0" err="1">
                <a:solidFill>
                  <a:schemeClr val="tx1"/>
                </a:solidFill>
                <a:latin typeface="UTM Avo" panose="02040603050506020204" pitchFamily="18"/>
              </a:rPr>
              <a:t>nói</a:t>
            </a:r>
            <a:r>
              <a:rPr lang="en-US" sz="2200" b="1" dirty="0">
                <a:solidFill>
                  <a:schemeClr val="tx1"/>
                </a:solidFill>
                <a:latin typeface="UTM Avo" panose="02040603050506020204" pitchFamily="18"/>
              </a:rPr>
              <a:t> </a:t>
            </a:r>
            <a:r>
              <a:rPr lang="en-US" sz="2200" b="1" dirty="0" err="1">
                <a:solidFill>
                  <a:schemeClr val="tx1"/>
                </a:solidFill>
                <a:latin typeface="UTM Avo" panose="02040603050506020204" pitchFamily="18"/>
              </a:rPr>
              <a:t>thể</a:t>
            </a:r>
            <a:r>
              <a:rPr lang="en-US" sz="2200" b="1" dirty="0">
                <a:solidFill>
                  <a:schemeClr val="tx1"/>
                </a:solidFill>
                <a:latin typeface="UTM Avo" panose="02040603050506020204" pitchFamily="18"/>
              </a:rPr>
              <a:t> </a:t>
            </a:r>
            <a:r>
              <a:rPr lang="en-US" sz="2200" b="1" dirty="0" err="1">
                <a:solidFill>
                  <a:schemeClr val="tx1"/>
                </a:solidFill>
                <a:latin typeface="UTM Avo" panose="02040603050506020204" pitchFamily="18"/>
              </a:rPr>
              <a:t>hiện</a:t>
            </a:r>
            <a:r>
              <a:rPr lang="en-US" sz="2200" b="1" dirty="0">
                <a:solidFill>
                  <a:schemeClr val="tx1"/>
                </a:solidFill>
                <a:latin typeface="UTM Avo" panose="02040603050506020204" pitchFamily="18"/>
              </a:rPr>
              <a:t> </a:t>
            </a:r>
            <a:r>
              <a:rPr lang="en-US" sz="2200" b="1" dirty="0" err="1">
                <a:solidFill>
                  <a:schemeClr val="tx1"/>
                </a:solidFill>
                <a:latin typeface="UTM Avo" panose="02040603050506020204" pitchFamily="18"/>
              </a:rPr>
              <a:t>việc</a:t>
            </a:r>
            <a:r>
              <a:rPr lang="en-US" sz="2200" b="1" dirty="0">
                <a:solidFill>
                  <a:schemeClr val="tx1"/>
                </a:solidFill>
                <a:latin typeface="UTM Avo" panose="02040603050506020204" pitchFamily="18"/>
              </a:rPr>
              <a:t> </a:t>
            </a:r>
            <a:r>
              <a:rPr lang="en-US" sz="2200" b="1" dirty="0" err="1">
                <a:solidFill>
                  <a:schemeClr val="tx1"/>
                </a:solidFill>
                <a:latin typeface="UTM Avo" panose="02040603050506020204" pitchFamily="18"/>
              </a:rPr>
              <a:t>bảo</a:t>
            </a:r>
            <a:r>
              <a:rPr lang="en-US" sz="2200" b="1" dirty="0">
                <a:solidFill>
                  <a:schemeClr val="tx1"/>
                </a:solidFill>
                <a:latin typeface="UTM Avo" panose="02040603050506020204" pitchFamily="18"/>
              </a:rPr>
              <a:t> </a:t>
            </a:r>
            <a:r>
              <a:rPr lang="en-US" sz="2200" b="1" dirty="0" err="1">
                <a:solidFill>
                  <a:schemeClr val="tx1"/>
                </a:solidFill>
                <a:latin typeface="UTM Avo" panose="02040603050506020204" pitchFamily="18"/>
              </a:rPr>
              <a:t>vệ</a:t>
            </a:r>
            <a:r>
              <a:rPr lang="en-US" sz="2200" b="1" dirty="0">
                <a:solidFill>
                  <a:schemeClr val="tx1"/>
                </a:solidFill>
                <a:latin typeface="UTM Avo" panose="02040603050506020204" pitchFamily="18"/>
              </a:rPr>
              <a:t> </a:t>
            </a:r>
            <a:r>
              <a:rPr lang="en-US" sz="2200" b="1" dirty="0" err="1">
                <a:solidFill>
                  <a:schemeClr val="tx1"/>
                </a:solidFill>
                <a:latin typeface="UTM Avo" panose="02040603050506020204" pitchFamily="18"/>
              </a:rPr>
              <a:t>lẽ</a:t>
            </a:r>
            <a:r>
              <a:rPr lang="en-US" sz="2200" b="1" dirty="0">
                <a:solidFill>
                  <a:schemeClr val="tx1"/>
                </a:solidFill>
                <a:latin typeface="UTM Avo" panose="02040603050506020204" pitchFamily="18"/>
              </a:rPr>
              <a:t> </a:t>
            </a:r>
            <a:r>
              <a:rPr lang="en-US" sz="2200" b="1" dirty="0" err="1">
                <a:solidFill>
                  <a:schemeClr val="tx1"/>
                </a:solidFill>
                <a:latin typeface="UTM Avo" panose="02040603050506020204" pitchFamily="18"/>
              </a:rPr>
              <a:t>phải</a:t>
            </a:r>
            <a:r>
              <a:rPr lang="en-US" sz="2200" b="1" dirty="0">
                <a:solidFill>
                  <a:schemeClr val="tx1"/>
                </a:solidFill>
                <a:latin typeface="UTM Avo" panose="02040603050506020204" pitchFamily="18"/>
              </a:rPr>
              <a:t> </a:t>
            </a:r>
            <a:r>
              <a:rPr lang="en-US" sz="2200" b="1" dirty="0" err="1">
                <a:solidFill>
                  <a:schemeClr val="tx1"/>
                </a:solidFill>
                <a:latin typeface="UTM Avo" panose="02040603050506020204" pitchFamily="18"/>
              </a:rPr>
              <a:t>của</a:t>
            </a:r>
            <a:r>
              <a:rPr lang="en-US" sz="2200" b="1" dirty="0">
                <a:solidFill>
                  <a:schemeClr val="tx1"/>
                </a:solidFill>
                <a:latin typeface="UTM Avo" panose="02040603050506020204" pitchFamily="18"/>
              </a:rPr>
              <a:t> </a:t>
            </a:r>
            <a:r>
              <a:rPr lang="en-US" sz="2200" b="1" dirty="0" err="1">
                <a:solidFill>
                  <a:schemeClr val="tx1"/>
                </a:solidFill>
                <a:latin typeface="UTM Avo" panose="02040603050506020204" pitchFamily="18"/>
              </a:rPr>
              <a:t>các</a:t>
            </a:r>
            <a:r>
              <a:rPr lang="en-US" sz="2200" b="1" dirty="0">
                <a:solidFill>
                  <a:schemeClr val="tx1"/>
                </a:solidFill>
                <a:latin typeface="UTM Avo" panose="02040603050506020204" pitchFamily="18"/>
              </a:rPr>
              <a:t> </a:t>
            </a:r>
            <a:r>
              <a:rPr lang="en-US" sz="2200" b="1" dirty="0" err="1">
                <a:solidFill>
                  <a:schemeClr val="tx1"/>
                </a:solidFill>
                <a:latin typeface="UTM Avo" panose="02040603050506020204" pitchFamily="18"/>
              </a:rPr>
              <a:t>nhân</a:t>
            </a:r>
            <a:r>
              <a:rPr lang="en-US" sz="2200" b="1" dirty="0">
                <a:solidFill>
                  <a:schemeClr val="tx1"/>
                </a:solidFill>
                <a:latin typeface="UTM Avo" panose="02040603050506020204" pitchFamily="18"/>
              </a:rPr>
              <a:t> </a:t>
            </a:r>
            <a:r>
              <a:rPr lang="en-US" sz="2200" b="1" dirty="0" err="1">
                <a:solidFill>
                  <a:schemeClr val="tx1"/>
                </a:solidFill>
                <a:latin typeface="UTM Avo" panose="02040603050506020204" pitchFamily="18"/>
              </a:rPr>
              <a:t>vật</a:t>
            </a:r>
            <a:r>
              <a:rPr lang="en-US" sz="2200" b="1" dirty="0">
                <a:solidFill>
                  <a:schemeClr val="tx1"/>
                </a:solidFill>
                <a:latin typeface="UTM Avo" panose="02040603050506020204" pitchFamily="18"/>
              </a:rPr>
              <a:t> </a:t>
            </a:r>
            <a:r>
              <a:rPr lang="en-US" sz="2200" b="1" dirty="0" err="1">
                <a:solidFill>
                  <a:schemeClr val="tx1"/>
                </a:solidFill>
                <a:latin typeface="UTM Avo" panose="02040603050506020204" pitchFamily="18"/>
              </a:rPr>
              <a:t>trong</a:t>
            </a:r>
            <a:r>
              <a:rPr lang="en-US" sz="2200" b="1" dirty="0">
                <a:solidFill>
                  <a:schemeClr val="tx1"/>
                </a:solidFill>
                <a:latin typeface="UTM Avo" panose="02040603050506020204" pitchFamily="18"/>
              </a:rPr>
              <a:t> </a:t>
            </a:r>
            <a:r>
              <a:rPr lang="en-US" sz="2200" b="1" dirty="0" err="1">
                <a:solidFill>
                  <a:schemeClr val="tx1"/>
                </a:solidFill>
                <a:latin typeface="UTM Avo" panose="02040603050506020204" pitchFamily="18"/>
              </a:rPr>
              <a:t>mỗi</a:t>
            </a:r>
            <a:r>
              <a:rPr lang="en-US" sz="2200" b="1" dirty="0">
                <a:solidFill>
                  <a:schemeClr val="tx1"/>
                </a:solidFill>
                <a:latin typeface="UTM Avo" panose="02040603050506020204" pitchFamily="18"/>
              </a:rPr>
              <a:t> </a:t>
            </a:r>
            <a:r>
              <a:rPr lang="en-US" sz="2200" b="1" dirty="0" err="1">
                <a:solidFill>
                  <a:schemeClr val="tx1"/>
                </a:solidFill>
                <a:latin typeface="UTM Avo" panose="02040603050506020204" pitchFamily="18"/>
              </a:rPr>
              <a:t>hình</a:t>
            </a:r>
            <a:r>
              <a:rPr lang="en-US" sz="2200" b="1" dirty="0">
                <a:solidFill>
                  <a:schemeClr val="tx1"/>
                </a:solidFill>
                <a:latin typeface="UTM Avo" panose="02040603050506020204" pitchFamily="18"/>
              </a:rPr>
              <a:t> </a:t>
            </a:r>
            <a:r>
              <a:rPr lang="en-US" sz="2200" b="1" dirty="0" err="1">
                <a:solidFill>
                  <a:schemeClr val="tx1"/>
                </a:solidFill>
                <a:latin typeface="UTM Avo" panose="02040603050506020204" pitchFamily="18"/>
              </a:rPr>
              <a:t>ảnh</a:t>
            </a:r>
            <a:r>
              <a:rPr lang="en-US" sz="2200" b="1" dirty="0">
                <a:solidFill>
                  <a:schemeClr val="tx1"/>
                </a:solidFill>
                <a:latin typeface="UTM Avo" panose="02040603050506020204" pitchFamily="18"/>
              </a:rPr>
              <a:t> </a:t>
            </a:r>
            <a:r>
              <a:rPr lang="en-US" sz="2200" b="1" dirty="0" err="1">
                <a:solidFill>
                  <a:schemeClr val="tx1"/>
                </a:solidFill>
                <a:latin typeface="UTM Avo" panose="02040603050506020204" pitchFamily="18"/>
              </a:rPr>
              <a:t>dưới</a:t>
            </a:r>
            <a:r>
              <a:rPr lang="en-US" sz="2200" b="1" dirty="0">
                <a:solidFill>
                  <a:schemeClr val="tx1"/>
                </a:solidFill>
                <a:latin typeface="UTM Avo" panose="02040603050506020204" pitchFamily="18"/>
              </a:rPr>
              <a:t> </a:t>
            </a:r>
            <a:r>
              <a:rPr lang="en-US" sz="2200" b="1" dirty="0" err="1">
                <a:solidFill>
                  <a:schemeClr val="tx1"/>
                </a:solidFill>
                <a:latin typeface="UTM Avo" panose="02040603050506020204" pitchFamily="18"/>
              </a:rPr>
              <a:t>đây</a:t>
            </a:r>
            <a:r>
              <a:rPr lang="en-US" sz="2200" b="1" dirty="0">
                <a:solidFill>
                  <a:schemeClr val="tx1"/>
                </a:solidFill>
                <a:latin typeface="UTM Avo" panose="02040603050506020204" pitchFamily="18"/>
              </a:rPr>
              <a:t>.</a:t>
            </a:r>
          </a:p>
        </p:txBody>
      </p:sp>
      <p:pic>
        <p:nvPicPr>
          <p:cNvPr id="11" name="Picture 10">
            <a:extLst>
              <a:ext uri="{FF2B5EF4-FFF2-40B4-BE49-F238E27FC236}">
                <a16:creationId xmlns:a16="http://schemas.microsoft.com/office/drawing/2014/main" id="{3983A608-B5AF-77CF-1969-055CDCAEB7B9}"/>
              </a:ext>
            </a:extLst>
          </p:cNvPr>
          <p:cNvPicPr>
            <a:picLocks noChangeAspect="1"/>
          </p:cNvPicPr>
          <p:nvPr/>
        </p:nvPicPr>
        <p:blipFill rotWithShape="1">
          <a:blip r:embed="rId3">
            <a:extLst>
              <a:ext uri="{28A0092B-C50C-407E-A947-70E740481C1C}">
                <a14:useLocalDpi xmlns:a14="http://schemas.microsoft.com/office/drawing/2010/main" val="0"/>
              </a:ext>
            </a:extLst>
          </a:blip>
          <a:srcRect l="11158" t="9262" r="10678" b="73283"/>
          <a:stretch/>
        </p:blipFill>
        <p:spPr>
          <a:xfrm>
            <a:off x="2551001" y="3713225"/>
            <a:ext cx="7089995" cy="2815485"/>
          </a:xfrm>
          <a:prstGeom prst="rect">
            <a:avLst/>
          </a:prstGeom>
        </p:spPr>
      </p:pic>
      <p:sp>
        <p:nvSpPr>
          <p:cNvPr id="12" name="TextBox 11">
            <a:extLst>
              <a:ext uri="{FF2B5EF4-FFF2-40B4-BE49-F238E27FC236}">
                <a16:creationId xmlns:a16="http://schemas.microsoft.com/office/drawing/2014/main" id="{E2E108D9-C2D9-A713-CB15-B6F585944E19}"/>
              </a:ext>
            </a:extLst>
          </p:cNvPr>
          <p:cNvSpPr txBox="1"/>
          <p:nvPr/>
        </p:nvSpPr>
        <p:spPr>
          <a:xfrm>
            <a:off x="2678303" y="1577416"/>
            <a:ext cx="6835394" cy="507831"/>
          </a:xfrm>
          <a:prstGeom prst="rect">
            <a:avLst/>
          </a:prstGeom>
          <a:noFill/>
        </p:spPr>
        <p:txBody>
          <a:bodyPr wrap="square">
            <a:spAutoFit/>
          </a:bodyPr>
          <a:lstStyle/>
          <a:p>
            <a:pPr algn="ctr"/>
            <a:r>
              <a:rPr lang="en-US" sz="2700" b="1" dirty="0">
                <a:solidFill>
                  <a:sysClr val="windowText" lastClr="000000"/>
                </a:solidFill>
                <a:latin typeface="UTM Avo" panose="02040603050506020204" pitchFamily="18"/>
                <a:cs typeface="Arial" panose="020B0604020202020204" pitchFamily="34" charset="0"/>
              </a:rPr>
              <a:t>1. </a:t>
            </a:r>
            <a:r>
              <a:rPr lang="en-US" sz="2700" b="1" dirty="0" err="1">
                <a:solidFill>
                  <a:sysClr val="windowText" lastClr="000000"/>
                </a:solidFill>
                <a:latin typeface="UTM Avo" panose="02040603050506020204" pitchFamily="18"/>
                <a:cs typeface="Arial" panose="020B0604020202020204" pitchFamily="34" charset="0"/>
              </a:rPr>
              <a:t>Sự</a:t>
            </a:r>
            <a:r>
              <a:rPr lang="en-US" sz="2700" b="1" dirty="0">
                <a:solidFill>
                  <a:sysClr val="windowText" lastClr="000000"/>
                </a:solidFill>
                <a:latin typeface="UTM Avo" panose="02040603050506020204" pitchFamily="18"/>
                <a:cs typeface="Arial" panose="020B0604020202020204" pitchFamily="34" charset="0"/>
              </a:rPr>
              <a:t> </a:t>
            </a:r>
            <a:r>
              <a:rPr lang="en-US" sz="2700" b="1" dirty="0" err="1">
                <a:solidFill>
                  <a:sysClr val="windowText" lastClr="000000"/>
                </a:solidFill>
                <a:latin typeface="UTM Avo" panose="02040603050506020204" pitchFamily="18"/>
                <a:cs typeface="Arial" panose="020B0604020202020204" pitchFamily="34" charset="0"/>
              </a:rPr>
              <a:t>cần</a:t>
            </a:r>
            <a:r>
              <a:rPr lang="en-US" sz="2700" b="1" dirty="0">
                <a:solidFill>
                  <a:sysClr val="windowText" lastClr="000000"/>
                </a:solidFill>
                <a:latin typeface="UTM Avo" panose="02040603050506020204" pitchFamily="18"/>
                <a:cs typeface="Arial" panose="020B0604020202020204" pitchFamily="34" charset="0"/>
              </a:rPr>
              <a:t> </a:t>
            </a:r>
            <a:r>
              <a:rPr lang="en-US" sz="2700" b="1" dirty="0" err="1">
                <a:solidFill>
                  <a:sysClr val="windowText" lastClr="000000"/>
                </a:solidFill>
                <a:latin typeface="UTM Avo" panose="02040603050506020204" pitchFamily="18"/>
                <a:cs typeface="Arial" panose="020B0604020202020204" pitchFamily="34" charset="0"/>
              </a:rPr>
              <a:t>thiết</a:t>
            </a:r>
            <a:r>
              <a:rPr lang="en-US" sz="2700" b="1" dirty="0">
                <a:solidFill>
                  <a:sysClr val="windowText" lastClr="000000"/>
                </a:solidFill>
                <a:latin typeface="UTM Avo" panose="02040603050506020204" pitchFamily="18"/>
                <a:cs typeface="Arial" panose="020B0604020202020204" pitchFamily="34" charset="0"/>
              </a:rPr>
              <a:t> </a:t>
            </a:r>
            <a:r>
              <a:rPr lang="en-US" sz="2700" b="1" dirty="0" err="1">
                <a:solidFill>
                  <a:sysClr val="windowText" lastClr="000000"/>
                </a:solidFill>
                <a:latin typeface="UTM Avo" panose="02040603050506020204" pitchFamily="18"/>
                <a:cs typeface="Arial" panose="020B0604020202020204" pitchFamily="34" charset="0"/>
              </a:rPr>
              <a:t>phải</a:t>
            </a:r>
            <a:r>
              <a:rPr lang="en-US" sz="2700" b="1" dirty="0">
                <a:solidFill>
                  <a:sysClr val="windowText" lastClr="000000"/>
                </a:solidFill>
                <a:latin typeface="UTM Avo" panose="02040603050506020204" pitchFamily="18"/>
                <a:cs typeface="Arial" panose="020B0604020202020204" pitchFamily="34" charset="0"/>
              </a:rPr>
              <a:t> </a:t>
            </a:r>
            <a:r>
              <a:rPr lang="en-US" sz="2700" b="1" dirty="0" err="1">
                <a:solidFill>
                  <a:sysClr val="windowText" lastClr="000000"/>
                </a:solidFill>
                <a:latin typeface="UTM Avo" panose="02040603050506020204" pitchFamily="18"/>
                <a:cs typeface="Arial" panose="020B0604020202020204" pitchFamily="34" charset="0"/>
              </a:rPr>
              <a:t>bảo</a:t>
            </a:r>
            <a:r>
              <a:rPr lang="en-US" sz="2700" b="1" dirty="0">
                <a:solidFill>
                  <a:sysClr val="windowText" lastClr="000000"/>
                </a:solidFill>
                <a:latin typeface="UTM Avo" panose="02040603050506020204" pitchFamily="18"/>
                <a:cs typeface="Arial" panose="020B0604020202020204" pitchFamily="34" charset="0"/>
              </a:rPr>
              <a:t> </a:t>
            </a:r>
            <a:r>
              <a:rPr lang="en-US" sz="2700" b="1" dirty="0" err="1">
                <a:solidFill>
                  <a:sysClr val="windowText" lastClr="000000"/>
                </a:solidFill>
                <a:latin typeface="UTM Avo" panose="02040603050506020204" pitchFamily="18"/>
                <a:cs typeface="Arial" panose="020B0604020202020204" pitchFamily="34" charset="0"/>
              </a:rPr>
              <a:t>vệ</a:t>
            </a:r>
            <a:r>
              <a:rPr lang="en-US" sz="2700" b="1" dirty="0">
                <a:solidFill>
                  <a:sysClr val="windowText" lastClr="000000"/>
                </a:solidFill>
                <a:latin typeface="UTM Avo" panose="02040603050506020204" pitchFamily="18"/>
                <a:cs typeface="Arial" panose="020B0604020202020204" pitchFamily="34" charset="0"/>
              </a:rPr>
              <a:t> </a:t>
            </a:r>
            <a:r>
              <a:rPr lang="en-US" sz="2700" b="1" dirty="0" err="1">
                <a:solidFill>
                  <a:sysClr val="windowText" lastClr="000000"/>
                </a:solidFill>
                <a:latin typeface="UTM Avo" panose="02040603050506020204" pitchFamily="18"/>
                <a:cs typeface="Arial" panose="020B0604020202020204" pitchFamily="34" charset="0"/>
              </a:rPr>
              <a:t>lẽ</a:t>
            </a:r>
            <a:r>
              <a:rPr lang="en-US" sz="2700" b="1" dirty="0">
                <a:solidFill>
                  <a:sysClr val="windowText" lastClr="000000"/>
                </a:solidFill>
                <a:latin typeface="UTM Avo" panose="02040603050506020204" pitchFamily="18"/>
                <a:cs typeface="Arial" panose="020B0604020202020204" pitchFamily="34" charset="0"/>
              </a:rPr>
              <a:t> </a:t>
            </a:r>
            <a:r>
              <a:rPr lang="en-US" sz="2700" b="1" dirty="0" err="1">
                <a:solidFill>
                  <a:sysClr val="windowText" lastClr="000000"/>
                </a:solidFill>
                <a:latin typeface="UTM Avo" panose="02040603050506020204" pitchFamily="18"/>
                <a:cs typeface="Arial" panose="020B0604020202020204" pitchFamily="34" charset="0"/>
              </a:rPr>
              <a:t>phải</a:t>
            </a:r>
            <a:endParaRPr lang="en-US" sz="2700" b="1" dirty="0">
              <a:latin typeface="UTM Avo" panose="02040603050506020204" pitchFamily="18"/>
            </a:endParaRPr>
          </a:p>
        </p:txBody>
      </p:sp>
    </p:spTree>
    <p:extLst>
      <p:ext uri="{BB962C8B-B14F-4D97-AF65-F5344CB8AC3E}">
        <p14:creationId xmlns:p14="http://schemas.microsoft.com/office/powerpoint/2010/main" val="13117548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Google Shape;1078;p52">
            <a:extLst>
              <a:ext uri="{FF2B5EF4-FFF2-40B4-BE49-F238E27FC236}">
                <a16:creationId xmlns:a16="http://schemas.microsoft.com/office/drawing/2014/main" id="{7E620957-96F0-563F-5C21-D0067063F938}"/>
              </a:ext>
            </a:extLst>
          </p:cNvPr>
          <p:cNvSpPr/>
          <p:nvPr/>
        </p:nvSpPr>
        <p:spPr>
          <a:xfrm flipH="1">
            <a:off x="4450406" y="5551134"/>
            <a:ext cx="40287" cy="40257"/>
          </a:xfrm>
          <a:custGeom>
            <a:avLst/>
            <a:gdLst/>
            <a:ahLst/>
            <a:cxnLst/>
            <a:rect l="l" t="t" r="r" b="b"/>
            <a:pathLst>
              <a:path w="1341" h="1340" extrusionOk="0">
                <a:moveTo>
                  <a:pt x="670" y="0"/>
                </a:moveTo>
                <a:cubicBezTo>
                  <a:pt x="299" y="0"/>
                  <a:pt x="1" y="298"/>
                  <a:pt x="1" y="670"/>
                </a:cubicBezTo>
                <a:cubicBezTo>
                  <a:pt x="1" y="1042"/>
                  <a:pt x="299" y="1340"/>
                  <a:pt x="670" y="1340"/>
                </a:cubicBezTo>
                <a:cubicBezTo>
                  <a:pt x="1043" y="1340"/>
                  <a:pt x="1340" y="1042"/>
                  <a:pt x="1340" y="670"/>
                </a:cubicBezTo>
                <a:cubicBezTo>
                  <a:pt x="1340" y="298"/>
                  <a:pt x="1043" y="0"/>
                  <a:pt x="67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3" name="Google Shape;1084;p52">
            <a:extLst>
              <a:ext uri="{FF2B5EF4-FFF2-40B4-BE49-F238E27FC236}">
                <a16:creationId xmlns:a16="http://schemas.microsoft.com/office/drawing/2014/main" id="{45191A86-C859-9C7B-E5B9-81D9EF66F2B6}"/>
              </a:ext>
            </a:extLst>
          </p:cNvPr>
          <p:cNvSpPr/>
          <p:nvPr/>
        </p:nvSpPr>
        <p:spPr>
          <a:xfrm>
            <a:off x="4371784" y="2862955"/>
            <a:ext cx="40257" cy="40257"/>
          </a:xfrm>
          <a:custGeom>
            <a:avLst/>
            <a:gdLst/>
            <a:ahLst/>
            <a:cxnLst/>
            <a:rect l="l" t="t" r="r" b="b"/>
            <a:pathLst>
              <a:path w="1340" h="1340" extrusionOk="0">
                <a:moveTo>
                  <a:pt x="670" y="0"/>
                </a:moveTo>
                <a:cubicBezTo>
                  <a:pt x="298" y="0"/>
                  <a:pt x="0" y="298"/>
                  <a:pt x="0" y="669"/>
                </a:cubicBezTo>
                <a:cubicBezTo>
                  <a:pt x="0" y="1042"/>
                  <a:pt x="298" y="1339"/>
                  <a:pt x="670" y="1339"/>
                </a:cubicBezTo>
                <a:cubicBezTo>
                  <a:pt x="1042" y="1339"/>
                  <a:pt x="1340" y="1042"/>
                  <a:pt x="1340" y="669"/>
                </a:cubicBezTo>
                <a:cubicBezTo>
                  <a:pt x="1340" y="298"/>
                  <a:pt x="1042" y="0"/>
                  <a:pt x="67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4" name="Google Shape;1085;p52">
            <a:extLst>
              <a:ext uri="{FF2B5EF4-FFF2-40B4-BE49-F238E27FC236}">
                <a16:creationId xmlns:a16="http://schemas.microsoft.com/office/drawing/2014/main" id="{C4825490-9BEF-1726-0221-C9F5BF11C71A}"/>
              </a:ext>
            </a:extLst>
          </p:cNvPr>
          <p:cNvSpPr/>
          <p:nvPr/>
        </p:nvSpPr>
        <p:spPr>
          <a:xfrm>
            <a:off x="4484927" y="4841035"/>
            <a:ext cx="73484" cy="73454"/>
          </a:xfrm>
          <a:custGeom>
            <a:avLst/>
            <a:gdLst/>
            <a:ahLst/>
            <a:cxnLst/>
            <a:rect l="l" t="t" r="r" b="b"/>
            <a:pathLst>
              <a:path w="2446" h="2445" extrusionOk="0">
                <a:moveTo>
                  <a:pt x="1224" y="0"/>
                </a:moveTo>
                <a:cubicBezTo>
                  <a:pt x="543" y="0"/>
                  <a:pt x="1" y="543"/>
                  <a:pt x="1" y="1223"/>
                </a:cubicBezTo>
                <a:cubicBezTo>
                  <a:pt x="1" y="1892"/>
                  <a:pt x="543" y="2445"/>
                  <a:pt x="1224" y="2445"/>
                </a:cubicBezTo>
                <a:cubicBezTo>
                  <a:pt x="1893" y="2445"/>
                  <a:pt x="2446" y="1892"/>
                  <a:pt x="2446" y="1223"/>
                </a:cubicBezTo>
                <a:cubicBezTo>
                  <a:pt x="2446" y="543"/>
                  <a:pt x="1893" y="0"/>
                  <a:pt x="122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a:endParaRPr>
          </a:p>
        </p:txBody>
      </p:sp>
      <p:sp>
        <p:nvSpPr>
          <p:cNvPr id="5" name="Rectangle 4">
            <a:extLst>
              <a:ext uri="{FF2B5EF4-FFF2-40B4-BE49-F238E27FC236}">
                <a16:creationId xmlns:a16="http://schemas.microsoft.com/office/drawing/2014/main" id="{27DA6678-0279-3E62-67C4-31C153070F36}"/>
              </a:ext>
            </a:extLst>
          </p:cNvPr>
          <p:cNvSpPr/>
          <p:nvPr/>
        </p:nvSpPr>
        <p:spPr>
          <a:xfrm>
            <a:off x="0" y="1706906"/>
            <a:ext cx="2518196" cy="50139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00" b="1" dirty="0">
                <a:solidFill>
                  <a:schemeClr val="tx1"/>
                </a:solidFill>
                <a:latin typeface="UTM Avo" panose="02040603050506020204" pitchFamily="18"/>
              </a:rPr>
              <a:t>NHÓM 1, 2</a:t>
            </a:r>
          </a:p>
        </p:txBody>
      </p:sp>
      <p:sp>
        <p:nvSpPr>
          <p:cNvPr id="6" name="Rectangle 5">
            <a:extLst>
              <a:ext uri="{FF2B5EF4-FFF2-40B4-BE49-F238E27FC236}">
                <a16:creationId xmlns:a16="http://schemas.microsoft.com/office/drawing/2014/main" id="{997A6FD2-5F32-25F9-6387-1652EA6B1D15}"/>
              </a:ext>
            </a:extLst>
          </p:cNvPr>
          <p:cNvSpPr/>
          <p:nvPr/>
        </p:nvSpPr>
        <p:spPr>
          <a:xfrm>
            <a:off x="1503358" y="2114151"/>
            <a:ext cx="9185284" cy="1042080"/>
          </a:xfrm>
          <a:prstGeom prst="rect">
            <a:avLst/>
          </a:prstGeom>
        </p:spPr>
        <p:txBody>
          <a:bodyPr wrap="square">
            <a:spAutoFit/>
          </a:bodyPr>
          <a:lstStyle/>
          <a:p>
            <a:pPr algn="ctr">
              <a:lnSpc>
                <a:spcPct val="150000"/>
              </a:lnSpc>
            </a:pPr>
            <a:r>
              <a:rPr lang="en-US" sz="2200" b="1" dirty="0">
                <a:solidFill>
                  <a:schemeClr val="tx1"/>
                </a:solidFill>
                <a:latin typeface="UTM Avo" panose="02040603050506020204" pitchFamily="18"/>
              </a:rPr>
              <a:t>Em </a:t>
            </a:r>
            <a:r>
              <a:rPr lang="en-US" sz="2200" b="1" dirty="0" err="1">
                <a:solidFill>
                  <a:schemeClr val="tx1"/>
                </a:solidFill>
                <a:latin typeface="UTM Avo" panose="02040603050506020204" pitchFamily="18"/>
              </a:rPr>
              <a:t>hãy</a:t>
            </a:r>
            <a:r>
              <a:rPr lang="en-US" sz="2200" b="1" dirty="0">
                <a:solidFill>
                  <a:schemeClr val="tx1"/>
                </a:solidFill>
                <a:latin typeface="UTM Avo" panose="02040603050506020204" pitchFamily="18"/>
              </a:rPr>
              <a:t> </a:t>
            </a:r>
            <a:r>
              <a:rPr lang="en-US" sz="2200" b="1" dirty="0" err="1">
                <a:solidFill>
                  <a:schemeClr val="tx1"/>
                </a:solidFill>
                <a:latin typeface="UTM Avo" panose="02040603050506020204" pitchFamily="18"/>
              </a:rPr>
              <a:t>chỉ</a:t>
            </a:r>
            <a:r>
              <a:rPr lang="en-US" sz="2200" b="1" dirty="0">
                <a:solidFill>
                  <a:schemeClr val="tx1"/>
                </a:solidFill>
                <a:latin typeface="UTM Avo" panose="02040603050506020204" pitchFamily="18"/>
              </a:rPr>
              <a:t> </a:t>
            </a:r>
            <a:r>
              <a:rPr lang="en-US" sz="2200" b="1" dirty="0" err="1">
                <a:solidFill>
                  <a:schemeClr val="tx1"/>
                </a:solidFill>
                <a:latin typeface="UTM Avo" panose="02040603050506020204" pitchFamily="18"/>
              </a:rPr>
              <a:t>rõ</a:t>
            </a:r>
            <a:r>
              <a:rPr lang="en-US" sz="2200" b="1" dirty="0">
                <a:solidFill>
                  <a:schemeClr val="tx1"/>
                </a:solidFill>
                <a:latin typeface="UTM Avo" panose="02040603050506020204" pitchFamily="18"/>
              </a:rPr>
              <a:t> </a:t>
            </a:r>
            <a:r>
              <a:rPr lang="en-US" sz="2200" b="1" dirty="0" err="1">
                <a:solidFill>
                  <a:schemeClr val="tx1"/>
                </a:solidFill>
                <a:latin typeface="UTM Avo" panose="02040603050506020204" pitchFamily="18"/>
              </a:rPr>
              <a:t>hành</a:t>
            </a:r>
            <a:r>
              <a:rPr lang="en-US" sz="2200" b="1" dirty="0">
                <a:solidFill>
                  <a:schemeClr val="tx1"/>
                </a:solidFill>
                <a:latin typeface="UTM Avo" panose="02040603050506020204" pitchFamily="18"/>
              </a:rPr>
              <a:t> </a:t>
            </a:r>
            <a:r>
              <a:rPr lang="en-US" sz="2200" b="1" dirty="0" err="1">
                <a:solidFill>
                  <a:schemeClr val="tx1"/>
                </a:solidFill>
                <a:latin typeface="UTM Avo" panose="02040603050506020204" pitchFamily="18"/>
              </a:rPr>
              <a:t>động</a:t>
            </a:r>
            <a:r>
              <a:rPr lang="en-US" sz="2200" b="1" dirty="0">
                <a:solidFill>
                  <a:schemeClr val="tx1"/>
                </a:solidFill>
                <a:latin typeface="UTM Avo" panose="02040603050506020204" pitchFamily="18"/>
              </a:rPr>
              <a:t>, </a:t>
            </a:r>
            <a:r>
              <a:rPr lang="en-US" sz="2200" b="1" dirty="0" err="1">
                <a:solidFill>
                  <a:schemeClr val="tx1"/>
                </a:solidFill>
                <a:latin typeface="UTM Avo" panose="02040603050506020204" pitchFamily="18"/>
              </a:rPr>
              <a:t>việc</a:t>
            </a:r>
            <a:r>
              <a:rPr lang="en-US" sz="2200" b="1" dirty="0">
                <a:solidFill>
                  <a:schemeClr val="tx1"/>
                </a:solidFill>
                <a:latin typeface="UTM Avo" panose="02040603050506020204" pitchFamily="18"/>
              </a:rPr>
              <a:t> </a:t>
            </a:r>
            <a:r>
              <a:rPr lang="en-US" sz="2200" b="1" dirty="0" err="1">
                <a:solidFill>
                  <a:schemeClr val="tx1"/>
                </a:solidFill>
                <a:latin typeface="UTM Avo" panose="02040603050506020204" pitchFamily="18"/>
              </a:rPr>
              <a:t>làm</a:t>
            </a:r>
            <a:r>
              <a:rPr lang="en-US" sz="2200" b="1" dirty="0">
                <a:solidFill>
                  <a:schemeClr val="tx1"/>
                </a:solidFill>
                <a:latin typeface="UTM Avo" panose="02040603050506020204" pitchFamily="18"/>
              </a:rPr>
              <a:t>, </a:t>
            </a:r>
            <a:r>
              <a:rPr lang="en-US" sz="2200" b="1" dirty="0" err="1">
                <a:solidFill>
                  <a:schemeClr val="tx1"/>
                </a:solidFill>
                <a:latin typeface="UTM Avo" panose="02040603050506020204" pitchFamily="18"/>
              </a:rPr>
              <a:t>lời</a:t>
            </a:r>
            <a:r>
              <a:rPr lang="en-US" sz="2200" b="1" dirty="0">
                <a:solidFill>
                  <a:schemeClr val="tx1"/>
                </a:solidFill>
                <a:latin typeface="UTM Avo" panose="02040603050506020204" pitchFamily="18"/>
              </a:rPr>
              <a:t> </a:t>
            </a:r>
            <a:r>
              <a:rPr lang="en-US" sz="2200" b="1" dirty="0" err="1">
                <a:solidFill>
                  <a:schemeClr val="tx1"/>
                </a:solidFill>
                <a:latin typeface="UTM Avo" panose="02040603050506020204" pitchFamily="18"/>
              </a:rPr>
              <a:t>nói</a:t>
            </a:r>
            <a:r>
              <a:rPr lang="en-US" sz="2200" b="1" dirty="0">
                <a:solidFill>
                  <a:schemeClr val="tx1"/>
                </a:solidFill>
                <a:latin typeface="UTM Avo" panose="02040603050506020204" pitchFamily="18"/>
              </a:rPr>
              <a:t> </a:t>
            </a:r>
            <a:r>
              <a:rPr lang="en-US" sz="2200" b="1" dirty="0" err="1">
                <a:solidFill>
                  <a:schemeClr val="tx1"/>
                </a:solidFill>
                <a:latin typeface="UTM Avo" panose="02040603050506020204" pitchFamily="18"/>
              </a:rPr>
              <a:t>thể</a:t>
            </a:r>
            <a:r>
              <a:rPr lang="en-US" sz="2200" b="1" dirty="0">
                <a:solidFill>
                  <a:schemeClr val="tx1"/>
                </a:solidFill>
                <a:latin typeface="UTM Avo" panose="02040603050506020204" pitchFamily="18"/>
              </a:rPr>
              <a:t> </a:t>
            </a:r>
            <a:r>
              <a:rPr lang="en-US" sz="2200" b="1" dirty="0" err="1">
                <a:solidFill>
                  <a:schemeClr val="tx1"/>
                </a:solidFill>
                <a:latin typeface="UTM Avo" panose="02040603050506020204" pitchFamily="18"/>
              </a:rPr>
              <a:t>hiện</a:t>
            </a:r>
            <a:r>
              <a:rPr lang="en-US" sz="2200" b="1" dirty="0">
                <a:solidFill>
                  <a:schemeClr val="tx1"/>
                </a:solidFill>
                <a:latin typeface="UTM Avo" panose="02040603050506020204" pitchFamily="18"/>
              </a:rPr>
              <a:t> </a:t>
            </a:r>
            <a:r>
              <a:rPr lang="en-US" sz="2200" b="1" dirty="0" err="1">
                <a:solidFill>
                  <a:schemeClr val="tx1"/>
                </a:solidFill>
                <a:latin typeface="UTM Avo" panose="02040603050506020204" pitchFamily="18"/>
              </a:rPr>
              <a:t>việc</a:t>
            </a:r>
            <a:r>
              <a:rPr lang="en-US" sz="2200" b="1" dirty="0">
                <a:solidFill>
                  <a:schemeClr val="tx1"/>
                </a:solidFill>
                <a:latin typeface="UTM Avo" panose="02040603050506020204" pitchFamily="18"/>
              </a:rPr>
              <a:t> </a:t>
            </a:r>
            <a:r>
              <a:rPr lang="en-US" sz="2200" b="1" dirty="0" err="1">
                <a:solidFill>
                  <a:schemeClr val="tx1"/>
                </a:solidFill>
                <a:latin typeface="UTM Avo" panose="02040603050506020204" pitchFamily="18"/>
              </a:rPr>
              <a:t>bảo</a:t>
            </a:r>
            <a:r>
              <a:rPr lang="en-US" sz="2200" b="1" dirty="0">
                <a:solidFill>
                  <a:schemeClr val="tx1"/>
                </a:solidFill>
                <a:latin typeface="UTM Avo" panose="02040603050506020204" pitchFamily="18"/>
              </a:rPr>
              <a:t> </a:t>
            </a:r>
            <a:r>
              <a:rPr lang="en-US" sz="2200" b="1" dirty="0" err="1">
                <a:solidFill>
                  <a:schemeClr val="tx1"/>
                </a:solidFill>
                <a:latin typeface="UTM Avo" panose="02040603050506020204" pitchFamily="18"/>
              </a:rPr>
              <a:t>vệ</a:t>
            </a:r>
            <a:r>
              <a:rPr lang="en-US" sz="2200" b="1" dirty="0">
                <a:solidFill>
                  <a:schemeClr val="tx1"/>
                </a:solidFill>
                <a:latin typeface="UTM Avo" panose="02040603050506020204" pitchFamily="18"/>
              </a:rPr>
              <a:t> </a:t>
            </a:r>
            <a:r>
              <a:rPr lang="en-US" sz="2200" b="1" dirty="0" err="1">
                <a:solidFill>
                  <a:schemeClr val="tx1"/>
                </a:solidFill>
                <a:latin typeface="UTM Avo" panose="02040603050506020204" pitchFamily="18"/>
              </a:rPr>
              <a:t>lẽ</a:t>
            </a:r>
            <a:r>
              <a:rPr lang="en-US" sz="2200" b="1" dirty="0">
                <a:solidFill>
                  <a:schemeClr val="tx1"/>
                </a:solidFill>
                <a:latin typeface="UTM Avo" panose="02040603050506020204" pitchFamily="18"/>
              </a:rPr>
              <a:t> </a:t>
            </a:r>
            <a:r>
              <a:rPr lang="en-US" sz="2200" b="1" dirty="0" err="1">
                <a:solidFill>
                  <a:schemeClr val="tx1"/>
                </a:solidFill>
                <a:latin typeface="UTM Avo" panose="02040603050506020204" pitchFamily="18"/>
              </a:rPr>
              <a:t>phải</a:t>
            </a:r>
            <a:r>
              <a:rPr lang="en-US" sz="2200" b="1" dirty="0">
                <a:solidFill>
                  <a:schemeClr val="tx1"/>
                </a:solidFill>
                <a:latin typeface="UTM Avo" panose="02040603050506020204" pitchFamily="18"/>
              </a:rPr>
              <a:t> </a:t>
            </a:r>
            <a:r>
              <a:rPr lang="en-US" sz="2200" b="1" dirty="0" err="1">
                <a:solidFill>
                  <a:schemeClr val="tx1"/>
                </a:solidFill>
                <a:latin typeface="UTM Avo" panose="02040603050506020204" pitchFamily="18"/>
              </a:rPr>
              <a:t>của</a:t>
            </a:r>
            <a:r>
              <a:rPr lang="en-US" sz="2200" b="1" dirty="0">
                <a:solidFill>
                  <a:schemeClr val="tx1"/>
                </a:solidFill>
                <a:latin typeface="UTM Avo" panose="02040603050506020204" pitchFamily="18"/>
              </a:rPr>
              <a:t> </a:t>
            </a:r>
            <a:r>
              <a:rPr lang="en-US" sz="2200" b="1" dirty="0" err="1">
                <a:solidFill>
                  <a:schemeClr val="tx1"/>
                </a:solidFill>
                <a:latin typeface="UTM Avo" panose="02040603050506020204" pitchFamily="18"/>
              </a:rPr>
              <a:t>các</a:t>
            </a:r>
            <a:r>
              <a:rPr lang="en-US" sz="2200" b="1" dirty="0">
                <a:solidFill>
                  <a:schemeClr val="tx1"/>
                </a:solidFill>
                <a:latin typeface="UTM Avo" panose="02040603050506020204" pitchFamily="18"/>
              </a:rPr>
              <a:t> </a:t>
            </a:r>
            <a:r>
              <a:rPr lang="en-US" sz="2200" b="1" dirty="0" err="1">
                <a:solidFill>
                  <a:schemeClr val="tx1"/>
                </a:solidFill>
                <a:latin typeface="UTM Avo" panose="02040603050506020204" pitchFamily="18"/>
              </a:rPr>
              <a:t>nhân</a:t>
            </a:r>
            <a:r>
              <a:rPr lang="en-US" sz="2200" b="1" dirty="0">
                <a:solidFill>
                  <a:schemeClr val="tx1"/>
                </a:solidFill>
                <a:latin typeface="UTM Avo" panose="02040603050506020204" pitchFamily="18"/>
              </a:rPr>
              <a:t> </a:t>
            </a:r>
            <a:r>
              <a:rPr lang="en-US" sz="2200" b="1" dirty="0" err="1">
                <a:solidFill>
                  <a:schemeClr val="tx1"/>
                </a:solidFill>
                <a:latin typeface="UTM Avo" panose="02040603050506020204" pitchFamily="18"/>
              </a:rPr>
              <a:t>vật</a:t>
            </a:r>
            <a:r>
              <a:rPr lang="en-US" sz="2200" b="1" dirty="0">
                <a:solidFill>
                  <a:schemeClr val="tx1"/>
                </a:solidFill>
                <a:latin typeface="UTM Avo" panose="02040603050506020204" pitchFamily="18"/>
              </a:rPr>
              <a:t> </a:t>
            </a:r>
            <a:r>
              <a:rPr lang="en-US" sz="2200" b="1" dirty="0" err="1">
                <a:solidFill>
                  <a:schemeClr val="tx1"/>
                </a:solidFill>
                <a:latin typeface="UTM Avo" panose="02040603050506020204" pitchFamily="18"/>
              </a:rPr>
              <a:t>trong</a:t>
            </a:r>
            <a:r>
              <a:rPr lang="en-US" sz="2200" b="1" dirty="0">
                <a:solidFill>
                  <a:schemeClr val="tx1"/>
                </a:solidFill>
                <a:latin typeface="UTM Avo" panose="02040603050506020204" pitchFamily="18"/>
              </a:rPr>
              <a:t> </a:t>
            </a:r>
            <a:r>
              <a:rPr lang="en-US" sz="2200" b="1" dirty="0" err="1">
                <a:solidFill>
                  <a:schemeClr val="tx1"/>
                </a:solidFill>
                <a:latin typeface="UTM Avo" panose="02040603050506020204" pitchFamily="18"/>
              </a:rPr>
              <a:t>mỗi</a:t>
            </a:r>
            <a:r>
              <a:rPr lang="en-US" sz="2200" b="1" dirty="0">
                <a:solidFill>
                  <a:schemeClr val="tx1"/>
                </a:solidFill>
                <a:latin typeface="UTM Avo" panose="02040603050506020204" pitchFamily="18"/>
              </a:rPr>
              <a:t> </a:t>
            </a:r>
            <a:r>
              <a:rPr lang="en-US" sz="2200" b="1" dirty="0" err="1">
                <a:solidFill>
                  <a:schemeClr val="tx1"/>
                </a:solidFill>
                <a:latin typeface="UTM Avo" panose="02040603050506020204" pitchFamily="18"/>
              </a:rPr>
              <a:t>hình</a:t>
            </a:r>
            <a:r>
              <a:rPr lang="en-US" sz="2200" b="1" dirty="0">
                <a:solidFill>
                  <a:schemeClr val="tx1"/>
                </a:solidFill>
                <a:latin typeface="UTM Avo" panose="02040603050506020204" pitchFamily="18"/>
              </a:rPr>
              <a:t> </a:t>
            </a:r>
            <a:r>
              <a:rPr lang="en-US" sz="2200" b="1" dirty="0" err="1">
                <a:solidFill>
                  <a:schemeClr val="tx1"/>
                </a:solidFill>
                <a:latin typeface="UTM Avo" panose="02040603050506020204" pitchFamily="18"/>
              </a:rPr>
              <a:t>ảnh</a:t>
            </a:r>
            <a:r>
              <a:rPr lang="en-US" sz="2200" b="1" dirty="0">
                <a:solidFill>
                  <a:schemeClr val="tx1"/>
                </a:solidFill>
                <a:latin typeface="UTM Avo" panose="02040603050506020204" pitchFamily="18"/>
              </a:rPr>
              <a:t> </a:t>
            </a:r>
            <a:r>
              <a:rPr lang="en-US" sz="2200" b="1" dirty="0" err="1">
                <a:solidFill>
                  <a:schemeClr val="tx1"/>
                </a:solidFill>
                <a:latin typeface="UTM Avo" panose="02040603050506020204" pitchFamily="18"/>
              </a:rPr>
              <a:t>dưới</a:t>
            </a:r>
            <a:r>
              <a:rPr lang="en-US" sz="2200" b="1" dirty="0">
                <a:solidFill>
                  <a:schemeClr val="tx1"/>
                </a:solidFill>
                <a:latin typeface="UTM Avo" panose="02040603050506020204" pitchFamily="18"/>
              </a:rPr>
              <a:t> </a:t>
            </a:r>
            <a:r>
              <a:rPr lang="en-US" sz="2200" b="1" dirty="0" err="1">
                <a:solidFill>
                  <a:schemeClr val="tx1"/>
                </a:solidFill>
                <a:latin typeface="UTM Avo" panose="02040603050506020204" pitchFamily="18"/>
              </a:rPr>
              <a:t>đây</a:t>
            </a:r>
            <a:r>
              <a:rPr lang="en-US" sz="2200" b="1" dirty="0">
                <a:solidFill>
                  <a:schemeClr val="tx1"/>
                </a:solidFill>
                <a:latin typeface="UTM Avo" panose="02040603050506020204" pitchFamily="18"/>
              </a:rPr>
              <a:t>.</a:t>
            </a:r>
          </a:p>
        </p:txBody>
      </p:sp>
      <p:pic>
        <p:nvPicPr>
          <p:cNvPr id="7" name="Picture 6">
            <a:extLst>
              <a:ext uri="{FF2B5EF4-FFF2-40B4-BE49-F238E27FC236}">
                <a16:creationId xmlns:a16="http://schemas.microsoft.com/office/drawing/2014/main" id="{6AF84589-913B-3200-0242-EFF20983CE76}"/>
              </a:ext>
            </a:extLst>
          </p:cNvPr>
          <p:cNvPicPr>
            <a:picLocks noChangeAspect="1"/>
          </p:cNvPicPr>
          <p:nvPr/>
        </p:nvPicPr>
        <p:blipFill rotWithShape="1">
          <a:blip r:embed="rId3">
            <a:extLst>
              <a:ext uri="{28A0092B-C50C-407E-A947-70E740481C1C}">
                <a14:useLocalDpi xmlns:a14="http://schemas.microsoft.com/office/drawing/2010/main" val="0"/>
              </a:ext>
            </a:extLst>
          </a:blip>
          <a:srcRect l="5078" t="27344" r="4059" b="50481"/>
          <a:stretch/>
        </p:blipFill>
        <p:spPr>
          <a:xfrm>
            <a:off x="2031121" y="3256349"/>
            <a:ext cx="8129758" cy="3316280"/>
          </a:xfrm>
          <a:prstGeom prst="rect">
            <a:avLst/>
          </a:prstGeom>
        </p:spPr>
      </p:pic>
      <p:pic>
        <p:nvPicPr>
          <p:cNvPr id="9" name="Picture 8">
            <a:extLst>
              <a:ext uri="{FF2B5EF4-FFF2-40B4-BE49-F238E27FC236}">
                <a16:creationId xmlns:a16="http://schemas.microsoft.com/office/drawing/2014/main" id="{65EB0059-CB2D-28FF-BBB6-8E54C520B978}"/>
              </a:ext>
            </a:extLst>
          </p:cNvPr>
          <p:cNvPicPr>
            <a:picLocks noChangeAspect="1"/>
          </p:cNvPicPr>
          <p:nvPr/>
        </p:nvPicPr>
        <p:blipFill>
          <a:blip r:embed="rId4"/>
          <a:stretch>
            <a:fillRect/>
          </a:stretch>
        </p:blipFill>
        <p:spPr>
          <a:xfrm>
            <a:off x="10322091" y="786731"/>
            <a:ext cx="1312445" cy="1523084"/>
          </a:xfrm>
          <a:prstGeom prst="rect">
            <a:avLst/>
          </a:prstGeom>
        </p:spPr>
      </p:pic>
    </p:spTree>
    <p:extLst>
      <p:ext uri="{BB962C8B-B14F-4D97-AF65-F5344CB8AC3E}">
        <p14:creationId xmlns:p14="http://schemas.microsoft.com/office/powerpoint/2010/main" val="13617275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A0A1ACA-07C4-21D4-A6FB-9A226C318557}"/>
              </a:ext>
            </a:extLst>
          </p:cNvPr>
          <p:cNvSpPr/>
          <p:nvPr/>
        </p:nvSpPr>
        <p:spPr>
          <a:xfrm>
            <a:off x="666925" y="4495618"/>
            <a:ext cx="5659983" cy="102838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274320" tIns="91440" rIns="274320" bIns="182880" rtlCol="0" anchor="b"/>
          <a:lstStyle/>
          <a:p>
            <a:pPr algn="just">
              <a:lnSpc>
                <a:spcPct val="150000"/>
              </a:lnSpc>
            </a:pPr>
            <a:r>
              <a:rPr lang="en-US" sz="2200" b="1" dirty="0" err="1">
                <a:solidFill>
                  <a:schemeClr val="tx1"/>
                </a:solidFill>
                <a:latin typeface="UTM Avo" panose="02040603050506020204" pitchFamily="18"/>
              </a:rPr>
              <a:t>Tìm</a:t>
            </a:r>
            <a:r>
              <a:rPr lang="en-US" sz="2200" b="1" dirty="0">
                <a:solidFill>
                  <a:schemeClr val="tx1"/>
                </a:solidFill>
                <a:latin typeface="UTM Avo" panose="02040603050506020204" pitchFamily="18"/>
              </a:rPr>
              <a:t> </a:t>
            </a:r>
            <a:r>
              <a:rPr lang="en-US" sz="2200" b="1" dirty="0" err="1">
                <a:solidFill>
                  <a:schemeClr val="tx1"/>
                </a:solidFill>
                <a:latin typeface="UTM Avo" panose="02040603050506020204" pitchFamily="18"/>
              </a:rPr>
              <a:t>hiểu</a:t>
            </a:r>
            <a:r>
              <a:rPr lang="en-US" sz="2200" b="1" dirty="0">
                <a:solidFill>
                  <a:schemeClr val="tx1"/>
                </a:solidFill>
                <a:latin typeface="UTM Avo" panose="02040603050506020204" pitchFamily="18"/>
              </a:rPr>
              <a:t> </a:t>
            </a:r>
            <a:r>
              <a:rPr lang="en-US" sz="2200" b="1" dirty="0" err="1">
                <a:solidFill>
                  <a:schemeClr val="tx1"/>
                </a:solidFill>
                <a:latin typeface="UTM Avo" panose="02040603050506020204" pitchFamily="18"/>
              </a:rPr>
              <a:t>thông</a:t>
            </a:r>
            <a:r>
              <a:rPr lang="en-US" sz="2200" b="1" dirty="0">
                <a:solidFill>
                  <a:schemeClr val="tx1"/>
                </a:solidFill>
                <a:latin typeface="UTM Avo" panose="02040603050506020204" pitchFamily="18"/>
              </a:rPr>
              <a:t> tin </a:t>
            </a:r>
            <a:r>
              <a:rPr lang="en-US" sz="2200" b="1" dirty="0" err="1">
                <a:solidFill>
                  <a:schemeClr val="tx1"/>
                </a:solidFill>
                <a:latin typeface="UTM Avo" panose="02040603050506020204" pitchFamily="18"/>
              </a:rPr>
              <a:t>và</a:t>
            </a:r>
            <a:r>
              <a:rPr lang="en-US" sz="2200" b="1" dirty="0">
                <a:solidFill>
                  <a:schemeClr val="tx1"/>
                </a:solidFill>
                <a:latin typeface="UTM Avo" panose="02040603050506020204" pitchFamily="18"/>
              </a:rPr>
              <a:t> </a:t>
            </a:r>
            <a:r>
              <a:rPr lang="en-US" sz="2200" b="1" dirty="0" err="1">
                <a:solidFill>
                  <a:schemeClr val="tx1"/>
                </a:solidFill>
                <a:latin typeface="UTM Avo" panose="02040603050506020204" pitchFamily="18"/>
              </a:rPr>
              <a:t>thực</a:t>
            </a:r>
            <a:r>
              <a:rPr lang="en-US" sz="2200" b="1" dirty="0">
                <a:solidFill>
                  <a:schemeClr val="tx1"/>
                </a:solidFill>
                <a:latin typeface="UTM Avo" panose="02040603050506020204" pitchFamily="18"/>
              </a:rPr>
              <a:t> </a:t>
            </a:r>
            <a:r>
              <a:rPr lang="en-US" sz="2200" b="1" dirty="0" err="1">
                <a:solidFill>
                  <a:schemeClr val="tx1"/>
                </a:solidFill>
                <a:latin typeface="UTM Avo" panose="02040603050506020204" pitchFamily="18"/>
              </a:rPr>
              <a:t>hiện</a:t>
            </a:r>
            <a:r>
              <a:rPr lang="en-US" sz="2200" b="1" dirty="0">
                <a:solidFill>
                  <a:schemeClr val="tx1"/>
                </a:solidFill>
                <a:latin typeface="UTM Avo" panose="02040603050506020204" pitchFamily="18"/>
              </a:rPr>
              <a:t> </a:t>
            </a:r>
            <a:r>
              <a:rPr lang="en-US" sz="2200" b="1" dirty="0" err="1">
                <a:solidFill>
                  <a:schemeClr val="tx1"/>
                </a:solidFill>
                <a:latin typeface="UTM Avo" panose="02040603050506020204" pitchFamily="18"/>
              </a:rPr>
              <a:t>nhiệm</a:t>
            </a:r>
            <a:r>
              <a:rPr lang="en-US" sz="2200" b="1" dirty="0">
                <a:solidFill>
                  <a:schemeClr val="tx1"/>
                </a:solidFill>
                <a:latin typeface="UTM Avo" panose="02040603050506020204" pitchFamily="18"/>
              </a:rPr>
              <a:t> </a:t>
            </a:r>
            <a:r>
              <a:rPr lang="en-US" sz="2200" b="1" dirty="0" err="1">
                <a:solidFill>
                  <a:schemeClr val="tx1"/>
                </a:solidFill>
                <a:latin typeface="UTM Avo" panose="02040603050506020204" pitchFamily="18"/>
              </a:rPr>
              <a:t>vụ</a:t>
            </a:r>
            <a:r>
              <a:rPr lang="en-US" sz="2200" b="1" dirty="0">
                <a:solidFill>
                  <a:schemeClr val="tx1"/>
                </a:solidFill>
                <a:latin typeface="UTM Avo" panose="02040603050506020204" pitchFamily="18"/>
              </a:rPr>
              <a:t>: </a:t>
            </a:r>
            <a:r>
              <a:rPr lang="en-US" sz="2200" dirty="0">
                <a:solidFill>
                  <a:schemeClr val="tx1"/>
                </a:solidFill>
                <a:latin typeface="UTM Avo" panose="02040603050506020204" pitchFamily="18"/>
              </a:rPr>
              <a:t>Em </a:t>
            </a:r>
            <a:r>
              <a:rPr lang="en-US" sz="2200" dirty="0" err="1">
                <a:solidFill>
                  <a:schemeClr val="tx1"/>
                </a:solidFill>
                <a:latin typeface="UTM Avo" panose="02040603050506020204" pitchFamily="18"/>
              </a:rPr>
              <a:t>hãy</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cho</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biết</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tại</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sao</a:t>
            </a:r>
            <a:r>
              <a:rPr lang="en-US" sz="2200" dirty="0">
                <a:solidFill>
                  <a:schemeClr val="tx1"/>
                </a:solidFill>
                <a:latin typeface="UTM Avo" panose="02040603050506020204" pitchFamily="18"/>
              </a:rPr>
              <a:t> Chu Văn An </a:t>
            </a:r>
            <a:r>
              <a:rPr lang="en-US" sz="2200" dirty="0" err="1">
                <a:solidFill>
                  <a:schemeClr val="tx1"/>
                </a:solidFill>
                <a:latin typeface="UTM Avo" panose="02040603050506020204" pitchFamily="18"/>
              </a:rPr>
              <a:t>lại</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dâng</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Thất</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trảm</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sớ</a:t>
            </a:r>
            <a:r>
              <a:rPr lang="en-US" sz="2200" dirty="0">
                <a:solidFill>
                  <a:schemeClr val="tx1"/>
                </a:solidFill>
                <a:latin typeface="UTM Avo" panose="02040603050506020204" pitchFamily="18"/>
              </a:rPr>
              <a:t>". Theo </a:t>
            </a:r>
            <a:r>
              <a:rPr lang="en-US" sz="2200" dirty="0" err="1">
                <a:solidFill>
                  <a:schemeClr val="tx1"/>
                </a:solidFill>
                <a:latin typeface="UTM Avo" panose="02040603050506020204" pitchFamily="18"/>
              </a:rPr>
              <a:t>em</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đó</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có</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phải</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là</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bảo</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vệ</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lẽ</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phải</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không</a:t>
            </a:r>
            <a:r>
              <a:rPr lang="en-US" sz="2200" dirty="0">
                <a:solidFill>
                  <a:schemeClr val="tx1"/>
                </a:solidFill>
                <a:latin typeface="UTM Avo" panose="02040603050506020204" pitchFamily="18"/>
              </a:rPr>
              <a:t>?</a:t>
            </a:r>
          </a:p>
        </p:txBody>
      </p:sp>
      <p:sp>
        <p:nvSpPr>
          <p:cNvPr id="3" name="Rectangle 2">
            <a:extLst>
              <a:ext uri="{FF2B5EF4-FFF2-40B4-BE49-F238E27FC236}">
                <a16:creationId xmlns:a16="http://schemas.microsoft.com/office/drawing/2014/main" id="{286DBCCB-63E4-6068-0DC0-98350AF12BDA}"/>
              </a:ext>
            </a:extLst>
          </p:cNvPr>
          <p:cNvSpPr/>
          <p:nvPr/>
        </p:nvSpPr>
        <p:spPr>
          <a:xfrm>
            <a:off x="0" y="1685513"/>
            <a:ext cx="2518196" cy="50137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latin typeface="UTM Avo" panose="02040603050506020204" pitchFamily="18"/>
              </a:rPr>
              <a:t>NHÓM 3, 4</a:t>
            </a:r>
          </a:p>
        </p:txBody>
      </p:sp>
      <p:pic>
        <p:nvPicPr>
          <p:cNvPr id="4" name="Picture 3">
            <a:extLst>
              <a:ext uri="{FF2B5EF4-FFF2-40B4-BE49-F238E27FC236}">
                <a16:creationId xmlns:a16="http://schemas.microsoft.com/office/drawing/2014/main" id="{EDD1B547-38EF-F9F0-44EB-76AD17EF21C8}"/>
              </a:ext>
            </a:extLst>
          </p:cNvPr>
          <p:cNvPicPr>
            <a:picLocks noChangeAspect="1"/>
          </p:cNvPicPr>
          <p:nvPr/>
        </p:nvPicPr>
        <p:blipFill rotWithShape="1">
          <a:blip r:embed="rId3">
            <a:extLst>
              <a:ext uri="{28A0092B-C50C-407E-A947-70E740481C1C}">
                <a14:useLocalDpi xmlns:a14="http://schemas.microsoft.com/office/drawing/2010/main" val="0"/>
              </a:ext>
            </a:extLst>
          </a:blip>
          <a:srcRect l="13250" r="11607"/>
          <a:stretch/>
        </p:blipFill>
        <p:spPr>
          <a:xfrm>
            <a:off x="7028873" y="2457948"/>
            <a:ext cx="4645891" cy="3311439"/>
          </a:xfrm>
          <a:prstGeom prst="rect">
            <a:avLst/>
          </a:prstGeom>
        </p:spPr>
      </p:pic>
      <p:pic>
        <p:nvPicPr>
          <p:cNvPr id="7" name="Picture 6">
            <a:extLst>
              <a:ext uri="{FF2B5EF4-FFF2-40B4-BE49-F238E27FC236}">
                <a16:creationId xmlns:a16="http://schemas.microsoft.com/office/drawing/2014/main" id="{2F06CCF7-5335-529B-8849-A468CFF71A24}"/>
              </a:ext>
            </a:extLst>
          </p:cNvPr>
          <p:cNvPicPr>
            <a:picLocks noChangeAspect="1"/>
          </p:cNvPicPr>
          <p:nvPr/>
        </p:nvPicPr>
        <p:blipFill>
          <a:blip r:embed="rId4"/>
          <a:stretch>
            <a:fillRect/>
          </a:stretch>
        </p:blipFill>
        <p:spPr>
          <a:xfrm>
            <a:off x="10863513" y="1088613"/>
            <a:ext cx="1028700" cy="1193800"/>
          </a:xfrm>
          <a:prstGeom prst="rect">
            <a:avLst/>
          </a:prstGeom>
        </p:spPr>
      </p:pic>
    </p:spTree>
    <p:extLst>
      <p:ext uri="{BB962C8B-B14F-4D97-AF65-F5344CB8AC3E}">
        <p14:creationId xmlns:p14="http://schemas.microsoft.com/office/powerpoint/2010/main" val="6453920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AF02D3E7-92B0-D9AF-F5F3-35110E999A8B}"/>
              </a:ext>
            </a:extLst>
          </p:cNvPr>
          <p:cNvSpPr/>
          <p:nvPr/>
        </p:nvSpPr>
        <p:spPr>
          <a:xfrm>
            <a:off x="1156561" y="1762794"/>
            <a:ext cx="9875605" cy="193093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lIns="274320" tIns="91440" rIns="274320" bIns="91440" rtlCol="0" anchor="b"/>
          <a:lstStyle/>
          <a:p>
            <a:pPr algn="just">
              <a:lnSpc>
                <a:spcPct val="150000"/>
              </a:lnSpc>
            </a:pPr>
            <a:r>
              <a:rPr lang="vi-VN" sz="2100" b="1" dirty="0">
                <a:solidFill>
                  <a:schemeClr val="tx1"/>
                </a:solidFill>
                <a:latin typeface="UTM Avo" panose="02040603050506020204" pitchFamily="18"/>
              </a:rPr>
              <a:t>Hình ảnh 1: </a:t>
            </a:r>
            <a:r>
              <a:rPr lang="vi-VN" sz="2100" dirty="0">
                <a:solidFill>
                  <a:schemeClr val="tx1"/>
                </a:solidFill>
                <a:latin typeface="UTM Avo" panose="02040603050506020204" pitchFamily="18"/>
              </a:rPr>
              <a:t>Tuyên truyền mọi người chấp hành quy định về an toàn giao thông</a:t>
            </a:r>
            <a:r>
              <a:rPr lang="en-US" sz="2100" dirty="0">
                <a:solidFill>
                  <a:schemeClr val="tx1"/>
                </a:solidFill>
                <a:latin typeface="UTM Avo" panose="02040603050506020204" pitchFamily="18"/>
              </a:rPr>
              <a:t>.</a:t>
            </a:r>
            <a:endParaRPr lang="vi-VN" sz="2100" dirty="0">
              <a:solidFill>
                <a:schemeClr val="tx1"/>
              </a:solidFill>
              <a:latin typeface="UTM Avo" panose="02040603050506020204" pitchFamily="18"/>
            </a:endParaRPr>
          </a:p>
          <a:p>
            <a:pPr algn="just">
              <a:lnSpc>
                <a:spcPct val="150000"/>
              </a:lnSpc>
            </a:pPr>
            <a:r>
              <a:rPr lang="vi-VN" sz="2100" b="1" dirty="0">
                <a:solidFill>
                  <a:schemeClr val="tx1"/>
                </a:solidFill>
                <a:latin typeface="UTM Avo" panose="02040603050506020204" pitchFamily="18"/>
              </a:rPr>
              <a:t>Hình ảnh 2: </a:t>
            </a:r>
            <a:r>
              <a:rPr lang="vi-VN" sz="2100" dirty="0">
                <a:solidFill>
                  <a:schemeClr val="tx1"/>
                </a:solidFill>
                <a:latin typeface="UTM Avo" panose="02040603050506020204" pitchFamily="18"/>
              </a:rPr>
              <a:t>"Sao bạn không liên hệ với cơ quan điều tra để cung cấp thông tin về vụ tai nạn giao thông mà bạn chứng kiến hôm qua?"</a:t>
            </a:r>
          </a:p>
        </p:txBody>
      </p:sp>
      <p:sp>
        <p:nvSpPr>
          <p:cNvPr id="23" name="Rectangle 22">
            <a:extLst>
              <a:ext uri="{FF2B5EF4-FFF2-40B4-BE49-F238E27FC236}">
                <a16:creationId xmlns:a16="http://schemas.microsoft.com/office/drawing/2014/main" id="{AC52477A-D9CC-F997-4D13-8749A55666F7}"/>
              </a:ext>
            </a:extLst>
          </p:cNvPr>
          <p:cNvSpPr/>
          <p:nvPr/>
        </p:nvSpPr>
        <p:spPr>
          <a:xfrm>
            <a:off x="5019648" y="1057778"/>
            <a:ext cx="2149433" cy="49772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err="1">
                <a:solidFill>
                  <a:schemeClr val="bg1"/>
                </a:solidFill>
                <a:latin typeface="UTM Avo" panose="02040603050506020204" pitchFamily="18"/>
              </a:rPr>
              <a:t>Gợi</a:t>
            </a:r>
            <a:r>
              <a:rPr lang="en-US" sz="2400" b="1" dirty="0">
                <a:solidFill>
                  <a:schemeClr val="bg1"/>
                </a:solidFill>
                <a:latin typeface="UTM Avo" panose="02040603050506020204" pitchFamily="18"/>
              </a:rPr>
              <a:t> ý </a:t>
            </a:r>
            <a:r>
              <a:rPr lang="en-US" sz="2400" b="1" dirty="0" err="1">
                <a:solidFill>
                  <a:schemeClr val="bg1"/>
                </a:solidFill>
                <a:latin typeface="UTM Avo" panose="02040603050506020204" pitchFamily="18"/>
              </a:rPr>
              <a:t>trả</a:t>
            </a:r>
            <a:r>
              <a:rPr lang="en-US" sz="2400" b="1" dirty="0">
                <a:solidFill>
                  <a:schemeClr val="bg1"/>
                </a:solidFill>
                <a:latin typeface="UTM Avo" panose="02040603050506020204" pitchFamily="18"/>
              </a:rPr>
              <a:t> </a:t>
            </a:r>
            <a:r>
              <a:rPr lang="en-US" sz="2400" b="1" dirty="0" err="1">
                <a:solidFill>
                  <a:schemeClr val="bg1"/>
                </a:solidFill>
                <a:latin typeface="UTM Avo" panose="02040603050506020204" pitchFamily="18"/>
              </a:rPr>
              <a:t>lời</a:t>
            </a:r>
            <a:endParaRPr lang="en-US" sz="2400" b="1" dirty="0">
              <a:solidFill>
                <a:schemeClr val="bg1"/>
              </a:solidFill>
              <a:latin typeface="UTM Avo" panose="02040603050506020204" pitchFamily="18"/>
            </a:endParaRPr>
          </a:p>
        </p:txBody>
      </p:sp>
      <p:pic>
        <p:nvPicPr>
          <p:cNvPr id="24" name="Picture 23">
            <a:extLst>
              <a:ext uri="{FF2B5EF4-FFF2-40B4-BE49-F238E27FC236}">
                <a16:creationId xmlns:a16="http://schemas.microsoft.com/office/drawing/2014/main" id="{802F2AED-9C7E-B7CC-96D0-532812F9D23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73135" y="3901016"/>
            <a:ext cx="3792087" cy="2553865"/>
          </a:xfrm>
          <a:prstGeom prst="rect">
            <a:avLst/>
          </a:prstGeom>
        </p:spPr>
      </p:pic>
      <p:pic>
        <p:nvPicPr>
          <p:cNvPr id="25" name="Picture 24">
            <a:extLst>
              <a:ext uri="{FF2B5EF4-FFF2-40B4-BE49-F238E27FC236}">
                <a16:creationId xmlns:a16="http://schemas.microsoft.com/office/drawing/2014/main" id="{6BB435B0-40D4-D5B7-A575-8111CA2E927D}"/>
              </a:ext>
            </a:extLst>
          </p:cNvPr>
          <p:cNvPicPr>
            <a:picLocks noChangeAspect="1"/>
          </p:cNvPicPr>
          <p:nvPr/>
        </p:nvPicPr>
        <p:blipFill rotWithShape="1">
          <a:blip r:embed="rId4">
            <a:extLst>
              <a:ext uri="{28A0092B-C50C-407E-A947-70E740481C1C}">
                <a14:useLocalDpi xmlns:a14="http://schemas.microsoft.com/office/drawing/2010/main" val="0"/>
              </a:ext>
            </a:extLst>
          </a:blip>
          <a:srcRect t="12957"/>
          <a:stretch/>
        </p:blipFill>
        <p:spPr>
          <a:xfrm>
            <a:off x="1526778" y="3901017"/>
            <a:ext cx="4265452" cy="2553865"/>
          </a:xfrm>
          <a:prstGeom prst="rect">
            <a:avLst/>
          </a:prstGeom>
        </p:spPr>
      </p:pic>
    </p:spTree>
    <p:extLst>
      <p:ext uri="{BB962C8B-B14F-4D97-AF65-F5344CB8AC3E}">
        <p14:creationId xmlns:p14="http://schemas.microsoft.com/office/powerpoint/2010/main" val="42403713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2">
                                            <p:bg/>
                                          </p:spTgt>
                                        </p:tgtEl>
                                        <p:attrNameLst>
                                          <p:attrName>style.visibility</p:attrName>
                                        </p:attrNameLst>
                                      </p:cBhvr>
                                      <p:to>
                                        <p:strVal val="visible"/>
                                      </p:to>
                                    </p:set>
                                    <p:animEffect transition="in" filter="fade">
                                      <p:cBhvr>
                                        <p:cTn id="10" dur="500"/>
                                        <p:tgtEl>
                                          <p:spTgt spid="22">
                                            <p:bg/>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2">
                                            <p:txEl>
                                              <p:pRg st="0" end="0"/>
                                            </p:txEl>
                                          </p:spTgt>
                                        </p:tgtEl>
                                        <p:attrNameLst>
                                          <p:attrName>style.visibility</p:attrName>
                                        </p:attrNameLst>
                                      </p:cBhvr>
                                      <p:to>
                                        <p:strVal val="visible"/>
                                      </p:to>
                                    </p:set>
                                    <p:animEffect transition="in" filter="fade">
                                      <p:cBhvr>
                                        <p:cTn id="15" dur="500"/>
                                        <p:tgtEl>
                                          <p:spTgt spid="22">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22">
                                            <p:txEl>
                                              <p:pRg st="1" end="1"/>
                                            </p:txEl>
                                          </p:spTgt>
                                        </p:tgtEl>
                                        <p:attrNameLst>
                                          <p:attrName>style.visibility</p:attrName>
                                        </p:attrNameLst>
                                      </p:cBhvr>
                                      <p:to>
                                        <p:strVal val="visible"/>
                                      </p:to>
                                    </p:set>
                                    <p:animEffect transition="in" filter="fade">
                                      <p:cBhvr>
                                        <p:cTn id="20" dur="500"/>
                                        <p:tgtEl>
                                          <p:spTgt spid="2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uiExpand="1" build="p" animBg="1"/>
      <p:bldP spid="2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Google Shape;909;p50">
            <a:extLst>
              <a:ext uri="{FF2B5EF4-FFF2-40B4-BE49-F238E27FC236}">
                <a16:creationId xmlns:a16="http://schemas.microsoft.com/office/drawing/2014/main" id="{31439BEB-5F57-2CAB-AFB7-8A9174F67922}"/>
              </a:ext>
            </a:extLst>
          </p:cNvPr>
          <p:cNvSpPr txBox="1">
            <a:spLocks/>
          </p:cNvSpPr>
          <p:nvPr/>
        </p:nvSpPr>
        <p:spPr>
          <a:xfrm>
            <a:off x="6054104" y="2220158"/>
            <a:ext cx="4347606" cy="477730"/>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sz="2000" b="1" dirty="0">
                <a:solidFill>
                  <a:schemeClr val="tx1"/>
                </a:solidFill>
                <a:latin typeface="UTM Avo" panose="02040603050506020204" pitchFamily="18"/>
              </a:rPr>
              <a:t>CHU VĂN AN VÀ THẤT TRẢM SỚ</a:t>
            </a:r>
          </a:p>
        </p:txBody>
      </p:sp>
      <p:sp>
        <p:nvSpPr>
          <p:cNvPr id="3" name="Rectangle 2">
            <a:extLst>
              <a:ext uri="{FF2B5EF4-FFF2-40B4-BE49-F238E27FC236}">
                <a16:creationId xmlns:a16="http://schemas.microsoft.com/office/drawing/2014/main" id="{B4C522CB-BFD3-CBEA-512E-D67B3DFDC8D3}"/>
              </a:ext>
            </a:extLst>
          </p:cNvPr>
          <p:cNvSpPr/>
          <p:nvPr/>
        </p:nvSpPr>
        <p:spPr>
          <a:xfrm>
            <a:off x="4567376" y="2823474"/>
            <a:ext cx="7061206" cy="23028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lIns="274320" tIns="91440" rIns="274320" bIns="182880" rtlCol="0" anchor="b"/>
          <a:lstStyle/>
          <a:p>
            <a:pPr algn="just">
              <a:lnSpc>
                <a:spcPct val="150000"/>
              </a:lnSpc>
            </a:pPr>
            <a:r>
              <a:rPr lang="vi-VN" sz="2200" dirty="0">
                <a:solidFill>
                  <a:schemeClr val="tx1"/>
                </a:solidFill>
                <a:latin typeface="UTM Avo" panose="02040603050506020204" pitchFamily="18"/>
              </a:rPr>
              <a:t>Thầy giáo Chu Văn An lại dâng "Thất trảm sớ" bởi vì chứng kiến cảnh vua ham chơi, lười chính sự, quyền thần nhiều kẻ làm trái phép nước, ông khuyên can vua nhưng vua không nghe.</a:t>
            </a:r>
          </a:p>
        </p:txBody>
      </p:sp>
      <p:pic>
        <p:nvPicPr>
          <p:cNvPr id="4" name="Picture 3">
            <a:extLst>
              <a:ext uri="{FF2B5EF4-FFF2-40B4-BE49-F238E27FC236}">
                <a16:creationId xmlns:a16="http://schemas.microsoft.com/office/drawing/2014/main" id="{6FCB2137-7B19-8041-CD5B-F9C06907E25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2546" y="1820199"/>
            <a:ext cx="3191549" cy="4309351"/>
          </a:xfrm>
          <a:prstGeom prst="rect">
            <a:avLst/>
          </a:prstGeom>
        </p:spPr>
      </p:pic>
      <p:sp>
        <p:nvSpPr>
          <p:cNvPr id="5" name="Rectangle 4">
            <a:extLst>
              <a:ext uri="{FF2B5EF4-FFF2-40B4-BE49-F238E27FC236}">
                <a16:creationId xmlns:a16="http://schemas.microsoft.com/office/drawing/2014/main" id="{B1C1F235-F100-A883-0563-04943D9FC0A3}"/>
              </a:ext>
            </a:extLst>
          </p:cNvPr>
          <p:cNvSpPr/>
          <p:nvPr/>
        </p:nvSpPr>
        <p:spPr>
          <a:xfrm>
            <a:off x="7153190" y="1633287"/>
            <a:ext cx="2149433" cy="49772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err="1">
                <a:solidFill>
                  <a:schemeClr val="tx1"/>
                </a:solidFill>
                <a:latin typeface="UTM Avo" panose="02040603050506020204" pitchFamily="18"/>
              </a:rPr>
              <a:t>Gợi</a:t>
            </a:r>
            <a:r>
              <a:rPr lang="en-US" sz="2400" b="1" dirty="0">
                <a:solidFill>
                  <a:schemeClr val="tx1"/>
                </a:solidFill>
                <a:latin typeface="UTM Avo" panose="02040603050506020204" pitchFamily="18"/>
              </a:rPr>
              <a:t> ý </a:t>
            </a:r>
            <a:r>
              <a:rPr lang="en-US" sz="2400" b="1" dirty="0" err="1">
                <a:solidFill>
                  <a:schemeClr val="tx1"/>
                </a:solidFill>
                <a:latin typeface="UTM Avo" panose="02040603050506020204" pitchFamily="18"/>
              </a:rPr>
              <a:t>trả</a:t>
            </a:r>
            <a:r>
              <a:rPr lang="en-US" sz="2400" b="1" dirty="0">
                <a:solidFill>
                  <a:schemeClr val="tx1"/>
                </a:solidFill>
                <a:latin typeface="UTM Avo" panose="02040603050506020204" pitchFamily="18"/>
              </a:rPr>
              <a:t> </a:t>
            </a:r>
            <a:r>
              <a:rPr lang="en-US" sz="2400" b="1" dirty="0" err="1">
                <a:solidFill>
                  <a:schemeClr val="tx1"/>
                </a:solidFill>
                <a:latin typeface="UTM Avo" panose="02040603050506020204" pitchFamily="18"/>
              </a:rPr>
              <a:t>lời</a:t>
            </a:r>
            <a:endParaRPr lang="en-US" sz="2400" b="1" dirty="0">
              <a:solidFill>
                <a:schemeClr val="tx1"/>
              </a:solidFill>
              <a:latin typeface="UTM Avo" panose="02040603050506020204" pitchFamily="18"/>
            </a:endParaRPr>
          </a:p>
        </p:txBody>
      </p:sp>
    </p:spTree>
    <p:extLst>
      <p:ext uri="{BB962C8B-B14F-4D97-AF65-F5344CB8AC3E}">
        <p14:creationId xmlns:p14="http://schemas.microsoft.com/office/powerpoint/2010/main" val="21196821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inVertical)">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Google Shape;909;p50">
            <a:extLst>
              <a:ext uri="{FF2B5EF4-FFF2-40B4-BE49-F238E27FC236}">
                <a16:creationId xmlns:a16="http://schemas.microsoft.com/office/drawing/2014/main" id="{B9953B42-371F-0539-2AF5-393398D94CE6}"/>
              </a:ext>
            </a:extLst>
          </p:cNvPr>
          <p:cNvSpPr txBox="1">
            <a:spLocks/>
          </p:cNvSpPr>
          <p:nvPr/>
        </p:nvSpPr>
        <p:spPr>
          <a:xfrm>
            <a:off x="4517929" y="1565750"/>
            <a:ext cx="3156141" cy="5892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US" sz="3000" b="1">
                <a:solidFill>
                  <a:schemeClr val="tx1"/>
                </a:solidFill>
                <a:latin typeface="UTM Avo" panose="02040603050506020204" pitchFamily="18"/>
              </a:rPr>
              <a:t>KẾT LUẬN</a:t>
            </a:r>
          </a:p>
        </p:txBody>
      </p:sp>
      <p:sp>
        <p:nvSpPr>
          <p:cNvPr id="7" name="Rectangle 6">
            <a:extLst>
              <a:ext uri="{FF2B5EF4-FFF2-40B4-BE49-F238E27FC236}">
                <a16:creationId xmlns:a16="http://schemas.microsoft.com/office/drawing/2014/main" id="{A8B27DEE-C2DE-8D5E-BC95-3046B3EF3169}"/>
              </a:ext>
            </a:extLst>
          </p:cNvPr>
          <p:cNvSpPr/>
          <p:nvPr/>
        </p:nvSpPr>
        <p:spPr>
          <a:xfrm>
            <a:off x="1659967" y="2154950"/>
            <a:ext cx="8872064" cy="2229841"/>
          </a:xfrm>
          <a:prstGeom prst="rect">
            <a:avLst/>
          </a:prstGeom>
        </p:spPr>
        <p:txBody>
          <a:bodyPr wrap="square">
            <a:spAutoFit/>
          </a:bodyPr>
          <a:lstStyle/>
          <a:p>
            <a:pPr marL="342900" indent="-342900" algn="just">
              <a:lnSpc>
                <a:spcPct val="150000"/>
              </a:lnSpc>
              <a:spcBef>
                <a:spcPts val="100"/>
              </a:spcBef>
              <a:spcAft>
                <a:spcPts val="100"/>
              </a:spcAft>
              <a:buFont typeface="Wingdings" pitchFamily="2" charset="2"/>
              <a:buChar char="Ø"/>
            </a:pPr>
            <a:r>
              <a:rPr lang="en-US" sz="2400" b="1" dirty="0" err="1">
                <a:solidFill>
                  <a:schemeClr val="tx1"/>
                </a:solidFill>
                <a:latin typeface="UTM Avo" panose="02040603050506020204" pitchFamily="18"/>
                <a:ea typeface="Times New Roman" panose="02020603050405020304" pitchFamily="18" charset="0"/>
              </a:rPr>
              <a:t>Khái</a:t>
            </a:r>
            <a:r>
              <a:rPr lang="en-US" sz="2400" b="1" dirty="0">
                <a:solidFill>
                  <a:schemeClr val="tx1"/>
                </a:solidFill>
                <a:latin typeface="UTM Avo" panose="02040603050506020204" pitchFamily="18"/>
                <a:ea typeface="Times New Roman" panose="02020603050405020304" pitchFamily="18" charset="0"/>
              </a:rPr>
              <a:t> </a:t>
            </a:r>
            <a:r>
              <a:rPr lang="en-US" sz="2400" b="1" dirty="0" err="1">
                <a:solidFill>
                  <a:schemeClr val="tx1"/>
                </a:solidFill>
                <a:latin typeface="UTM Avo" panose="02040603050506020204" pitchFamily="18"/>
                <a:ea typeface="Times New Roman" panose="02020603050405020304" pitchFamily="18" charset="0"/>
              </a:rPr>
              <a:t>niệm</a:t>
            </a:r>
            <a:r>
              <a:rPr lang="en-US" sz="2400" b="1" dirty="0">
                <a:solidFill>
                  <a:schemeClr val="tx1"/>
                </a:solidFill>
                <a:latin typeface="UTM Avo" panose="02040603050506020204" pitchFamily="18"/>
                <a:ea typeface="Times New Roman" panose="02020603050405020304" pitchFamily="18" charset="0"/>
              </a:rPr>
              <a:t> </a:t>
            </a:r>
            <a:r>
              <a:rPr lang="en-US" sz="2400" b="1" dirty="0" err="1">
                <a:solidFill>
                  <a:schemeClr val="tx1"/>
                </a:solidFill>
                <a:latin typeface="UTM Avo" panose="02040603050506020204" pitchFamily="18"/>
                <a:ea typeface="Times New Roman" panose="02020603050405020304" pitchFamily="18" charset="0"/>
              </a:rPr>
              <a:t>về</a:t>
            </a:r>
            <a:r>
              <a:rPr lang="en-US" sz="2400" b="1" dirty="0">
                <a:solidFill>
                  <a:schemeClr val="tx1"/>
                </a:solidFill>
                <a:latin typeface="UTM Avo" panose="02040603050506020204" pitchFamily="18"/>
                <a:ea typeface="Times New Roman" panose="02020603050405020304" pitchFamily="18" charset="0"/>
              </a:rPr>
              <a:t> </a:t>
            </a:r>
            <a:r>
              <a:rPr lang="en-US" sz="2400" b="1" dirty="0" err="1">
                <a:solidFill>
                  <a:schemeClr val="tx1"/>
                </a:solidFill>
                <a:latin typeface="UTM Avo" panose="02040603050506020204" pitchFamily="18"/>
                <a:ea typeface="Times New Roman" panose="02020603050405020304" pitchFamily="18" charset="0"/>
              </a:rPr>
              <a:t>lẽ</a:t>
            </a:r>
            <a:r>
              <a:rPr lang="en-US" sz="2400" b="1" dirty="0">
                <a:solidFill>
                  <a:schemeClr val="tx1"/>
                </a:solidFill>
                <a:latin typeface="UTM Avo" panose="02040603050506020204" pitchFamily="18"/>
                <a:ea typeface="Times New Roman" panose="02020603050405020304" pitchFamily="18" charset="0"/>
              </a:rPr>
              <a:t> </a:t>
            </a:r>
            <a:r>
              <a:rPr lang="en-US" sz="2400" b="1" dirty="0" err="1">
                <a:solidFill>
                  <a:schemeClr val="tx1"/>
                </a:solidFill>
                <a:latin typeface="UTM Avo" panose="02040603050506020204" pitchFamily="18"/>
                <a:ea typeface="Times New Roman" panose="02020603050405020304" pitchFamily="18" charset="0"/>
              </a:rPr>
              <a:t>phải</a:t>
            </a:r>
            <a:r>
              <a:rPr lang="en-US" sz="2400" b="1" dirty="0">
                <a:solidFill>
                  <a:schemeClr val="tx1"/>
                </a:solidFill>
                <a:latin typeface="UTM Avo" panose="02040603050506020204" pitchFamily="18"/>
                <a:ea typeface="Times New Roman" panose="02020603050405020304" pitchFamily="18" charset="0"/>
              </a:rPr>
              <a:t>: </a:t>
            </a:r>
            <a:r>
              <a:rPr lang="en-US" sz="2400" dirty="0" err="1">
                <a:solidFill>
                  <a:schemeClr val="tx1"/>
                </a:solidFill>
                <a:latin typeface="UTM Avo" panose="02040603050506020204" pitchFamily="18"/>
                <a:ea typeface="Times New Roman" panose="02020603050405020304" pitchFamily="18" charset="0"/>
              </a:rPr>
              <a:t>Là</a:t>
            </a:r>
            <a:r>
              <a:rPr lang="en-US" sz="2400" dirty="0">
                <a:solidFill>
                  <a:schemeClr val="tx1"/>
                </a:solidFill>
                <a:latin typeface="UTM Avo" panose="02040603050506020204" pitchFamily="18"/>
                <a:ea typeface="Times New Roman" panose="02020603050405020304" pitchFamily="18" charset="0"/>
              </a:rPr>
              <a:t> </a:t>
            </a:r>
            <a:r>
              <a:rPr lang="en-US" sz="2400" dirty="0" err="1">
                <a:solidFill>
                  <a:schemeClr val="tx1"/>
                </a:solidFill>
                <a:latin typeface="UTM Avo" panose="02040603050506020204" pitchFamily="18"/>
                <a:ea typeface="Times New Roman" panose="02020603050405020304" pitchFamily="18" charset="0"/>
              </a:rPr>
              <a:t>những</a:t>
            </a:r>
            <a:r>
              <a:rPr lang="en-US" sz="2400" dirty="0">
                <a:solidFill>
                  <a:schemeClr val="tx1"/>
                </a:solidFill>
                <a:latin typeface="UTM Avo" panose="02040603050506020204" pitchFamily="18"/>
                <a:ea typeface="Times New Roman" panose="02020603050405020304" pitchFamily="18" charset="0"/>
              </a:rPr>
              <a:t> </a:t>
            </a:r>
            <a:r>
              <a:rPr lang="en-US" sz="2400" dirty="0" err="1">
                <a:solidFill>
                  <a:schemeClr val="tx1"/>
                </a:solidFill>
                <a:latin typeface="UTM Avo" panose="02040603050506020204" pitchFamily="18"/>
                <a:ea typeface="Times New Roman" panose="02020603050405020304" pitchFamily="18" charset="0"/>
              </a:rPr>
              <a:t>điều</a:t>
            </a:r>
            <a:r>
              <a:rPr lang="en-US" sz="2400" dirty="0">
                <a:solidFill>
                  <a:schemeClr val="tx1"/>
                </a:solidFill>
                <a:latin typeface="UTM Avo" panose="02040603050506020204" pitchFamily="18"/>
                <a:ea typeface="Times New Roman" panose="02020603050405020304" pitchFamily="18" charset="0"/>
              </a:rPr>
              <a:t> </a:t>
            </a:r>
            <a:r>
              <a:rPr lang="en-US" sz="2400" dirty="0" err="1">
                <a:solidFill>
                  <a:schemeClr val="tx1"/>
                </a:solidFill>
                <a:latin typeface="UTM Avo" panose="02040603050506020204" pitchFamily="18"/>
                <a:ea typeface="Times New Roman" panose="02020603050405020304" pitchFamily="18" charset="0"/>
              </a:rPr>
              <a:t>đúng</a:t>
            </a:r>
            <a:r>
              <a:rPr lang="en-US" sz="2400" dirty="0">
                <a:solidFill>
                  <a:schemeClr val="tx1"/>
                </a:solidFill>
                <a:latin typeface="UTM Avo" panose="02040603050506020204" pitchFamily="18"/>
                <a:ea typeface="Times New Roman" panose="02020603050405020304" pitchFamily="18" charset="0"/>
              </a:rPr>
              <a:t> </a:t>
            </a:r>
            <a:r>
              <a:rPr lang="en-US" sz="2400" dirty="0" err="1">
                <a:solidFill>
                  <a:schemeClr val="tx1"/>
                </a:solidFill>
                <a:latin typeface="UTM Avo" panose="02040603050506020204" pitchFamily="18"/>
                <a:ea typeface="Times New Roman" panose="02020603050405020304" pitchFamily="18" charset="0"/>
              </a:rPr>
              <a:t>đắn</a:t>
            </a:r>
            <a:r>
              <a:rPr lang="en-US" sz="2400" dirty="0">
                <a:solidFill>
                  <a:schemeClr val="tx1"/>
                </a:solidFill>
                <a:latin typeface="UTM Avo" panose="02040603050506020204" pitchFamily="18"/>
                <a:ea typeface="Times New Roman" panose="02020603050405020304" pitchFamily="18" charset="0"/>
              </a:rPr>
              <a:t>, </a:t>
            </a:r>
            <a:r>
              <a:rPr lang="en-US" sz="2400" dirty="0" err="1">
                <a:solidFill>
                  <a:schemeClr val="tx1"/>
                </a:solidFill>
                <a:latin typeface="UTM Avo" panose="02040603050506020204" pitchFamily="18"/>
                <a:ea typeface="Times New Roman" panose="02020603050405020304" pitchFamily="18" charset="0"/>
              </a:rPr>
              <a:t>được</a:t>
            </a:r>
            <a:r>
              <a:rPr lang="en-US" sz="2400" dirty="0">
                <a:solidFill>
                  <a:schemeClr val="tx1"/>
                </a:solidFill>
                <a:latin typeface="UTM Avo" panose="02040603050506020204" pitchFamily="18"/>
                <a:ea typeface="Times New Roman" panose="02020603050405020304" pitchFamily="18" charset="0"/>
              </a:rPr>
              <a:t> </a:t>
            </a:r>
            <a:r>
              <a:rPr lang="en-US" sz="2400" dirty="0" err="1">
                <a:solidFill>
                  <a:schemeClr val="tx1"/>
                </a:solidFill>
                <a:latin typeface="UTM Avo" panose="02040603050506020204" pitchFamily="18"/>
                <a:ea typeface="Times New Roman" panose="02020603050405020304" pitchFamily="18" charset="0"/>
              </a:rPr>
              <a:t>xác</a:t>
            </a:r>
            <a:r>
              <a:rPr lang="en-US" sz="2400" dirty="0">
                <a:solidFill>
                  <a:schemeClr val="tx1"/>
                </a:solidFill>
                <a:latin typeface="UTM Avo" panose="02040603050506020204" pitchFamily="18"/>
                <a:ea typeface="Times New Roman" panose="02020603050405020304" pitchFamily="18" charset="0"/>
              </a:rPr>
              <a:t> </a:t>
            </a:r>
            <a:r>
              <a:rPr lang="en-US" sz="2400" dirty="0" err="1">
                <a:solidFill>
                  <a:schemeClr val="tx1"/>
                </a:solidFill>
                <a:latin typeface="UTM Avo" panose="02040603050506020204" pitchFamily="18"/>
                <a:ea typeface="Times New Roman" panose="02020603050405020304" pitchFamily="18" charset="0"/>
              </a:rPr>
              <a:t>định</a:t>
            </a:r>
            <a:r>
              <a:rPr lang="en-US" sz="2400" dirty="0">
                <a:solidFill>
                  <a:schemeClr val="tx1"/>
                </a:solidFill>
                <a:latin typeface="UTM Avo" panose="02040603050506020204" pitchFamily="18"/>
                <a:ea typeface="Times New Roman" panose="02020603050405020304" pitchFamily="18" charset="0"/>
              </a:rPr>
              <a:t> </a:t>
            </a:r>
            <a:r>
              <a:rPr lang="en-US" sz="2400" dirty="0" err="1">
                <a:solidFill>
                  <a:schemeClr val="tx1"/>
                </a:solidFill>
                <a:latin typeface="UTM Avo" panose="02040603050506020204" pitchFamily="18"/>
                <a:ea typeface="Times New Roman" panose="02020603050405020304" pitchFamily="18" charset="0"/>
              </a:rPr>
              <a:t>dựa</a:t>
            </a:r>
            <a:r>
              <a:rPr lang="en-US" sz="2400" dirty="0">
                <a:solidFill>
                  <a:schemeClr val="tx1"/>
                </a:solidFill>
                <a:latin typeface="UTM Avo" panose="02040603050506020204" pitchFamily="18"/>
                <a:ea typeface="Times New Roman" panose="02020603050405020304" pitchFamily="18" charset="0"/>
              </a:rPr>
              <a:t> </a:t>
            </a:r>
            <a:r>
              <a:rPr lang="en-US" sz="2400" dirty="0" err="1">
                <a:solidFill>
                  <a:schemeClr val="tx1"/>
                </a:solidFill>
                <a:latin typeface="UTM Avo" panose="02040603050506020204" pitchFamily="18"/>
                <a:ea typeface="Times New Roman" panose="02020603050405020304" pitchFamily="18" charset="0"/>
              </a:rPr>
              <a:t>trên</a:t>
            </a:r>
            <a:r>
              <a:rPr lang="en-US" sz="2400" dirty="0">
                <a:solidFill>
                  <a:schemeClr val="tx1"/>
                </a:solidFill>
                <a:latin typeface="UTM Avo" panose="02040603050506020204" pitchFamily="18"/>
                <a:ea typeface="Times New Roman" panose="02020603050405020304" pitchFamily="18" charset="0"/>
              </a:rPr>
              <a:t> </a:t>
            </a:r>
            <a:r>
              <a:rPr lang="en-US" sz="2400" dirty="0" err="1">
                <a:solidFill>
                  <a:schemeClr val="tx1"/>
                </a:solidFill>
                <a:latin typeface="UTM Avo" panose="02040603050506020204" pitchFamily="18"/>
                <a:ea typeface="Times New Roman" panose="02020603050405020304" pitchFamily="18" charset="0"/>
              </a:rPr>
              <a:t>những</a:t>
            </a:r>
            <a:r>
              <a:rPr lang="en-US" sz="2400" dirty="0">
                <a:solidFill>
                  <a:schemeClr val="tx1"/>
                </a:solidFill>
                <a:latin typeface="UTM Avo" panose="02040603050506020204" pitchFamily="18"/>
                <a:ea typeface="Times New Roman" panose="02020603050405020304" pitchFamily="18" charset="0"/>
              </a:rPr>
              <a:t> </a:t>
            </a:r>
            <a:r>
              <a:rPr lang="en-US" sz="2400" dirty="0" err="1">
                <a:solidFill>
                  <a:schemeClr val="tx1"/>
                </a:solidFill>
                <a:latin typeface="UTM Avo" panose="02040603050506020204" pitchFamily="18"/>
                <a:ea typeface="Times New Roman" panose="02020603050405020304" pitchFamily="18" charset="0"/>
              </a:rPr>
              <a:t>quy</a:t>
            </a:r>
            <a:r>
              <a:rPr lang="en-US" sz="2400" dirty="0">
                <a:solidFill>
                  <a:schemeClr val="tx1"/>
                </a:solidFill>
                <a:latin typeface="UTM Avo" panose="02040603050506020204" pitchFamily="18"/>
                <a:ea typeface="Times New Roman" panose="02020603050405020304" pitchFamily="18" charset="0"/>
              </a:rPr>
              <a:t> </a:t>
            </a:r>
            <a:r>
              <a:rPr lang="en-US" sz="2400" dirty="0" err="1">
                <a:solidFill>
                  <a:schemeClr val="tx1"/>
                </a:solidFill>
                <a:latin typeface="UTM Avo" panose="02040603050506020204" pitchFamily="18"/>
                <a:ea typeface="Times New Roman" panose="02020603050405020304" pitchFamily="18" charset="0"/>
              </a:rPr>
              <a:t>ước</a:t>
            </a:r>
            <a:r>
              <a:rPr lang="en-US" sz="2400" dirty="0">
                <a:solidFill>
                  <a:schemeClr val="tx1"/>
                </a:solidFill>
                <a:latin typeface="UTM Avo" panose="02040603050506020204" pitchFamily="18"/>
                <a:ea typeface="Times New Roman" panose="02020603050405020304" pitchFamily="18" charset="0"/>
              </a:rPr>
              <a:t> </a:t>
            </a:r>
            <a:r>
              <a:rPr lang="en-US" sz="2400" dirty="0" err="1">
                <a:solidFill>
                  <a:schemeClr val="tx1"/>
                </a:solidFill>
                <a:latin typeface="UTM Avo" panose="02040603050506020204" pitchFamily="18"/>
                <a:ea typeface="Times New Roman" panose="02020603050405020304" pitchFamily="18" charset="0"/>
              </a:rPr>
              <a:t>chung</a:t>
            </a:r>
            <a:r>
              <a:rPr lang="en-US" sz="2400" dirty="0">
                <a:solidFill>
                  <a:schemeClr val="tx1"/>
                </a:solidFill>
                <a:latin typeface="UTM Avo" panose="02040603050506020204" pitchFamily="18"/>
                <a:ea typeface="Times New Roman" panose="02020603050405020304" pitchFamily="18" charset="0"/>
              </a:rPr>
              <a:t> </a:t>
            </a:r>
            <a:r>
              <a:rPr lang="en-US" sz="2400" dirty="0" err="1">
                <a:solidFill>
                  <a:schemeClr val="tx1"/>
                </a:solidFill>
                <a:latin typeface="UTM Avo" panose="02040603050506020204" pitchFamily="18"/>
                <a:ea typeface="Times New Roman" panose="02020603050405020304" pitchFamily="18" charset="0"/>
              </a:rPr>
              <a:t>của</a:t>
            </a:r>
            <a:r>
              <a:rPr lang="en-US" sz="2400" dirty="0">
                <a:solidFill>
                  <a:schemeClr val="tx1"/>
                </a:solidFill>
                <a:latin typeface="UTM Avo" panose="02040603050506020204" pitchFamily="18"/>
                <a:ea typeface="Times New Roman" panose="02020603050405020304" pitchFamily="18" charset="0"/>
              </a:rPr>
              <a:t> con </a:t>
            </a:r>
            <a:r>
              <a:rPr lang="en-US" sz="2400" dirty="0" err="1">
                <a:solidFill>
                  <a:schemeClr val="tx1"/>
                </a:solidFill>
                <a:latin typeface="UTM Avo" panose="02040603050506020204" pitchFamily="18"/>
                <a:ea typeface="Times New Roman" panose="02020603050405020304" pitchFamily="18" charset="0"/>
              </a:rPr>
              <a:t>người</a:t>
            </a:r>
            <a:r>
              <a:rPr lang="en-US" sz="2400" dirty="0">
                <a:solidFill>
                  <a:schemeClr val="tx1"/>
                </a:solidFill>
                <a:latin typeface="UTM Avo" panose="02040603050506020204" pitchFamily="18"/>
                <a:ea typeface="Times New Roman" panose="02020603050405020304" pitchFamily="18" charset="0"/>
              </a:rPr>
              <a:t>, </a:t>
            </a:r>
            <a:r>
              <a:rPr lang="en-US" sz="2400" dirty="0" err="1">
                <a:solidFill>
                  <a:schemeClr val="tx1"/>
                </a:solidFill>
                <a:latin typeface="UTM Avo" panose="02040603050506020204" pitchFamily="18"/>
                <a:ea typeface="Times New Roman" panose="02020603050405020304" pitchFamily="18" charset="0"/>
              </a:rPr>
              <a:t>phù</a:t>
            </a:r>
            <a:r>
              <a:rPr lang="en-US" sz="2400" dirty="0">
                <a:solidFill>
                  <a:schemeClr val="tx1"/>
                </a:solidFill>
                <a:latin typeface="UTM Avo" panose="02040603050506020204" pitchFamily="18"/>
                <a:ea typeface="Times New Roman" panose="02020603050405020304" pitchFamily="18" charset="0"/>
              </a:rPr>
              <a:t> </a:t>
            </a:r>
            <a:r>
              <a:rPr lang="en-US" sz="2400" dirty="0" err="1">
                <a:solidFill>
                  <a:schemeClr val="tx1"/>
                </a:solidFill>
                <a:latin typeface="UTM Avo" panose="02040603050506020204" pitchFamily="18"/>
                <a:ea typeface="Times New Roman" panose="02020603050405020304" pitchFamily="18" charset="0"/>
              </a:rPr>
              <a:t>hợp</a:t>
            </a:r>
            <a:r>
              <a:rPr lang="en-US" sz="2400" dirty="0">
                <a:solidFill>
                  <a:schemeClr val="tx1"/>
                </a:solidFill>
                <a:latin typeface="UTM Avo" panose="02040603050506020204" pitchFamily="18"/>
                <a:ea typeface="Times New Roman" panose="02020603050405020304" pitchFamily="18" charset="0"/>
              </a:rPr>
              <a:t> </a:t>
            </a:r>
            <a:r>
              <a:rPr lang="en-US" sz="2400" dirty="0" err="1">
                <a:solidFill>
                  <a:schemeClr val="tx1"/>
                </a:solidFill>
                <a:latin typeface="UTM Avo" panose="02040603050506020204" pitchFamily="18"/>
                <a:ea typeface="Times New Roman" panose="02020603050405020304" pitchFamily="18" charset="0"/>
              </a:rPr>
              <a:t>với</a:t>
            </a:r>
            <a:r>
              <a:rPr lang="en-US" sz="2400" dirty="0">
                <a:solidFill>
                  <a:schemeClr val="tx1"/>
                </a:solidFill>
                <a:latin typeface="UTM Avo" panose="02040603050506020204" pitchFamily="18"/>
                <a:ea typeface="Times New Roman" panose="02020603050405020304" pitchFamily="18" charset="0"/>
              </a:rPr>
              <a:t> </a:t>
            </a:r>
            <a:r>
              <a:rPr lang="en-US" sz="2400" dirty="0" err="1">
                <a:solidFill>
                  <a:schemeClr val="tx1"/>
                </a:solidFill>
                <a:latin typeface="UTM Avo" panose="02040603050506020204" pitchFamily="18"/>
                <a:ea typeface="Times New Roman" panose="02020603050405020304" pitchFamily="18" charset="0"/>
              </a:rPr>
              <a:t>quy</a:t>
            </a:r>
            <a:r>
              <a:rPr lang="en-US" sz="2400" dirty="0">
                <a:solidFill>
                  <a:schemeClr val="tx1"/>
                </a:solidFill>
                <a:latin typeface="UTM Avo" panose="02040603050506020204" pitchFamily="18"/>
                <a:ea typeface="Times New Roman" panose="02020603050405020304" pitchFamily="18" charset="0"/>
              </a:rPr>
              <a:t> </a:t>
            </a:r>
            <a:r>
              <a:rPr lang="en-US" sz="2400" dirty="0" err="1">
                <a:solidFill>
                  <a:schemeClr val="tx1"/>
                </a:solidFill>
                <a:latin typeface="UTM Avo" panose="02040603050506020204" pitchFamily="18"/>
                <a:ea typeface="Times New Roman" panose="02020603050405020304" pitchFamily="18" charset="0"/>
              </a:rPr>
              <a:t>tắc</a:t>
            </a:r>
            <a:r>
              <a:rPr lang="en-US" sz="2400" dirty="0">
                <a:solidFill>
                  <a:schemeClr val="tx1"/>
                </a:solidFill>
                <a:latin typeface="UTM Avo" panose="02040603050506020204" pitchFamily="18"/>
                <a:ea typeface="Times New Roman" panose="02020603050405020304" pitchFamily="18" charset="0"/>
              </a:rPr>
              <a:t>, </a:t>
            </a:r>
            <a:r>
              <a:rPr lang="en-US" sz="2400" dirty="0" err="1">
                <a:solidFill>
                  <a:schemeClr val="tx1"/>
                </a:solidFill>
                <a:latin typeface="UTM Avo" panose="02040603050506020204" pitchFamily="18"/>
                <a:ea typeface="Times New Roman" panose="02020603050405020304" pitchFamily="18" charset="0"/>
              </a:rPr>
              <a:t>chuẩn</a:t>
            </a:r>
            <a:r>
              <a:rPr lang="en-US" sz="2400" dirty="0">
                <a:solidFill>
                  <a:schemeClr val="tx1"/>
                </a:solidFill>
                <a:latin typeface="UTM Avo" panose="02040603050506020204" pitchFamily="18"/>
                <a:ea typeface="Times New Roman" panose="02020603050405020304" pitchFamily="18" charset="0"/>
              </a:rPr>
              <a:t> </a:t>
            </a:r>
            <a:r>
              <a:rPr lang="en-US" sz="2400" dirty="0" err="1">
                <a:solidFill>
                  <a:schemeClr val="tx1"/>
                </a:solidFill>
                <a:latin typeface="UTM Avo" panose="02040603050506020204" pitchFamily="18"/>
                <a:ea typeface="Times New Roman" panose="02020603050405020304" pitchFamily="18" charset="0"/>
              </a:rPr>
              <a:t>mực</a:t>
            </a:r>
            <a:r>
              <a:rPr lang="en-US" sz="2400" dirty="0">
                <a:solidFill>
                  <a:schemeClr val="tx1"/>
                </a:solidFill>
                <a:latin typeface="UTM Avo" panose="02040603050506020204" pitchFamily="18"/>
                <a:ea typeface="Times New Roman" panose="02020603050405020304" pitchFamily="18" charset="0"/>
              </a:rPr>
              <a:t> </a:t>
            </a:r>
            <a:r>
              <a:rPr lang="en-US" sz="2400" dirty="0" err="1">
                <a:solidFill>
                  <a:schemeClr val="tx1"/>
                </a:solidFill>
                <a:latin typeface="UTM Avo" panose="02040603050506020204" pitchFamily="18"/>
                <a:ea typeface="Times New Roman" panose="02020603050405020304" pitchFamily="18" charset="0"/>
              </a:rPr>
              <a:t>và</a:t>
            </a:r>
            <a:r>
              <a:rPr lang="en-US" sz="2400" dirty="0">
                <a:solidFill>
                  <a:schemeClr val="tx1"/>
                </a:solidFill>
                <a:latin typeface="UTM Avo" panose="02040603050506020204" pitchFamily="18"/>
                <a:ea typeface="Times New Roman" panose="02020603050405020304" pitchFamily="18" charset="0"/>
              </a:rPr>
              <a:t> </a:t>
            </a:r>
            <a:r>
              <a:rPr lang="en-US" sz="2400" dirty="0" err="1">
                <a:solidFill>
                  <a:schemeClr val="tx1"/>
                </a:solidFill>
                <a:latin typeface="UTM Avo" panose="02040603050506020204" pitchFamily="18"/>
                <a:ea typeface="Times New Roman" panose="02020603050405020304" pitchFamily="18" charset="0"/>
              </a:rPr>
              <a:t>lợi</a:t>
            </a:r>
            <a:r>
              <a:rPr lang="en-US" sz="2400" dirty="0">
                <a:solidFill>
                  <a:schemeClr val="tx1"/>
                </a:solidFill>
                <a:latin typeface="UTM Avo" panose="02040603050506020204" pitchFamily="18"/>
                <a:ea typeface="Times New Roman" panose="02020603050405020304" pitchFamily="18" charset="0"/>
              </a:rPr>
              <a:t> </a:t>
            </a:r>
            <a:r>
              <a:rPr lang="en-US" sz="2400" dirty="0" err="1">
                <a:solidFill>
                  <a:schemeClr val="tx1"/>
                </a:solidFill>
                <a:latin typeface="UTM Avo" panose="02040603050506020204" pitchFamily="18"/>
                <a:ea typeface="Times New Roman" panose="02020603050405020304" pitchFamily="18" charset="0"/>
              </a:rPr>
              <a:t>ích</a:t>
            </a:r>
            <a:r>
              <a:rPr lang="en-US" sz="2400" dirty="0">
                <a:solidFill>
                  <a:schemeClr val="tx1"/>
                </a:solidFill>
                <a:latin typeface="UTM Avo" panose="02040603050506020204" pitchFamily="18"/>
                <a:ea typeface="Times New Roman" panose="02020603050405020304" pitchFamily="18" charset="0"/>
              </a:rPr>
              <a:t> </a:t>
            </a:r>
            <a:r>
              <a:rPr lang="en-US" sz="2400" dirty="0" err="1">
                <a:solidFill>
                  <a:schemeClr val="tx1"/>
                </a:solidFill>
                <a:latin typeface="UTM Avo" panose="02040603050506020204" pitchFamily="18"/>
                <a:ea typeface="Times New Roman" panose="02020603050405020304" pitchFamily="18" charset="0"/>
              </a:rPr>
              <a:t>chung</a:t>
            </a:r>
            <a:r>
              <a:rPr lang="en-US" sz="2400" dirty="0">
                <a:solidFill>
                  <a:schemeClr val="tx1"/>
                </a:solidFill>
                <a:latin typeface="UTM Avo" panose="02040603050506020204" pitchFamily="18"/>
                <a:ea typeface="Times New Roman" panose="02020603050405020304" pitchFamily="18" charset="0"/>
              </a:rPr>
              <a:t> </a:t>
            </a:r>
            <a:r>
              <a:rPr lang="en-US" sz="2400" dirty="0" err="1">
                <a:solidFill>
                  <a:schemeClr val="tx1"/>
                </a:solidFill>
                <a:latin typeface="UTM Avo" panose="02040603050506020204" pitchFamily="18"/>
                <a:ea typeface="Times New Roman" panose="02020603050405020304" pitchFamily="18" charset="0"/>
              </a:rPr>
              <a:t>của</a:t>
            </a:r>
            <a:r>
              <a:rPr lang="en-US" sz="2400" dirty="0">
                <a:solidFill>
                  <a:schemeClr val="tx1"/>
                </a:solidFill>
                <a:latin typeface="UTM Avo" panose="02040603050506020204" pitchFamily="18"/>
                <a:ea typeface="Times New Roman" panose="02020603050405020304" pitchFamily="18" charset="0"/>
              </a:rPr>
              <a:t> </a:t>
            </a:r>
            <a:r>
              <a:rPr lang="en-US" sz="2400" dirty="0" err="1">
                <a:solidFill>
                  <a:schemeClr val="tx1"/>
                </a:solidFill>
                <a:latin typeface="UTM Avo" panose="02040603050506020204" pitchFamily="18"/>
                <a:ea typeface="Times New Roman" panose="02020603050405020304" pitchFamily="18" charset="0"/>
              </a:rPr>
              <a:t>xã</a:t>
            </a:r>
            <a:r>
              <a:rPr lang="en-US" sz="2400" dirty="0">
                <a:solidFill>
                  <a:schemeClr val="tx1"/>
                </a:solidFill>
                <a:latin typeface="UTM Avo" panose="02040603050506020204" pitchFamily="18"/>
                <a:ea typeface="Times New Roman" panose="02020603050405020304" pitchFamily="18" charset="0"/>
              </a:rPr>
              <a:t> </a:t>
            </a:r>
            <a:r>
              <a:rPr lang="en-US" sz="2400" dirty="0" err="1">
                <a:solidFill>
                  <a:schemeClr val="tx1"/>
                </a:solidFill>
                <a:latin typeface="UTM Avo" panose="02040603050506020204" pitchFamily="18"/>
                <a:ea typeface="Times New Roman" panose="02020603050405020304" pitchFamily="18" charset="0"/>
              </a:rPr>
              <a:t>hội</a:t>
            </a:r>
            <a:r>
              <a:rPr lang="en-US" sz="2400" dirty="0">
                <a:solidFill>
                  <a:schemeClr val="tx1"/>
                </a:solidFill>
                <a:latin typeface="UTM Avo" panose="02040603050506020204" pitchFamily="18"/>
                <a:ea typeface="Times New Roman" panose="02020603050405020304" pitchFamily="18" charset="0"/>
              </a:rPr>
              <a:t>.</a:t>
            </a:r>
            <a:endParaRPr lang="en-US" sz="2400" dirty="0">
              <a:solidFill>
                <a:schemeClr val="tx1"/>
              </a:solidFill>
              <a:effectLst/>
              <a:latin typeface="UTM Avo" panose="02040603050506020204" pitchFamily="18"/>
              <a:ea typeface="Calibri" panose="020F0502020204030204" pitchFamily="34" charset="0"/>
            </a:endParaRPr>
          </a:p>
        </p:txBody>
      </p:sp>
      <p:sp>
        <p:nvSpPr>
          <p:cNvPr id="8" name="Rectangle 7">
            <a:extLst>
              <a:ext uri="{FF2B5EF4-FFF2-40B4-BE49-F238E27FC236}">
                <a16:creationId xmlns:a16="http://schemas.microsoft.com/office/drawing/2014/main" id="{44D2934D-13B3-16B4-C004-FF9EB699736F}"/>
              </a:ext>
            </a:extLst>
          </p:cNvPr>
          <p:cNvSpPr/>
          <p:nvPr/>
        </p:nvSpPr>
        <p:spPr>
          <a:xfrm>
            <a:off x="1659967" y="4384791"/>
            <a:ext cx="8872064" cy="1121846"/>
          </a:xfrm>
          <a:prstGeom prst="rect">
            <a:avLst/>
          </a:prstGeom>
        </p:spPr>
        <p:txBody>
          <a:bodyPr wrap="square">
            <a:spAutoFit/>
          </a:bodyPr>
          <a:lstStyle/>
          <a:p>
            <a:pPr marL="342900" indent="-342900" algn="just">
              <a:lnSpc>
                <a:spcPct val="150000"/>
              </a:lnSpc>
              <a:spcBef>
                <a:spcPts val="100"/>
              </a:spcBef>
              <a:spcAft>
                <a:spcPts val="100"/>
              </a:spcAft>
              <a:buFont typeface="Wingdings" pitchFamily="2" charset="2"/>
              <a:buChar char="Ø"/>
            </a:pPr>
            <a:r>
              <a:rPr lang="en-US" sz="2400" b="1" dirty="0" err="1">
                <a:solidFill>
                  <a:schemeClr val="tx1"/>
                </a:solidFill>
                <a:latin typeface="UTM Avo" panose="02040603050506020204" pitchFamily="18"/>
                <a:ea typeface="Times New Roman" panose="02020603050405020304" pitchFamily="18" charset="0"/>
              </a:rPr>
              <a:t>Khái</a:t>
            </a:r>
            <a:r>
              <a:rPr lang="en-US" sz="2400" b="1" dirty="0">
                <a:solidFill>
                  <a:schemeClr val="tx1"/>
                </a:solidFill>
                <a:latin typeface="UTM Avo" panose="02040603050506020204" pitchFamily="18"/>
                <a:ea typeface="Times New Roman" panose="02020603050405020304" pitchFamily="18" charset="0"/>
              </a:rPr>
              <a:t> </a:t>
            </a:r>
            <a:r>
              <a:rPr lang="en-US" sz="2400" b="1" dirty="0" err="1">
                <a:solidFill>
                  <a:schemeClr val="tx1"/>
                </a:solidFill>
                <a:latin typeface="UTM Avo" panose="02040603050506020204" pitchFamily="18"/>
                <a:ea typeface="Times New Roman" panose="02020603050405020304" pitchFamily="18" charset="0"/>
              </a:rPr>
              <a:t>niệm</a:t>
            </a:r>
            <a:r>
              <a:rPr lang="en-US" sz="2400" b="1" dirty="0">
                <a:solidFill>
                  <a:schemeClr val="tx1"/>
                </a:solidFill>
                <a:latin typeface="UTM Avo" panose="02040603050506020204" pitchFamily="18"/>
                <a:ea typeface="Times New Roman" panose="02020603050405020304" pitchFamily="18" charset="0"/>
              </a:rPr>
              <a:t> </a:t>
            </a:r>
            <a:r>
              <a:rPr lang="en-US" sz="2400" b="1" dirty="0" err="1">
                <a:solidFill>
                  <a:schemeClr val="tx1"/>
                </a:solidFill>
                <a:latin typeface="UTM Avo" panose="02040603050506020204" pitchFamily="18"/>
                <a:ea typeface="Times New Roman" panose="02020603050405020304" pitchFamily="18" charset="0"/>
              </a:rPr>
              <a:t>bảo</a:t>
            </a:r>
            <a:r>
              <a:rPr lang="en-US" sz="2400" b="1" dirty="0">
                <a:solidFill>
                  <a:schemeClr val="tx1"/>
                </a:solidFill>
                <a:latin typeface="UTM Avo" panose="02040603050506020204" pitchFamily="18"/>
                <a:ea typeface="Times New Roman" panose="02020603050405020304" pitchFamily="18" charset="0"/>
              </a:rPr>
              <a:t> </a:t>
            </a:r>
            <a:r>
              <a:rPr lang="en-US" sz="2400" b="1" dirty="0" err="1">
                <a:solidFill>
                  <a:schemeClr val="tx1"/>
                </a:solidFill>
                <a:latin typeface="UTM Avo" panose="02040603050506020204" pitchFamily="18"/>
                <a:ea typeface="Times New Roman" panose="02020603050405020304" pitchFamily="18" charset="0"/>
              </a:rPr>
              <a:t>vệ</a:t>
            </a:r>
            <a:r>
              <a:rPr lang="en-US" sz="2400" b="1" dirty="0">
                <a:solidFill>
                  <a:schemeClr val="tx1"/>
                </a:solidFill>
                <a:latin typeface="UTM Avo" panose="02040603050506020204" pitchFamily="18"/>
                <a:ea typeface="Times New Roman" panose="02020603050405020304" pitchFamily="18" charset="0"/>
              </a:rPr>
              <a:t> </a:t>
            </a:r>
            <a:r>
              <a:rPr lang="en-US" sz="2400" b="1" dirty="0" err="1">
                <a:solidFill>
                  <a:schemeClr val="tx1"/>
                </a:solidFill>
                <a:latin typeface="UTM Avo" panose="02040603050506020204" pitchFamily="18"/>
                <a:ea typeface="Times New Roman" panose="02020603050405020304" pitchFamily="18" charset="0"/>
              </a:rPr>
              <a:t>lẽ</a:t>
            </a:r>
            <a:r>
              <a:rPr lang="en-US" sz="2400" b="1" dirty="0">
                <a:solidFill>
                  <a:schemeClr val="tx1"/>
                </a:solidFill>
                <a:latin typeface="UTM Avo" panose="02040603050506020204" pitchFamily="18"/>
                <a:ea typeface="Times New Roman" panose="02020603050405020304" pitchFamily="18" charset="0"/>
              </a:rPr>
              <a:t> </a:t>
            </a:r>
            <a:r>
              <a:rPr lang="en-US" sz="2400" b="1" dirty="0" err="1">
                <a:solidFill>
                  <a:schemeClr val="tx1"/>
                </a:solidFill>
                <a:latin typeface="UTM Avo" panose="02040603050506020204" pitchFamily="18"/>
                <a:ea typeface="Times New Roman" panose="02020603050405020304" pitchFamily="18" charset="0"/>
              </a:rPr>
              <a:t>phải</a:t>
            </a:r>
            <a:r>
              <a:rPr lang="en-US" sz="2400" b="1" dirty="0">
                <a:solidFill>
                  <a:schemeClr val="tx1"/>
                </a:solidFill>
                <a:latin typeface="UTM Avo" panose="02040603050506020204" pitchFamily="18"/>
                <a:ea typeface="Times New Roman" panose="02020603050405020304" pitchFamily="18" charset="0"/>
              </a:rPr>
              <a:t>: </a:t>
            </a:r>
            <a:r>
              <a:rPr lang="en-US" sz="2400" dirty="0" err="1">
                <a:solidFill>
                  <a:schemeClr val="tx1"/>
                </a:solidFill>
                <a:latin typeface="UTM Avo" panose="02040603050506020204" pitchFamily="18"/>
                <a:ea typeface="Times New Roman" panose="02020603050405020304" pitchFamily="18" charset="0"/>
              </a:rPr>
              <a:t>Là</a:t>
            </a:r>
            <a:r>
              <a:rPr lang="en-US" sz="2400" dirty="0">
                <a:solidFill>
                  <a:schemeClr val="tx1"/>
                </a:solidFill>
                <a:latin typeface="UTM Avo" panose="02040603050506020204" pitchFamily="18"/>
                <a:ea typeface="Times New Roman" panose="02020603050405020304" pitchFamily="18" charset="0"/>
              </a:rPr>
              <a:t> </a:t>
            </a:r>
            <a:r>
              <a:rPr lang="en-US" sz="2400" dirty="0" err="1">
                <a:solidFill>
                  <a:schemeClr val="tx1"/>
                </a:solidFill>
                <a:latin typeface="UTM Avo" panose="02040603050506020204" pitchFamily="18"/>
                <a:ea typeface="Times New Roman" panose="02020603050405020304" pitchFamily="18" charset="0"/>
              </a:rPr>
              <a:t>công</a:t>
            </a:r>
            <a:r>
              <a:rPr lang="en-US" sz="2400" dirty="0">
                <a:solidFill>
                  <a:schemeClr val="tx1"/>
                </a:solidFill>
                <a:latin typeface="UTM Avo" panose="02040603050506020204" pitchFamily="18"/>
                <a:ea typeface="Times New Roman" panose="02020603050405020304" pitchFamily="18" charset="0"/>
              </a:rPr>
              <a:t> </a:t>
            </a:r>
            <a:r>
              <a:rPr lang="en-US" sz="2400" dirty="0" err="1">
                <a:solidFill>
                  <a:schemeClr val="tx1"/>
                </a:solidFill>
                <a:latin typeface="UTM Avo" panose="02040603050506020204" pitchFamily="18"/>
                <a:ea typeface="Times New Roman" panose="02020603050405020304" pitchFamily="18" charset="0"/>
              </a:rPr>
              <a:t>nhận</a:t>
            </a:r>
            <a:r>
              <a:rPr lang="en-US" sz="2400" dirty="0">
                <a:solidFill>
                  <a:schemeClr val="tx1"/>
                </a:solidFill>
                <a:latin typeface="UTM Avo" panose="02040603050506020204" pitchFamily="18"/>
                <a:ea typeface="Times New Roman" panose="02020603050405020304" pitchFamily="18" charset="0"/>
              </a:rPr>
              <a:t>, </a:t>
            </a:r>
            <a:r>
              <a:rPr lang="en-US" sz="2400" dirty="0" err="1">
                <a:solidFill>
                  <a:schemeClr val="tx1"/>
                </a:solidFill>
                <a:latin typeface="UTM Avo" panose="02040603050506020204" pitchFamily="18"/>
                <a:ea typeface="Times New Roman" panose="02020603050405020304" pitchFamily="18" charset="0"/>
              </a:rPr>
              <a:t>ủng</a:t>
            </a:r>
            <a:r>
              <a:rPr lang="en-US" sz="2400" dirty="0">
                <a:solidFill>
                  <a:schemeClr val="tx1"/>
                </a:solidFill>
                <a:latin typeface="UTM Avo" panose="02040603050506020204" pitchFamily="18"/>
                <a:ea typeface="Times New Roman" panose="02020603050405020304" pitchFamily="18" charset="0"/>
              </a:rPr>
              <a:t> </a:t>
            </a:r>
            <a:r>
              <a:rPr lang="en-US" sz="2400" dirty="0" err="1">
                <a:solidFill>
                  <a:schemeClr val="tx1"/>
                </a:solidFill>
                <a:latin typeface="UTM Avo" panose="02040603050506020204" pitchFamily="18"/>
                <a:ea typeface="Times New Roman" panose="02020603050405020304" pitchFamily="18" charset="0"/>
              </a:rPr>
              <a:t>hộ</a:t>
            </a:r>
            <a:r>
              <a:rPr lang="en-US" sz="2400" dirty="0">
                <a:solidFill>
                  <a:schemeClr val="tx1"/>
                </a:solidFill>
                <a:latin typeface="UTM Avo" panose="02040603050506020204" pitchFamily="18"/>
                <a:ea typeface="Times New Roman" panose="02020603050405020304" pitchFamily="18" charset="0"/>
              </a:rPr>
              <a:t>, </a:t>
            </a:r>
            <a:r>
              <a:rPr lang="en-US" sz="2400" dirty="0" err="1">
                <a:solidFill>
                  <a:schemeClr val="tx1"/>
                </a:solidFill>
                <a:latin typeface="UTM Avo" panose="02040603050506020204" pitchFamily="18"/>
                <a:ea typeface="Times New Roman" panose="02020603050405020304" pitchFamily="18" charset="0"/>
              </a:rPr>
              <a:t>tuân</a:t>
            </a:r>
            <a:r>
              <a:rPr lang="en-US" sz="2400" dirty="0">
                <a:solidFill>
                  <a:schemeClr val="tx1"/>
                </a:solidFill>
                <a:latin typeface="UTM Avo" panose="02040603050506020204" pitchFamily="18"/>
                <a:ea typeface="Times New Roman" panose="02020603050405020304" pitchFamily="18" charset="0"/>
              </a:rPr>
              <a:t> </a:t>
            </a:r>
            <a:r>
              <a:rPr lang="en-US" sz="2400" dirty="0" err="1">
                <a:solidFill>
                  <a:schemeClr val="tx1"/>
                </a:solidFill>
                <a:latin typeface="UTM Avo" panose="02040603050506020204" pitchFamily="18"/>
                <a:ea typeface="Times New Roman" panose="02020603050405020304" pitchFamily="18" charset="0"/>
              </a:rPr>
              <a:t>theo</a:t>
            </a:r>
            <a:r>
              <a:rPr lang="en-US" sz="2400" dirty="0">
                <a:solidFill>
                  <a:schemeClr val="tx1"/>
                </a:solidFill>
                <a:latin typeface="UTM Avo" panose="02040603050506020204" pitchFamily="18"/>
                <a:ea typeface="Times New Roman" panose="02020603050405020304" pitchFamily="18" charset="0"/>
              </a:rPr>
              <a:t> </a:t>
            </a:r>
            <a:r>
              <a:rPr lang="en-US" sz="2400" dirty="0" err="1">
                <a:solidFill>
                  <a:schemeClr val="tx1"/>
                </a:solidFill>
                <a:latin typeface="UTM Avo" panose="02040603050506020204" pitchFamily="18"/>
                <a:ea typeface="Times New Roman" panose="02020603050405020304" pitchFamily="18" charset="0"/>
              </a:rPr>
              <a:t>và</a:t>
            </a:r>
            <a:r>
              <a:rPr lang="en-US" sz="2400" dirty="0">
                <a:solidFill>
                  <a:schemeClr val="tx1"/>
                </a:solidFill>
                <a:latin typeface="UTM Avo" panose="02040603050506020204" pitchFamily="18"/>
                <a:ea typeface="Times New Roman" panose="02020603050405020304" pitchFamily="18" charset="0"/>
              </a:rPr>
              <a:t> </a:t>
            </a:r>
            <a:r>
              <a:rPr lang="en-US" sz="2400" dirty="0" err="1">
                <a:solidFill>
                  <a:schemeClr val="tx1"/>
                </a:solidFill>
                <a:latin typeface="UTM Avo" panose="02040603050506020204" pitchFamily="18"/>
                <a:ea typeface="Times New Roman" panose="02020603050405020304" pitchFamily="18" charset="0"/>
              </a:rPr>
              <a:t>bảo</a:t>
            </a:r>
            <a:r>
              <a:rPr lang="en-US" sz="2400" dirty="0">
                <a:solidFill>
                  <a:schemeClr val="tx1"/>
                </a:solidFill>
                <a:latin typeface="UTM Avo" panose="02040603050506020204" pitchFamily="18"/>
                <a:ea typeface="Times New Roman" panose="02020603050405020304" pitchFamily="18" charset="0"/>
              </a:rPr>
              <a:t> </a:t>
            </a:r>
            <a:r>
              <a:rPr lang="en-US" sz="2400" dirty="0" err="1">
                <a:solidFill>
                  <a:schemeClr val="tx1"/>
                </a:solidFill>
                <a:latin typeface="UTM Avo" panose="02040603050506020204" pitchFamily="18"/>
                <a:ea typeface="Times New Roman" panose="02020603050405020304" pitchFamily="18" charset="0"/>
              </a:rPr>
              <a:t>vệ</a:t>
            </a:r>
            <a:r>
              <a:rPr lang="en-US" sz="2400" dirty="0">
                <a:solidFill>
                  <a:schemeClr val="tx1"/>
                </a:solidFill>
                <a:latin typeface="UTM Avo" panose="02040603050506020204" pitchFamily="18"/>
                <a:ea typeface="Times New Roman" panose="02020603050405020304" pitchFamily="18" charset="0"/>
              </a:rPr>
              <a:t> </a:t>
            </a:r>
            <a:r>
              <a:rPr lang="en-US" sz="2400" dirty="0" err="1">
                <a:solidFill>
                  <a:schemeClr val="tx1"/>
                </a:solidFill>
                <a:latin typeface="UTM Avo" panose="02040603050506020204" pitchFamily="18"/>
                <a:ea typeface="Times New Roman" panose="02020603050405020304" pitchFamily="18" charset="0"/>
              </a:rPr>
              <a:t>đúng</a:t>
            </a:r>
            <a:r>
              <a:rPr lang="en-US" sz="2400" dirty="0">
                <a:solidFill>
                  <a:schemeClr val="tx1"/>
                </a:solidFill>
                <a:latin typeface="UTM Avo" panose="02040603050506020204" pitchFamily="18"/>
                <a:ea typeface="Times New Roman" panose="02020603050405020304" pitchFamily="18" charset="0"/>
              </a:rPr>
              <a:t> </a:t>
            </a:r>
            <a:r>
              <a:rPr lang="en-US" sz="2400" dirty="0" err="1">
                <a:solidFill>
                  <a:schemeClr val="tx1"/>
                </a:solidFill>
                <a:latin typeface="UTM Avo" panose="02040603050506020204" pitchFamily="18"/>
                <a:ea typeface="Times New Roman" panose="02020603050405020304" pitchFamily="18" charset="0"/>
              </a:rPr>
              <a:t>đắn</a:t>
            </a:r>
            <a:r>
              <a:rPr lang="en-US" sz="2400" dirty="0">
                <a:solidFill>
                  <a:schemeClr val="tx1"/>
                </a:solidFill>
                <a:latin typeface="UTM Avo" panose="02040603050506020204" pitchFamily="18"/>
                <a:ea typeface="Times New Roman" panose="02020603050405020304" pitchFamily="18" charset="0"/>
              </a:rPr>
              <a:t>.</a:t>
            </a:r>
          </a:p>
        </p:txBody>
      </p:sp>
    </p:spTree>
    <p:extLst>
      <p:ext uri="{BB962C8B-B14F-4D97-AF65-F5344CB8AC3E}">
        <p14:creationId xmlns:p14="http://schemas.microsoft.com/office/powerpoint/2010/main" val="24719414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8"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Google Shape;909;p50">
            <a:extLst>
              <a:ext uri="{FF2B5EF4-FFF2-40B4-BE49-F238E27FC236}">
                <a16:creationId xmlns:a16="http://schemas.microsoft.com/office/drawing/2014/main" id="{9CA9CBB0-55A2-7564-E765-C13FBB7C169B}"/>
              </a:ext>
            </a:extLst>
          </p:cNvPr>
          <p:cNvSpPr txBox="1">
            <a:spLocks/>
          </p:cNvSpPr>
          <p:nvPr/>
        </p:nvSpPr>
        <p:spPr>
          <a:xfrm>
            <a:off x="4517929" y="1579375"/>
            <a:ext cx="3156141" cy="589200"/>
          </a:xfrm>
          <a:prstGeom prst="rect">
            <a:avLst/>
          </a:prstGeom>
        </p:spPr>
        <p:style>
          <a:lnRef idx="2">
            <a:schemeClr val="accent2"/>
          </a:lnRef>
          <a:fillRef idx="1">
            <a:schemeClr val="lt1"/>
          </a:fillRef>
          <a:effectRef idx="0">
            <a:schemeClr val="accent2"/>
          </a:effectRef>
          <a:fontRef idx="minor">
            <a:schemeClr val="dk1"/>
          </a:fontRef>
        </p:style>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US" sz="3000" b="1" dirty="0">
                <a:latin typeface="UTM Avo" panose="02040603050506020204" pitchFamily="18"/>
              </a:rPr>
              <a:t>KẾT LUẬN</a:t>
            </a:r>
          </a:p>
        </p:txBody>
      </p:sp>
      <p:sp>
        <p:nvSpPr>
          <p:cNvPr id="5" name="Freeform: Shape 4">
            <a:extLst>
              <a:ext uri="{FF2B5EF4-FFF2-40B4-BE49-F238E27FC236}">
                <a16:creationId xmlns:a16="http://schemas.microsoft.com/office/drawing/2014/main" id="{8094F0AC-5E23-8C80-5A6C-C92341CF3630}"/>
              </a:ext>
            </a:extLst>
          </p:cNvPr>
          <p:cNvSpPr/>
          <p:nvPr/>
        </p:nvSpPr>
        <p:spPr>
          <a:xfrm>
            <a:off x="6095998" y="3126929"/>
            <a:ext cx="2185238" cy="675449"/>
          </a:xfrm>
          <a:custGeom>
            <a:avLst/>
            <a:gdLst/>
            <a:ahLst/>
            <a:cxnLst/>
            <a:rect l="0" t="0" r="0" b="0"/>
            <a:pathLst>
              <a:path>
                <a:moveTo>
                  <a:pt x="0" y="0"/>
                </a:moveTo>
                <a:lnTo>
                  <a:pt x="0" y="337724"/>
                </a:lnTo>
                <a:lnTo>
                  <a:pt x="2185238" y="337724"/>
                </a:lnTo>
                <a:lnTo>
                  <a:pt x="2185238" y="675449"/>
                </a:lnTo>
              </a:path>
            </a:pathLst>
          </a:custGeom>
          <a:noFill/>
        </p:spPr>
        <p:style>
          <a:lnRef idx="2">
            <a:schemeClr val="dk1">
              <a:shade val="60000"/>
              <a:hueOff val="0"/>
              <a:satOff val="0"/>
              <a:lumOff val="0"/>
              <a:alphaOff val="0"/>
            </a:schemeClr>
          </a:lnRef>
          <a:fillRef idx="0">
            <a:scrgbClr r="0" g="0" b="0"/>
          </a:fillRef>
          <a:effectRef idx="0">
            <a:schemeClr val="dk1">
              <a:hueOff val="0"/>
              <a:satOff val="0"/>
              <a:lumOff val="0"/>
              <a:alphaOff val="0"/>
            </a:schemeClr>
          </a:effectRef>
          <a:fontRef idx="minor">
            <a:schemeClr val="tx1">
              <a:hueOff val="0"/>
              <a:satOff val="0"/>
              <a:lumOff val="0"/>
              <a:alphaOff val="0"/>
            </a:schemeClr>
          </a:fontRef>
        </p:style>
        <p:txBody>
          <a:bodyPr/>
          <a:lstStyle/>
          <a:p>
            <a:endParaRPr lang="en-US"/>
          </a:p>
        </p:txBody>
      </p:sp>
      <p:sp>
        <p:nvSpPr>
          <p:cNvPr id="6" name="Freeform: Shape 5">
            <a:extLst>
              <a:ext uri="{FF2B5EF4-FFF2-40B4-BE49-F238E27FC236}">
                <a16:creationId xmlns:a16="http://schemas.microsoft.com/office/drawing/2014/main" id="{BAC99040-E0DD-9FB6-D343-36A2E27E3439}"/>
              </a:ext>
            </a:extLst>
          </p:cNvPr>
          <p:cNvSpPr/>
          <p:nvPr/>
        </p:nvSpPr>
        <p:spPr>
          <a:xfrm>
            <a:off x="4055820" y="3126929"/>
            <a:ext cx="2040178" cy="675449"/>
          </a:xfrm>
          <a:custGeom>
            <a:avLst/>
            <a:gdLst/>
            <a:ahLst/>
            <a:cxnLst/>
            <a:rect l="0" t="0" r="0" b="0"/>
            <a:pathLst>
              <a:path>
                <a:moveTo>
                  <a:pt x="2040178" y="0"/>
                </a:moveTo>
                <a:lnTo>
                  <a:pt x="2040178" y="337724"/>
                </a:lnTo>
                <a:lnTo>
                  <a:pt x="0" y="337724"/>
                </a:lnTo>
                <a:lnTo>
                  <a:pt x="0" y="675449"/>
                </a:lnTo>
              </a:path>
            </a:pathLst>
          </a:custGeom>
          <a:noFill/>
        </p:spPr>
        <p:style>
          <a:lnRef idx="2">
            <a:schemeClr val="dk1">
              <a:shade val="60000"/>
              <a:hueOff val="0"/>
              <a:satOff val="0"/>
              <a:lumOff val="0"/>
              <a:alphaOff val="0"/>
            </a:schemeClr>
          </a:lnRef>
          <a:fillRef idx="0">
            <a:scrgbClr r="0" g="0" b="0"/>
          </a:fillRef>
          <a:effectRef idx="0">
            <a:schemeClr val="dk1">
              <a:hueOff val="0"/>
              <a:satOff val="0"/>
              <a:lumOff val="0"/>
              <a:alphaOff val="0"/>
            </a:schemeClr>
          </a:effectRef>
          <a:fontRef idx="minor">
            <a:schemeClr val="tx1">
              <a:hueOff val="0"/>
              <a:satOff val="0"/>
              <a:lumOff val="0"/>
              <a:alphaOff val="0"/>
            </a:schemeClr>
          </a:fontRef>
        </p:style>
        <p:txBody>
          <a:bodyPr/>
          <a:lstStyle/>
          <a:p>
            <a:endParaRPr lang="en-US"/>
          </a:p>
        </p:txBody>
      </p:sp>
      <p:sp>
        <p:nvSpPr>
          <p:cNvPr id="7" name="Freeform: Shape 6">
            <a:extLst>
              <a:ext uri="{FF2B5EF4-FFF2-40B4-BE49-F238E27FC236}">
                <a16:creationId xmlns:a16="http://schemas.microsoft.com/office/drawing/2014/main" id="{352934C9-C400-817C-2AE4-7C97D9043367}"/>
              </a:ext>
            </a:extLst>
          </p:cNvPr>
          <p:cNvSpPr/>
          <p:nvPr/>
        </p:nvSpPr>
        <p:spPr>
          <a:xfrm>
            <a:off x="2748826" y="2403394"/>
            <a:ext cx="6694344" cy="723534"/>
          </a:xfrm>
          <a:custGeom>
            <a:avLst/>
            <a:gdLst>
              <a:gd name="connsiteX0" fmla="*/ 0 w 6694344"/>
              <a:gd name="connsiteY0" fmla="*/ 0 h 723534"/>
              <a:gd name="connsiteX1" fmla="*/ 6694344 w 6694344"/>
              <a:gd name="connsiteY1" fmla="*/ 0 h 723534"/>
              <a:gd name="connsiteX2" fmla="*/ 6694344 w 6694344"/>
              <a:gd name="connsiteY2" fmla="*/ 723534 h 723534"/>
              <a:gd name="connsiteX3" fmla="*/ 0 w 6694344"/>
              <a:gd name="connsiteY3" fmla="*/ 723534 h 723534"/>
              <a:gd name="connsiteX4" fmla="*/ 0 w 6694344"/>
              <a:gd name="connsiteY4" fmla="*/ 0 h 7235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94344" h="723534">
                <a:moveTo>
                  <a:pt x="0" y="0"/>
                </a:moveTo>
                <a:lnTo>
                  <a:pt x="6694344" y="0"/>
                </a:lnTo>
                <a:lnTo>
                  <a:pt x="6694344" y="723534"/>
                </a:lnTo>
                <a:lnTo>
                  <a:pt x="0" y="723534"/>
                </a:lnTo>
                <a:lnTo>
                  <a:pt x="0" y="0"/>
                </a:lnTo>
                <a:close/>
              </a:path>
            </a:pathLst>
          </a:custGeom>
        </p:spPr>
        <p:style>
          <a:lnRef idx="2">
            <a:schemeClr val="dk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13970" tIns="13970" rIns="13970" bIns="72000" numCol="1" spcCol="1270" anchor="ctr" anchorCtr="0">
            <a:noAutofit/>
          </a:bodyPr>
          <a:lstStyle/>
          <a:p>
            <a:pPr marL="0" lvl="0" indent="0" algn="ctr" defTabSz="977900">
              <a:lnSpc>
                <a:spcPct val="150000"/>
              </a:lnSpc>
              <a:spcBef>
                <a:spcPct val="0"/>
              </a:spcBef>
              <a:spcAft>
                <a:spcPct val="35000"/>
              </a:spcAft>
              <a:buNone/>
            </a:pPr>
            <a:r>
              <a:rPr lang="en-US" sz="2200" b="1" i="0" kern="1200" dirty="0" err="1">
                <a:latin typeface="UTM Avo" panose="02040603050506020204" pitchFamily="18"/>
              </a:rPr>
              <a:t>Ý</a:t>
            </a:r>
            <a:r>
              <a:rPr lang="en-US" sz="2200" b="1" i="0" kern="1200" dirty="0">
                <a:latin typeface="UTM Avo" panose="02040603050506020204" pitchFamily="18"/>
              </a:rPr>
              <a:t> </a:t>
            </a:r>
            <a:r>
              <a:rPr lang="en-US" sz="2200" b="1" i="0" kern="1200" dirty="0" err="1">
                <a:latin typeface="UTM Avo" panose="02040603050506020204" pitchFamily="18"/>
              </a:rPr>
              <a:t>nghĩa</a:t>
            </a:r>
            <a:r>
              <a:rPr lang="en-US" sz="2200" b="1" i="0" kern="1200" dirty="0">
                <a:latin typeface="UTM Avo" panose="02040603050506020204" pitchFamily="18"/>
              </a:rPr>
              <a:t> </a:t>
            </a:r>
            <a:r>
              <a:rPr lang="en-US" sz="2200" b="1" i="0" kern="1200" dirty="0" err="1">
                <a:latin typeface="UTM Avo" panose="02040603050506020204" pitchFamily="18"/>
              </a:rPr>
              <a:t>của</a:t>
            </a:r>
            <a:r>
              <a:rPr lang="en-US" sz="2200" b="1" i="0" kern="1200" dirty="0">
                <a:latin typeface="UTM Avo" panose="02040603050506020204" pitchFamily="18"/>
              </a:rPr>
              <a:t> </a:t>
            </a:r>
            <a:r>
              <a:rPr lang="en-US" sz="2200" b="1" i="0" kern="1200" dirty="0" err="1">
                <a:latin typeface="UTM Avo" panose="02040603050506020204" pitchFamily="18"/>
              </a:rPr>
              <a:t>việc</a:t>
            </a:r>
            <a:r>
              <a:rPr lang="en-US" sz="2200" b="1" i="0" kern="1200" dirty="0">
                <a:latin typeface="UTM Avo" panose="02040603050506020204" pitchFamily="18"/>
              </a:rPr>
              <a:t> </a:t>
            </a:r>
            <a:r>
              <a:rPr lang="en-US" sz="2200" b="1" i="0" kern="1200" dirty="0" err="1">
                <a:latin typeface="UTM Avo" panose="02040603050506020204" pitchFamily="18"/>
              </a:rPr>
              <a:t>bảo</a:t>
            </a:r>
            <a:r>
              <a:rPr lang="en-US" sz="2200" b="1" i="0" kern="1200" dirty="0">
                <a:latin typeface="UTM Avo" panose="02040603050506020204" pitchFamily="18"/>
              </a:rPr>
              <a:t> </a:t>
            </a:r>
            <a:r>
              <a:rPr lang="en-US" sz="2200" b="1" i="0" kern="1200" dirty="0" err="1">
                <a:latin typeface="UTM Avo" panose="02040603050506020204" pitchFamily="18"/>
              </a:rPr>
              <a:t>vệ</a:t>
            </a:r>
            <a:r>
              <a:rPr lang="en-US" sz="2200" b="1" i="0" kern="1200" dirty="0">
                <a:latin typeface="UTM Avo" panose="02040603050506020204" pitchFamily="18"/>
              </a:rPr>
              <a:t> </a:t>
            </a:r>
            <a:r>
              <a:rPr lang="en-US" sz="2200" b="1" i="0" kern="1200" dirty="0" err="1">
                <a:latin typeface="UTM Avo" panose="02040603050506020204" pitchFamily="18"/>
              </a:rPr>
              <a:t>lẽ</a:t>
            </a:r>
            <a:r>
              <a:rPr lang="en-US" sz="2200" b="1" i="0" kern="1200" dirty="0">
                <a:latin typeface="UTM Avo" panose="02040603050506020204" pitchFamily="18"/>
              </a:rPr>
              <a:t> </a:t>
            </a:r>
            <a:r>
              <a:rPr lang="en-US" sz="2200" b="1" i="0" kern="1200" dirty="0" err="1">
                <a:latin typeface="UTM Avo" panose="02040603050506020204" pitchFamily="18"/>
              </a:rPr>
              <a:t>phải</a:t>
            </a:r>
            <a:r>
              <a:rPr lang="en-US" sz="2200" b="1" i="0" kern="1200" dirty="0">
                <a:latin typeface="UTM Avo" panose="02040603050506020204" pitchFamily="18"/>
              </a:rPr>
              <a:t>:</a:t>
            </a:r>
          </a:p>
        </p:txBody>
      </p:sp>
      <p:sp>
        <p:nvSpPr>
          <p:cNvPr id="8" name="Freeform: Shape 7">
            <a:extLst>
              <a:ext uri="{FF2B5EF4-FFF2-40B4-BE49-F238E27FC236}">
                <a16:creationId xmlns:a16="http://schemas.microsoft.com/office/drawing/2014/main" id="{891625E2-F5FF-1EBE-6D95-47BA3F8DB4FC}"/>
              </a:ext>
            </a:extLst>
          </p:cNvPr>
          <p:cNvSpPr/>
          <p:nvPr/>
        </p:nvSpPr>
        <p:spPr>
          <a:xfrm>
            <a:off x="2102228" y="3802378"/>
            <a:ext cx="3907183" cy="1608212"/>
          </a:xfrm>
          <a:custGeom>
            <a:avLst/>
            <a:gdLst>
              <a:gd name="connsiteX0" fmla="*/ 0 w 3907183"/>
              <a:gd name="connsiteY0" fmla="*/ 0 h 1608212"/>
              <a:gd name="connsiteX1" fmla="*/ 3907183 w 3907183"/>
              <a:gd name="connsiteY1" fmla="*/ 0 h 1608212"/>
              <a:gd name="connsiteX2" fmla="*/ 3907183 w 3907183"/>
              <a:gd name="connsiteY2" fmla="*/ 1608212 h 1608212"/>
              <a:gd name="connsiteX3" fmla="*/ 0 w 3907183"/>
              <a:gd name="connsiteY3" fmla="*/ 1608212 h 1608212"/>
              <a:gd name="connsiteX4" fmla="*/ 0 w 3907183"/>
              <a:gd name="connsiteY4" fmla="*/ 0 h 16082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7183" h="1608212">
                <a:moveTo>
                  <a:pt x="0" y="0"/>
                </a:moveTo>
                <a:lnTo>
                  <a:pt x="3907183" y="0"/>
                </a:lnTo>
                <a:lnTo>
                  <a:pt x="3907183" y="1608212"/>
                </a:lnTo>
                <a:lnTo>
                  <a:pt x="0" y="1608212"/>
                </a:lnTo>
                <a:lnTo>
                  <a:pt x="0" y="0"/>
                </a:lnTo>
                <a:close/>
              </a:path>
            </a:pathLst>
          </a:custGeom>
        </p:spPr>
        <p:style>
          <a:lnRef idx="2">
            <a:schemeClr val="dk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13970" tIns="13970" rIns="13970" bIns="13970" numCol="1" spcCol="1270" anchor="ctr" anchorCtr="0">
            <a:noAutofit/>
          </a:bodyPr>
          <a:lstStyle/>
          <a:p>
            <a:pPr marL="0" lvl="0" indent="0" algn="ctr" defTabSz="977900">
              <a:lnSpc>
                <a:spcPct val="150000"/>
              </a:lnSpc>
              <a:spcBef>
                <a:spcPct val="0"/>
              </a:spcBef>
              <a:spcAft>
                <a:spcPct val="35000"/>
              </a:spcAft>
              <a:buNone/>
            </a:pPr>
            <a:r>
              <a:rPr lang="en-US" sz="2200" kern="1200" dirty="0" err="1">
                <a:latin typeface="UTM Avo" panose="02040603050506020204" pitchFamily="18"/>
              </a:rPr>
              <a:t>Giúp</a:t>
            </a:r>
            <a:r>
              <a:rPr lang="en-US" sz="2200" kern="1200" dirty="0">
                <a:latin typeface="UTM Avo" panose="02040603050506020204" pitchFamily="18"/>
              </a:rPr>
              <a:t> con </a:t>
            </a:r>
            <a:r>
              <a:rPr lang="en-US" sz="2200" kern="1200" dirty="0" err="1">
                <a:latin typeface="UTM Avo" panose="02040603050506020204" pitchFamily="18"/>
              </a:rPr>
              <a:t>người</a:t>
            </a:r>
            <a:r>
              <a:rPr lang="en-US" sz="2200" kern="1200" dirty="0">
                <a:latin typeface="UTM Avo" panose="02040603050506020204" pitchFamily="18"/>
              </a:rPr>
              <a:t> </a:t>
            </a:r>
            <a:r>
              <a:rPr lang="en-US" sz="2200" kern="1200" dirty="0" err="1">
                <a:latin typeface="UTM Avo" panose="02040603050506020204" pitchFamily="18"/>
              </a:rPr>
              <a:t>có</a:t>
            </a:r>
            <a:r>
              <a:rPr lang="en-US" sz="2200" kern="1200" dirty="0">
                <a:latin typeface="UTM Avo" panose="02040603050506020204" pitchFamily="18"/>
              </a:rPr>
              <a:t> </a:t>
            </a:r>
            <a:r>
              <a:rPr lang="en-US" sz="2200" kern="1200" dirty="0" err="1">
                <a:latin typeface="UTM Avo" panose="02040603050506020204" pitchFamily="18"/>
              </a:rPr>
              <a:t>cách</a:t>
            </a:r>
            <a:r>
              <a:rPr lang="en-US" sz="2200" kern="1200" dirty="0">
                <a:latin typeface="UTM Avo" panose="02040603050506020204" pitchFamily="18"/>
              </a:rPr>
              <a:t> </a:t>
            </a:r>
            <a:r>
              <a:rPr lang="en-US" sz="2200" kern="1200" dirty="0" err="1">
                <a:latin typeface="UTM Avo" panose="02040603050506020204" pitchFamily="18"/>
              </a:rPr>
              <a:t>ứng</a:t>
            </a:r>
            <a:r>
              <a:rPr lang="en-US" sz="2200" kern="1200" dirty="0">
                <a:latin typeface="UTM Avo" panose="02040603050506020204" pitchFamily="18"/>
              </a:rPr>
              <a:t> </a:t>
            </a:r>
            <a:r>
              <a:rPr lang="en-US" sz="2200" kern="1200" dirty="0" err="1">
                <a:latin typeface="UTM Avo" panose="02040603050506020204" pitchFamily="18"/>
              </a:rPr>
              <a:t>xử</a:t>
            </a:r>
            <a:r>
              <a:rPr lang="en-US" sz="2200" kern="1200" dirty="0">
                <a:latin typeface="UTM Avo" panose="02040603050506020204" pitchFamily="18"/>
              </a:rPr>
              <a:t> </a:t>
            </a:r>
            <a:r>
              <a:rPr lang="en-US" sz="2200" kern="1200" dirty="0" err="1">
                <a:latin typeface="UTM Avo" panose="02040603050506020204" pitchFamily="18"/>
              </a:rPr>
              <a:t>đúng</a:t>
            </a:r>
            <a:r>
              <a:rPr lang="en-US" sz="2200" kern="1200" dirty="0">
                <a:latin typeface="UTM Avo" panose="02040603050506020204" pitchFamily="18"/>
              </a:rPr>
              <a:t> </a:t>
            </a:r>
            <a:r>
              <a:rPr lang="en-US" sz="2200" kern="1200" dirty="0" err="1">
                <a:latin typeface="UTM Avo" panose="02040603050506020204" pitchFamily="18"/>
              </a:rPr>
              <a:t>đắn</a:t>
            </a:r>
            <a:r>
              <a:rPr lang="en-US" sz="2200" kern="1200" dirty="0">
                <a:latin typeface="UTM Avo" panose="02040603050506020204" pitchFamily="18"/>
              </a:rPr>
              <a:t>, </a:t>
            </a:r>
            <a:r>
              <a:rPr lang="en-US" sz="2200" kern="1200" dirty="0" err="1">
                <a:latin typeface="UTM Avo" panose="02040603050506020204" pitchFamily="18"/>
              </a:rPr>
              <a:t>phù</a:t>
            </a:r>
            <a:r>
              <a:rPr lang="en-US" sz="2200" kern="1200" dirty="0">
                <a:latin typeface="UTM Avo" panose="02040603050506020204" pitchFamily="18"/>
              </a:rPr>
              <a:t> </a:t>
            </a:r>
            <a:r>
              <a:rPr lang="en-US" sz="2200" kern="1200" dirty="0" err="1">
                <a:latin typeface="UTM Avo" panose="02040603050506020204" pitchFamily="18"/>
              </a:rPr>
              <a:t>hợp</a:t>
            </a:r>
            <a:r>
              <a:rPr lang="en-US" sz="2200" kern="1200" dirty="0">
                <a:latin typeface="UTM Avo" panose="02040603050506020204" pitchFamily="18"/>
              </a:rPr>
              <a:t>.</a:t>
            </a:r>
          </a:p>
        </p:txBody>
      </p:sp>
      <p:sp>
        <p:nvSpPr>
          <p:cNvPr id="9" name="Freeform: Shape 8">
            <a:extLst>
              <a:ext uri="{FF2B5EF4-FFF2-40B4-BE49-F238E27FC236}">
                <a16:creationId xmlns:a16="http://schemas.microsoft.com/office/drawing/2014/main" id="{A3238E28-A690-1CD0-FDE8-7D3C491BCBD6}"/>
              </a:ext>
            </a:extLst>
          </p:cNvPr>
          <p:cNvSpPr/>
          <p:nvPr/>
        </p:nvSpPr>
        <p:spPr>
          <a:xfrm>
            <a:off x="6226521" y="3802378"/>
            <a:ext cx="4109432" cy="1608212"/>
          </a:xfrm>
          <a:custGeom>
            <a:avLst/>
            <a:gdLst>
              <a:gd name="connsiteX0" fmla="*/ 0 w 4109432"/>
              <a:gd name="connsiteY0" fmla="*/ 0 h 1608212"/>
              <a:gd name="connsiteX1" fmla="*/ 4109432 w 4109432"/>
              <a:gd name="connsiteY1" fmla="*/ 0 h 1608212"/>
              <a:gd name="connsiteX2" fmla="*/ 4109432 w 4109432"/>
              <a:gd name="connsiteY2" fmla="*/ 1608212 h 1608212"/>
              <a:gd name="connsiteX3" fmla="*/ 0 w 4109432"/>
              <a:gd name="connsiteY3" fmla="*/ 1608212 h 1608212"/>
              <a:gd name="connsiteX4" fmla="*/ 0 w 4109432"/>
              <a:gd name="connsiteY4" fmla="*/ 0 h 16082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09432" h="1608212">
                <a:moveTo>
                  <a:pt x="0" y="0"/>
                </a:moveTo>
                <a:lnTo>
                  <a:pt x="4109432" y="0"/>
                </a:lnTo>
                <a:lnTo>
                  <a:pt x="4109432" y="1608212"/>
                </a:lnTo>
                <a:lnTo>
                  <a:pt x="0" y="1608212"/>
                </a:lnTo>
                <a:lnTo>
                  <a:pt x="0" y="0"/>
                </a:lnTo>
                <a:close/>
              </a:path>
            </a:pathLst>
          </a:custGeom>
        </p:spPr>
        <p:style>
          <a:lnRef idx="2">
            <a:schemeClr val="dk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13970" tIns="13970" rIns="13970" bIns="13970" numCol="1" spcCol="1270" anchor="ctr" anchorCtr="0">
            <a:noAutofit/>
          </a:bodyPr>
          <a:lstStyle/>
          <a:p>
            <a:pPr marL="0" lvl="0" indent="0" algn="ctr" defTabSz="977900">
              <a:lnSpc>
                <a:spcPct val="150000"/>
              </a:lnSpc>
              <a:spcBef>
                <a:spcPct val="0"/>
              </a:spcBef>
              <a:spcAft>
                <a:spcPct val="35000"/>
              </a:spcAft>
              <a:buNone/>
            </a:pPr>
            <a:r>
              <a:rPr lang="en-US" sz="2200" kern="1200" dirty="0" err="1">
                <a:latin typeface="UTM Avo" panose="02040603050506020204" pitchFamily="18"/>
              </a:rPr>
              <a:t>Góp</a:t>
            </a:r>
            <a:r>
              <a:rPr lang="en-US" sz="2200" kern="1200" dirty="0">
                <a:latin typeface="UTM Avo" panose="02040603050506020204" pitchFamily="18"/>
              </a:rPr>
              <a:t> </a:t>
            </a:r>
            <a:r>
              <a:rPr lang="en-US" sz="2200" kern="1200" dirty="0" err="1">
                <a:latin typeface="UTM Avo" panose="02040603050506020204" pitchFamily="18"/>
              </a:rPr>
              <a:t>phần</a:t>
            </a:r>
            <a:r>
              <a:rPr lang="en-US" sz="2200" kern="1200" dirty="0">
                <a:latin typeface="UTM Avo" panose="02040603050506020204" pitchFamily="18"/>
              </a:rPr>
              <a:t> </a:t>
            </a:r>
            <a:r>
              <a:rPr lang="en-US" sz="2200" kern="1200" dirty="0" err="1">
                <a:latin typeface="UTM Avo" panose="02040603050506020204" pitchFamily="18"/>
              </a:rPr>
              <a:t>thúc</a:t>
            </a:r>
            <a:r>
              <a:rPr lang="en-US" sz="2200" kern="1200" dirty="0">
                <a:latin typeface="UTM Avo" panose="02040603050506020204" pitchFamily="18"/>
              </a:rPr>
              <a:t> </a:t>
            </a:r>
            <a:r>
              <a:rPr lang="en-US" sz="2200" kern="1200" dirty="0" err="1">
                <a:latin typeface="UTM Avo" panose="02040603050506020204" pitchFamily="18"/>
              </a:rPr>
              <a:t>đẩy</a:t>
            </a:r>
            <a:r>
              <a:rPr lang="en-US" sz="2200" kern="1200" dirty="0">
                <a:latin typeface="UTM Avo" panose="02040603050506020204" pitchFamily="18"/>
              </a:rPr>
              <a:t> </a:t>
            </a:r>
            <a:r>
              <a:rPr lang="en-US" sz="2200" kern="1200" dirty="0" err="1">
                <a:latin typeface="UTM Avo" panose="02040603050506020204" pitchFamily="18"/>
              </a:rPr>
              <a:t>xã</a:t>
            </a:r>
            <a:r>
              <a:rPr lang="en-US" sz="2200" kern="1200" dirty="0">
                <a:latin typeface="UTM Avo" panose="02040603050506020204" pitchFamily="18"/>
              </a:rPr>
              <a:t> </a:t>
            </a:r>
            <a:r>
              <a:rPr lang="en-US" sz="2200" kern="1200" dirty="0" err="1">
                <a:latin typeface="UTM Avo" panose="02040603050506020204" pitchFamily="18"/>
              </a:rPr>
              <a:t>hội</a:t>
            </a:r>
            <a:r>
              <a:rPr lang="en-US" sz="2200" kern="1200" dirty="0">
                <a:latin typeface="UTM Avo" panose="02040603050506020204" pitchFamily="18"/>
              </a:rPr>
              <a:t> </a:t>
            </a:r>
            <a:r>
              <a:rPr lang="en-US" sz="2200" kern="1200" dirty="0" err="1">
                <a:latin typeface="UTM Avo" panose="02040603050506020204" pitchFamily="18"/>
              </a:rPr>
              <a:t>ổn</a:t>
            </a:r>
            <a:r>
              <a:rPr lang="en-US" sz="2200" kern="1200" dirty="0">
                <a:latin typeface="UTM Avo" panose="02040603050506020204" pitchFamily="18"/>
              </a:rPr>
              <a:t> </a:t>
            </a:r>
            <a:r>
              <a:rPr lang="en-US" sz="2200" kern="1200" dirty="0" err="1">
                <a:latin typeface="UTM Avo" panose="02040603050506020204" pitchFamily="18"/>
              </a:rPr>
              <a:t>định</a:t>
            </a:r>
            <a:r>
              <a:rPr lang="en-US" sz="2200" kern="1200" dirty="0">
                <a:latin typeface="UTM Avo" panose="02040603050506020204" pitchFamily="18"/>
              </a:rPr>
              <a:t>, </a:t>
            </a:r>
            <a:r>
              <a:rPr lang="en-US" sz="2200" kern="1200" dirty="0" err="1">
                <a:latin typeface="UTM Avo" panose="02040603050506020204" pitchFamily="18"/>
              </a:rPr>
              <a:t>công</a:t>
            </a:r>
            <a:r>
              <a:rPr lang="en-US" sz="2200" kern="1200" dirty="0">
                <a:latin typeface="UTM Avo" panose="02040603050506020204" pitchFamily="18"/>
              </a:rPr>
              <a:t> </a:t>
            </a:r>
            <a:r>
              <a:rPr lang="en-US" sz="2200" kern="1200" dirty="0" err="1">
                <a:latin typeface="UTM Avo" panose="02040603050506020204" pitchFamily="18"/>
              </a:rPr>
              <a:t>bằng</a:t>
            </a:r>
            <a:r>
              <a:rPr lang="en-US" sz="2200" kern="1200" dirty="0">
                <a:latin typeface="UTM Avo" panose="02040603050506020204" pitchFamily="18"/>
              </a:rPr>
              <a:t>, </a:t>
            </a:r>
            <a:r>
              <a:rPr lang="en-US" sz="2200" kern="1200" dirty="0" err="1">
                <a:latin typeface="UTM Avo" panose="02040603050506020204" pitchFamily="18"/>
              </a:rPr>
              <a:t>phát</a:t>
            </a:r>
            <a:r>
              <a:rPr lang="en-US" sz="2200" kern="1200" dirty="0">
                <a:latin typeface="UTM Avo" panose="02040603050506020204" pitchFamily="18"/>
              </a:rPr>
              <a:t> </a:t>
            </a:r>
            <a:r>
              <a:rPr lang="en-US" sz="2200" kern="1200" dirty="0" err="1">
                <a:latin typeface="UTM Avo" panose="02040603050506020204" pitchFamily="18"/>
              </a:rPr>
              <a:t>triển</a:t>
            </a:r>
            <a:r>
              <a:rPr lang="en-US" sz="2200" kern="1200" dirty="0">
                <a:latin typeface="UTM Avo" panose="02040603050506020204" pitchFamily="18"/>
              </a:rPr>
              <a:t>.</a:t>
            </a:r>
          </a:p>
        </p:txBody>
      </p:sp>
    </p:spTree>
    <p:extLst>
      <p:ext uri="{BB962C8B-B14F-4D97-AF65-F5344CB8AC3E}">
        <p14:creationId xmlns:p14="http://schemas.microsoft.com/office/powerpoint/2010/main" val="6481614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up)">
                                      <p:cBhvr>
                                        <p:cTn id="17" dur="500"/>
                                        <p:tgtEl>
                                          <p:spTgt spid="6"/>
                                        </p:tgtEl>
                                      </p:cBhvr>
                                    </p:animEffect>
                                  </p:childTnLst>
                                </p:cTn>
                              </p:par>
                              <p:par>
                                <p:cTn id="18" presetID="22" presetClass="entr" presetSubtype="1" fill="hold" grpId="0" nodeType="with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wipe(up)">
                                      <p:cBhvr>
                                        <p:cTn id="20" dur="500"/>
                                        <p:tgtEl>
                                          <p:spTgt spid="8"/>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1"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up)">
                                      <p:cBhvr>
                                        <p:cTn id="25" dur="500"/>
                                        <p:tgtEl>
                                          <p:spTgt spid="5"/>
                                        </p:tgtEl>
                                      </p:cBhvr>
                                    </p:animEffect>
                                  </p:childTnLst>
                                </p:cTn>
                              </p:par>
                              <p:par>
                                <p:cTn id="26" presetID="22" presetClass="entr" presetSubtype="1" fill="hold" grpId="0" nodeType="with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wipe(up)">
                                      <p:cBhvr>
                                        <p:cTn id="2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P spid="6" grpId="0" animBg="1"/>
      <p:bldP spid="7" grpId="0" animBg="1"/>
      <p:bldP spid="8" grpId="0" animBg="1"/>
      <p:bldP spid="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F9471AF3-AADA-98B2-BFA2-3E5B54830311}"/>
              </a:ext>
            </a:extLst>
          </p:cNvPr>
          <p:cNvPicPr>
            <a:picLocks noChangeAspect="1"/>
          </p:cNvPicPr>
          <p:nvPr/>
        </p:nvPicPr>
        <p:blipFill>
          <a:blip r:embed="rId4"/>
          <a:stretch>
            <a:fillRect/>
          </a:stretch>
        </p:blipFill>
        <p:spPr>
          <a:xfrm>
            <a:off x="9042400" y="677110"/>
            <a:ext cx="3144788" cy="1699200"/>
          </a:xfrm>
          <a:prstGeom prst="rect">
            <a:avLst/>
          </a:prstGeom>
        </p:spPr>
      </p:pic>
    </p:spTree>
    <p:extLst>
      <p:ext uri="{BB962C8B-B14F-4D97-AF65-F5344CB8AC3E}">
        <p14:creationId xmlns:p14="http://schemas.microsoft.com/office/powerpoint/2010/main" val="24821714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A26FD28-6101-9D28-D501-0AE05E6BC742}"/>
              </a:ext>
            </a:extLst>
          </p:cNvPr>
          <p:cNvSpPr/>
          <p:nvPr/>
        </p:nvSpPr>
        <p:spPr>
          <a:xfrm>
            <a:off x="1985213" y="2872347"/>
            <a:ext cx="8221574" cy="3179537"/>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UTM Avo" panose="02040603050506020204" pitchFamily="18"/>
            </a:endParaRPr>
          </a:p>
        </p:txBody>
      </p:sp>
      <p:sp>
        <p:nvSpPr>
          <p:cNvPr id="3" name="Rectangle 2">
            <a:extLst>
              <a:ext uri="{FF2B5EF4-FFF2-40B4-BE49-F238E27FC236}">
                <a16:creationId xmlns:a16="http://schemas.microsoft.com/office/drawing/2014/main" id="{2E355C54-CFA7-C2FF-8046-5DFE18E7E4E1}"/>
              </a:ext>
            </a:extLst>
          </p:cNvPr>
          <p:cNvSpPr/>
          <p:nvPr/>
        </p:nvSpPr>
        <p:spPr>
          <a:xfrm>
            <a:off x="1985213" y="1441298"/>
            <a:ext cx="8221574" cy="1170320"/>
          </a:xfrm>
          <a:prstGeom prst="rect">
            <a:avLst/>
          </a:prstGeom>
        </p:spPr>
        <p:txBody>
          <a:bodyPr wrap="square">
            <a:spAutoFit/>
          </a:bodyPr>
          <a:lstStyle/>
          <a:p>
            <a:pPr algn="ctr">
              <a:lnSpc>
                <a:spcPct val="150000"/>
              </a:lnSpc>
            </a:pPr>
            <a:r>
              <a:rPr lang="vi-VN" sz="2500" b="1" dirty="0">
                <a:solidFill>
                  <a:schemeClr val="tx1"/>
                </a:solidFill>
                <a:latin typeface="UTM Avo" panose="02040603050506020204" pitchFamily="18"/>
                <a:ea typeface="+mn-ea"/>
                <a:cs typeface="+mn-cs"/>
              </a:rPr>
              <a:t>Em hãy kể những việc làm thể hiện việc bảo vệ lẽ phải trong gia đình, nhà trường và xã hội.</a:t>
            </a:r>
            <a:endParaRPr lang="en-US" sz="2500" dirty="0">
              <a:solidFill>
                <a:schemeClr val="tx1"/>
              </a:solidFill>
              <a:latin typeface="UTM Avo" panose="02040603050506020204" pitchFamily="18"/>
              <a:ea typeface="+mn-ea"/>
              <a:cs typeface="+mn-cs"/>
            </a:endParaRPr>
          </a:p>
        </p:txBody>
      </p:sp>
      <p:sp>
        <p:nvSpPr>
          <p:cNvPr id="4" name="Rectangle 3">
            <a:extLst>
              <a:ext uri="{FF2B5EF4-FFF2-40B4-BE49-F238E27FC236}">
                <a16:creationId xmlns:a16="http://schemas.microsoft.com/office/drawing/2014/main" id="{2998F63E-51D6-F1D0-F5D2-EB4F023E39E0}"/>
              </a:ext>
            </a:extLst>
          </p:cNvPr>
          <p:cNvSpPr/>
          <p:nvPr/>
        </p:nvSpPr>
        <p:spPr>
          <a:xfrm>
            <a:off x="2318655" y="3025183"/>
            <a:ext cx="7554690" cy="2873928"/>
          </a:xfrm>
          <a:prstGeom prst="rect">
            <a:avLst/>
          </a:prstGeom>
        </p:spPr>
        <p:txBody>
          <a:bodyPr wrap="square">
            <a:spAutoFit/>
          </a:bodyPr>
          <a:lstStyle/>
          <a:p>
            <a:pPr marL="285750" indent="-285750" algn="just">
              <a:lnSpc>
                <a:spcPct val="150000"/>
              </a:lnSpc>
              <a:spcBef>
                <a:spcPts val="100"/>
              </a:spcBef>
              <a:spcAft>
                <a:spcPts val="100"/>
              </a:spcAft>
              <a:buFont typeface="Arial" panose="020B0604020202020204" pitchFamily="34" charset="0"/>
              <a:buChar char="•"/>
            </a:pPr>
            <a:r>
              <a:rPr lang="en-US" sz="2000" dirty="0" err="1">
                <a:solidFill>
                  <a:schemeClr val="tx1"/>
                </a:solidFill>
                <a:latin typeface="UTM Avo" panose="02040603050506020204" pitchFamily="18"/>
                <a:ea typeface="+mn-ea"/>
                <a:cs typeface="+mn-cs"/>
              </a:rPr>
              <a:t>Lắng</a:t>
            </a:r>
            <a:r>
              <a:rPr lang="en-US" sz="2000" dirty="0">
                <a:solidFill>
                  <a:schemeClr val="tx1"/>
                </a:solidFill>
                <a:latin typeface="UTM Avo" panose="02040603050506020204" pitchFamily="18"/>
                <a:ea typeface="+mn-ea"/>
                <a:cs typeface="+mn-cs"/>
              </a:rPr>
              <a:t> </a:t>
            </a:r>
            <a:r>
              <a:rPr lang="en-US" sz="2000" dirty="0" err="1">
                <a:solidFill>
                  <a:schemeClr val="tx1"/>
                </a:solidFill>
                <a:latin typeface="UTM Avo" panose="02040603050506020204" pitchFamily="18"/>
                <a:ea typeface="+mn-ea"/>
                <a:cs typeface="+mn-cs"/>
              </a:rPr>
              <a:t>nghe</a:t>
            </a:r>
            <a:r>
              <a:rPr lang="en-US" sz="2000" dirty="0">
                <a:solidFill>
                  <a:schemeClr val="tx1"/>
                </a:solidFill>
                <a:latin typeface="UTM Avo" panose="02040603050506020204" pitchFamily="18"/>
                <a:ea typeface="+mn-ea"/>
                <a:cs typeface="+mn-cs"/>
              </a:rPr>
              <a:t> </a:t>
            </a:r>
            <a:r>
              <a:rPr lang="en-US" sz="2000" dirty="0" err="1">
                <a:solidFill>
                  <a:schemeClr val="tx1"/>
                </a:solidFill>
                <a:latin typeface="UTM Avo" panose="02040603050506020204" pitchFamily="18"/>
                <a:ea typeface="+mn-ea"/>
                <a:cs typeface="+mn-cs"/>
              </a:rPr>
              <a:t>những</a:t>
            </a:r>
            <a:r>
              <a:rPr lang="en-US" sz="2000" dirty="0">
                <a:solidFill>
                  <a:schemeClr val="tx1"/>
                </a:solidFill>
                <a:latin typeface="UTM Avo" panose="02040603050506020204" pitchFamily="18"/>
                <a:ea typeface="+mn-ea"/>
                <a:cs typeface="+mn-cs"/>
              </a:rPr>
              <a:t> ý </a:t>
            </a:r>
            <a:r>
              <a:rPr lang="en-US" sz="2000" dirty="0" err="1">
                <a:solidFill>
                  <a:schemeClr val="tx1"/>
                </a:solidFill>
                <a:latin typeface="UTM Avo" panose="02040603050506020204" pitchFamily="18"/>
                <a:ea typeface="+mn-ea"/>
                <a:cs typeface="+mn-cs"/>
              </a:rPr>
              <a:t>kiến</a:t>
            </a:r>
            <a:r>
              <a:rPr lang="en-US" sz="2000" dirty="0">
                <a:solidFill>
                  <a:schemeClr val="tx1"/>
                </a:solidFill>
                <a:latin typeface="UTM Avo" panose="02040603050506020204" pitchFamily="18"/>
                <a:ea typeface="+mn-ea"/>
                <a:cs typeface="+mn-cs"/>
              </a:rPr>
              <a:t> </a:t>
            </a:r>
            <a:r>
              <a:rPr lang="en-US" sz="2000" dirty="0" err="1">
                <a:solidFill>
                  <a:schemeClr val="tx1"/>
                </a:solidFill>
                <a:latin typeface="UTM Avo" panose="02040603050506020204" pitchFamily="18"/>
                <a:ea typeface="+mn-ea"/>
                <a:cs typeface="+mn-cs"/>
              </a:rPr>
              <a:t>của</a:t>
            </a:r>
            <a:r>
              <a:rPr lang="en-US" sz="2000" dirty="0">
                <a:solidFill>
                  <a:schemeClr val="tx1"/>
                </a:solidFill>
                <a:latin typeface="UTM Avo" panose="02040603050506020204" pitchFamily="18"/>
                <a:ea typeface="+mn-ea"/>
                <a:cs typeface="+mn-cs"/>
              </a:rPr>
              <a:t> </a:t>
            </a:r>
            <a:r>
              <a:rPr lang="en-US" sz="2000" dirty="0" err="1">
                <a:solidFill>
                  <a:schemeClr val="tx1"/>
                </a:solidFill>
                <a:latin typeface="UTM Avo" panose="02040603050506020204" pitchFamily="18"/>
                <a:ea typeface="+mn-ea"/>
                <a:cs typeface="+mn-cs"/>
              </a:rPr>
              <a:t>người</a:t>
            </a:r>
            <a:r>
              <a:rPr lang="en-US" sz="2000" dirty="0">
                <a:solidFill>
                  <a:schemeClr val="tx1"/>
                </a:solidFill>
                <a:latin typeface="UTM Avo" panose="02040603050506020204" pitchFamily="18"/>
                <a:ea typeface="+mn-ea"/>
                <a:cs typeface="+mn-cs"/>
              </a:rPr>
              <a:t> ta </a:t>
            </a:r>
            <a:r>
              <a:rPr lang="en-US" sz="2000" dirty="0" err="1">
                <a:solidFill>
                  <a:schemeClr val="tx1"/>
                </a:solidFill>
                <a:latin typeface="UTM Avo" panose="02040603050506020204" pitchFamily="18"/>
                <a:ea typeface="+mn-ea"/>
                <a:cs typeface="+mn-cs"/>
              </a:rPr>
              <a:t>nói</a:t>
            </a:r>
            <a:r>
              <a:rPr lang="en-US" sz="2000" dirty="0">
                <a:solidFill>
                  <a:schemeClr val="tx1"/>
                </a:solidFill>
                <a:latin typeface="UTM Avo" panose="02040603050506020204" pitchFamily="18"/>
                <a:ea typeface="+mn-ea"/>
                <a:cs typeface="+mn-cs"/>
              </a:rPr>
              <a:t> </a:t>
            </a:r>
            <a:r>
              <a:rPr lang="en-US" sz="2000" dirty="0" err="1">
                <a:solidFill>
                  <a:schemeClr val="tx1"/>
                </a:solidFill>
                <a:latin typeface="UTM Avo" panose="02040603050506020204" pitchFamily="18"/>
                <a:ea typeface="+mn-ea"/>
                <a:cs typeface="+mn-cs"/>
              </a:rPr>
              <a:t>sau</a:t>
            </a:r>
            <a:r>
              <a:rPr lang="en-US" sz="2000" dirty="0">
                <a:solidFill>
                  <a:schemeClr val="tx1"/>
                </a:solidFill>
                <a:latin typeface="UTM Avo" panose="02040603050506020204" pitchFamily="18"/>
                <a:ea typeface="+mn-ea"/>
                <a:cs typeface="+mn-cs"/>
              </a:rPr>
              <a:t> </a:t>
            </a:r>
            <a:r>
              <a:rPr lang="en-US" sz="2000" dirty="0" err="1">
                <a:solidFill>
                  <a:schemeClr val="tx1"/>
                </a:solidFill>
                <a:latin typeface="UTM Avo" panose="02040603050506020204" pitchFamily="18"/>
                <a:ea typeface="+mn-ea"/>
                <a:cs typeface="+mn-cs"/>
              </a:rPr>
              <a:t>đó</a:t>
            </a:r>
            <a:r>
              <a:rPr lang="en-US" sz="2000" dirty="0">
                <a:solidFill>
                  <a:schemeClr val="tx1"/>
                </a:solidFill>
                <a:latin typeface="UTM Avo" panose="02040603050506020204" pitchFamily="18"/>
                <a:ea typeface="+mn-ea"/>
                <a:cs typeface="+mn-cs"/>
              </a:rPr>
              <a:t> </a:t>
            </a:r>
            <a:r>
              <a:rPr lang="en-US" sz="2000" dirty="0" err="1">
                <a:solidFill>
                  <a:schemeClr val="tx1"/>
                </a:solidFill>
                <a:latin typeface="UTM Avo" panose="02040603050506020204" pitchFamily="18"/>
                <a:ea typeface="+mn-ea"/>
                <a:cs typeface="+mn-cs"/>
              </a:rPr>
              <a:t>phân</a:t>
            </a:r>
            <a:r>
              <a:rPr lang="en-US" sz="2000" dirty="0">
                <a:solidFill>
                  <a:schemeClr val="tx1"/>
                </a:solidFill>
                <a:latin typeface="UTM Avo" panose="02040603050506020204" pitchFamily="18"/>
                <a:ea typeface="+mn-ea"/>
                <a:cs typeface="+mn-cs"/>
              </a:rPr>
              <a:t> </a:t>
            </a:r>
            <a:r>
              <a:rPr lang="en-US" sz="2000" dirty="0" err="1">
                <a:solidFill>
                  <a:schemeClr val="tx1"/>
                </a:solidFill>
                <a:latin typeface="UTM Avo" panose="02040603050506020204" pitchFamily="18"/>
                <a:ea typeface="+mn-ea"/>
                <a:cs typeface="+mn-cs"/>
              </a:rPr>
              <a:t>tích</a:t>
            </a:r>
            <a:r>
              <a:rPr lang="en-US" sz="2000" dirty="0">
                <a:solidFill>
                  <a:schemeClr val="tx1"/>
                </a:solidFill>
                <a:latin typeface="UTM Avo" panose="02040603050506020204" pitchFamily="18"/>
                <a:ea typeface="+mn-ea"/>
                <a:cs typeface="+mn-cs"/>
              </a:rPr>
              <a:t> </a:t>
            </a:r>
            <a:r>
              <a:rPr lang="en-US" sz="2000" dirty="0" err="1">
                <a:solidFill>
                  <a:schemeClr val="tx1"/>
                </a:solidFill>
                <a:latin typeface="UTM Avo" panose="02040603050506020204" pitchFamily="18"/>
                <a:ea typeface="+mn-ea"/>
                <a:cs typeface="+mn-cs"/>
              </a:rPr>
              <a:t>mặt</a:t>
            </a:r>
            <a:r>
              <a:rPr lang="en-US" sz="2000" dirty="0">
                <a:solidFill>
                  <a:schemeClr val="tx1"/>
                </a:solidFill>
                <a:latin typeface="UTM Avo" panose="02040603050506020204" pitchFamily="18"/>
                <a:ea typeface="+mn-ea"/>
                <a:cs typeface="+mn-cs"/>
              </a:rPr>
              <a:t> </a:t>
            </a:r>
            <a:r>
              <a:rPr lang="en-US" sz="2000" dirty="0" err="1">
                <a:solidFill>
                  <a:schemeClr val="tx1"/>
                </a:solidFill>
                <a:latin typeface="UTM Avo" panose="02040603050506020204" pitchFamily="18"/>
                <a:ea typeface="+mn-ea"/>
                <a:cs typeface="+mn-cs"/>
              </a:rPr>
              <a:t>đúng</a:t>
            </a:r>
            <a:r>
              <a:rPr lang="en-US" sz="2000" dirty="0">
                <a:solidFill>
                  <a:schemeClr val="tx1"/>
                </a:solidFill>
                <a:latin typeface="UTM Avo" panose="02040603050506020204" pitchFamily="18"/>
                <a:ea typeface="+mn-ea"/>
                <a:cs typeface="+mn-cs"/>
              </a:rPr>
              <a:t> </a:t>
            </a:r>
            <a:r>
              <a:rPr lang="en-US" sz="2000" dirty="0" err="1">
                <a:solidFill>
                  <a:schemeClr val="tx1"/>
                </a:solidFill>
                <a:latin typeface="UTM Avo" panose="02040603050506020204" pitchFamily="18"/>
                <a:ea typeface="+mn-ea"/>
                <a:cs typeface="+mn-cs"/>
              </a:rPr>
              <a:t>sai</a:t>
            </a:r>
            <a:r>
              <a:rPr lang="en-US" sz="2000" dirty="0">
                <a:solidFill>
                  <a:schemeClr val="tx1"/>
                </a:solidFill>
                <a:latin typeface="UTM Avo" panose="02040603050506020204" pitchFamily="18"/>
                <a:ea typeface="+mn-ea"/>
                <a:cs typeface="+mn-cs"/>
              </a:rPr>
              <a:t>.</a:t>
            </a:r>
          </a:p>
          <a:p>
            <a:pPr marL="285750" indent="-285750" algn="just">
              <a:lnSpc>
                <a:spcPct val="150000"/>
              </a:lnSpc>
              <a:spcBef>
                <a:spcPts val="100"/>
              </a:spcBef>
              <a:spcAft>
                <a:spcPts val="100"/>
              </a:spcAft>
              <a:buFont typeface="Arial" panose="020B0604020202020204" pitchFamily="34" charset="0"/>
              <a:buChar char="•"/>
            </a:pPr>
            <a:r>
              <a:rPr lang="en-US" sz="2000" dirty="0" err="1">
                <a:solidFill>
                  <a:schemeClr val="tx1"/>
                </a:solidFill>
                <a:latin typeface="UTM Avo" panose="02040603050506020204" pitchFamily="18"/>
                <a:ea typeface="+mn-ea"/>
                <a:cs typeface="+mn-cs"/>
              </a:rPr>
              <a:t>Chấp</a:t>
            </a:r>
            <a:r>
              <a:rPr lang="en-US" sz="2000" dirty="0">
                <a:solidFill>
                  <a:schemeClr val="tx1"/>
                </a:solidFill>
                <a:latin typeface="UTM Avo" panose="02040603050506020204" pitchFamily="18"/>
                <a:ea typeface="+mn-ea"/>
                <a:cs typeface="+mn-cs"/>
              </a:rPr>
              <a:t> </a:t>
            </a:r>
            <a:r>
              <a:rPr lang="en-US" sz="2000" dirty="0" err="1">
                <a:solidFill>
                  <a:schemeClr val="tx1"/>
                </a:solidFill>
                <a:latin typeface="UTM Avo" panose="02040603050506020204" pitchFamily="18"/>
                <a:ea typeface="+mn-ea"/>
                <a:cs typeface="+mn-cs"/>
              </a:rPr>
              <a:t>hành</a:t>
            </a:r>
            <a:r>
              <a:rPr lang="en-US" sz="2000" dirty="0">
                <a:solidFill>
                  <a:schemeClr val="tx1"/>
                </a:solidFill>
                <a:latin typeface="UTM Avo" panose="02040603050506020204" pitchFamily="18"/>
                <a:ea typeface="+mn-ea"/>
                <a:cs typeface="+mn-cs"/>
              </a:rPr>
              <a:t> </a:t>
            </a:r>
            <a:r>
              <a:rPr lang="en-US" sz="2000" dirty="0" err="1">
                <a:solidFill>
                  <a:schemeClr val="tx1"/>
                </a:solidFill>
                <a:latin typeface="UTM Avo" panose="02040603050506020204" pitchFamily="18"/>
                <a:ea typeface="+mn-ea"/>
                <a:cs typeface="+mn-cs"/>
              </a:rPr>
              <a:t>đúng</a:t>
            </a:r>
            <a:r>
              <a:rPr lang="en-US" sz="2000" dirty="0">
                <a:solidFill>
                  <a:schemeClr val="tx1"/>
                </a:solidFill>
                <a:latin typeface="UTM Avo" panose="02040603050506020204" pitchFamily="18"/>
                <a:ea typeface="+mn-ea"/>
                <a:cs typeface="+mn-cs"/>
              </a:rPr>
              <a:t> </a:t>
            </a:r>
            <a:r>
              <a:rPr lang="en-US" sz="2000" dirty="0" err="1">
                <a:solidFill>
                  <a:schemeClr val="tx1"/>
                </a:solidFill>
                <a:latin typeface="UTM Avo" panose="02040603050506020204" pitchFamily="18"/>
                <a:ea typeface="+mn-ea"/>
                <a:cs typeface="+mn-cs"/>
              </a:rPr>
              <a:t>quy</a:t>
            </a:r>
            <a:r>
              <a:rPr lang="en-US" sz="2000" dirty="0">
                <a:solidFill>
                  <a:schemeClr val="tx1"/>
                </a:solidFill>
                <a:latin typeface="UTM Avo" panose="02040603050506020204" pitchFamily="18"/>
                <a:ea typeface="+mn-ea"/>
                <a:cs typeface="+mn-cs"/>
              </a:rPr>
              <a:t> </a:t>
            </a:r>
            <a:r>
              <a:rPr lang="en-US" sz="2000" dirty="0" err="1">
                <a:solidFill>
                  <a:schemeClr val="tx1"/>
                </a:solidFill>
                <a:latin typeface="UTM Avo" panose="02040603050506020204" pitchFamily="18"/>
                <a:ea typeface="+mn-ea"/>
                <a:cs typeface="+mn-cs"/>
              </a:rPr>
              <a:t>định</a:t>
            </a:r>
            <a:r>
              <a:rPr lang="en-US" sz="2000" dirty="0">
                <a:solidFill>
                  <a:schemeClr val="tx1"/>
                </a:solidFill>
                <a:latin typeface="UTM Avo" panose="02040603050506020204" pitchFamily="18"/>
                <a:ea typeface="+mn-ea"/>
                <a:cs typeface="+mn-cs"/>
              </a:rPr>
              <a:t> </a:t>
            </a:r>
            <a:r>
              <a:rPr lang="en-US" sz="2000" dirty="0" err="1">
                <a:solidFill>
                  <a:schemeClr val="tx1"/>
                </a:solidFill>
                <a:latin typeface="UTM Avo" panose="02040603050506020204" pitchFamily="18"/>
                <a:ea typeface="+mn-ea"/>
                <a:cs typeface="+mn-cs"/>
              </a:rPr>
              <a:t>nơi</a:t>
            </a:r>
            <a:r>
              <a:rPr lang="en-US" sz="2000" dirty="0">
                <a:solidFill>
                  <a:schemeClr val="tx1"/>
                </a:solidFill>
                <a:latin typeface="UTM Avo" panose="02040603050506020204" pitchFamily="18"/>
                <a:ea typeface="+mn-ea"/>
                <a:cs typeface="+mn-cs"/>
              </a:rPr>
              <a:t> </a:t>
            </a:r>
            <a:r>
              <a:rPr lang="en-US" sz="2000" dirty="0" err="1">
                <a:solidFill>
                  <a:schemeClr val="tx1"/>
                </a:solidFill>
                <a:latin typeface="UTM Avo" panose="02040603050506020204" pitchFamily="18"/>
                <a:ea typeface="+mn-ea"/>
                <a:cs typeface="+mn-cs"/>
              </a:rPr>
              <a:t>mình</a:t>
            </a:r>
            <a:r>
              <a:rPr lang="en-US" sz="2000" dirty="0">
                <a:solidFill>
                  <a:schemeClr val="tx1"/>
                </a:solidFill>
                <a:latin typeface="UTM Avo" panose="02040603050506020204" pitchFamily="18"/>
                <a:ea typeface="+mn-ea"/>
                <a:cs typeface="+mn-cs"/>
              </a:rPr>
              <a:t> </a:t>
            </a:r>
            <a:r>
              <a:rPr lang="en-US" sz="2000" dirty="0" err="1">
                <a:solidFill>
                  <a:schemeClr val="tx1"/>
                </a:solidFill>
                <a:latin typeface="UTM Avo" panose="02040603050506020204" pitchFamily="18"/>
                <a:ea typeface="+mn-ea"/>
                <a:cs typeface="+mn-cs"/>
              </a:rPr>
              <a:t>học</a:t>
            </a:r>
            <a:r>
              <a:rPr lang="en-US" sz="2000" dirty="0">
                <a:solidFill>
                  <a:schemeClr val="tx1"/>
                </a:solidFill>
                <a:latin typeface="UTM Avo" panose="02040603050506020204" pitchFamily="18"/>
                <a:ea typeface="+mn-ea"/>
                <a:cs typeface="+mn-cs"/>
              </a:rPr>
              <a:t> </a:t>
            </a:r>
            <a:r>
              <a:rPr lang="en-US" sz="2000" dirty="0" err="1">
                <a:solidFill>
                  <a:schemeClr val="tx1"/>
                </a:solidFill>
                <a:latin typeface="UTM Avo" panose="02040603050506020204" pitchFamily="18"/>
                <a:ea typeface="+mn-ea"/>
                <a:cs typeface="+mn-cs"/>
              </a:rPr>
              <a:t>tập</a:t>
            </a:r>
            <a:r>
              <a:rPr lang="en-US" sz="2000" dirty="0">
                <a:solidFill>
                  <a:schemeClr val="tx1"/>
                </a:solidFill>
                <a:latin typeface="UTM Avo" panose="02040603050506020204" pitchFamily="18"/>
                <a:ea typeface="+mn-ea"/>
                <a:cs typeface="+mn-cs"/>
              </a:rPr>
              <a:t> </a:t>
            </a:r>
            <a:r>
              <a:rPr lang="en-US" sz="2000" dirty="0" err="1">
                <a:solidFill>
                  <a:schemeClr val="tx1"/>
                </a:solidFill>
                <a:latin typeface="UTM Avo" panose="02040603050506020204" pitchFamily="18"/>
                <a:ea typeface="+mn-ea"/>
                <a:cs typeface="+mn-cs"/>
              </a:rPr>
              <a:t>và</a:t>
            </a:r>
            <a:r>
              <a:rPr lang="en-US" sz="2000" dirty="0">
                <a:solidFill>
                  <a:schemeClr val="tx1"/>
                </a:solidFill>
                <a:latin typeface="UTM Avo" panose="02040603050506020204" pitchFamily="18"/>
                <a:ea typeface="+mn-ea"/>
                <a:cs typeface="+mn-cs"/>
              </a:rPr>
              <a:t> </a:t>
            </a:r>
            <a:r>
              <a:rPr lang="en-US" sz="2000" dirty="0" err="1">
                <a:solidFill>
                  <a:schemeClr val="tx1"/>
                </a:solidFill>
                <a:latin typeface="UTM Avo" panose="02040603050506020204" pitchFamily="18"/>
                <a:ea typeface="+mn-ea"/>
                <a:cs typeface="+mn-cs"/>
              </a:rPr>
              <a:t>làm</a:t>
            </a:r>
            <a:r>
              <a:rPr lang="en-US" sz="2000" dirty="0">
                <a:solidFill>
                  <a:schemeClr val="tx1"/>
                </a:solidFill>
                <a:latin typeface="UTM Avo" panose="02040603050506020204" pitchFamily="18"/>
                <a:ea typeface="+mn-ea"/>
                <a:cs typeface="+mn-cs"/>
              </a:rPr>
              <a:t> </a:t>
            </a:r>
            <a:r>
              <a:rPr lang="en-US" sz="2000" dirty="0" err="1">
                <a:solidFill>
                  <a:schemeClr val="tx1"/>
                </a:solidFill>
                <a:latin typeface="UTM Avo" panose="02040603050506020204" pitchFamily="18"/>
                <a:ea typeface="+mn-ea"/>
                <a:cs typeface="+mn-cs"/>
              </a:rPr>
              <a:t>việc</a:t>
            </a:r>
            <a:endParaRPr lang="en-US" sz="2000" dirty="0">
              <a:solidFill>
                <a:schemeClr val="tx1"/>
              </a:solidFill>
              <a:latin typeface="UTM Avo" panose="02040603050506020204" pitchFamily="18"/>
              <a:ea typeface="+mn-ea"/>
              <a:cs typeface="+mn-cs"/>
            </a:endParaRPr>
          </a:p>
          <a:p>
            <a:pPr marL="285750" indent="-285750" algn="just">
              <a:lnSpc>
                <a:spcPct val="150000"/>
              </a:lnSpc>
              <a:spcBef>
                <a:spcPts val="100"/>
              </a:spcBef>
              <a:spcAft>
                <a:spcPts val="100"/>
              </a:spcAft>
              <a:buFont typeface="Arial" panose="020B0604020202020204" pitchFamily="34" charset="0"/>
              <a:buChar char="•"/>
            </a:pPr>
            <a:r>
              <a:rPr lang="en-US" sz="2000" dirty="0" err="1">
                <a:solidFill>
                  <a:schemeClr val="tx1"/>
                </a:solidFill>
                <a:latin typeface="UTM Avo" panose="02040603050506020204" pitchFamily="18"/>
                <a:ea typeface="+mn-ea"/>
                <a:cs typeface="+mn-cs"/>
              </a:rPr>
              <a:t>Góp</a:t>
            </a:r>
            <a:r>
              <a:rPr lang="en-US" sz="2000" dirty="0">
                <a:solidFill>
                  <a:schemeClr val="tx1"/>
                </a:solidFill>
                <a:latin typeface="UTM Avo" panose="02040603050506020204" pitchFamily="18"/>
                <a:ea typeface="+mn-ea"/>
                <a:cs typeface="+mn-cs"/>
              </a:rPr>
              <a:t> </a:t>
            </a:r>
            <a:r>
              <a:rPr lang="en-US" sz="2000" dirty="0" err="1">
                <a:solidFill>
                  <a:schemeClr val="tx1"/>
                </a:solidFill>
                <a:latin typeface="UTM Avo" panose="02040603050506020204" pitchFamily="18"/>
                <a:ea typeface="+mn-ea"/>
                <a:cs typeface="+mn-cs"/>
              </a:rPr>
              <a:t>ý</a:t>
            </a:r>
            <a:r>
              <a:rPr lang="en-US" sz="2000" dirty="0">
                <a:solidFill>
                  <a:schemeClr val="tx1"/>
                </a:solidFill>
                <a:latin typeface="UTM Avo" panose="02040603050506020204" pitchFamily="18"/>
                <a:ea typeface="+mn-ea"/>
                <a:cs typeface="+mn-cs"/>
              </a:rPr>
              <a:t> </a:t>
            </a:r>
            <a:r>
              <a:rPr lang="en-US" sz="2000" dirty="0" err="1">
                <a:solidFill>
                  <a:schemeClr val="tx1"/>
                </a:solidFill>
                <a:latin typeface="UTM Avo" panose="02040603050506020204" pitchFamily="18"/>
                <a:ea typeface="+mn-ea"/>
                <a:cs typeface="+mn-cs"/>
              </a:rPr>
              <a:t>để</a:t>
            </a:r>
            <a:r>
              <a:rPr lang="en-US" sz="2000" dirty="0">
                <a:solidFill>
                  <a:schemeClr val="tx1"/>
                </a:solidFill>
                <a:latin typeface="UTM Avo" panose="02040603050506020204" pitchFamily="18"/>
                <a:ea typeface="+mn-ea"/>
                <a:cs typeface="+mn-cs"/>
              </a:rPr>
              <a:t> </a:t>
            </a:r>
            <a:r>
              <a:rPr lang="en-US" sz="2000" dirty="0" err="1">
                <a:solidFill>
                  <a:schemeClr val="tx1"/>
                </a:solidFill>
                <a:latin typeface="UTM Avo" panose="02040603050506020204" pitchFamily="18"/>
                <a:ea typeface="+mn-ea"/>
                <a:cs typeface="+mn-cs"/>
              </a:rPr>
              <a:t>bạn</a:t>
            </a:r>
            <a:r>
              <a:rPr lang="en-US" sz="2000" dirty="0">
                <a:solidFill>
                  <a:schemeClr val="tx1"/>
                </a:solidFill>
                <a:latin typeface="UTM Avo" panose="02040603050506020204" pitchFamily="18"/>
                <a:ea typeface="+mn-ea"/>
                <a:cs typeface="+mn-cs"/>
              </a:rPr>
              <a:t> </a:t>
            </a:r>
            <a:r>
              <a:rPr lang="en-US" sz="2000" dirty="0" err="1">
                <a:solidFill>
                  <a:schemeClr val="tx1"/>
                </a:solidFill>
                <a:latin typeface="UTM Avo" panose="02040603050506020204" pitchFamily="18"/>
                <a:ea typeface="+mn-ea"/>
                <a:cs typeface="+mn-cs"/>
              </a:rPr>
              <a:t>biết</a:t>
            </a:r>
            <a:r>
              <a:rPr lang="en-US" sz="2000" dirty="0">
                <a:solidFill>
                  <a:schemeClr val="tx1"/>
                </a:solidFill>
                <a:latin typeface="UTM Avo" panose="02040603050506020204" pitchFamily="18"/>
                <a:ea typeface="+mn-ea"/>
                <a:cs typeface="+mn-cs"/>
              </a:rPr>
              <a:t> </a:t>
            </a:r>
            <a:r>
              <a:rPr lang="en-US" sz="2000" dirty="0" err="1">
                <a:solidFill>
                  <a:schemeClr val="tx1"/>
                </a:solidFill>
                <a:latin typeface="UTM Avo" panose="02040603050506020204" pitchFamily="18"/>
                <a:ea typeface="+mn-ea"/>
                <a:cs typeface="+mn-cs"/>
              </a:rPr>
              <a:t>cái</a:t>
            </a:r>
            <a:r>
              <a:rPr lang="en-US" sz="2000" dirty="0">
                <a:solidFill>
                  <a:schemeClr val="tx1"/>
                </a:solidFill>
                <a:latin typeface="UTM Avo" panose="02040603050506020204" pitchFamily="18"/>
                <a:ea typeface="+mn-ea"/>
                <a:cs typeface="+mn-cs"/>
              </a:rPr>
              <a:t> </a:t>
            </a:r>
            <a:r>
              <a:rPr lang="en-US" sz="2000" dirty="0" err="1">
                <a:solidFill>
                  <a:schemeClr val="tx1"/>
                </a:solidFill>
                <a:latin typeface="UTM Avo" panose="02040603050506020204" pitchFamily="18"/>
                <a:ea typeface="+mn-ea"/>
                <a:cs typeface="+mn-cs"/>
              </a:rPr>
              <a:t>sai</a:t>
            </a:r>
            <a:r>
              <a:rPr lang="en-US" sz="2000" dirty="0">
                <a:solidFill>
                  <a:schemeClr val="tx1"/>
                </a:solidFill>
                <a:latin typeface="UTM Avo" panose="02040603050506020204" pitchFamily="18"/>
                <a:ea typeface="+mn-ea"/>
                <a:cs typeface="+mn-cs"/>
              </a:rPr>
              <a:t> </a:t>
            </a:r>
            <a:r>
              <a:rPr lang="en-US" sz="2000" dirty="0" err="1">
                <a:solidFill>
                  <a:schemeClr val="tx1"/>
                </a:solidFill>
                <a:latin typeface="UTM Avo" panose="02040603050506020204" pitchFamily="18"/>
                <a:ea typeface="+mn-ea"/>
                <a:cs typeface="+mn-cs"/>
              </a:rPr>
              <a:t>của</a:t>
            </a:r>
            <a:r>
              <a:rPr lang="en-US" sz="2000" dirty="0">
                <a:solidFill>
                  <a:schemeClr val="tx1"/>
                </a:solidFill>
                <a:latin typeface="UTM Avo" panose="02040603050506020204" pitchFamily="18"/>
                <a:ea typeface="+mn-ea"/>
                <a:cs typeface="+mn-cs"/>
              </a:rPr>
              <a:t> </a:t>
            </a:r>
            <a:r>
              <a:rPr lang="en-US" sz="2000" dirty="0" err="1">
                <a:solidFill>
                  <a:schemeClr val="tx1"/>
                </a:solidFill>
                <a:latin typeface="UTM Avo" panose="02040603050506020204" pitchFamily="18"/>
                <a:ea typeface="+mn-ea"/>
                <a:cs typeface="+mn-cs"/>
              </a:rPr>
              <a:t>bạn</a:t>
            </a:r>
            <a:r>
              <a:rPr lang="en-US" sz="2000" dirty="0">
                <a:solidFill>
                  <a:schemeClr val="tx1"/>
                </a:solidFill>
                <a:latin typeface="UTM Avo" panose="02040603050506020204" pitchFamily="18"/>
                <a:ea typeface="+mn-ea"/>
                <a:cs typeface="+mn-cs"/>
              </a:rPr>
              <a:t>, </a:t>
            </a:r>
            <a:r>
              <a:rPr lang="en-US" sz="2000" dirty="0" err="1">
                <a:solidFill>
                  <a:schemeClr val="tx1"/>
                </a:solidFill>
                <a:latin typeface="UTM Avo" panose="02040603050506020204" pitchFamily="18"/>
                <a:ea typeface="+mn-ea"/>
                <a:cs typeface="+mn-cs"/>
              </a:rPr>
              <a:t>giúp</a:t>
            </a:r>
            <a:r>
              <a:rPr lang="en-US" sz="2000" dirty="0">
                <a:solidFill>
                  <a:schemeClr val="tx1"/>
                </a:solidFill>
                <a:latin typeface="UTM Avo" panose="02040603050506020204" pitchFamily="18"/>
                <a:ea typeface="+mn-ea"/>
                <a:cs typeface="+mn-cs"/>
              </a:rPr>
              <a:t> </a:t>
            </a:r>
            <a:r>
              <a:rPr lang="en-US" sz="2000" dirty="0" err="1">
                <a:solidFill>
                  <a:schemeClr val="tx1"/>
                </a:solidFill>
                <a:latin typeface="UTM Avo" panose="02040603050506020204" pitchFamily="18"/>
                <a:ea typeface="+mn-ea"/>
                <a:cs typeface="+mn-cs"/>
              </a:rPr>
              <a:t>bạn</a:t>
            </a:r>
            <a:r>
              <a:rPr lang="en-US" sz="2000" dirty="0">
                <a:solidFill>
                  <a:schemeClr val="tx1"/>
                </a:solidFill>
                <a:latin typeface="UTM Avo" panose="02040603050506020204" pitchFamily="18"/>
                <a:ea typeface="+mn-ea"/>
                <a:cs typeface="+mn-cs"/>
              </a:rPr>
              <a:t> </a:t>
            </a:r>
            <a:r>
              <a:rPr lang="en-US" sz="2000" dirty="0" err="1">
                <a:solidFill>
                  <a:schemeClr val="tx1"/>
                </a:solidFill>
                <a:latin typeface="UTM Avo" panose="02040603050506020204" pitchFamily="18"/>
                <a:ea typeface="+mn-ea"/>
                <a:cs typeface="+mn-cs"/>
              </a:rPr>
              <a:t>sửa</a:t>
            </a:r>
            <a:r>
              <a:rPr lang="en-US" sz="2000" dirty="0">
                <a:solidFill>
                  <a:schemeClr val="tx1"/>
                </a:solidFill>
                <a:latin typeface="UTM Avo" panose="02040603050506020204" pitchFamily="18"/>
                <a:ea typeface="+mn-ea"/>
                <a:cs typeface="+mn-cs"/>
              </a:rPr>
              <a:t> </a:t>
            </a:r>
            <a:r>
              <a:rPr lang="en-US" sz="2000" dirty="0" err="1">
                <a:solidFill>
                  <a:schemeClr val="tx1"/>
                </a:solidFill>
                <a:latin typeface="UTM Avo" panose="02040603050506020204" pitchFamily="18"/>
                <a:ea typeface="+mn-ea"/>
                <a:cs typeface="+mn-cs"/>
              </a:rPr>
              <a:t>đổi</a:t>
            </a:r>
            <a:r>
              <a:rPr lang="en-US" sz="2000" dirty="0">
                <a:solidFill>
                  <a:schemeClr val="tx1"/>
                </a:solidFill>
                <a:latin typeface="UTM Avo" panose="02040603050506020204" pitchFamily="18"/>
                <a:ea typeface="+mn-ea"/>
                <a:cs typeface="+mn-cs"/>
              </a:rPr>
              <a:t> </a:t>
            </a:r>
            <a:r>
              <a:rPr lang="en-US" sz="2000" dirty="0" err="1">
                <a:solidFill>
                  <a:schemeClr val="tx1"/>
                </a:solidFill>
                <a:latin typeface="UTM Avo" panose="02040603050506020204" pitchFamily="18"/>
                <a:ea typeface="+mn-ea"/>
                <a:cs typeface="+mn-cs"/>
              </a:rPr>
              <a:t>khuyết</a:t>
            </a:r>
            <a:r>
              <a:rPr lang="en-US" sz="2000" dirty="0">
                <a:solidFill>
                  <a:schemeClr val="tx1"/>
                </a:solidFill>
                <a:latin typeface="UTM Avo" panose="02040603050506020204" pitchFamily="18"/>
                <a:ea typeface="+mn-ea"/>
                <a:cs typeface="+mn-cs"/>
              </a:rPr>
              <a:t> </a:t>
            </a:r>
            <a:r>
              <a:rPr lang="en-US" sz="2000" dirty="0" err="1">
                <a:solidFill>
                  <a:schemeClr val="tx1"/>
                </a:solidFill>
                <a:latin typeface="UTM Avo" panose="02040603050506020204" pitchFamily="18"/>
                <a:ea typeface="+mn-ea"/>
                <a:cs typeface="+mn-cs"/>
              </a:rPr>
              <a:t>điểm</a:t>
            </a:r>
            <a:r>
              <a:rPr lang="en-US" sz="2000" dirty="0">
                <a:solidFill>
                  <a:schemeClr val="tx1"/>
                </a:solidFill>
                <a:latin typeface="UTM Avo" panose="02040603050506020204" pitchFamily="18"/>
                <a:ea typeface="+mn-ea"/>
                <a:cs typeface="+mn-cs"/>
              </a:rPr>
              <a:t> </a:t>
            </a:r>
            <a:r>
              <a:rPr lang="en-US" sz="2000" dirty="0" err="1">
                <a:solidFill>
                  <a:schemeClr val="tx1"/>
                </a:solidFill>
                <a:latin typeface="UTM Avo" panose="02040603050506020204" pitchFamily="18"/>
                <a:ea typeface="+mn-ea"/>
                <a:cs typeface="+mn-cs"/>
              </a:rPr>
              <a:t>của</a:t>
            </a:r>
            <a:r>
              <a:rPr lang="en-US" sz="2000" dirty="0">
                <a:solidFill>
                  <a:schemeClr val="tx1"/>
                </a:solidFill>
                <a:latin typeface="UTM Avo" panose="02040603050506020204" pitchFamily="18"/>
                <a:ea typeface="+mn-ea"/>
                <a:cs typeface="+mn-cs"/>
              </a:rPr>
              <a:t> </a:t>
            </a:r>
            <a:r>
              <a:rPr lang="en-US" sz="2000" dirty="0" err="1">
                <a:solidFill>
                  <a:schemeClr val="tx1"/>
                </a:solidFill>
                <a:latin typeface="UTM Avo" panose="02040603050506020204" pitchFamily="18"/>
                <a:ea typeface="+mn-ea"/>
                <a:cs typeface="+mn-cs"/>
              </a:rPr>
              <a:t>mình</a:t>
            </a:r>
            <a:r>
              <a:rPr lang="en-US" sz="2000" dirty="0">
                <a:solidFill>
                  <a:schemeClr val="tx1"/>
                </a:solidFill>
                <a:latin typeface="UTM Avo" panose="02040603050506020204" pitchFamily="18"/>
                <a:ea typeface="+mn-ea"/>
                <a:cs typeface="+mn-cs"/>
              </a:rPr>
              <a:t> </a:t>
            </a:r>
            <a:r>
              <a:rPr lang="en-US" sz="2000" dirty="0" err="1">
                <a:solidFill>
                  <a:schemeClr val="tx1"/>
                </a:solidFill>
                <a:latin typeface="UTM Avo" panose="02040603050506020204" pitchFamily="18"/>
                <a:ea typeface="+mn-ea"/>
                <a:cs typeface="+mn-cs"/>
              </a:rPr>
              <a:t>để</a:t>
            </a:r>
            <a:r>
              <a:rPr lang="en-US" sz="2000" dirty="0">
                <a:solidFill>
                  <a:schemeClr val="tx1"/>
                </a:solidFill>
                <a:latin typeface="UTM Avo" panose="02040603050506020204" pitchFamily="18"/>
                <a:ea typeface="+mn-ea"/>
                <a:cs typeface="+mn-cs"/>
              </a:rPr>
              <a:t> </a:t>
            </a:r>
            <a:r>
              <a:rPr lang="en-US" sz="2000" dirty="0" err="1">
                <a:solidFill>
                  <a:schemeClr val="tx1"/>
                </a:solidFill>
                <a:latin typeface="UTM Avo" panose="02040603050506020204" pitchFamily="18"/>
                <a:ea typeface="+mn-ea"/>
                <a:cs typeface="+mn-cs"/>
              </a:rPr>
              <a:t>ngày</a:t>
            </a:r>
            <a:r>
              <a:rPr lang="en-US" sz="2000" dirty="0">
                <a:solidFill>
                  <a:schemeClr val="tx1"/>
                </a:solidFill>
                <a:latin typeface="UTM Avo" panose="02040603050506020204" pitchFamily="18"/>
                <a:ea typeface="+mn-ea"/>
                <a:cs typeface="+mn-cs"/>
              </a:rPr>
              <a:t> </a:t>
            </a:r>
            <a:r>
              <a:rPr lang="en-US" sz="2000" dirty="0" err="1">
                <a:solidFill>
                  <a:schemeClr val="tx1"/>
                </a:solidFill>
                <a:latin typeface="UTM Avo" panose="02040603050506020204" pitchFamily="18"/>
                <a:ea typeface="+mn-ea"/>
                <a:cs typeface="+mn-cs"/>
              </a:rPr>
              <a:t>càng</a:t>
            </a:r>
            <a:r>
              <a:rPr lang="en-US" sz="2000" dirty="0">
                <a:solidFill>
                  <a:schemeClr val="tx1"/>
                </a:solidFill>
                <a:latin typeface="UTM Avo" panose="02040603050506020204" pitchFamily="18"/>
                <a:ea typeface="+mn-ea"/>
                <a:cs typeface="+mn-cs"/>
              </a:rPr>
              <a:t> </a:t>
            </a:r>
            <a:r>
              <a:rPr lang="en-US" sz="2000" dirty="0" err="1">
                <a:solidFill>
                  <a:schemeClr val="tx1"/>
                </a:solidFill>
                <a:latin typeface="UTM Avo" panose="02040603050506020204" pitchFamily="18"/>
                <a:ea typeface="+mn-ea"/>
                <a:cs typeface="+mn-cs"/>
              </a:rPr>
              <a:t>hoàn</a:t>
            </a:r>
            <a:r>
              <a:rPr lang="en-US" sz="2000" dirty="0">
                <a:solidFill>
                  <a:schemeClr val="tx1"/>
                </a:solidFill>
                <a:latin typeface="UTM Avo" panose="02040603050506020204" pitchFamily="18"/>
                <a:ea typeface="+mn-ea"/>
                <a:cs typeface="+mn-cs"/>
              </a:rPr>
              <a:t> </a:t>
            </a:r>
            <a:r>
              <a:rPr lang="en-US" sz="2000" dirty="0" err="1">
                <a:solidFill>
                  <a:schemeClr val="tx1"/>
                </a:solidFill>
                <a:latin typeface="UTM Avo" panose="02040603050506020204" pitchFamily="18"/>
                <a:ea typeface="+mn-ea"/>
                <a:cs typeface="+mn-cs"/>
              </a:rPr>
              <a:t>thiện</a:t>
            </a:r>
            <a:r>
              <a:rPr lang="en-US" sz="2000" dirty="0">
                <a:solidFill>
                  <a:schemeClr val="tx1"/>
                </a:solidFill>
                <a:latin typeface="UTM Avo" panose="02040603050506020204" pitchFamily="18"/>
                <a:ea typeface="+mn-ea"/>
                <a:cs typeface="+mn-cs"/>
              </a:rPr>
              <a:t>.</a:t>
            </a:r>
          </a:p>
          <a:p>
            <a:pPr marL="285750" indent="-285750" algn="just">
              <a:lnSpc>
                <a:spcPct val="150000"/>
              </a:lnSpc>
              <a:spcBef>
                <a:spcPts val="100"/>
              </a:spcBef>
              <a:spcAft>
                <a:spcPts val="100"/>
              </a:spcAft>
              <a:buFont typeface="Arial" panose="020B0604020202020204" pitchFamily="34" charset="0"/>
              <a:buChar char="•"/>
            </a:pPr>
            <a:r>
              <a:rPr lang="en-US" sz="2000" dirty="0">
                <a:solidFill>
                  <a:schemeClr val="tx1"/>
                </a:solidFill>
                <a:latin typeface="UTM Avo" panose="02040603050506020204" pitchFamily="18"/>
                <a:ea typeface="+mn-ea"/>
                <a:cs typeface="+mn-cs"/>
              </a:rPr>
              <a:t>…</a:t>
            </a:r>
          </a:p>
        </p:txBody>
      </p:sp>
    </p:spTree>
    <p:extLst>
      <p:ext uri="{BB962C8B-B14F-4D97-AF65-F5344CB8AC3E}">
        <p14:creationId xmlns:p14="http://schemas.microsoft.com/office/powerpoint/2010/main" val="24789562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4">
                                            <p:txEl>
                                              <p:pRg st="0" end="0"/>
                                            </p:txEl>
                                          </p:spTgt>
                                        </p:tgtEl>
                                        <p:attrNameLst>
                                          <p:attrName>style.visibility</p:attrName>
                                        </p:attrNameLst>
                                      </p:cBhvr>
                                      <p:to>
                                        <p:strVal val="visible"/>
                                      </p:to>
                                    </p:set>
                                    <p:animEffect transition="in" filter="fade">
                                      <p:cBhvr>
                                        <p:cTn id="20" dur="500"/>
                                        <p:tgtEl>
                                          <p:spTgt spid="4">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4">
                                            <p:txEl>
                                              <p:pRg st="1" end="1"/>
                                            </p:txEl>
                                          </p:spTgt>
                                        </p:tgtEl>
                                        <p:attrNameLst>
                                          <p:attrName>style.visibility</p:attrName>
                                        </p:attrNameLst>
                                      </p:cBhvr>
                                      <p:to>
                                        <p:strVal val="visible"/>
                                      </p:to>
                                    </p:set>
                                    <p:animEffect transition="in" filter="fade">
                                      <p:cBhvr>
                                        <p:cTn id="25" dur="500"/>
                                        <p:tgtEl>
                                          <p:spTgt spid="4">
                                            <p:txEl>
                                              <p:pRg st="1" end="1"/>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4">
                                            <p:txEl>
                                              <p:pRg st="2" end="2"/>
                                            </p:txEl>
                                          </p:spTgt>
                                        </p:tgtEl>
                                        <p:attrNameLst>
                                          <p:attrName>style.visibility</p:attrName>
                                        </p:attrNameLst>
                                      </p:cBhvr>
                                      <p:to>
                                        <p:strVal val="visible"/>
                                      </p:to>
                                    </p:set>
                                    <p:animEffect transition="in" filter="fade">
                                      <p:cBhvr>
                                        <p:cTn id="30" dur="500"/>
                                        <p:tgtEl>
                                          <p:spTgt spid="4">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4">
                                            <p:txEl>
                                              <p:pRg st="3" end="3"/>
                                            </p:txEl>
                                          </p:spTgt>
                                        </p:tgtEl>
                                        <p:attrNameLst>
                                          <p:attrName>style.visibility</p:attrName>
                                        </p:attrNameLst>
                                      </p:cBhvr>
                                      <p:to>
                                        <p:strVal val="visible"/>
                                      </p:to>
                                    </p:set>
                                    <p:animEffect transition="in" filter="fade">
                                      <p:cBhvr>
                                        <p:cTn id="35"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A6D4FF7-2E8B-8153-2A80-D498FB0AECAA}"/>
              </a:ext>
            </a:extLst>
          </p:cNvPr>
          <p:cNvSpPr/>
          <p:nvPr/>
        </p:nvSpPr>
        <p:spPr>
          <a:xfrm>
            <a:off x="1208366" y="1534198"/>
            <a:ext cx="9775267" cy="1084143"/>
          </a:xfrm>
          <a:prstGeom prst="rect">
            <a:avLst/>
          </a:prstGeom>
        </p:spPr>
        <p:txBody>
          <a:bodyPr wrap="square">
            <a:spAutoFit/>
          </a:bodyPr>
          <a:lstStyle/>
          <a:p>
            <a:pPr algn="ctr">
              <a:lnSpc>
                <a:spcPct val="150000"/>
              </a:lnSpc>
            </a:pPr>
            <a:r>
              <a:rPr lang="vi-VN" sz="2300" b="1" dirty="0">
                <a:solidFill>
                  <a:schemeClr val="tx1"/>
                </a:solidFill>
                <a:latin typeface="UTM Avo" panose="02040603050506020204" pitchFamily="18"/>
                <a:ea typeface="+mn-ea"/>
                <a:cs typeface="+mn-cs"/>
              </a:rPr>
              <a:t>Em đồng tình hay không đồng tình với việc làm nào dưới đây? Vì sao?</a:t>
            </a:r>
            <a:endParaRPr lang="en-US" sz="2300" dirty="0">
              <a:solidFill>
                <a:schemeClr val="tx1"/>
              </a:solidFill>
              <a:latin typeface="UTM Avo" panose="02040603050506020204" pitchFamily="18"/>
              <a:ea typeface="+mn-ea"/>
              <a:cs typeface="+mn-cs"/>
            </a:endParaRPr>
          </a:p>
        </p:txBody>
      </p:sp>
      <p:graphicFrame>
        <p:nvGraphicFramePr>
          <p:cNvPr id="3" name="Table 2">
            <a:extLst>
              <a:ext uri="{FF2B5EF4-FFF2-40B4-BE49-F238E27FC236}">
                <a16:creationId xmlns:a16="http://schemas.microsoft.com/office/drawing/2014/main" id="{20B43B09-F507-85D1-452E-605AAA8E0E09}"/>
              </a:ext>
            </a:extLst>
          </p:cNvPr>
          <p:cNvGraphicFramePr>
            <a:graphicFrameLocks noGrp="1"/>
          </p:cNvGraphicFramePr>
          <p:nvPr>
            <p:extLst>
              <p:ext uri="{D42A27DB-BD31-4B8C-83A1-F6EECF244321}">
                <p14:modId xmlns:p14="http://schemas.microsoft.com/office/powerpoint/2010/main" val="161509501"/>
              </p:ext>
            </p:extLst>
          </p:nvPr>
        </p:nvGraphicFramePr>
        <p:xfrm>
          <a:off x="997214" y="2720111"/>
          <a:ext cx="10197570" cy="3699364"/>
        </p:xfrm>
        <a:graphic>
          <a:graphicData uri="http://schemas.openxmlformats.org/drawingml/2006/table">
            <a:tbl>
              <a:tblPr bandRow="1"/>
              <a:tblGrid>
                <a:gridCol w="5935581">
                  <a:extLst>
                    <a:ext uri="{9D8B030D-6E8A-4147-A177-3AD203B41FA5}">
                      <a16:colId xmlns:a16="http://schemas.microsoft.com/office/drawing/2014/main" val="1920701150"/>
                    </a:ext>
                  </a:extLst>
                </a:gridCol>
                <a:gridCol w="1196562">
                  <a:extLst>
                    <a:ext uri="{9D8B030D-6E8A-4147-A177-3AD203B41FA5}">
                      <a16:colId xmlns:a16="http://schemas.microsoft.com/office/drawing/2014/main" val="434209070"/>
                    </a:ext>
                  </a:extLst>
                </a:gridCol>
                <a:gridCol w="1936543">
                  <a:extLst>
                    <a:ext uri="{9D8B030D-6E8A-4147-A177-3AD203B41FA5}">
                      <a16:colId xmlns:a16="http://schemas.microsoft.com/office/drawing/2014/main" val="2603051288"/>
                    </a:ext>
                  </a:extLst>
                </a:gridCol>
                <a:gridCol w="1128884">
                  <a:extLst>
                    <a:ext uri="{9D8B030D-6E8A-4147-A177-3AD203B41FA5}">
                      <a16:colId xmlns:a16="http://schemas.microsoft.com/office/drawing/2014/main" val="2339256754"/>
                    </a:ext>
                  </a:extLst>
                </a:gridCol>
              </a:tblGrid>
              <a:tr h="625740">
                <a:tc>
                  <a:txBody>
                    <a:bodyPr/>
                    <a:lstStyle/>
                    <a:p>
                      <a:pPr algn="ctr">
                        <a:lnSpc>
                          <a:spcPct val="150000"/>
                        </a:lnSpc>
                        <a:spcBef>
                          <a:spcPts val="100"/>
                        </a:spcBef>
                        <a:spcAft>
                          <a:spcPts val="100"/>
                        </a:spcAft>
                      </a:pPr>
                      <a:r>
                        <a:rPr lang="en-US" sz="1800" dirty="0">
                          <a:effectLst/>
                          <a:latin typeface="UTM Avo" panose="02040603050506020204" pitchFamily="18"/>
                        </a:rPr>
                        <a:t>Quan </a:t>
                      </a:r>
                      <a:r>
                        <a:rPr lang="en-US" sz="1800" dirty="0" err="1">
                          <a:effectLst/>
                          <a:latin typeface="UTM Avo" panose="02040603050506020204" pitchFamily="18"/>
                        </a:rPr>
                        <a:t>điểm</a:t>
                      </a:r>
                      <a:endParaRPr lang="en-US" sz="1800" dirty="0">
                        <a:effectLst/>
                        <a:latin typeface="UTM Avo" panose="02040603050506020204" pitchFamily="18"/>
                        <a:ea typeface="Calibri" panose="020F0502020204030204" pitchFamily="34" charset="0"/>
                      </a:endParaRPr>
                    </a:p>
                  </a:txBody>
                  <a:tcPr marL="34861" marR="3486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60000"/>
                        <a:lumOff val="40000"/>
                      </a:schemeClr>
                    </a:solidFill>
                  </a:tcPr>
                </a:tc>
                <a:tc>
                  <a:txBody>
                    <a:bodyPr/>
                    <a:lstStyle/>
                    <a:p>
                      <a:pPr algn="ctr">
                        <a:lnSpc>
                          <a:spcPct val="150000"/>
                        </a:lnSpc>
                        <a:spcBef>
                          <a:spcPts val="100"/>
                        </a:spcBef>
                        <a:spcAft>
                          <a:spcPts val="100"/>
                        </a:spcAft>
                      </a:pPr>
                      <a:r>
                        <a:rPr lang="en-US" sz="1800">
                          <a:effectLst/>
                          <a:latin typeface="UTM Avo" panose="02040603050506020204" pitchFamily="18"/>
                        </a:rPr>
                        <a:t>Đồng tình</a:t>
                      </a:r>
                      <a:endParaRPr lang="en-US" sz="1800">
                        <a:effectLst/>
                        <a:latin typeface="UTM Avo" panose="02040603050506020204" pitchFamily="18"/>
                        <a:ea typeface="Calibri" panose="020F0502020204030204" pitchFamily="34" charset="0"/>
                      </a:endParaRPr>
                    </a:p>
                  </a:txBody>
                  <a:tcPr marL="34861" marR="3486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60000"/>
                        <a:lumOff val="40000"/>
                      </a:schemeClr>
                    </a:solidFill>
                  </a:tcPr>
                </a:tc>
                <a:tc>
                  <a:txBody>
                    <a:bodyPr/>
                    <a:lstStyle/>
                    <a:p>
                      <a:pPr algn="ctr">
                        <a:lnSpc>
                          <a:spcPct val="150000"/>
                        </a:lnSpc>
                        <a:spcBef>
                          <a:spcPts val="100"/>
                        </a:spcBef>
                        <a:spcAft>
                          <a:spcPts val="100"/>
                        </a:spcAft>
                      </a:pPr>
                      <a:r>
                        <a:rPr lang="en-US" sz="1800">
                          <a:effectLst/>
                          <a:latin typeface="UTM Avo" panose="02040603050506020204" pitchFamily="18"/>
                        </a:rPr>
                        <a:t>Không đồng tình</a:t>
                      </a:r>
                      <a:endParaRPr lang="en-US" sz="1800">
                        <a:effectLst/>
                        <a:latin typeface="UTM Avo" panose="02040603050506020204" pitchFamily="18"/>
                        <a:ea typeface="Calibri" panose="020F0502020204030204" pitchFamily="34" charset="0"/>
                      </a:endParaRPr>
                    </a:p>
                  </a:txBody>
                  <a:tcPr marL="34861" marR="3486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60000"/>
                        <a:lumOff val="40000"/>
                      </a:schemeClr>
                    </a:solidFill>
                  </a:tcPr>
                </a:tc>
                <a:tc>
                  <a:txBody>
                    <a:bodyPr/>
                    <a:lstStyle/>
                    <a:p>
                      <a:pPr algn="ctr">
                        <a:lnSpc>
                          <a:spcPct val="150000"/>
                        </a:lnSpc>
                        <a:spcBef>
                          <a:spcPts val="100"/>
                        </a:spcBef>
                        <a:spcAft>
                          <a:spcPts val="100"/>
                        </a:spcAft>
                      </a:pPr>
                      <a:r>
                        <a:rPr lang="en-US" sz="1800">
                          <a:effectLst/>
                          <a:latin typeface="UTM Avo" panose="02040603050506020204" pitchFamily="18"/>
                        </a:rPr>
                        <a:t>Giải thích</a:t>
                      </a:r>
                      <a:endParaRPr lang="en-US" sz="1800">
                        <a:effectLst/>
                        <a:latin typeface="UTM Avo" panose="02040603050506020204" pitchFamily="18"/>
                        <a:ea typeface="Calibri" panose="020F0502020204030204" pitchFamily="34" charset="0"/>
                      </a:endParaRPr>
                    </a:p>
                  </a:txBody>
                  <a:tcPr marL="34861" marR="3486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60000"/>
                        <a:lumOff val="40000"/>
                      </a:schemeClr>
                    </a:solidFill>
                  </a:tcPr>
                </a:tc>
                <a:extLst>
                  <a:ext uri="{0D108BD9-81ED-4DB2-BD59-A6C34878D82A}">
                    <a16:rowId xmlns:a16="http://schemas.microsoft.com/office/drawing/2014/main" val="2109629856"/>
                  </a:ext>
                </a:extLst>
              </a:tr>
              <a:tr h="702755">
                <a:tc>
                  <a:txBody>
                    <a:bodyPr/>
                    <a:lstStyle/>
                    <a:p>
                      <a:pPr algn="just">
                        <a:lnSpc>
                          <a:spcPct val="130000"/>
                        </a:lnSpc>
                        <a:spcBef>
                          <a:spcPts val="100"/>
                        </a:spcBef>
                        <a:spcAft>
                          <a:spcPts val="100"/>
                        </a:spcAft>
                      </a:pPr>
                      <a:r>
                        <a:rPr lang="en-US" sz="1800" dirty="0">
                          <a:effectLst/>
                          <a:latin typeface="UTM Avo" panose="02040603050506020204" pitchFamily="18"/>
                        </a:rPr>
                        <a:t>a) </a:t>
                      </a:r>
                      <a:r>
                        <a:rPr lang="en-US" sz="1800" dirty="0" err="1">
                          <a:effectLst/>
                          <a:latin typeface="UTM Avo" panose="02040603050506020204" pitchFamily="18"/>
                        </a:rPr>
                        <a:t>Thấy</a:t>
                      </a:r>
                      <a:r>
                        <a:rPr lang="en-US" sz="1800" dirty="0">
                          <a:effectLst/>
                          <a:latin typeface="UTM Avo" panose="02040603050506020204" pitchFamily="18"/>
                        </a:rPr>
                        <a:t> </a:t>
                      </a:r>
                      <a:r>
                        <a:rPr lang="en-US" sz="1800" dirty="0" err="1">
                          <a:effectLst/>
                          <a:latin typeface="UTM Avo" panose="02040603050506020204" pitchFamily="18"/>
                        </a:rPr>
                        <a:t>nhà</a:t>
                      </a:r>
                      <a:r>
                        <a:rPr lang="en-US" sz="1800" dirty="0">
                          <a:effectLst/>
                          <a:latin typeface="UTM Avo" panose="02040603050506020204" pitchFamily="18"/>
                        </a:rPr>
                        <a:t> </a:t>
                      </a:r>
                      <a:r>
                        <a:rPr lang="en-US" sz="1800" dirty="0" err="1">
                          <a:effectLst/>
                          <a:latin typeface="UTM Avo" panose="02040603050506020204" pitchFamily="18"/>
                        </a:rPr>
                        <a:t>hàng</a:t>
                      </a:r>
                      <a:r>
                        <a:rPr lang="en-US" sz="1800" dirty="0">
                          <a:effectLst/>
                          <a:latin typeface="UTM Avo" panose="02040603050506020204" pitchFamily="18"/>
                        </a:rPr>
                        <a:t> </a:t>
                      </a:r>
                      <a:r>
                        <a:rPr lang="en-US" sz="1800" dirty="0" err="1">
                          <a:effectLst/>
                          <a:latin typeface="UTM Avo" panose="02040603050506020204" pitchFamily="18"/>
                        </a:rPr>
                        <a:t>xóm</a:t>
                      </a:r>
                      <a:r>
                        <a:rPr lang="en-US" sz="1800" dirty="0">
                          <a:effectLst/>
                          <a:latin typeface="UTM Avo" panose="02040603050506020204" pitchFamily="18"/>
                        </a:rPr>
                        <a:t> </a:t>
                      </a:r>
                      <a:r>
                        <a:rPr lang="en-US" sz="1800" dirty="0" err="1">
                          <a:effectLst/>
                          <a:latin typeface="UTM Avo" panose="02040603050506020204" pitchFamily="18"/>
                        </a:rPr>
                        <a:t>tổ</a:t>
                      </a:r>
                      <a:r>
                        <a:rPr lang="en-US" sz="1800" dirty="0">
                          <a:effectLst/>
                          <a:latin typeface="UTM Avo" panose="02040603050506020204" pitchFamily="18"/>
                        </a:rPr>
                        <a:t> </a:t>
                      </a:r>
                      <a:r>
                        <a:rPr lang="en-US" sz="1800" dirty="0" err="1">
                          <a:effectLst/>
                          <a:latin typeface="UTM Avo" panose="02040603050506020204" pitchFamily="18"/>
                        </a:rPr>
                        <a:t>chức</a:t>
                      </a:r>
                      <a:r>
                        <a:rPr lang="en-US" sz="1800" dirty="0">
                          <a:effectLst/>
                          <a:latin typeface="UTM Avo" panose="02040603050506020204" pitchFamily="18"/>
                        </a:rPr>
                        <a:t> </a:t>
                      </a:r>
                      <a:r>
                        <a:rPr lang="en-US" sz="1800" dirty="0" err="1">
                          <a:effectLst/>
                          <a:latin typeface="UTM Avo" panose="02040603050506020204" pitchFamily="18"/>
                        </a:rPr>
                        <a:t>đánh</a:t>
                      </a:r>
                      <a:r>
                        <a:rPr lang="en-US" sz="1800" dirty="0">
                          <a:effectLst/>
                          <a:latin typeface="UTM Avo" panose="02040603050506020204" pitchFamily="18"/>
                        </a:rPr>
                        <a:t> </a:t>
                      </a:r>
                      <a:r>
                        <a:rPr lang="en-US" sz="1800" dirty="0" err="1">
                          <a:effectLst/>
                          <a:latin typeface="UTM Avo" panose="02040603050506020204" pitchFamily="18"/>
                        </a:rPr>
                        <a:t>bạc</a:t>
                      </a:r>
                      <a:r>
                        <a:rPr lang="en-US" sz="1800" dirty="0">
                          <a:effectLst/>
                          <a:latin typeface="UTM Avo" panose="02040603050506020204" pitchFamily="18"/>
                        </a:rPr>
                        <a:t>, </a:t>
                      </a:r>
                      <a:r>
                        <a:rPr lang="en-US" sz="1800" dirty="0" err="1">
                          <a:effectLst/>
                          <a:latin typeface="UTM Avo" panose="02040603050506020204" pitchFamily="18"/>
                        </a:rPr>
                        <a:t>anh</a:t>
                      </a:r>
                      <a:r>
                        <a:rPr lang="en-US" sz="1800" dirty="0">
                          <a:effectLst/>
                          <a:latin typeface="UTM Avo" panose="02040603050506020204" pitchFamily="18"/>
                        </a:rPr>
                        <a:t> S </a:t>
                      </a:r>
                      <a:r>
                        <a:rPr lang="en-US" sz="1800" dirty="0" err="1">
                          <a:effectLst/>
                          <a:latin typeface="UTM Avo" panose="02040603050506020204" pitchFamily="18"/>
                        </a:rPr>
                        <a:t>báo</a:t>
                      </a:r>
                      <a:r>
                        <a:rPr lang="en-US" sz="1800" dirty="0">
                          <a:effectLst/>
                          <a:latin typeface="UTM Avo" panose="02040603050506020204" pitchFamily="18"/>
                        </a:rPr>
                        <a:t> </a:t>
                      </a:r>
                      <a:r>
                        <a:rPr lang="en-US" sz="1800" dirty="0" err="1">
                          <a:effectLst/>
                          <a:latin typeface="UTM Avo" panose="02040603050506020204" pitchFamily="18"/>
                        </a:rPr>
                        <a:t>cáo</a:t>
                      </a:r>
                      <a:r>
                        <a:rPr lang="en-US" sz="1800" dirty="0">
                          <a:effectLst/>
                          <a:latin typeface="UTM Avo" panose="02040603050506020204" pitchFamily="18"/>
                        </a:rPr>
                        <a:t> </a:t>
                      </a:r>
                      <a:r>
                        <a:rPr lang="en-US" sz="1800" dirty="0" err="1">
                          <a:effectLst/>
                          <a:latin typeface="UTM Avo" panose="02040603050506020204" pitchFamily="18"/>
                        </a:rPr>
                        <a:t>với</a:t>
                      </a:r>
                      <a:r>
                        <a:rPr lang="en-US" sz="1800" dirty="0">
                          <a:effectLst/>
                          <a:latin typeface="UTM Avo" panose="02040603050506020204" pitchFamily="18"/>
                        </a:rPr>
                        <a:t> </a:t>
                      </a:r>
                      <a:r>
                        <a:rPr lang="en-US" sz="1800" dirty="0" err="1">
                          <a:effectLst/>
                          <a:latin typeface="UTM Avo" panose="02040603050506020204" pitchFamily="18"/>
                        </a:rPr>
                        <a:t>chính</a:t>
                      </a:r>
                      <a:r>
                        <a:rPr lang="en-US" sz="1800" dirty="0">
                          <a:effectLst/>
                          <a:latin typeface="UTM Avo" panose="02040603050506020204" pitchFamily="18"/>
                        </a:rPr>
                        <a:t> </a:t>
                      </a:r>
                      <a:r>
                        <a:rPr lang="en-US" sz="1800" dirty="0" err="1">
                          <a:effectLst/>
                          <a:latin typeface="UTM Avo" panose="02040603050506020204" pitchFamily="18"/>
                        </a:rPr>
                        <a:t>quyền</a:t>
                      </a:r>
                      <a:r>
                        <a:rPr lang="en-US" sz="1800" dirty="0">
                          <a:effectLst/>
                          <a:latin typeface="UTM Avo" panose="02040603050506020204" pitchFamily="18"/>
                        </a:rPr>
                        <a:t>.</a:t>
                      </a:r>
                      <a:endParaRPr lang="en-US" sz="1800" dirty="0">
                        <a:effectLst/>
                        <a:latin typeface="UTM Avo" panose="02040603050506020204" pitchFamily="18"/>
                        <a:ea typeface="Calibri" panose="020F0502020204030204" pitchFamily="34" charset="0"/>
                      </a:endParaRPr>
                    </a:p>
                  </a:txBody>
                  <a:tcPr marL="34861" marR="348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just">
                        <a:lnSpc>
                          <a:spcPct val="150000"/>
                        </a:lnSpc>
                        <a:spcBef>
                          <a:spcPts val="100"/>
                        </a:spcBef>
                        <a:spcAft>
                          <a:spcPts val="100"/>
                        </a:spcAft>
                      </a:pPr>
                      <a:r>
                        <a:rPr lang="en-US" sz="1800">
                          <a:effectLst/>
                          <a:latin typeface="UTM Avo" panose="02040603050506020204" pitchFamily="18"/>
                        </a:rPr>
                        <a:t> </a:t>
                      </a:r>
                      <a:endParaRPr lang="en-US" sz="1800">
                        <a:effectLst/>
                        <a:latin typeface="UTM Avo" panose="02040603050506020204" pitchFamily="18"/>
                        <a:ea typeface="Calibri" panose="020F0502020204030204" pitchFamily="34" charset="0"/>
                      </a:endParaRPr>
                    </a:p>
                  </a:txBody>
                  <a:tcPr marL="34861" marR="348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just">
                        <a:lnSpc>
                          <a:spcPct val="150000"/>
                        </a:lnSpc>
                        <a:spcBef>
                          <a:spcPts val="100"/>
                        </a:spcBef>
                        <a:spcAft>
                          <a:spcPts val="100"/>
                        </a:spcAft>
                      </a:pPr>
                      <a:r>
                        <a:rPr lang="en-US" sz="1800">
                          <a:effectLst/>
                          <a:latin typeface="UTM Avo" panose="02040603050506020204" pitchFamily="18"/>
                        </a:rPr>
                        <a:t> </a:t>
                      </a:r>
                      <a:endParaRPr lang="en-US" sz="1800">
                        <a:effectLst/>
                        <a:latin typeface="UTM Avo" panose="02040603050506020204" pitchFamily="18"/>
                        <a:ea typeface="Calibri" panose="020F0502020204030204" pitchFamily="34" charset="0"/>
                      </a:endParaRPr>
                    </a:p>
                  </a:txBody>
                  <a:tcPr marL="34861" marR="348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just">
                        <a:lnSpc>
                          <a:spcPct val="150000"/>
                        </a:lnSpc>
                        <a:spcBef>
                          <a:spcPts val="100"/>
                        </a:spcBef>
                        <a:spcAft>
                          <a:spcPts val="100"/>
                        </a:spcAft>
                      </a:pPr>
                      <a:r>
                        <a:rPr lang="en-US" sz="1800">
                          <a:effectLst/>
                          <a:latin typeface="UTM Avo" panose="02040603050506020204" pitchFamily="18"/>
                        </a:rPr>
                        <a:t> </a:t>
                      </a:r>
                      <a:endParaRPr lang="en-US" sz="1800">
                        <a:effectLst/>
                        <a:latin typeface="UTM Avo" panose="02040603050506020204" pitchFamily="18"/>
                        <a:ea typeface="Calibri" panose="020F0502020204030204" pitchFamily="34" charset="0"/>
                      </a:endParaRPr>
                    </a:p>
                  </a:txBody>
                  <a:tcPr marL="34861" marR="348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654889274"/>
                  </a:ext>
                </a:extLst>
              </a:tr>
              <a:tr h="702755">
                <a:tc>
                  <a:txBody>
                    <a:bodyPr/>
                    <a:lstStyle/>
                    <a:p>
                      <a:pPr algn="just">
                        <a:lnSpc>
                          <a:spcPct val="130000"/>
                        </a:lnSpc>
                        <a:spcBef>
                          <a:spcPts val="100"/>
                        </a:spcBef>
                        <a:spcAft>
                          <a:spcPts val="100"/>
                        </a:spcAft>
                      </a:pPr>
                      <a:r>
                        <a:rPr lang="en-US" sz="1800" dirty="0">
                          <a:effectLst/>
                          <a:latin typeface="UTM Avo" panose="02040603050506020204" pitchFamily="18"/>
                        </a:rPr>
                        <a:t>b) </a:t>
                      </a:r>
                      <a:r>
                        <a:rPr lang="en-US" sz="1800" dirty="0" err="1">
                          <a:effectLst/>
                          <a:latin typeface="UTM Avo" panose="02040603050506020204" pitchFamily="18"/>
                        </a:rPr>
                        <a:t>Biết</a:t>
                      </a:r>
                      <a:r>
                        <a:rPr lang="en-US" sz="1800" dirty="0">
                          <a:effectLst/>
                          <a:latin typeface="UTM Avo" panose="02040603050506020204" pitchFamily="18"/>
                        </a:rPr>
                        <a:t> </a:t>
                      </a:r>
                      <a:r>
                        <a:rPr lang="en-US" sz="1800" dirty="0" err="1">
                          <a:effectLst/>
                          <a:latin typeface="UTM Avo" panose="02040603050506020204" pitchFamily="18"/>
                        </a:rPr>
                        <a:t>người</a:t>
                      </a:r>
                      <a:r>
                        <a:rPr lang="en-US" sz="1800" dirty="0">
                          <a:effectLst/>
                          <a:latin typeface="UTM Avo" panose="02040603050506020204" pitchFamily="18"/>
                        </a:rPr>
                        <a:t> </a:t>
                      </a:r>
                      <a:r>
                        <a:rPr lang="en-US" sz="1800" dirty="0" err="1">
                          <a:effectLst/>
                          <a:latin typeface="UTM Avo" panose="02040603050506020204" pitchFamily="18"/>
                        </a:rPr>
                        <a:t>thân</a:t>
                      </a:r>
                      <a:r>
                        <a:rPr lang="en-US" sz="1800" dirty="0">
                          <a:effectLst/>
                          <a:latin typeface="UTM Avo" panose="02040603050506020204" pitchFamily="18"/>
                        </a:rPr>
                        <a:t> </a:t>
                      </a:r>
                      <a:r>
                        <a:rPr lang="en-US" sz="1800" dirty="0" err="1">
                          <a:effectLst/>
                          <a:latin typeface="UTM Avo" panose="02040603050506020204" pitchFamily="18"/>
                        </a:rPr>
                        <a:t>tàng</a:t>
                      </a:r>
                      <a:r>
                        <a:rPr lang="en-US" sz="1800" dirty="0">
                          <a:effectLst/>
                          <a:latin typeface="UTM Avo" panose="02040603050506020204" pitchFamily="18"/>
                        </a:rPr>
                        <a:t> </a:t>
                      </a:r>
                      <a:r>
                        <a:rPr lang="en-US" sz="1800" dirty="0" err="1">
                          <a:effectLst/>
                          <a:latin typeface="UTM Avo" panose="02040603050506020204" pitchFamily="18"/>
                        </a:rPr>
                        <a:t>trữ</a:t>
                      </a:r>
                      <a:r>
                        <a:rPr lang="en-US" sz="1800" dirty="0">
                          <a:effectLst/>
                          <a:latin typeface="UTM Avo" panose="02040603050506020204" pitchFamily="18"/>
                        </a:rPr>
                        <a:t> ma </a:t>
                      </a:r>
                      <a:r>
                        <a:rPr lang="en-US" sz="1800" dirty="0" err="1">
                          <a:effectLst/>
                          <a:latin typeface="UTM Avo" panose="02040603050506020204" pitchFamily="18"/>
                        </a:rPr>
                        <a:t>tuý</a:t>
                      </a:r>
                      <a:r>
                        <a:rPr lang="en-US" sz="1800" dirty="0">
                          <a:effectLst/>
                          <a:latin typeface="UTM Avo" panose="02040603050506020204" pitchFamily="18"/>
                        </a:rPr>
                        <a:t> </a:t>
                      </a:r>
                      <a:r>
                        <a:rPr lang="en-US" sz="1800" dirty="0" err="1">
                          <a:effectLst/>
                          <a:latin typeface="UTM Avo" panose="02040603050506020204" pitchFamily="18"/>
                        </a:rPr>
                        <a:t>trái</a:t>
                      </a:r>
                      <a:r>
                        <a:rPr lang="en-US" sz="1800" dirty="0">
                          <a:effectLst/>
                          <a:latin typeface="UTM Avo" panose="02040603050506020204" pitchFamily="18"/>
                        </a:rPr>
                        <a:t> </a:t>
                      </a:r>
                      <a:r>
                        <a:rPr lang="en-US" sz="1800" dirty="0" err="1">
                          <a:effectLst/>
                          <a:latin typeface="UTM Avo" panose="02040603050506020204" pitchFamily="18"/>
                        </a:rPr>
                        <a:t>phép</a:t>
                      </a:r>
                      <a:r>
                        <a:rPr lang="en-US" sz="1800" dirty="0">
                          <a:effectLst/>
                          <a:latin typeface="UTM Avo" panose="02040603050506020204" pitchFamily="18"/>
                        </a:rPr>
                        <a:t>, </a:t>
                      </a:r>
                      <a:r>
                        <a:rPr lang="en-US" sz="1800" dirty="0" err="1">
                          <a:effectLst/>
                          <a:latin typeface="UTM Avo" panose="02040603050506020204" pitchFamily="18"/>
                        </a:rPr>
                        <a:t>chị</a:t>
                      </a:r>
                      <a:r>
                        <a:rPr lang="en-US" sz="1800" dirty="0">
                          <a:effectLst/>
                          <a:latin typeface="UTM Avo" panose="02040603050506020204" pitchFamily="18"/>
                        </a:rPr>
                        <a:t> H </a:t>
                      </a:r>
                      <a:r>
                        <a:rPr lang="en-US" sz="1800" dirty="0" err="1">
                          <a:effectLst/>
                          <a:latin typeface="UTM Avo" panose="02040603050506020204" pitchFamily="18"/>
                        </a:rPr>
                        <a:t>đã</a:t>
                      </a:r>
                      <a:r>
                        <a:rPr lang="en-US" sz="1800" dirty="0">
                          <a:effectLst/>
                          <a:latin typeface="UTM Avo" panose="02040603050506020204" pitchFamily="18"/>
                        </a:rPr>
                        <a:t> </a:t>
                      </a:r>
                      <a:r>
                        <a:rPr lang="en-US" sz="1800" dirty="0" err="1">
                          <a:effectLst/>
                          <a:latin typeface="UTM Avo" panose="02040603050506020204" pitchFamily="18"/>
                        </a:rPr>
                        <a:t>che</a:t>
                      </a:r>
                      <a:r>
                        <a:rPr lang="en-US" sz="1800" dirty="0">
                          <a:effectLst/>
                          <a:latin typeface="UTM Avo" panose="02040603050506020204" pitchFamily="18"/>
                        </a:rPr>
                        <a:t> </a:t>
                      </a:r>
                      <a:r>
                        <a:rPr lang="en-US" sz="1800" dirty="0" err="1">
                          <a:effectLst/>
                          <a:latin typeface="UTM Avo" panose="02040603050506020204" pitchFamily="18"/>
                        </a:rPr>
                        <a:t>giấu</a:t>
                      </a:r>
                      <a:r>
                        <a:rPr lang="en-US" sz="1800" dirty="0">
                          <a:effectLst/>
                          <a:latin typeface="UTM Avo" panose="02040603050506020204" pitchFamily="18"/>
                        </a:rPr>
                        <a:t> </a:t>
                      </a:r>
                      <a:r>
                        <a:rPr lang="en-US" sz="1800" dirty="0" err="1">
                          <a:effectLst/>
                          <a:latin typeface="UTM Avo" panose="02040603050506020204" pitchFamily="18"/>
                        </a:rPr>
                        <a:t>khi</a:t>
                      </a:r>
                      <a:r>
                        <a:rPr lang="en-US" sz="1800" dirty="0">
                          <a:effectLst/>
                          <a:latin typeface="UTM Avo" panose="02040603050506020204" pitchFamily="18"/>
                        </a:rPr>
                        <a:t> </a:t>
                      </a:r>
                      <a:r>
                        <a:rPr lang="en-US" sz="1800" dirty="0" err="1">
                          <a:effectLst/>
                          <a:latin typeface="UTM Avo" panose="02040603050506020204" pitchFamily="18"/>
                        </a:rPr>
                        <a:t>cơ</a:t>
                      </a:r>
                      <a:r>
                        <a:rPr lang="en-US" sz="1800" dirty="0">
                          <a:effectLst/>
                          <a:latin typeface="UTM Avo" panose="02040603050506020204" pitchFamily="18"/>
                        </a:rPr>
                        <a:t> </a:t>
                      </a:r>
                      <a:r>
                        <a:rPr lang="en-US" sz="1800" dirty="0" err="1">
                          <a:effectLst/>
                          <a:latin typeface="UTM Avo" panose="02040603050506020204" pitchFamily="18"/>
                        </a:rPr>
                        <a:t>quan</a:t>
                      </a:r>
                      <a:r>
                        <a:rPr lang="en-US" sz="1800" dirty="0">
                          <a:effectLst/>
                          <a:latin typeface="UTM Avo" panose="02040603050506020204" pitchFamily="18"/>
                        </a:rPr>
                        <a:t> </a:t>
                      </a:r>
                      <a:r>
                        <a:rPr lang="en-US" sz="1800" dirty="0" err="1">
                          <a:effectLst/>
                          <a:latin typeface="UTM Avo" panose="02040603050506020204" pitchFamily="18"/>
                        </a:rPr>
                        <a:t>công</a:t>
                      </a:r>
                      <a:r>
                        <a:rPr lang="en-US" sz="1800" dirty="0">
                          <a:effectLst/>
                          <a:latin typeface="UTM Avo" panose="02040603050506020204" pitchFamily="18"/>
                        </a:rPr>
                        <a:t> an </a:t>
                      </a:r>
                      <a:r>
                        <a:rPr lang="en-US" sz="1800" dirty="0" err="1">
                          <a:effectLst/>
                          <a:latin typeface="UTM Avo" panose="02040603050506020204" pitchFamily="18"/>
                        </a:rPr>
                        <a:t>đến</a:t>
                      </a:r>
                      <a:r>
                        <a:rPr lang="en-US" sz="1800" dirty="0">
                          <a:effectLst/>
                          <a:latin typeface="UTM Avo" panose="02040603050506020204" pitchFamily="18"/>
                        </a:rPr>
                        <a:t> </a:t>
                      </a:r>
                      <a:r>
                        <a:rPr lang="en-US" sz="1800" dirty="0" err="1">
                          <a:effectLst/>
                          <a:latin typeface="UTM Avo" panose="02040603050506020204" pitchFamily="18"/>
                        </a:rPr>
                        <a:t>điều</a:t>
                      </a:r>
                      <a:r>
                        <a:rPr lang="en-US" sz="1800" dirty="0">
                          <a:effectLst/>
                          <a:latin typeface="UTM Avo" panose="02040603050506020204" pitchFamily="18"/>
                        </a:rPr>
                        <a:t> </a:t>
                      </a:r>
                      <a:r>
                        <a:rPr lang="en-US" sz="1800" dirty="0" err="1">
                          <a:effectLst/>
                          <a:latin typeface="UTM Avo" panose="02040603050506020204" pitchFamily="18"/>
                        </a:rPr>
                        <a:t>tra</a:t>
                      </a:r>
                      <a:r>
                        <a:rPr lang="en-US" sz="1800" dirty="0">
                          <a:effectLst/>
                          <a:latin typeface="UTM Avo" panose="02040603050506020204" pitchFamily="18"/>
                        </a:rPr>
                        <a:t>.</a:t>
                      </a:r>
                      <a:endParaRPr lang="en-US" sz="1800" dirty="0">
                        <a:effectLst/>
                        <a:latin typeface="UTM Avo" panose="02040603050506020204" pitchFamily="18"/>
                        <a:ea typeface="Calibri" panose="020F0502020204030204" pitchFamily="34" charset="0"/>
                      </a:endParaRPr>
                    </a:p>
                  </a:txBody>
                  <a:tcPr marL="34861" marR="348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just">
                        <a:lnSpc>
                          <a:spcPct val="150000"/>
                        </a:lnSpc>
                        <a:spcBef>
                          <a:spcPts val="100"/>
                        </a:spcBef>
                        <a:spcAft>
                          <a:spcPts val="100"/>
                        </a:spcAft>
                      </a:pPr>
                      <a:r>
                        <a:rPr lang="en-US" sz="1800" dirty="0">
                          <a:effectLst/>
                          <a:latin typeface="UTM Avo" panose="02040603050506020204" pitchFamily="18"/>
                        </a:rPr>
                        <a:t> </a:t>
                      </a:r>
                      <a:endParaRPr lang="en-US" sz="1800" dirty="0">
                        <a:effectLst/>
                        <a:latin typeface="UTM Avo" panose="02040603050506020204" pitchFamily="18"/>
                        <a:ea typeface="Calibri" panose="020F0502020204030204" pitchFamily="34" charset="0"/>
                      </a:endParaRPr>
                    </a:p>
                  </a:txBody>
                  <a:tcPr marL="34861" marR="348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just">
                        <a:lnSpc>
                          <a:spcPct val="150000"/>
                        </a:lnSpc>
                        <a:spcBef>
                          <a:spcPts val="100"/>
                        </a:spcBef>
                        <a:spcAft>
                          <a:spcPts val="100"/>
                        </a:spcAft>
                      </a:pPr>
                      <a:r>
                        <a:rPr lang="en-US" sz="1800" dirty="0">
                          <a:effectLst/>
                          <a:latin typeface="UTM Avo" panose="02040603050506020204" pitchFamily="18"/>
                        </a:rPr>
                        <a:t> </a:t>
                      </a:r>
                      <a:endParaRPr lang="en-US" sz="1800" dirty="0">
                        <a:effectLst/>
                        <a:latin typeface="UTM Avo" panose="02040603050506020204" pitchFamily="18"/>
                        <a:ea typeface="Calibri" panose="020F0502020204030204" pitchFamily="34" charset="0"/>
                      </a:endParaRPr>
                    </a:p>
                  </a:txBody>
                  <a:tcPr marL="34861" marR="348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just">
                        <a:lnSpc>
                          <a:spcPct val="150000"/>
                        </a:lnSpc>
                        <a:spcBef>
                          <a:spcPts val="100"/>
                        </a:spcBef>
                        <a:spcAft>
                          <a:spcPts val="100"/>
                        </a:spcAft>
                      </a:pPr>
                      <a:r>
                        <a:rPr lang="en-US" sz="1800">
                          <a:effectLst/>
                          <a:latin typeface="UTM Avo" panose="02040603050506020204" pitchFamily="18"/>
                        </a:rPr>
                        <a:t> </a:t>
                      </a:r>
                      <a:endParaRPr lang="en-US" sz="1800">
                        <a:effectLst/>
                        <a:latin typeface="UTM Avo" panose="02040603050506020204" pitchFamily="18"/>
                        <a:ea typeface="Calibri" panose="020F0502020204030204" pitchFamily="34" charset="0"/>
                      </a:endParaRPr>
                    </a:p>
                  </a:txBody>
                  <a:tcPr marL="34861" marR="348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67865187"/>
                  </a:ext>
                </a:extLst>
              </a:tr>
              <a:tr h="702755">
                <a:tc>
                  <a:txBody>
                    <a:bodyPr/>
                    <a:lstStyle/>
                    <a:p>
                      <a:pPr algn="just">
                        <a:lnSpc>
                          <a:spcPct val="130000"/>
                        </a:lnSpc>
                        <a:spcBef>
                          <a:spcPts val="100"/>
                        </a:spcBef>
                        <a:spcAft>
                          <a:spcPts val="100"/>
                        </a:spcAft>
                      </a:pPr>
                      <a:r>
                        <a:rPr lang="en-US" sz="1800" dirty="0">
                          <a:effectLst/>
                          <a:latin typeface="UTM Avo" panose="02040603050506020204" pitchFamily="18"/>
                        </a:rPr>
                        <a:t>c) </a:t>
                      </a:r>
                      <a:r>
                        <a:rPr lang="en-US" sz="1800" dirty="0" err="1">
                          <a:effectLst/>
                          <a:latin typeface="UTM Avo" panose="02040603050506020204" pitchFamily="18"/>
                        </a:rPr>
                        <a:t>Biết</a:t>
                      </a:r>
                      <a:r>
                        <a:rPr lang="en-US" sz="1800" dirty="0">
                          <a:effectLst/>
                          <a:latin typeface="UTM Avo" panose="02040603050506020204" pitchFamily="18"/>
                        </a:rPr>
                        <a:t> </a:t>
                      </a:r>
                      <a:r>
                        <a:rPr lang="en-US" sz="1800" dirty="0" err="1">
                          <a:effectLst/>
                          <a:latin typeface="UTM Avo" panose="02040603050506020204" pitchFamily="18"/>
                        </a:rPr>
                        <a:t>cửa</a:t>
                      </a:r>
                      <a:r>
                        <a:rPr lang="en-US" sz="1800" dirty="0">
                          <a:effectLst/>
                          <a:latin typeface="UTM Avo" panose="02040603050506020204" pitchFamily="18"/>
                        </a:rPr>
                        <a:t> </a:t>
                      </a:r>
                      <a:r>
                        <a:rPr lang="en-US" sz="1800" dirty="0" err="1">
                          <a:effectLst/>
                          <a:latin typeface="UTM Avo" panose="02040603050506020204" pitchFamily="18"/>
                        </a:rPr>
                        <a:t>hàng</a:t>
                      </a:r>
                      <a:r>
                        <a:rPr lang="en-US" sz="1800" dirty="0">
                          <a:effectLst/>
                          <a:latin typeface="UTM Avo" panose="02040603050506020204" pitchFamily="18"/>
                        </a:rPr>
                        <a:t> </a:t>
                      </a:r>
                      <a:r>
                        <a:rPr lang="en-US" sz="1800" dirty="0" err="1">
                          <a:effectLst/>
                          <a:latin typeface="UTM Avo" panose="02040603050506020204" pitchFamily="18"/>
                        </a:rPr>
                        <a:t>của</a:t>
                      </a:r>
                      <a:r>
                        <a:rPr lang="en-US" sz="1800" dirty="0">
                          <a:effectLst/>
                          <a:latin typeface="UTM Avo" panose="02040603050506020204" pitchFamily="18"/>
                        </a:rPr>
                        <a:t> </a:t>
                      </a:r>
                      <a:r>
                        <a:rPr lang="en-US" sz="1800" dirty="0" err="1">
                          <a:effectLst/>
                          <a:latin typeface="UTM Avo" panose="02040603050506020204" pitchFamily="18"/>
                        </a:rPr>
                        <a:t>bà</a:t>
                      </a:r>
                      <a:r>
                        <a:rPr lang="en-US" sz="1800" dirty="0">
                          <a:effectLst/>
                          <a:latin typeface="UTM Avo" panose="02040603050506020204" pitchFamily="18"/>
                        </a:rPr>
                        <a:t> X </a:t>
                      </a:r>
                      <a:r>
                        <a:rPr lang="en-US" sz="1800" dirty="0" err="1">
                          <a:effectLst/>
                          <a:latin typeface="UTM Avo" panose="02040603050506020204" pitchFamily="18"/>
                        </a:rPr>
                        <a:t>thường</a:t>
                      </a:r>
                      <a:r>
                        <a:rPr lang="en-US" sz="1800" dirty="0">
                          <a:effectLst/>
                          <a:latin typeface="UTM Avo" panose="02040603050506020204" pitchFamily="18"/>
                        </a:rPr>
                        <a:t> </a:t>
                      </a:r>
                      <a:r>
                        <a:rPr lang="en-US" sz="1800" dirty="0" err="1">
                          <a:effectLst/>
                          <a:latin typeface="UTM Avo" panose="02040603050506020204" pitchFamily="18"/>
                        </a:rPr>
                        <a:t>xuyên</a:t>
                      </a:r>
                      <a:r>
                        <a:rPr lang="en-US" sz="1800" dirty="0">
                          <a:effectLst/>
                          <a:latin typeface="UTM Avo" panose="02040603050506020204" pitchFamily="18"/>
                        </a:rPr>
                        <a:t> </a:t>
                      </a:r>
                      <a:r>
                        <a:rPr lang="en-US" sz="1800" dirty="0" err="1">
                          <a:effectLst/>
                          <a:latin typeface="UTM Avo" panose="02040603050506020204" pitchFamily="18"/>
                        </a:rPr>
                        <a:t>cân</a:t>
                      </a:r>
                      <a:r>
                        <a:rPr lang="en-US" sz="1800" dirty="0">
                          <a:effectLst/>
                          <a:latin typeface="UTM Avo" panose="02040603050506020204" pitchFamily="18"/>
                        </a:rPr>
                        <a:t> </a:t>
                      </a:r>
                      <a:r>
                        <a:rPr lang="en-US" sz="1800" dirty="0" err="1">
                          <a:effectLst/>
                          <a:latin typeface="UTM Avo" panose="02040603050506020204" pitchFamily="18"/>
                        </a:rPr>
                        <a:t>hàng</a:t>
                      </a:r>
                      <a:r>
                        <a:rPr lang="en-US" sz="1800" dirty="0">
                          <a:effectLst/>
                          <a:latin typeface="UTM Avo" panose="02040603050506020204" pitchFamily="18"/>
                        </a:rPr>
                        <a:t> </a:t>
                      </a:r>
                      <a:r>
                        <a:rPr lang="en-US" sz="1800" dirty="0" err="1">
                          <a:effectLst/>
                          <a:latin typeface="UTM Avo" panose="02040603050506020204" pitchFamily="18"/>
                        </a:rPr>
                        <a:t>thiếu</a:t>
                      </a:r>
                      <a:r>
                        <a:rPr lang="en-US" sz="1800" dirty="0">
                          <a:effectLst/>
                          <a:latin typeface="UTM Avo" panose="02040603050506020204" pitchFamily="18"/>
                        </a:rPr>
                        <a:t> </a:t>
                      </a:r>
                      <a:r>
                        <a:rPr lang="en-US" sz="1800" dirty="0" err="1">
                          <a:effectLst/>
                          <a:latin typeface="UTM Avo" panose="02040603050506020204" pitchFamily="18"/>
                        </a:rPr>
                        <a:t>cho</a:t>
                      </a:r>
                      <a:r>
                        <a:rPr lang="en-US" sz="1800" dirty="0">
                          <a:effectLst/>
                          <a:latin typeface="UTM Avo" panose="02040603050506020204" pitchFamily="18"/>
                        </a:rPr>
                        <a:t> </a:t>
                      </a:r>
                      <a:r>
                        <a:rPr lang="en-US" sz="1800" dirty="0" err="1">
                          <a:effectLst/>
                          <a:latin typeface="UTM Avo" panose="02040603050506020204" pitchFamily="18"/>
                        </a:rPr>
                        <a:t>khách</a:t>
                      </a:r>
                      <a:r>
                        <a:rPr lang="en-US" sz="1800" dirty="0">
                          <a:effectLst/>
                          <a:latin typeface="UTM Avo" panose="02040603050506020204" pitchFamily="18"/>
                        </a:rPr>
                        <a:t>, </a:t>
                      </a:r>
                      <a:r>
                        <a:rPr lang="en-US" sz="1800" dirty="0" err="1">
                          <a:effectLst/>
                          <a:latin typeface="UTM Avo" panose="02040603050506020204" pitchFamily="18"/>
                        </a:rPr>
                        <a:t>chị</a:t>
                      </a:r>
                      <a:r>
                        <a:rPr lang="en-US" sz="1800" dirty="0">
                          <a:effectLst/>
                          <a:latin typeface="UTM Avo" panose="02040603050506020204" pitchFamily="18"/>
                        </a:rPr>
                        <a:t> P </a:t>
                      </a:r>
                      <a:r>
                        <a:rPr lang="en-US" sz="1800" dirty="0" err="1">
                          <a:effectLst/>
                          <a:latin typeface="UTM Avo" panose="02040603050506020204" pitchFamily="18"/>
                        </a:rPr>
                        <a:t>đã</a:t>
                      </a:r>
                      <a:r>
                        <a:rPr lang="en-US" sz="1800" dirty="0">
                          <a:effectLst/>
                          <a:latin typeface="UTM Avo" panose="02040603050506020204" pitchFamily="18"/>
                        </a:rPr>
                        <a:t> </a:t>
                      </a:r>
                      <a:r>
                        <a:rPr lang="en-US" sz="1800" dirty="0" err="1">
                          <a:effectLst/>
                          <a:latin typeface="UTM Avo" panose="02040603050506020204" pitchFamily="18"/>
                        </a:rPr>
                        <a:t>nhắc</a:t>
                      </a:r>
                      <a:r>
                        <a:rPr lang="en-US" sz="1800" dirty="0">
                          <a:effectLst/>
                          <a:latin typeface="UTM Avo" panose="02040603050506020204" pitchFamily="18"/>
                        </a:rPr>
                        <a:t> </a:t>
                      </a:r>
                      <a:r>
                        <a:rPr lang="en-US" sz="1800" dirty="0" err="1">
                          <a:effectLst/>
                          <a:latin typeface="UTM Avo" panose="02040603050506020204" pitchFamily="18"/>
                        </a:rPr>
                        <a:t>nhở</a:t>
                      </a:r>
                      <a:r>
                        <a:rPr lang="en-US" sz="1800" dirty="0">
                          <a:effectLst/>
                          <a:latin typeface="UTM Avo" panose="02040603050506020204" pitchFamily="18"/>
                        </a:rPr>
                        <a:t> </a:t>
                      </a:r>
                      <a:r>
                        <a:rPr lang="en-US" sz="1800" dirty="0" err="1">
                          <a:effectLst/>
                          <a:latin typeface="UTM Avo" panose="02040603050506020204" pitchFamily="18"/>
                        </a:rPr>
                        <a:t>bà</a:t>
                      </a:r>
                      <a:r>
                        <a:rPr lang="en-US" sz="1800" dirty="0">
                          <a:effectLst/>
                          <a:latin typeface="UTM Avo" panose="02040603050506020204" pitchFamily="18"/>
                        </a:rPr>
                        <a:t> X.</a:t>
                      </a:r>
                      <a:endParaRPr lang="en-US" sz="1800" dirty="0">
                        <a:effectLst/>
                        <a:latin typeface="UTM Avo" panose="02040603050506020204" pitchFamily="18"/>
                        <a:ea typeface="Calibri" panose="020F0502020204030204" pitchFamily="34" charset="0"/>
                      </a:endParaRPr>
                    </a:p>
                  </a:txBody>
                  <a:tcPr marL="34861" marR="348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just">
                        <a:lnSpc>
                          <a:spcPct val="150000"/>
                        </a:lnSpc>
                        <a:spcBef>
                          <a:spcPts val="100"/>
                        </a:spcBef>
                        <a:spcAft>
                          <a:spcPts val="100"/>
                        </a:spcAft>
                      </a:pPr>
                      <a:r>
                        <a:rPr lang="en-US" sz="1800" dirty="0">
                          <a:effectLst/>
                          <a:latin typeface="UTM Avo" panose="02040603050506020204" pitchFamily="18"/>
                        </a:rPr>
                        <a:t> </a:t>
                      </a:r>
                      <a:endParaRPr lang="en-US" sz="1800" dirty="0">
                        <a:effectLst/>
                        <a:latin typeface="UTM Avo" panose="02040603050506020204" pitchFamily="18"/>
                        <a:ea typeface="Calibri" panose="020F0502020204030204" pitchFamily="34" charset="0"/>
                      </a:endParaRPr>
                    </a:p>
                  </a:txBody>
                  <a:tcPr marL="34861" marR="348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just">
                        <a:lnSpc>
                          <a:spcPct val="150000"/>
                        </a:lnSpc>
                        <a:spcBef>
                          <a:spcPts val="100"/>
                        </a:spcBef>
                        <a:spcAft>
                          <a:spcPts val="100"/>
                        </a:spcAft>
                      </a:pPr>
                      <a:r>
                        <a:rPr lang="en-US" sz="1800">
                          <a:effectLst/>
                          <a:latin typeface="UTM Avo" panose="02040603050506020204" pitchFamily="18"/>
                        </a:rPr>
                        <a:t> </a:t>
                      </a:r>
                      <a:endParaRPr lang="en-US" sz="1800">
                        <a:effectLst/>
                        <a:latin typeface="UTM Avo" panose="02040603050506020204" pitchFamily="18"/>
                        <a:ea typeface="Calibri" panose="020F0502020204030204" pitchFamily="34" charset="0"/>
                      </a:endParaRPr>
                    </a:p>
                  </a:txBody>
                  <a:tcPr marL="34861" marR="348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just">
                        <a:lnSpc>
                          <a:spcPct val="150000"/>
                        </a:lnSpc>
                        <a:spcBef>
                          <a:spcPts val="100"/>
                        </a:spcBef>
                        <a:spcAft>
                          <a:spcPts val="100"/>
                        </a:spcAft>
                      </a:pPr>
                      <a:r>
                        <a:rPr lang="en-US" sz="1800">
                          <a:effectLst/>
                          <a:latin typeface="UTM Avo" panose="02040603050506020204" pitchFamily="18"/>
                        </a:rPr>
                        <a:t> </a:t>
                      </a:r>
                      <a:endParaRPr lang="en-US" sz="1800">
                        <a:effectLst/>
                        <a:latin typeface="UTM Avo" panose="02040603050506020204" pitchFamily="18"/>
                        <a:ea typeface="Calibri" panose="020F0502020204030204" pitchFamily="34" charset="0"/>
                      </a:endParaRPr>
                    </a:p>
                  </a:txBody>
                  <a:tcPr marL="34861" marR="348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431864014"/>
                  </a:ext>
                </a:extLst>
              </a:tr>
              <a:tr h="826368">
                <a:tc>
                  <a:txBody>
                    <a:bodyPr/>
                    <a:lstStyle/>
                    <a:p>
                      <a:pPr algn="just">
                        <a:lnSpc>
                          <a:spcPct val="130000"/>
                        </a:lnSpc>
                        <a:spcBef>
                          <a:spcPts val="100"/>
                        </a:spcBef>
                        <a:spcAft>
                          <a:spcPts val="100"/>
                        </a:spcAft>
                      </a:pPr>
                      <a:r>
                        <a:rPr lang="en-US" sz="1800" dirty="0">
                          <a:effectLst/>
                          <a:latin typeface="UTM Avo" panose="02040603050506020204" pitchFamily="18"/>
                        </a:rPr>
                        <a:t>d) </a:t>
                      </a:r>
                      <a:r>
                        <a:rPr lang="en-US" sz="1800" dirty="0" err="1">
                          <a:effectLst/>
                          <a:latin typeface="UTM Avo" panose="02040603050506020204" pitchFamily="18"/>
                        </a:rPr>
                        <a:t>Biết</a:t>
                      </a:r>
                      <a:r>
                        <a:rPr lang="en-US" sz="1800" dirty="0">
                          <a:effectLst/>
                          <a:latin typeface="UTM Avo" panose="02040603050506020204" pitchFamily="18"/>
                        </a:rPr>
                        <a:t> </a:t>
                      </a:r>
                      <a:r>
                        <a:rPr lang="en-US" sz="1800" dirty="0" err="1">
                          <a:effectLst/>
                          <a:latin typeface="UTM Avo" panose="02040603050506020204" pitchFamily="18"/>
                        </a:rPr>
                        <a:t>ngày</a:t>
                      </a:r>
                      <a:r>
                        <a:rPr lang="en-US" sz="1800" dirty="0">
                          <a:effectLst/>
                          <a:latin typeface="UTM Avo" panose="02040603050506020204" pitchFamily="18"/>
                        </a:rPr>
                        <a:t> </a:t>
                      </a:r>
                      <a:r>
                        <a:rPr lang="en-US" sz="1800" dirty="0" err="1">
                          <a:effectLst/>
                          <a:latin typeface="UTM Avo" panose="02040603050506020204" pitchFamily="18"/>
                        </a:rPr>
                        <a:t>mai</a:t>
                      </a:r>
                      <a:r>
                        <a:rPr lang="en-US" sz="1800" dirty="0">
                          <a:effectLst/>
                          <a:latin typeface="UTM Avo" panose="02040603050506020204" pitchFamily="18"/>
                        </a:rPr>
                        <a:t> </a:t>
                      </a:r>
                      <a:r>
                        <a:rPr lang="en-US" sz="1800" dirty="0" err="1">
                          <a:effectLst/>
                          <a:latin typeface="UTM Avo" panose="02040603050506020204" pitchFamily="18"/>
                        </a:rPr>
                        <a:t>là</a:t>
                      </a:r>
                      <a:r>
                        <a:rPr lang="en-US" sz="1800" dirty="0">
                          <a:effectLst/>
                          <a:latin typeface="UTM Avo" panose="02040603050506020204" pitchFamily="18"/>
                        </a:rPr>
                        <a:t> </a:t>
                      </a:r>
                      <a:r>
                        <a:rPr lang="en-US" sz="1800" dirty="0" err="1">
                          <a:effectLst/>
                          <a:latin typeface="UTM Avo" panose="02040603050506020204" pitchFamily="18"/>
                        </a:rPr>
                        <a:t>thi</a:t>
                      </a:r>
                      <a:r>
                        <a:rPr lang="en-US" sz="1800" dirty="0">
                          <a:effectLst/>
                          <a:latin typeface="UTM Avo" panose="02040603050506020204" pitchFamily="18"/>
                        </a:rPr>
                        <a:t> </a:t>
                      </a:r>
                      <a:r>
                        <a:rPr lang="en-US" sz="1800" dirty="0" err="1">
                          <a:effectLst/>
                          <a:latin typeface="UTM Avo" panose="02040603050506020204" pitchFamily="18"/>
                        </a:rPr>
                        <a:t>cuối</a:t>
                      </a:r>
                      <a:r>
                        <a:rPr lang="en-US" sz="1800" dirty="0">
                          <a:effectLst/>
                          <a:latin typeface="UTM Avo" panose="02040603050506020204" pitchFamily="18"/>
                        </a:rPr>
                        <a:t> </a:t>
                      </a:r>
                      <a:r>
                        <a:rPr lang="en-US" sz="1800" dirty="0" err="1">
                          <a:effectLst/>
                          <a:latin typeface="UTM Avo" panose="02040603050506020204" pitchFamily="18"/>
                        </a:rPr>
                        <a:t>kì</a:t>
                      </a:r>
                      <a:r>
                        <a:rPr lang="en-US" sz="1800" dirty="0">
                          <a:effectLst/>
                          <a:latin typeface="UTM Avo" panose="02040603050506020204" pitchFamily="18"/>
                        </a:rPr>
                        <a:t>, D </a:t>
                      </a:r>
                      <a:r>
                        <a:rPr lang="en-US" sz="1800" dirty="0" err="1">
                          <a:effectLst/>
                          <a:latin typeface="UTM Avo" panose="02040603050506020204" pitchFamily="18"/>
                        </a:rPr>
                        <a:t>không</a:t>
                      </a:r>
                      <a:r>
                        <a:rPr lang="en-US" sz="1800" dirty="0">
                          <a:effectLst/>
                          <a:latin typeface="UTM Avo" panose="02040603050506020204" pitchFamily="18"/>
                        </a:rPr>
                        <a:t> </a:t>
                      </a:r>
                      <a:r>
                        <a:rPr lang="en-US" sz="1800" dirty="0" err="1">
                          <a:effectLst/>
                          <a:latin typeface="UTM Avo" panose="02040603050506020204" pitchFamily="18"/>
                        </a:rPr>
                        <a:t>ôn</a:t>
                      </a:r>
                      <a:r>
                        <a:rPr lang="en-US" sz="1800" dirty="0">
                          <a:effectLst/>
                          <a:latin typeface="UTM Avo" panose="02040603050506020204" pitchFamily="18"/>
                        </a:rPr>
                        <a:t> </a:t>
                      </a:r>
                      <a:r>
                        <a:rPr lang="en-US" sz="1800" dirty="0" err="1">
                          <a:effectLst/>
                          <a:latin typeface="UTM Avo" panose="02040603050506020204" pitchFamily="18"/>
                        </a:rPr>
                        <a:t>bài</a:t>
                      </a:r>
                      <a:r>
                        <a:rPr lang="en-US" sz="1800" dirty="0">
                          <a:effectLst/>
                          <a:latin typeface="UTM Avo" panose="02040603050506020204" pitchFamily="18"/>
                        </a:rPr>
                        <a:t> </a:t>
                      </a:r>
                      <a:r>
                        <a:rPr lang="en-US" sz="1800" dirty="0" err="1">
                          <a:effectLst/>
                          <a:latin typeface="UTM Avo" panose="02040603050506020204" pitchFamily="18"/>
                        </a:rPr>
                        <a:t>mà</a:t>
                      </a:r>
                      <a:r>
                        <a:rPr lang="en-US" sz="1800" dirty="0">
                          <a:effectLst/>
                          <a:latin typeface="UTM Avo" panose="02040603050506020204" pitchFamily="18"/>
                        </a:rPr>
                        <a:t> </a:t>
                      </a:r>
                      <a:r>
                        <a:rPr lang="en-US" sz="1800" dirty="0" err="1">
                          <a:effectLst/>
                          <a:latin typeface="UTM Avo" panose="02040603050506020204" pitchFamily="18"/>
                        </a:rPr>
                        <a:t>chuẩn</a:t>
                      </a:r>
                      <a:r>
                        <a:rPr lang="en-US" sz="1800" dirty="0">
                          <a:effectLst/>
                          <a:latin typeface="UTM Avo" panose="02040603050506020204" pitchFamily="18"/>
                        </a:rPr>
                        <a:t> </a:t>
                      </a:r>
                      <a:r>
                        <a:rPr lang="en-US" sz="1800" dirty="0" err="1">
                          <a:effectLst/>
                          <a:latin typeface="UTM Avo" panose="02040603050506020204" pitchFamily="18"/>
                        </a:rPr>
                        <a:t>bị</a:t>
                      </a:r>
                      <a:r>
                        <a:rPr lang="en-US" sz="1800" dirty="0">
                          <a:effectLst/>
                          <a:latin typeface="UTM Avo" panose="02040603050506020204" pitchFamily="18"/>
                        </a:rPr>
                        <a:t> </a:t>
                      </a:r>
                      <a:r>
                        <a:rPr lang="en-US" sz="1800" dirty="0" err="1">
                          <a:effectLst/>
                          <a:latin typeface="UTM Avo" panose="02040603050506020204" pitchFamily="18"/>
                        </a:rPr>
                        <a:t>tài</a:t>
                      </a:r>
                      <a:r>
                        <a:rPr lang="en-US" sz="1800" dirty="0">
                          <a:effectLst/>
                          <a:latin typeface="UTM Avo" panose="02040603050506020204" pitchFamily="18"/>
                        </a:rPr>
                        <a:t> </a:t>
                      </a:r>
                      <a:r>
                        <a:rPr lang="en-US" sz="1800" dirty="0" err="1">
                          <a:effectLst/>
                          <a:latin typeface="UTM Avo" panose="02040603050506020204" pitchFamily="18"/>
                        </a:rPr>
                        <a:t>liệu</a:t>
                      </a:r>
                      <a:r>
                        <a:rPr lang="en-US" sz="1800" dirty="0">
                          <a:effectLst/>
                          <a:latin typeface="UTM Avo" panose="02040603050506020204" pitchFamily="18"/>
                        </a:rPr>
                        <a:t> </a:t>
                      </a:r>
                      <a:r>
                        <a:rPr lang="en-US" sz="1800" dirty="0" err="1">
                          <a:effectLst/>
                          <a:latin typeface="UTM Avo" panose="02040603050506020204" pitchFamily="18"/>
                        </a:rPr>
                        <a:t>dễ</a:t>
                      </a:r>
                      <a:r>
                        <a:rPr lang="en-US" sz="1800" dirty="0">
                          <a:effectLst/>
                          <a:latin typeface="UTM Avo" panose="02040603050506020204" pitchFamily="18"/>
                        </a:rPr>
                        <a:t> </a:t>
                      </a:r>
                      <a:r>
                        <a:rPr lang="en-US" sz="1800" dirty="0" err="1">
                          <a:effectLst/>
                          <a:latin typeface="UTM Avo" panose="02040603050506020204" pitchFamily="18"/>
                        </a:rPr>
                        <a:t>mang</a:t>
                      </a:r>
                      <a:r>
                        <a:rPr lang="en-US" sz="1800" dirty="0">
                          <a:effectLst/>
                          <a:latin typeface="UTM Avo" panose="02040603050506020204" pitchFamily="18"/>
                        </a:rPr>
                        <a:t> </a:t>
                      </a:r>
                      <a:r>
                        <a:rPr lang="en-US" sz="1800" dirty="0" err="1">
                          <a:effectLst/>
                          <a:latin typeface="UTM Avo" panose="02040603050506020204" pitchFamily="18"/>
                        </a:rPr>
                        <a:t>vào</a:t>
                      </a:r>
                      <a:r>
                        <a:rPr lang="en-US" sz="1800" dirty="0">
                          <a:effectLst/>
                          <a:latin typeface="UTM Avo" panose="02040603050506020204" pitchFamily="18"/>
                        </a:rPr>
                        <a:t> </a:t>
                      </a:r>
                      <a:r>
                        <a:rPr lang="en-US" sz="1800" dirty="0" err="1">
                          <a:effectLst/>
                          <a:latin typeface="UTM Avo" panose="02040603050506020204" pitchFamily="18"/>
                        </a:rPr>
                        <a:t>phòng</a:t>
                      </a:r>
                      <a:r>
                        <a:rPr lang="en-US" sz="1800" dirty="0">
                          <a:effectLst/>
                          <a:latin typeface="UTM Avo" panose="02040603050506020204" pitchFamily="18"/>
                        </a:rPr>
                        <a:t> </a:t>
                      </a:r>
                      <a:r>
                        <a:rPr lang="en-US" sz="1800" dirty="0" err="1">
                          <a:effectLst/>
                          <a:latin typeface="UTM Avo" panose="02040603050506020204" pitchFamily="18"/>
                        </a:rPr>
                        <a:t>thi</a:t>
                      </a:r>
                      <a:r>
                        <a:rPr lang="en-US" sz="1800" dirty="0">
                          <a:effectLst/>
                          <a:latin typeface="UTM Avo" panose="02040603050506020204" pitchFamily="18"/>
                        </a:rPr>
                        <a:t>.</a:t>
                      </a:r>
                      <a:endParaRPr lang="en-US" sz="1800" dirty="0">
                        <a:effectLst/>
                        <a:latin typeface="UTM Avo" panose="02040603050506020204" pitchFamily="18"/>
                        <a:ea typeface="Calibri" panose="020F0502020204030204" pitchFamily="34" charset="0"/>
                      </a:endParaRPr>
                    </a:p>
                  </a:txBody>
                  <a:tcPr marL="34861" marR="348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just">
                        <a:lnSpc>
                          <a:spcPct val="150000"/>
                        </a:lnSpc>
                        <a:spcBef>
                          <a:spcPts val="100"/>
                        </a:spcBef>
                        <a:spcAft>
                          <a:spcPts val="100"/>
                        </a:spcAft>
                      </a:pPr>
                      <a:r>
                        <a:rPr lang="en-US" sz="1800" dirty="0">
                          <a:effectLst/>
                          <a:latin typeface="UTM Avo" panose="02040603050506020204" pitchFamily="18"/>
                        </a:rPr>
                        <a:t> </a:t>
                      </a:r>
                      <a:endParaRPr lang="en-US" sz="1800" dirty="0">
                        <a:effectLst/>
                        <a:latin typeface="UTM Avo" panose="02040603050506020204" pitchFamily="18"/>
                        <a:ea typeface="Calibri" panose="020F0502020204030204" pitchFamily="34" charset="0"/>
                      </a:endParaRPr>
                    </a:p>
                  </a:txBody>
                  <a:tcPr marL="34861" marR="348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just">
                        <a:lnSpc>
                          <a:spcPct val="150000"/>
                        </a:lnSpc>
                        <a:spcBef>
                          <a:spcPts val="100"/>
                        </a:spcBef>
                        <a:spcAft>
                          <a:spcPts val="100"/>
                        </a:spcAft>
                      </a:pPr>
                      <a:r>
                        <a:rPr lang="en-US" sz="1800" dirty="0">
                          <a:effectLst/>
                          <a:latin typeface="UTM Avo" panose="02040603050506020204" pitchFamily="18"/>
                        </a:rPr>
                        <a:t> </a:t>
                      </a:r>
                      <a:endParaRPr lang="en-US" sz="1800" dirty="0">
                        <a:effectLst/>
                        <a:latin typeface="UTM Avo" panose="02040603050506020204" pitchFamily="18"/>
                        <a:ea typeface="Calibri" panose="020F0502020204030204" pitchFamily="34" charset="0"/>
                      </a:endParaRPr>
                    </a:p>
                  </a:txBody>
                  <a:tcPr marL="34861" marR="348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just">
                        <a:lnSpc>
                          <a:spcPct val="150000"/>
                        </a:lnSpc>
                        <a:spcBef>
                          <a:spcPts val="100"/>
                        </a:spcBef>
                        <a:spcAft>
                          <a:spcPts val="100"/>
                        </a:spcAft>
                      </a:pPr>
                      <a:r>
                        <a:rPr lang="en-US" sz="1800" dirty="0">
                          <a:effectLst/>
                          <a:latin typeface="UTM Avo" panose="02040603050506020204" pitchFamily="18"/>
                        </a:rPr>
                        <a:t> </a:t>
                      </a:r>
                      <a:endParaRPr lang="en-US" sz="1800" dirty="0">
                        <a:effectLst/>
                        <a:latin typeface="UTM Avo" panose="02040603050506020204" pitchFamily="18"/>
                        <a:ea typeface="Calibri" panose="020F0502020204030204" pitchFamily="34" charset="0"/>
                      </a:endParaRPr>
                    </a:p>
                  </a:txBody>
                  <a:tcPr marL="34861" marR="348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657386932"/>
                  </a:ext>
                </a:extLst>
              </a:tr>
            </a:tbl>
          </a:graphicData>
        </a:graphic>
      </p:graphicFrame>
    </p:spTree>
    <p:extLst>
      <p:ext uri="{BB962C8B-B14F-4D97-AF65-F5344CB8AC3E}">
        <p14:creationId xmlns:p14="http://schemas.microsoft.com/office/powerpoint/2010/main" val="15905159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8CA102AF-F3AF-82B1-738A-981CE8489F1D}"/>
              </a:ext>
            </a:extLst>
          </p:cNvPr>
          <p:cNvGraphicFramePr>
            <a:graphicFrameLocks noGrp="1"/>
          </p:cNvGraphicFramePr>
          <p:nvPr>
            <p:extLst>
              <p:ext uri="{D42A27DB-BD31-4B8C-83A1-F6EECF244321}">
                <p14:modId xmlns:p14="http://schemas.microsoft.com/office/powerpoint/2010/main" val="775617970"/>
              </p:ext>
            </p:extLst>
          </p:nvPr>
        </p:nvGraphicFramePr>
        <p:xfrm>
          <a:off x="1163022" y="1758318"/>
          <a:ext cx="10142287" cy="4550118"/>
        </p:xfrm>
        <a:graphic>
          <a:graphicData uri="http://schemas.openxmlformats.org/drawingml/2006/table">
            <a:tbl>
              <a:tblPr bandRow="1"/>
              <a:tblGrid>
                <a:gridCol w="3704542">
                  <a:extLst>
                    <a:ext uri="{9D8B030D-6E8A-4147-A177-3AD203B41FA5}">
                      <a16:colId xmlns:a16="http://schemas.microsoft.com/office/drawing/2014/main" val="1920701150"/>
                    </a:ext>
                  </a:extLst>
                </a:gridCol>
                <a:gridCol w="1468581">
                  <a:extLst>
                    <a:ext uri="{9D8B030D-6E8A-4147-A177-3AD203B41FA5}">
                      <a16:colId xmlns:a16="http://schemas.microsoft.com/office/drawing/2014/main" val="434209070"/>
                    </a:ext>
                  </a:extLst>
                </a:gridCol>
                <a:gridCol w="1477819">
                  <a:extLst>
                    <a:ext uri="{9D8B030D-6E8A-4147-A177-3AD203B41FA5}">
                      <a16:colId xmlns:a16="http://schemas.microsoft.com/office/drawing/2014/main" val="2603051288"/>
                    </a:ext>
                  </a:extLst>
                </a:gridCol>
                <a:gridCol w="3491345">
                  <a:extLst>
                    <a:ext uri="{9D8B030D-6E8A-4147-A177-3AD203B41FA5}">
                      <a16:colId xmlns:a16="http://schemas.microsoft.com/office/drawing/2014/main" val="2339256754"/>
                    </a:ext>
                  </a:extLst>
                </a:gridCol>
              </a:tblGrid>
              <a:tr h="991005">
                <a:tc>
                  <a:txBody>
                    <a:bodyPr/>
                    <a:lstStyle/>
                    <a:p>
                      <a:pPr algn="ctr">
                        <a:lnSpc>
                          <a:spcPct val="150000"/>
                        </a:lnSpc>
                        <a:spcBef>
                          <a:spcPts val="100"/>
                        </a:spcBef>
                        <a:spcAft>
                          <a:spcPts val="100"/>
                        </a:spcAft>
                      </a:pPr>
                      <a:r>
                        <a:rPr lang="en-US" sz="2000" b="1" dirty="0">
                          <a:effectLst/>
                          <a:latin typeface="UTM Avo" panose="02040603050506020204" pitchFamily="18"/>
                        </a:rPr>
                        <a:t>Quan </a:t>
                      </a:r>
                      <a:r>
                        <a:rPr lang="en-US" sz="2000" b="1" dirty="0" err="1">
                          <a:effectLst/>
                          <a:latin typeface="UTM Avo" panose="02040603050506020204" pitchFamily="18"/>
                        </a:rPr>
                        <a:t>điểm</a:t>
                      </a:r>
                      <a:endParaRPr lang="en-US" sz="2000" b="1" dirty="0">
                        <a:effectLst/>
                        <a:latin typeface="UTM Avo" panose="02040603050506020204" pitchFamily="18"/>
                        <a:ea typeface="Calibri" panose="020F0502020204030204" pitchFamily="34" charset="0"/>
                      </a:endParaRPr>
                    </a:p>
                  </a:txBody>
                  <a:tcPr marL="34861" marR="3486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60000"/>
                        <a:lumOff val="40000"/>
                      </a:schemeClr>
                    </a:solidFill>
                  </a:tcPr>
                </a:tc>
                <a:tc>
                  <a:txBody>
                    <a:bodyPr/>
                    <a:lstStyle/>
                    <a:p>
                      <a:pPr algn="ctr">
                        <a:lnSpc>
                          <a:spcPct val="150000"/>
                        </a:lnSpc>
                        <a:spcBef>
                          <a:spcPts val="100"/>
                        </a:spcBef>
                        <a:spcAft>
                          <a:spcPts val="100"/>
                        </a:spcAft>
                      </a:pPr>
                      <a:r>
                        <a:rPr lang="en-US" sz="2000" b="1">
                          <a:effectLst/>
                          <a:latin typeface="UTM Avo" panose="02040603050506020204" pitchFamily="18"/>
                        </a:rPr>
                        <a:t>Đồng tình</a:t>
                      </a:r>
                      <a:endParaRPr lang="en-US" sz="2000" b="1">
                        <a:effectLst/>
                        <a:latin typeface="UTM Avo" panose="02040603050506020204" pitchFamily="18"/>
                        <a:ea typeface="Calibri" panose="020F0502020204030204" pitchFamily="34" charset="0"/>
                      </a:endParaRPr>
                    </a:p>
                  </a:txBody>
                  <a:tcPr marL="34861" marR="3486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60000"/>
                        <a:lumOff val="40000"/>
                      </a:schemeClr>
                    </a:solidFill>
                  </a:tcPr>
                </a:tc>
                <a:tc>
                  <a:txBody>
                    <a:bodyPr/>
                    <a:lstStyle/>
                    <a:p>
                      <a:pPr algn="ctr">
                        <a:lnSpc>
                          <a:spcPct val="150000"/>
                        </a:lnSpc>
                        <a:spcBef>
                          <a:spcPts val="100"/>
                        </a:spcBef>
                        <a:spcAft>
                          <a:spcPts val="100"/>
                        </a:spcAft>
                      </a:pPr>
                      <a:r>
                        <a:rPr lang="en-US" sz="2000" b="1" dirty="0" err="1">
                          <a:effectLst/>
                          <a:latin typeface="UTM Avo" panose="02040603050506020204" pitchFamily="18"/>
                        </a:rPr>
                        <a:t>Không</a:t>
                      </a:r>
                      <a:r>
                        <a:rPr lang="en-US" sz="2000" b="1" dirty="0">
                          <a:effectLst/>
                          <a:latin typeface="UTM Avo" panose="02040603050506020204" pitchFamily="18"/>
                        </a:rPr>
                        <a:t> </a:t>
                      </a:r>
                      <a:r>
                        <a:rPr lang="en-US" sz="2000" b="1" dirty="0" err="1">
                          <a:effectLst/>
                          <a:latin typeface="UTM Avo" panose="02040603050506020204" pitchFamily="18"/>
                        </a:rPr>
                        <a:t>đồng</a:t>
                      </a:r>
                      <a:r>
                        <a:rPr lang="en-US" sz="2000" b="1" dirty="0">
                          <a:effectLst/>
                          <a:latin typeface="UTM Avo" panose="02040603050506020204" pitchFamily="18"/>
                        </a:rPr>
                        <a:t> </a:t>
                      </a:r>
                      <a:r>
                        <a:rPr lang="en-US" sz="2000" b="1" dirty="0" err="1">
                          <a:effectLst/>
                          <a:latin typeface="UTM Avo" panose="02040603050506020204" pitchFamily="18"/>
                        </a:rPr>
                        <a:t>tình</a:t>
                      </a:r>
                      <a:endParaRPr lang="en-US" sz="2000" b="1" dirty="0">
                        <a:effectLst/>
                        <a:latin typeface="UTM Avo" panose="02040603050506020204" pitchFamily="18"/>
                        <a:ea typeface="Calibri" panose="020F0502020204030204" pitchFamily="34" charset="0"/>
                      </a:endParaRPr>
                    </a:p>
                  </a:txBody>
                  <a:tcPr marL="34861" marR="3486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60000"/>
                        <a:lumOff val="40000"/>
                      </a:schemeClr>
                    </a:solidFill>
                  </a:tcPr>
                </a:tc>
                <a:tc>
                  <a:txBody>
                    <a:bodyPr/>
                    <a:lstStyle/>
                    <a:p>
                      <a:pPr algn="ctr">
                        <a:lnSpc>
                          <a:spcPct val="150000"/>
                        </a:lnSpc>
                        <a:spcBef>
                          <a:spcPts val="100"/>
                        </a:spcBef>
                        <a:spcAft>
                          <a:spcPts val="100"/>
                        </a:spcAft>
                      </a:pPr>
                      <a:r>
                        <a:rPr lang="en-US" sz="2000" b="1" dirty="0" err="1">
                          <a:effectLst/>
                          <a:latin typeface="UTM Avo" panose="02040603050506020204" pitchFamily="18"/>
                        </a:rPr>
                        <a:t>Giải</a:t>
                      </a:r>
                      <a:r>
                        <a:rPr lang="en-US" sz="2000" b="1" dirty="0">
                          <a:effectLst/>
                          <a:latin typeface="UTM Avo" panose="02040603050506020204" pitchFamily="18"/>
                        </a:rPr>
                        <a:t> </a:t>
                      </a:r>
                      <a:r>
                        <a:rPr lang="en-US" sz="2000" b="1" dirty="0" err="1">
                          <a:effectLst/>
                          <a:latin typeface="UTM Avo" panose="02040603050506020204" pitchFamily="18"/>
                        </a:rPr>
                        <a:t>thích</a:t>
                      </a:r>
                      <a:endParaRPr lang="en-US" sz="2000" b="1" dirty="0">
                        <a:effectLst/>
                        <a:latin typeface="UTM Avo" panose="02040603050506020204" pitchFamily="18"/>
                        <a:ea typeface="Calibri" panose="020F0502020204030204" pitchFamily="34" charset="0"/>
                      </a:endParaRPr>
                    </a:p>
                  </a:txBody>
                  <a:tcPr marL="34861" marR="3486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60000"/>
                        <a:lumOff val="40000"/>
                      </a:schemeClr>
                    </a:solidFill>
                  </a:tcPr>
                </a:tc>
                <a:extLst>
                  <a:ext uri="{0D108BD9-81ED-4DB2-BD59-A6C34878D82A}">
                    <a16:rowId xmlns:a16="http://schemas.microsoft.com/office/drawing/2014/main" val="2109629856"/>
                  </a:ext>
                </a:extLst>
              </a:tr>
              <a:tr h="1514621">
                <a:tc>
                  <a:txBody>
                    <a:bodyPr/>
                    <a:lstStyle/>
                    <a:p>
                      <a:pPr algn="just">
                        <a:lnSpc>
                          <a:spcPct val="150000"/>
                        </a:lnSpc>
                        <a:spcBef>
                          <a:spcPts val="100"/>
                        </a:spcBef>
                        <a:spcAft>
                          <a:spcPts val="100"/>
                        </a:spcAft>
                      </a:pPr>
                      <a:r>
                        <a:rPr lang="en-US" sz="2000" dirty="0">
                          <a:effectLst/>
                          <a:latin typeface="UTM Avo" panose="02040603050506020204" pitchFamily="18"/>
                        </a:rPr>
                        <a:t>a) </a:t>
                      </a:r>
                      <a:r>
                        <a:rPr lang="en-US" sz="2000" dirty="0" err="1">
                          <a:effectLst/>
                          <a:latin typeface="UTM Avo" panose="02040603050506020204" pitchFamily="18"/>
                        </a:rPr>
                        <a:t>Thấy</a:t>
                      </a:r>
                      <a:r>
                        <a:rPr lang="en-US" sz="2000" dirty="0">
                          <a:effectLst/>
                          <a:latin typeface="UTM Avo" panose="02040603050506020204" pitchFamily="18"/>
                        </a:rPr>
                        <a:t> </a:t>
                      </a:r>
                      <a:r>
                        <a:rPr lang="en-US" sz="2000" dirty="0" err="1">
                          <a:effectLst/>
                          <a:latin typeface="UTM Avo" panose="02040603050506020204" pitchFamily="18"/>
                        </a:rPr>
                        <a:t>nhà</a:t>
                      </a:r>
                      <a:r>
                        <a:rPr lang="en-US" sz="2000" dirty="0">
                          <a:effectLst/>
                          <a:latin typeface="UTM Avo" panose="02040603050506020204" pitchFamily="18"/>
                        </a:rPr>
                        <a:t> </a:t>
                      </a:r>
                      <a:r>
                        <a:rPr lang="en-US" sz="2000" dirty="0" err="1">
                          <a:effectLst/>
                          <a:latin typeface="UTM Avo" panose="02040603050506020204" pitchFamily="18"/>
                        </a:rPr>
                        <a:t>hàng</a:t>
                      </a:r>
                      <a:r>
                        <a:rPr lang="en-US" sz="2000" dirty="0">
                          <a:effectLst/>
                          <a:latin typeface="UTM Avo" panose="02040603050506020204" pitchFamily="18"/>
                        </a:rPr>
                        <a:t> </a:t>
                      </a:r>
                      <a:r>
                        <a:rPr lang="en-US" sz="2000" dirty="0" err="1">
                          <a:effectLst/>
                          <a:latin typeface="UTM Avo" panose="02040603050506020204" pitchFamily="18"/>
                        </a:rPr>
                        <a:t>xóm</a:t>
                      </a:r>
                      <a:r>
                        <a:rPr lang="en-US" sz="2000" dirty="0">
                          <a:effectLst/>
                          <a:latin typeface="UTM Avo" panose="02040603050506020204" pitchFamily="18"/>
                        </a:rPr>
                        <a:t> </a:t>
                      </a:r>
                      <a:r>
                        <a:rPr lang="en-US" sz="2000" dirty="0" err="1">
                          <a:effectLst/>
                          <a:latin typeface="UTM Avo" panose="02040603050506020204" pitchFamily="18"/>
                        </a:rPr>
                        <a:t>tổ</a:t>
                      </a:r>
                      <a:r>
                        <a:rPr lang="en-US" sz="2000" dirty="0">
                          <a:effectLst/>
                          <a:latin typeface="UTM Avo" panose="02040603050506020204" pitchFamily="18"/>
                        </a:rPr>
                        <a:t> </a:t>
                      </a:r>
                      <a:r>
                        <a:rPr lang="en-US" sz="2000" dirty="0" err="1">
                          <a:effectLst/>
                          <a:latin typeface="UTM Avo" panose="02040603050506020204" pitchFamily="18"/>
                        </a:rPr>
                        <a:t>chức</a:t>
                      </a:r>
                      <a:r>
                        <a:rPr lang="en-US" sz="2000" dirty="0">
                          <a:effectLst/>
                          <a:latin typeface="UTM Avo" panose="02040603050506020204" pitchFamily="18"/>
                        </a:rPr>
                        <a:t> </a:t>
                      </a:r>
                      <a:r>
                        <a:rPr lang="en-US" sz="2000" dirty="0" err="1">
                          <a:effectLst/>
                          <a:latin typeface="UTM Avo" panose="02040603050506020204" pitchFamily="18"/>
                        </a:rPr>
                        <a:t>đánh</a:t>
                      </a:r>
                      <a:r>
                        <a:rPr lang="en-US" sz="2000" dirty="0">
                          <a:effectLst/>
                          <a:latin typeface="UTM Avo" panose="02040603050506020204" pitchFamily="18"/>
                        </a:rPr>
                        <a:t> </a:t>
                      </a:r>
                      <a:r>
                        <a:rPr lang="en-US" sz="2000" dirty="0" err="1">
                          <a:effectLst/>
                          <a:latin typeface="UTM Avo" panose="02040603050506020204" pitchFamily="18"/>
                        </a:rPr>
                        <a:t>bạc</a:t>
                      </a:r>
                      <a:r>
                        <a:rPr lang="en-US" sz="2000" dirty="0">
                          <a:effectLst/>
                          <a:latin typeface="UTM Avo" panose="02040603050506020204" pitchFamily="18"/>
                        </a:rPr>
                        <a:t>, </a:t>
                      </a:r>
                      <a:r>
                        <a:rPr lang="en-US" sz="2000" dirty="0" err="1">
                          <a:effectLst/>
                          <a:latin typeface="UTM Avo" panose="02040603050506020204" pitchFamily="18"/>
                        </a:rPr>
                        <a:t>anh</a:t>
                      </a:r>
                      <a:r>
                        <a:rPr lang="en-US" sz="2000" dirty="0">
                          <a:effectLst/>
                          <a:latin typeface="UTM Avo" panose="02040603050506020204" pitchFamily="18"/>
                        </a:rPr>
                        <a:t> S </a:t>
                      </a:r>
                      <a:r>
                        <a:rPr lang="en-US" sz="2000" dirty="0" err="1">
                          <a:effectLst/>
                          <a:latin typeface="UTM Avo" panose="02040603050506020204" pitchFamily="18"/>
                        </a:rPr>
                        <a:t>báo</a:t>
                      </a:r>
                      <a:r>
                        <a:rPr lang="en-US" sz="2000" dirty="0">
                          <a:effectLst/>
                          <a:latin typeface="UTM Avo" panose="02040603050506020204" pitchFamily="18"/>
                        </a:rPr>
                        <a:t> </a:t>
                      </a:r>
                      <a:r>
                        <a:rPr lang="en-US" sz="2000" dirty="0" err="1">
                          <a:effectLst/>
                          <a:latin typeface="UTM Avo" panose="02040603050506020204" pitchFamily="18"/>
                        </a:rPr>
                        <a:t>cáo</a:t>
                      </a:r>
                      <a:r>
                        <a:rPr lang="en-US" sz="2000" dirty="0">
                          <a:effectLst/>
                          <a:latin typeface="UTM Avo" panose="02040603050506020204" pitchFamily="18"/>
                        </a:rPr>
                        <a:t> </a:t>
                      </a:r>
                      <a:r>
                        <a:rPr lang="en-US" sz="2000" dirty="0" err="1">
                          <a:effectLst/>
                          <a:latin typeface="UTM Avo" panose="02040603050506020204" pitchFamily="18"/>
                        </a:rPr>
                        <a:t>với</a:t>
                      </a:r>
                      <a:r>
                        <a:rPr lang="en-US" sz="2000" dirty="0">
                          <a:effectLst/>
                          <a:latin typeface="UTM Avo" panose="02040603050506020204" pitchFamily="18"/>
                        </a:rPr>
                        <a:t> </a:t>
                      </a:r>
                      <a:r>
                        <a:rPr lang="en-US" sz="2000" dirty="0" err="1">
                          <a:effectLst/>
                          <a:latin typeface="UTM Avo" panose="02040603050506020204" pitchFamily="18"/>
                        </a:rPr>
                        <a:t>chính</a:t>
                      </a:r>
                      <a:r>
                        <a:rPr lang="en-US" sz="2000" dirty="0">
                          <a:effectLst/>
                          <a:latin typeface="UTM Avo" panose="02040603050506020204" pitchFamily="18"/>
                        </a:rPr>
                        <a:t> </a:t>
                      </a:r>
                      <a:r>
                        <a:rPr lang="en-US" sz="2000" dirty="0" err="1">
                          <a:effectLst/>
                          <a:latin typeface="UTM Avo" panose="02040603050506020204" pitchFamily="18"/>
                        </a:rPr>
                        <a:t>quyền</a:t>
                      </a:r>
                      <a:r>
                        <a:rPr lang="en-US" sz="2000" dirty="0">
                          <a:effectLst/>
                          <a:latin typeface="UTM Avo" panose="02040603050506020204" pitchFamily="18"/>
                        </a:rPr>
                        <a:t>.</a:t>
                      </a:r>
                      <a:endParaRPr lang="en-US" sz="2000" dirty="0">
                        <a:effectLst/>
                        <a:latin typeface="UTM Avo" panose="02040603050506020204" pitchFamily="18"/>
                        <a:ea typeface="Calibri" panose="020F0502020204030204" pitchFamily="34" charset="0"/>
                      </a:endParaRPr>
                    </a:p>
                  </a:txBody>
                  <a:tcPr marL="34861" marR="348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just">
                        <a:lnSpc>
                          <a:spcPct val="150000"/>
                        </a:lnSpc>
                        <a:spcBef>
                          <a:spcPts val="100"/>
                        </a:spcBef>
                        <a:spcAft>
                          <a:spcPts val="100"/>
                        </a:spcAft>
                      </a:pPr>
                      <a:r>
                        <a:rPr lang="en-US" sz="2000">
                          <a:effectLst/>
                          <a:latin typeface="UTM Avo" panose="02040603050506020204" pitchFamily="18"/>
                        </a:rPr>
                        <a:t> </a:t>
                      </a:r>
                      <a:endParaRPr lang="en-US" sz="2000">
                        <a:effectLst/>
                        <a:latin typeface="UTM Avo" panose="02040603050506020204" pitchFamily="18"/>
                        <a:ea typeface="Calibri" panose="020F0502020204030204" pitchFamily="34" charset="0"/>
                      </a:endParaRPr>
                    </a:p>
                  </a:txBody>
                  <a:tcPr marL="34861" marR="348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just">
                        <a:lnSpc>
                          <a:spcPct val="150000"/>
                        </a:lnSpc>
                        <a:spcBef>
                          <a:spcPts val="100"/>
                        </a:spcBef>
                        <a:spcAft>
                          <a:spcPts val="100"/>
                        </a:spcAft>
                      </a:pPr>
                      <a:r>
                        <a:rPr lang="en-US" sz="2000" dirty="0">
                          <a:effectLst/>
                          <a:latin typeface="UTM Avo" panose="02040603050506020204" pitchFamily="18"/>
                        </a:rPr>
                        <a:t> </a:t>
                      </a:r>
                      <a:endParaRPr lang="en-US" sz="2000" dirty="0">
                        <a:effectLst/>
                        <a:latin typeface="UTM Avo" panose="02040603050506020204" pitchFamily="18"/>
                        <a:ea typeface="Calibri" panose="020F0502020204030204" pitchFamily="34" charset="0"/>
                      </a:endParaRPr>
                    </a:p>
                  </a:txBody>
                  <a:tcPr marL="34861" marR="348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just">
                        <a:lnSpc>
                          <a:spcPct val="150000"/>
                        </a:lnSpc>
                        <a:spcBef>
                          <a:spcPts val="100"/>
                        </a:spcBef>
                        <a:spcAft>
                          <a:spcPts val="100"/>
                        </a:spcAft>
                      </a:pPr>
                      <a:endParaRPr lang="en-US" sz="2000" dirty="0">
                        <a:effectLst/>
                        <a:latin typeface="UTM Avo" panose="02040603050506020204" pitchFamily="18"/>
                        <a:ea typeface="Calibri" panose="020F0502020204030204" pitchFamily="34" charset="0"/>
                      </a:endParaRPr>
                    </a:p>
                  </a:txBody>
                  <a:tcPr marL="34861" marR="348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654889274"/>
                  </a:ext>
                </a:extLst>
              </a:tr>
              <a:tr h="2044492">
                <a:tc>
                  <a:txBody>
                    <a:bodyPr/>
                    <a:lstStyle/>
                    <a:p>
                      <a:pPr algn="just">
                        <a:lnSpc>
                          <a:spcPct val="150000"/>
                        </a:lnSpc>
                        <a:spcBef>
                          <a:spcPts val="100"/>
                        </a:spcBef>
                        <a:spcAft>
                          <a:spcPts val="100"/>
                        </a:spcAft>
                      </a:pPr>
                      <a:r>
                        <a:rPr lang="en-US" sz="2000" dirty="0">
                          <a:effectLst/>
                          <a:latin typeface="UTM Avo" panose="02040603050506020204" pitchFamily="18"/>
                        </a:rPr>
                        <a:t>b) </a:t>
                      </a:r>
                      <a:r>
                        <a:rPr lang="en-US" sz="2000" dirty="0" err="1">
                          <a:effectLst/>
                          <a:latin typeface="UTM Avo" panose="02040603050506020204" pitchFamily="18"/>
                        </a:rPr>
                        <a:t>Biết</a:t>
                      </a:r>
                      <a:r>
                        <a:rPr lang="en-US" sz="2000" dirty="0">
                          <a:effectLst/>
                          <a:latin typeface="UTM Avo" panose="02040603050506020204" pitchFamily="18"/>
                        </a:rPr>
                        <a:t> </a:t>
                      </a:r>
                      <a:r>
                        <a:rPr lang="en-US" sz="2000" dirty="0" err="1">
                          <a:effectLst/>
                          <a:latin typeface="UTM Avo" panose="02040603050506020204" pitchFamily="18"/>
                        </a:rPr>
                        <a:t>người</a:t>
                      </a:r>
                      <a:r>
                        <a:rPr lang="en-US" sz="2000" dirty="0">
                          <a:effectLst/>
                          <a:latin typeface="UTM Avo" panose="02040603050506020204" pitchFamily="18"/>
                        </a:rPr>
                        <a:t> </a:t>
                      </a:r>
                      <a:r>
                        <a:rPr lang="en-US" sz="2000" dirty="0" err="1">
                          <a:effectLst/>
                          <a:latin typeface="UTM Avo" panose="02040603050506020204" pitchFamily="18"/>
                        </a:rPr>
                        <a:t>thân</a:t>
                      </a:r>
                      <a:r>
                        <a:rPr lang="en-US" sz="2000" dirty="0">
                          <a:effectLst/>
                          <a:latin typeface="UTM Avo" panose="02040603050506020204" pitchFamily="18"/>
                        </a:rPr>
                        <a:t> </a:t>
                      </a:r>
                      <a:r>
                        <a:rPr lang="en-US" sz="2000" dirty="0" err="1">
                          <a:effectLst/>
                          <a:latin typeface="UTM Avo" panose="02040603050506020204" pitchFamily="18"/>
                        </a:rPr>
                        <a:t>tàng</a:t>
                      </a:r>
                      <a:r>
                        <a:rPr lang="en-US" sz="2000" dirty="0">
                          <a:effectLst/>
                          <a:latin typeface="UTM Avo" panose="02040603050506020204" pitchFamily="18"/>
                        </a:rPr>
                        <a:t> </a:t>
                      </a:r>
                      <a:r>
                        <a:rPr lang="en-US" sz="2000" dirty="0" err="1">
                          <a:effectLst/>
                          <a:latin typeface="UTM Avo" panose="02040603050506020204" pitchFamily="18"/>
                        </a:rPr>
                        <a:t>trữ</a:t>
                      </a:r>
                      <a:r>
                        <a:rPr lang="en-US" sz="2000" dirty="0">
                          <a:effectLst/>
                          <a:latin typeface="UTM Avo" panose="02040603050506020204" pitchFamily="18"/>
                        </a:rPr>
                        <a:t> ma </a:t>
                      </a:r>
                      <a:r>
                        <a:rPr lang="en-US" sz="2000" dirty="0" err="1">
                          <a:effectLst/>
                          <a:latin typeface="UTM Avo" panose="02040603050506020204" pitchFamily="18"/>
                        </a:rPr>
                        <a:t>tuý</a:t>
                      </a:r>
                      <a:r>
                        <a:rPr lang="en-US" sz="2000" dirty="0">
                          <a:effectLst/>
                          <a:latin typeface="UTM Avo" panose="02040603050506020204" pitchFamily="18"/>
                        </a:rPr>
                        <a:t> </a:t>
                      </a:r>
                      <a:r>
                        <a:rPr lang="en-US" sz="2000" dirty="0" err="1">
                          <a:effectLst/>
                          <a:latin typeface="UTM Avo" panose="02040603050506020204" pitchFamily="18"/>
                        </a:rPr>
                        <a:t>trái</a:t>
                      </a:r>
                      <a:r>
                        <a:rPr lang="en-US" sz="2000" dirty="0">
                          <a:effectLst/>
                          <a:latin typeface="UTM Avo" panose="02040603050506020204" pitchFamily="18"/>
                        </a:rPr>
                        <a:t> </a:t>
                      </a:r>
                      <a:r>
                        <a:rPr lang="en-US" sz="2000" dirty="0" err="1">
                          <a:effectLst/>
                          <a:latin typeface="UTM Avo" panose="02040603050506020204" pitchFamily="18"/>
                        </a:rPr>
                        <a:t>phép</a:t>
                      </a:r>
                      <a:r>
                        <a:rPr lang="en-US" sz="2000" dirty="0">
                          <a:effectLst/>
                          <a:latin typeface="UTM Avo" panose="02040603050506020204" pitchFamily="18"/>
                        </a:rPr>
                        <a:t>, </a:t>
                      </a:r>
                      <a:r>
                        <a:rPr lang="en-US" sz="2000" dirty="0" err="1">
                          <a:effectLst/>
                          <a:latin typeface="UTM Avo" panose="02040603050506020204" pitchFamily="18"/>
                        </a:rPr>
                        <a:t>chị</a:t>
                      </a:r>
                      <a:r>
                        <a:rPr lang="en-US" sz="2000" dirty="0">
                          <a:effectLst/>
                          <a:latin typeface="UTM Avo" panose="02040603050506020204" pitchFamily="18"/>
                        </a:rPr>
                        <a:t> H </a:t>
                      </a:r>
                      <a:r>
                        <a:rPr lang="en-US" sz="2000" dirty="0" err="1">
                          <a:effectLst/>
                          <a:latin typeface="UTM Avo" panose="02040603050506020204" pitchFamily="18"/>
                        </a:rPr>
                        <a:t>đã</a:t>
                      </a:r>
                      <a:r>
                        <a:rPr lang="en-US" sz="2000" dirty="0">
                          <a:effectLst/>
                          <a:latin typeface="UTM Avo" panose="02040603050506020204" pitchFamily="18"/>
                        </a:rPr>
                        <a:t> </a:t>
                      </a:r>
                      <a:r>
                        <a:rPr lang="en-US" sz="2000" dirty="0" err="1">
                          <a:effectLst/>
                          <a:latin typeface="UTM Avo" panose="02040603050506020204" pitchFamily="18"/>
                        </a:rPr>
                        <a:t>che</a:t>
                      </a:r>
                      <a:r>
                        <a:rPr lang="en-US" sz="2000" dirty="0">
                          <a:effectLst/>
                          <a:latin typeface="UTM Avo" panose="02040603050506020204" pitchFamily="18"/>
                        </a:rPr>
                        <a:t> </a:t>
                      </a:r>
                      <a:r>
                        <a:rPr lang="en-US" sz="2000" dirty="0" err="1">
                          <a:effectLst/>
                          <a:latin typeface="UTM Avo" panose="02040603050506020204" pitchFamily="18"/>
                        </a:rPr>
                        <a:t>giấu</a:t>
                      </a:r>
                      <a:r>
                        <a:rPr lang="en-US" sz="2000" dirty="0">
                          <a:effectLst/>
                          <a:latin typeface="UTM Avo" panose="02040603050506020204" pitchFamily="18"/>
                        </a:rPr>
                        <a:t> </a:t>
                      </a:r>
                      <a:r>
                        <a:rPr lang="en-US" sz="2000" dirty="0" err="1">
                          <a:effectLst/>
                          <a:latin typeface="UTM Avo" panose="02040603050506020204" pitchFamily="18"/>
                        </a:rPr>
                        <a:t>khi</a:t>
                      </a:r>
                      <a:r>
                        <a:rPr lang="en-US" sz="2000" dirty="0">
                          <a:effectLst/>
                          <a:latin typeface="UTM Avo" panose="02040603050506020204" pitchFamily="18"/>
                        </a:rPr>
                        <a:t> </a:t>
                      </a:r>
                      <a:r>
                        <a:rPr lang="en-US" sz="2000" dirty="0" err="1">
                          <a:effectLst/>
                          <a:latin typeface="UTM Avo" panose="02040603050506020204" pitchFamily="18"/>
                        </a:rPr>
                        <a:t>cơ</a:t>
                      </a:r>
                      <a:r>
                        <a:rPr lang="en-US" sz="2000" dirty="0">
                          <a:effectLst/>
                          <a:latin typeface="UTM Avo" panose="02040603050506020204" pitchFamily="18"/>
                        </a:rPr>
                        <a:t> </a:t>
                      </a:r>
                      <a:r>
                        <a:rPr lang="en-US" sz="2000" dirty="0" err="1">
                          <a:effectLst/>
                          <a:latin typeface="UTM Avo" panose="02040603050506020204" pitchFamily="18"/>
                        </a:rPr>
                        <a:t>quan</a:t>
                      </a:r>
                      <a:r>
                        <a:rPr lang="en-US" sz="2000" dirty="0">
                          <a:effectLst/>
                          <a:latin typeface="UTM Avo" panose="02040603050506020204" pitchFamily="18"/>
                        </a:rPr>
                        <a:t> </a:t>
                      </a:r>
                      <a:r>
                        <a:rPr lang="en-US" sz="2000" dirty="0" err="1">
                          <a:effectLst/>
                          <a:latin typeface="UTM Avo" panose="02040603050506020204" pitchFamily="18"/>
                        </a:rPr>
                        <a:t>công</a:t>
                      </a:r>
                      <a:r>
                        <a:rPr lang="en-US" sz="2000" dirty="0">
                          <a:effectLst/>
                          <a:latin typeface="UTM Avo" panose="02040603050506020204" pitchFamily="18"/>
                        </a:rPr>
                        <a:t> an </a:t>
                      </a:r>
                      <a:r>
                        <a:rPr lang="en-US" sz="2000" dirty="0" err="1">
                          <a:effectLst/>
                          <a:latin typeface="UTM Avo" panose="02040603050506020204" pitchFamily="18"/>
                        </a:rPr>
                        <a:t>đến</a:t>
                      </a:r>
                      <a:r>
                        <a:rPr lang="en-US" sz="2000" dirty="0">
                          <a:effectLst/>
                          <a:latin typeface="UTM Avo" panose="02040603050506020204" pitchFamily="18"/>
                        </a:rPr>
                        <a:t> </a:t>
                      </a:r>
                      <a:r>
                        <a:rPr lang="en-US" sz="2000" dirty="0" err="1">
                          <a:effectLst/>
                          <a:latin typeface="UTM Avo" panose="02040603050506020204" pitchFamily="18"/>
                        </a:rPr>
                        <a:t>điều</a:t>
                      </a:r>
                      <a:r>
                        <a:rPr lang="en-US" sz="2000" dirty="0">
                          <a:effectLst/>
                          <a:latin typeface="UTM Avo" panose="02040603050506020204" pitchFamily="18"/>
                        </a:rPr>
                        <a:t> </a:t>
                      </a:r>
                      <a:r>
                        <a:rPr lang="en-US" sz="2000" dirty="0" err="1">
                          <a:effectLst/>
                          <a:latin typeface="UTM Avo" panose="02040603050506020204" pitchFamily="18"/>
                        </a:rPr>
                        <a:t>tra</a:t>
                      </a:r>
                      <a:r>
                        <a:rPr lang="en-US" sz="2000" dirty="0">
                          <a:effectLst/>
                          <a:latin typeface="UTM Avo" panose="02040603050506020204" pitchFamily="18"/>
                        </a:rPr>
                        <a:t>.</a:t>
                      </a:r>
                      <a:endParaRPr lang="en-US" sz="2000" dirty="0">
                        <a:effectLst/>
                        <a:latin typeface="UTM Avo" panose="02040603050506020204" pitchFamily="18"/>
                        <a:ea typeface="Calibri" panose="020F0502020204030204" pitchFamily="34" charset="0"/>
                      </a:endParaRPr>
                    </a:p>
                  </a:txBody>
                  <a:tcPr marL="34861" marR="348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just">
                        <a:lnSpc>
                          <a:spcPct val="150000"/>
                        </a:lnSpc>
                        <a:spcBef>
                          <a:spcPts val="100"/>
                        </a:spcBef>
                        <a:spcAft>
                          <a:spcPts val="100"/>
                        </a:spcAft>
                      </a:pPr>
                      <a:r>
                        <a:rPr lang="en-US" sz="2000">
                          <a:effectLst/>
                          <a:latin typeface="UTM Avo" panose="02040603050506020204" pitchFamily="18"/>
                        </a:rPr>
                        <a:t> </a:t>
                      </a:r>
                      <a:endParaRPr lang="en-US" sz="2000">
                        <a:effectLst/>
                        <a:latin typeface="UTM Avo" panose="02040603050506020204" pitchFamily="18"/>
                        <a:ea typeface="Calibri" panose="020F0502020204030204" pitchFamily="34" charset="0"/>
                      </a:endParaRPr>
                    </a:p>
                  </a:txBody>
                  <a:tcPr marL="34861" marR="348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just">
                        <a:lnSpc>
                          <a:spcPct val="150000"/>
                        </a:lnSpc>
                        <a:spcBef>
                          <a:spcPts val="100"/>
                        </a:spcBef>
                        <a:spcAft>
                          <a:spcPts val="100"/>
                        </a:spcAft>
                      </a:pPr>
                      <a:r>
                        <a:rPr lang="en-US" sz="2000">
                          <a:effectLst/>
                          <a:latin typeface="UTM Avo" panose="02040603050506020204" pitchFamily="18"/>
                        </a:rPr>
                        <a:t> </a:t>
                      </a:r>
                      <a:endParaRPr lang="en-US" sz="2000">
                        <a:effectLst/>
                        <a:latin typeface="UTM Avo" panose="02040603050506020204" pitchFamily="18"/>
                        <a:ea typeface="Calibri" panose="020F0502020204030204" pitchFamily="34" charset="0"/>
                      </a:endParaRPr>
                    </a:p>
                  </a:txBody>
                  <a:tcPr marL="34861" marR="348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just">
                        <a:lnSpc>
                          <a:spcPct val="150000"/>
                        </a:lnSpc>
                        <a:spcBef>
                          <a:spcPts val="100"/>
                        </a:spcBef>
                        <a:spcAft>
                          <a:spcPts val="100"/>
                        </a:spcAft>
                      </a:pPr>
                      <a:endParaRPr lang="en-US" sz="2000" dirty="0">
                        <a:effectLst/>
                        <a:latin typeface="UTM Avo" panose="02040603050506020204" pitchFamily="18"/>
                        <a:ea typeface="Calibri" panose="020F0502020204030204" pitchFamily="34" charset="0"/>
                      </a:endParaRPr>
                    </a:p>
                  </a:txBody>
                  <a:tcPr marL="34861" marR="348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67865187"/>
                  </a:ext>
                </a:extLst>
              </a:tr>
            </a:tbl>
          </a:graphicData>
        </a:graphic>
      </p:graphicFrame>
      <p:sp>
        <p:nvSpPr>
          <p:cNvPr id="3" name="Rectangle 2">
            <a:extLst>
              <a:ext uri="{FF2B5EF4-FFF2-40B4-BE49-F238E27FC236}">
                <a16:creationId xmlns:a16="http://schemas.microsoft.com/office/drawing/2014/main" id="{5D5742DC-C96D-A6C1-8501-7957A1F4DF3D}"/>
              </a:ext>
            </a:extLst>
          </p:cNvPr>
          <p:cNvSpPr/>
          <p:nvPr/>
        </p:nvSpPr>
        <p:spPr>
          <a:xfrm>
            <a:off x="7961745" y="2953837"/>
            <a:ext cx="3167314" cy="950325"/>
          </a:xfrm>
          <a:prstGeom prst="rect">
            <a:avLst/>
          </a:prstGeom>
        </p:spPr>
        <p:txBody>
          <a:bodyPr wrap="square">
            <a:spAutoFit/>
          </a:bodyPr>
          <a:lstStyle/>
          <a:p>
            <a:pPr algn="just">
              <a:lnSpc>
                <a:spcPct val="150000"/>
              </a:lnSpc>
              <a:spcBef>
                <a:spcPts val="100"/>
              </a:spcBef>
              <a:spcAft>
                <a:spcPts val="100"/>
              </a:spcAft>
            </a:pPr>
            <a:r>
              <a:rPr lang="en-US" sz="2000" dirty="0" err="1">
                <a:latin typeface="UTM Avo" panose="02040603050506020204" pitchFamily="18"/>
              </a:rPr>
              <a:t>Đây</a:t>
            </a:r>
            <a:r>
              <a:rPr lang="en-US" sz="2000" dirty="0">
                <a:latin typeface="UTM Avo" panose="02040603050506020204" pitchFamily="18"/>
              </a:rPr>
              <a:t> </a:t>
            </a:r>
            <a:r>
              <a:rPr lang="en-US" sz="2000" dirty="0" err="1">
                <a:latin typeface="UTM Avo" panose="02040603050506020204" pitchFamily="18"/>
              </a:rPr>
              <a:t>là</a:t>
            </a:r>
            <a:r>
              <a:rPr lang="en-US" sz="2000" dirty="0">
                <a:latin typeface="UTM Avo" panose="02040603050506020204" pitchFamily="18"/>
              </a:rPr>
              <a:t> </a:t>
            </a:r>
            <a:r>
              <a:rPr lang="en-US" sz="2000" dirty="0" err="1">
                <a:latin typeface="UTM Avo" panose="02040603050506020204" pitchFamily="18"/>
              </a:rPr>
              <a:t>hành</a:t>
            </a:r>
            <a:r>
              <a:rPr lang="en-US" sz="2000" dirty="0">
                <a:latin typeface="UTM Avo" panose="02040603050506020204" pitchFamily="18"/>
              </a:rPr>
              <a:t> </a:t>
            </a:r>
            <a:r>
              <a:rPr lang="en-US" sz="2000" dirty="0" err="1">
                <a:latin typeface="UTM Avo" panose="02040603050506020204" pitchFamily="18"/>
              </a:rPr>
              <a:t>động</a:t>
            </a:r>
            <a:r>
              <a:rPr lang="en-US" sz="2000" dirty="0">
                <a:latin typeface="UTM Avo" panose="02040603050506020204" pitchFamily="18"/>
              </a:rPr>
              <a:t> </a:t>
            </a:r>
            <a:r>
              <a:rPr lang="en-US" sz="2000" dirty="0" err="1">
                <a:latin typeface="UTM Avo" panose="02040603050506020204" pitchFamily="18"/>
              </a:rPr>
              <a:t>đúng</a:t>
            </a:r>
            <a:r>
              <a:rPr lang="en-US" sz="2000" dirty="0">
                <a:latin typeface="UTM Avo" panose="02040603050506020204" pitchFamily="18"/>
              </a:rPr>
              <a:t> </a:t>
            </a:r>
            <a:r>
              <a:rPr lang="en-US" sz="2000" dirty="0" err="1">
                <a:latin typeface="UTM Avo" panose="02040603050506020204" pitchFamily="18"/>
              </a:rPr>
              <a:t>với</a:t>
            </a:r>
            <a:r>
              <a:rPr lang="en-US" sz="2000" dirty="0">
                <a:latin typeface="UTM Avo" panose="02040603050506020204" pitchFamily="18"/>
              </a:rPr>
              <a:t> </a:t>
            </a:r>
            <a:r>
              <a:rPr lang="en-US" sz="2000" dirty="0" err="1">
                <a:latin typeface="UTM Avo" panose="02040603050506020204" pitchFamily="18"/>
              </a:rPr>
              <a:t>bảo</a:t>
            </a:r>
            <a:r>
              <a:rPr lang="en-US" sz="2000" dirty="0">
                <a:latin typeface="UTM Avo" panose="02040603050506020204" pitchFamily="18"/>
              </a:rPr>
              <a:t> </a:t>
            </a:r>
            <a:r>
              <a:rPr lang="en-US" sz="2000" dirty="0" err="1">
                <a:latin typeface="UTM Avo" panose="02040603050506020204" pitchFamily="18"/>
              </a:rPr>
              <a:t>vệ</a:t>
            </a:r>
            <a:r>
              <a:rPr lang="en-US" sz="2000" dirty="0">
                <a:latin typeface="UTM Avo" panose="02040603050506020204" pitchFamily="18"/>
              </a:rPr>
              <a:t> </a:t>
            </a:r>
            <a:r>
              <a:rPr lang="en-US" sz="2000" dirty="0" err="1">
                <a:latin typeface="UTM Avo" panose="02040603050506020204" pitchFamily="18"/>
              </a:rPr>
              <a:t>lẽ</a:t>
            </a:r>
            <a:r>
              <a:rPr lang="en-US" sz="2000" dirty="0">
                <a:latin typeface="UTM Avo" panose="02040603050506020204" pitchFamily="18"/>
              </a:rPr>
              <a:t> </a:t>
            </a:r>
            <a:r>
              <a:rPr lang="en-US" sz="2000" dirty="0" err="1">
                <a:latin typeface="UTM Avo" panose="02040603050506020204" pitchFamily="18"/>
              </a:rPr>
              <a:t>phải</a:t>
            </a:r>
            <a:r>
              <a:rPr lang="en-US" sz="2000" dirty="0">
                <a:latin typeface="UTM Avo" panose="02040603050506020204" pitchFamily="18"/>
              </a:rPr>
              <a:t>.</a:t>
            </a:r>
          </a:p>
        </p:txBody>
      </p:sp>
      <p:sp>
        <p:nvSpPr>
          <p:cNvPr id="4" name="Rectangle 3">
            <a:extLst>
              <a:ext uri="{FF2B5EF4-FFF2-40B4-BE49-F238E27FC236}">
                <a16:creationId xmlns:a16="http://schemas.microsoft.com/office/drawing/2014/main" id="{BF27B9BF-DED8-9C23-4B2E-416C8DF5319E}"/>
              </a:ext>
            </a:extLst>
          </p:cNvPr>
          <p:cNvSpPr/>
          <p:nvPr/>
        </p:nvSpPr>
        <p:spPr>
          <a:xfrm>
            <a:off x="7863244" y="4356475"/>
            <a:ext cx="3364315" cy="1873654"/>
          </a:xfrm>
          <a:prstGeom prst="rect">
            <a:avLst/>
          </a:prstGeom>
        </p:spPr>
        <p:txBody>
          <a:bodyPr wrap="square">
            <a:spAutoFit/>
          </a:bodyPr>
          <a:lstStyle/>
          <a:p>
            <a:pPr algn="just">
              <a:lnSpc>
                <a:spcPct val="150000"/>
              </a:lnSpc>
              <a:spcBef>
                <a:spcPts val="100"/>
              </a:spcBef>
              <a:spcAft>
                <a:spcPts val="100"/>
              </a:spcAft>
            </a:pPr>
            <a:r>
              <a:rPr lang="vi-VN" sz="2000" dirty="0">
                <a:latin typeface="UTM Avo" panose="02040603050506020204" pitchFamily="18"/>
              </a:rPr>
              <a:t>Đây là việc làm sai trái pháp luật, khiến người phạm tội càng đi vào con đường tội lỗi</a:t>
            </a:r>
            <a:r>
              <a:rPr lang="en-US" sz="2000" dirty="0">
                <a:latin typeface="UTM Avo" panose="02040603050506020204" pitchFamily="18"/>
              </a:rPr>
              <a:t>.</a:t>
            </a:r>
          </a:p>
        </p:txBody>
      </p:sp>
      <p:pic>
        <p:nvPicPr>
          <p:cNvPr id="5" name="Graphic 8" descr="Checkmark with solid fill">
            <a:extLst>
              <a:ext uri="{FF2B5EF4-FFF2-40B4-BE49-F238E27FC236}">
                <a16:creationId xmlns:a16="http://schemas.microsoft.com/office/drawing/2014/main" id="{70E188FA-6D77-ADA1-2B61-CABBC3AB1C9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418581" y="3214992"/>
            <a:ext cx="677419" cy="677419"/>
          </a:xfrm>
          <a:prstGeom prst="rect">
            <a:avLst/>
          </a:prstGeom>
        </p:spPr>
      </p:pic>
      <p:pic>
        <p:nvPicPr>
          <p:cNvPr id="6" name="Graphic 10" descr="Close with solid fill">
            <a:extLst>
              <a:ext uri="{FF2B5EF4-FFF2-40B4-BE49-F238E27FC236}">
                <a16:creationId xmlns:a16="http://schemas.microsoft.com/office/drawing/2014/main" id="{34B26E69-BFE4-7EC0-4320-723EE686D046}"/>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677557" y="4810702"/>
            <a:ext cx="677419" cy="677419"/>
          </a:xfrm>
          <a:prstGeom prst="rect">
            <a:avLst/>
          </a:prstGeom>
        </p:spPr>
      </p:pic>
    </p:spTree>
    <p:extLst>
      <p:ext uri="{BB962C8B-B14F-4D97-AF65-F5344CB8AC3E}">
        <p14:creationId xmlns:p14="http://schemas.microsoft.com/office/powerpoint/2010/main" val="5932517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aphicFrame>
        <p:nvGraphicFramePr>
          <p:cNvPr id="7" name="Table 6">
            <a:extLst>
              <a:ext uri="{FF2B5EF4-FFF2-40B4-BE49-F238E27FC236}">
                <a16:creationId xmlns:a16="http://schemas.microsoft.com/office/drawing/2014/main" id="{26BCF361-8C6C-E155-1222-E7682C74D5E3}"/>
              </a:ext>
            </a:extLst>
          </p:cNvPr>
          <p:cNvGraphicFramePr>
            <a:graphicFrameLocks noGrp="1"/>
          </p:cNvGraphicFramePr>
          <p:nvPr>
            <p:extLst>
              <p:ext uri="{D42A27DB-BD31-4B8C-83A1-F6EECF244321}">
                <p14:modId xmlns:p14="http://schemas.microsoft.com/office/powerpoint/2010/main" val="3373263653"/>
              </p:ext>
            </p:extLst>
          </p:nvPr>
        </p:nvGraphicFramePr>
        <p:xfrm>
          <a:off x="600364" y="1748352"/>
          <a:ext cx="11111345" cy="4560084"/>
        </p:xfrm>
        <a:graphic>
          <a:graphicData uri="http://schemas.openxmlformats.org/drawingml/2006/table">
            <a:tbl>
              <a:tblPr bandRow="1"/>
              <a:tblGrid>
                <a:gridCol w="4403473">
                  <a:extLst>
                    <a:ext uri="{9D8B030D-6E8A-4147-A177-3AD203B41FA5}">
                      <a16:colId xmlns:a16="http://schemas.microsoft.com/office/drawing/2014/main" val="1920701150"/>
                    </a:ext>
                  </a:extLst>
                </a:gridCol>
                <a:gridCol w="1405633">
                  <a:extLst>
                    <a:ext uri="{9D8B030D-6E8A-4147-A177-3AD203B41FA5}">
                      <a16:colId xmlns:a16="http://schemas.microsoft.com/office/drawing/2014/main" val="434209070"/>
                    </a:ext>
                  </a:extLst>
                </a:gridCol>
                <a:gridCol w="1543141">
                  <a:extLst>
                    <a:ext uri="{9D8B030D-6E8A-4147-A177-3AD203B41FA5}">
                      <a16:colId xmlns:a16="http://schemas.microsoft.com/office/drawing/2014/main" val="2603051288"/>
                    </a:ext>
                  </a:extLst>
                </a:gridCol>
                <a:gridCol w="3759098">
                  <a:extLst>
                    <a:ext uri="{9D8B030D-6E8A-4147-A177-3AD203B41FA5}">
                      <a16:colId xmlns:a16="http://schemas.microsoft.com/office/drawing/2014/main" val="2339256754"/>
                    </a:ext>
                  </a:extLst>
                </a:gridCol>
              </a:tblGrid>
              <a:tr h="1208261">
                <a:tc>
                  <a:txBody>
                    <a:bodyPr/>
                    <a:lstStyle/>
                    <a:p>
                      <a:pPr algn="ctr">
                        <a:lnSpc>
                          <a:spcPct val="150000"/>
                        </a:lnSpc>
                        <a:spcBef>
                          <a:spcPts val="100"/>
                        </a:spcBef>
                        <a:spcAft>
                          <a:spcPts val="100"/>
                        </a:spcAft>
                      </a:pPr>
                      <a:r>
                        <a:rPr lang="en-US" sz="2000" b="1" dirty="0">
                          <a:effectLst/>
                          <a:latin typeface="UTM Avo" panose="02040603050506020204" pitchFamily="18"/>
                        </a:rPr>
                        <a:t>Quan </a:t>
                      </a:r>
                      <a:r>
                        <a:rPr lang="en-US" sz="2000" b="1" dirty="0" err="1">
                          <a:effectLst/>
                          <a:latin typeface="UTM Avo" panose="02040603050506020204" pitchFamily="18"/>
                        </a:rPr>
                        <a:t>điểm</a:t>
                      </a:r>
                      <a:endParaRPr lang="en-US" sz="2000" b="1" dirty="0">
                        <a:effectLst/>
                        <a:latin typeface="UTM Avo" panose="02040603050506020204" pitchFamily="18"/>
                        <a:ea typeface="Calibri" panose="020F0502020204030204" pitchFamily="34" charset="0"/>
                      </a:endParaRPr>
                    </a:p>
                  </a:txBody>
                  <a:tcPr marL="34861" marR="3486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60000"/>
                        <a:lumOff val="40000"/>
                      </a:schemeClr>
                    </a:solidFill>
                  </a:tcPr>
                </a:tc>
                <a:tc>
                  <a:txBody>
                    <a:bodyPr/>
                    <a:lstStyle/>
                    <a:p>
                      <a:pPr algn="ctr">
                        <a:lnSpc>
                          <a:spcPct val="150000"/>
                        </a:lnSpc>
                        <a:spcBef>
                          <a:spcPts val="100"/>
                        </a:spcBef>
                        <a:spcAft>
                          <a:spcPts val="100"/>
                        </a:spcAft>
                      </a:pPr>
                      <a:r>
                        <a:rPr lang="en-US" sz="2000" b="1">
                          <a:effectLst/>
                          <a:latin typeface="UTM Avo" panose="02040603050506020204" pitchFamily="18"/>
                        </a:rPr>
                        <a:t>Đồng tình</a:t>
                      </a:r>
                      <a:endParaRPr lang="en-US" sz="2000" b="1">
                        <a:effectLst/>
                        <a:latin typeface="UTM Avo" panose="02040603050506020204" pitchFamily="18"/>
                        <a:ea typeface="Calibri" panose="020F0502020204030204" pitchFamily="34" charset="0"/>
                      </a:endParaRPr>
                    </a:p>
                  </a:txBody>
                  <a:tcPr marL="34861" marR="3486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60000"/>
                        <a:lumOff val="40000"/>
                      </a:schemeClr>
                    </a:solidFill>
                  </a:tcPr>
                </a:tc>
                <a:tc>
                  <a:txBody>
                    <a:bodyPr/>
                    <a:lstStyle/>
                    <a:p>
                      <a:pPr algn="ctr">
                        <a:lnSpc>
                          <a:spcPct val="150000"/>
                        </a:lnSpc>
                        <a:spcBef>
                          <a:spcPts val="100"/>
                        </a:spcBef>
                        <a:spcAft>
                          <a:spcPts val="100"/>
                        </a:spcAft>
                      </a:pPr>
                      <a:r>
                        <a:rPr lang="en-US" sz="2000" b="1" dirty="0" err="1">
                          <a:effectLst/>
                          <a:latin typeface="UTM Avo" panose="02040603050506020204" pitchFamily="18"/>
                        </a:rPr>
                        <a:t>Không</a:t>
                      </a:r>
                      <a:r>
                        <a:rPr lang="en-US" sz="2000" b="1" dirty="0">
                          <a:effectLst/>
                          <a:latin typeface="UTM Avo" panose="02040603050506020204" pitchFamily="18"/>
                        </a:rPr>
                        <a:t> </a:t>
                      </a:r>
                    </a:p>
                    <a:p>
                      <a:pPr algn="ctr">
                        <a:lnSpc>
                          <a:spcPct val="150000"/>
                        </a:lnSpc>
                        <a:spcBef>
                          <a:spcPts val="100"/>
                        </a:spcBef>
                        <a:spcAft>
                          <a:spcPts val="100"/>
                        </a:spcAft>
                      </a:pPr>
                      <a:r>
                        <a:rPr lang="en-US" sz="2000" b="1" dirty="0" err="1">
                          <a:effectLst/>
                          <a:latin typeface="UTM Avo" panose="02040603050506020204" pitchFamily="18"/>
                        </a:rPr>
                        <a:t>đồng</a:t>
                      </a:r>
                      <a:r>
                        <a:rPr lang="en-US" sz="2000" b="1" dirty="0">
                          <a:effectLst/>
                          <a:latin typeface="UTM Avo" panose="02040603050506020204" pitchFamily="18"/>
                        </a:rPr>
                        <a:t> </a:t>
                      </a:r>
                      <a:r>
                        <a:rPr lang="en-US" sz="2000" b="1" dirty="0" err="1">
                          <a:effectLst/>
                          <a:latin typeface="UTM Avo" panose="02040603050506020204" pitchFamily="18"/>
                        </a:rPr>
                        <a:t>tình</a:t>
                      </a:r>
                      <a:endParaRPr lang="en-US" sz="2000" b="1" dirty="0">
                        <a:effectLst/>
                        <a:latin typeface="UTM Avo" panose="02040603050506020204" pitchFamily="18"/>
                        <a:ea typeface="Calibri" panose="020F0502020204030204" pitchFamily="34" charset="0"/>
                      </a:endParaRPr>
                    </a:p>
                  </a:txBody>
                  <a:tcPr marL="34861" marR="34861" marT="0" marB="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60000"/>
                        <a:lumOff val="40000"/>
                      </a:schemeClr>
                    </a:solidFill>
                  </a:tcPr>
                </a:tc>
                <a:tc>
                  <a:txBody>
                    <a:bodyPr/>
                    <a:lstStyle/>
                    <a:p>
                      <a:pPr algn="ctr">
                        <a:lnSpc>
                          <a:spcPct val="150000"/>
                        </a:lnSpc>
                        <a:spcBef>
                          <a:spcPts val="100"/>
                        </a:spcBef>
                        <a:spcAft>
                          <a:spcPts val="100"/>
                        </a:spcAft>
                      </a:pPr>
                      <a:r>
                        <a:rPr lang="en-US" sz="2000" b="1" dirty="0" err="1">
                          <a:effectLst/>
                          <a:latin typeface="UTM Avo" panose="02040603050506020204" pitchFamily="18"/>
                        </a:rPr>
                        <a:t>Giải</a:t>
                      </a:r>
                      <a:r>
                        <a:rPr lang="en-US" sz="2000" b="1" dirty="0">
                          <a:effectLst/>
                          <a:latin typeface="UTM Avo" panose="02040603050506020204" pitchFamily="18"/>
                        </a:rPr>
                        <a:t> </a:t>
                      </a:r>
                      <a:r>
                        <a:rPr lang="en-US" sz="2000" b="1" dirty="0" err="1">
                          <a:effectLst/>
                          <a:latin typeface="UTM Avo" panose="02040603050506020204" pitchFamily="18"/>
                        </a:rPr>
                        <a:t>thích</a:t>
                      </a:r>
                      <a:endParaRPr lang="en-US" sz="2000" b="1" dirty="0">
                        <a:effectLst/>
                        <a:latin typeface="UTM Avo" panose="02040603050506020204" pitchFamily="18"/>
                        <a:ea typeface="Calibri" panose="020F0502020204030204" pitchFamily="34" charset="0"/>
                      </a:endParaRPr>
                    </a:p>
                  </a:txBody>
                  <a:tcPr marL="34861" marR="3486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60000"/>
                        <a:lumOff val="40000"/>
                      </a:schemeClr>
                    </a:solidFill>
                  </a:tcPr>
                </a:tc>
                <a:extLst>
                  <a:ext uri="{0D108BD9-81ED-4DB2-BD59-A6C34878D82A}">
                    <a16:rowId xmlns:a16="http://schemas.microsoft.com/office/drawing/2014/main" val="2109629856"/>
                  </a:ext>
                </a:extLst>
              </a:tr>
              <a:tr h="1657831">
                <a:tc>
                  <a:txBody>
                    <a:bodyPr/>
                    <a:lstStyle/>
                    <a:p>
                      <a:pPr algn="just">
                        <a:lnSpc>
                          <a:spcPct val="150000"/>
                        </a:lnSpc>
                        <a:spcBef>
                          <a:spcPts val="100"/>
                        </a:spcBef>
                        <a:spcAft>
                          <a:spcPts val="100"/>
                        </a:spcAft>
                      </a:pPr>
                      <a:r>
                        <a:rPr lang="en-US" sz="2000" dirty="0">
                          <a:effectLst/>
                          <a:latin typeface="UTM Avo" panose="02040603050506020204" pitchFamily="18"/>
                        </a:rPr>
                        <a:t>c) </a:t>
                      </a:r>
                      <a:r>
                        <a:rPr lang="en-US" sz="2000" dirty="0" err="1">
                          <a:effectLst/>
                          <a:latin typeface="UTM Avo" panose="02040603050506020204" pitchFamily="18"/>
                        </a:rPr>
                        <a:t>Biết</a:t>
                      </a:r>
                      <a:r>
                        <a:rPr lang="en-US" sz="2000" dirty="0">
                          <a:effectLst/>
                          <a:latin typeface="UTM Avo" panose="02040603050506020204" pitchFamily="18"/>
                        </a:rPr>
                        <a:t> </a:t>
                      </a:r>
                      <a:r>
                        <a:rPr lang="en-US" sz="2000" dirty="0" err="1">
                          <a:effectLst/>
                          <a:latin typeface="UTM Avo" panose="02040603050506020204" pitchFamily="18"/>
                        </a:rPr>
                        <a:t>cửa</a:t>
                      </a:r>
                      <a:r>
                        <a:rPr lang="en-US" sz="2000" dirty="0">
                          <a:effectLst/>
                          <a:latin typeface="UTM Avo" panose="02040603050506020204" pitchFamily="18"/>
                        </a:rPr>
                        <a:t> </a:t>
                      </a:r>
                      <a:r>
                        <a:rPr lang="en-US" sz="2000" dirty="0" err="1">
                          <a:effectLst/>
                          <a:latin typeface="UTM Avo" panose="02040603050506020204" pitchFamily="18"/>
                        </a:rPr>
                        <a:t>hàng</a:t>
                      </a:r>
                      <a:r>
                        <a:rPr lang="en-US" sz="2000" dirty="0">
                          <a:effectLst/>
                          <a:latin typeface="UTM Avo" panose="02040603050506020204" pitchFamily="18"/>
                        </a:rPr>
                        <a:t> </a:t>
                      </a:r>
                      <a:r>
                        <a:rPr lang="en-US" sz="2000" dirty="0" err="1">
                          <a:effectLst/>
                          <a:latin typeface="UTM Avo" panose="02040603050506020204" pitchFamily="18"/>
                        </a:rPr>
                        <a:t>của</a:t>
                      </a:r>
                      <a:r>
                        <a:rPr lang="en-US" sz="2000" dirty="0">
                          <a:effectLst/>
                          <a:latin typeface="UTM Avo" panose="02040603050506020204" pitchFamily="18"/>
                        </a:rPr>
                        <a:t> </a:t>
                      </a:r>
                      <a:r>
                        <a:rPr lang="en-US" sz="2000" dirty="0" err="1">
                          <a:effectLst/>
                          <a:latin typeface="UTM Avo" panose="02040603050506020204" pitchFamily="18"/>
                        </a:rPr>
                        <a:t>bà</a:t>
                      </a:r>
                      <a:r>
                        <a:rPr lang="en-US" sz="2000" dirty="0">
                          <a:effectLst/>
                          <a:latin typeface="UTM Avo" panose="02040603050506020204" pitchFamily="18"/>
                        </a:rPr>
                        <a:t> X </a:t>
                      </a:r>
                      <a:r>
                        <a:rPr lang="en-US" sz="2000" dirty="0" err="1">
                          <a:effectLst/>
                          <a:latin typeface="UTM Avo" panose="02040603050506020204" pitchFamily="18"/>
                        </a:rPr>
                        <a:t>thường</a:t>
                      </a:r>
                      <a:r>
                        <a:rPr lang="en-US" sz="2000" dirty="0">
                          <a:effectLst/>
                          <a:latin typeface="UTM Avo" panose="02040603050506020204" pitchFamily="18"/>
                        </a:rPr>
                        <a:t> </a:t>
                      </a:r>
                      <a:r>
                        <a:rPr lang="en-US" sz="2000" dirty="0" err="1">
                          <a:effectLst/>
                          <a:latin typeface="UTM Avo" panose="02040603050506020204" pitchFamily="18"/>
                        </a:rPr>
                        <a:t>xuyên</a:t>
                      </a:r>
                      <a:r>
                        <a:rPr lang="en-US" sz="2000" dirty="0">
                          <a:effectLst/>
                          <a:latin typeface="UTM Avo" panose="02040603050506020204" pitchFamily="18"/>
                        </a:rPr>
                        <a:t> </a:t>
                      </a:r>
                      <a:r>
                        <a:rPr lang="en-US" sz="2000" dirty="0" err="1">
                          <a:effectLst/>
                          <a:latin typeface="UTM Avo" panose="02040603050506020204" pitchFamily="18"/>
                        </a:rPr>
                        <a:t>cân</a:t>
                      </a:r>
                      <a:r>
                        <a:rPr lang="en-US" sz="2000" dirty="0">
                          <a:effectLst/>
                          <a:latin typeface="UTM Avo" panose="02040603050506020204" pitchFamily="18"/>
                        </a:rPr>
                        <a:t> </a:t>
                      </a:r>
                      <a:r>
                        <a:rPr lang="en-US" sz="2000" dirty="0" err="1">
                          <a:effectLst/>
                          <a:latin typeface="UTM Avo" panose="02040603050506020204" pitchFamily="18"/>
                        </a:rPr>
                        <a:t>hàng</a:t>
                      </a:r>
                      <a:r>
                        <a:rPr lang="en-US" sz="2000" dirty="0">
                          <a:effectLst/>
                          <a:latin typeface="UTM Avo" panose="02040603050506020204" pitchFamily="18"/>
                        </a:rPr>
                        <a:t> </a:t>
                      </a:r>
                      <a:r>
                        <a:rPr lang="en-US" sz="2000" dirty="0" err="1">
                          <a:effectLst/>
                          <a:latin typeface="UTM Avo" panose="02040603050506020204" pitchFamily="18"/>
                        </a:rPr>
                        <a:t>thiếu</a:t>
                      </a:r>
                      <a:r>
                        <a:rPr lang="en-US" sz="2000" dirty="0">
                          <a:effectLst/>
                          <a:latin typeface="UTM Avo" panose="02040603050506020204" pitchFamily="18"/>
                        </a:rPr>
                        <a:t> </a:t>
                      </a:r>
                      <a:r>
                        <a:rPr lang="en-US" sz="2000" dirty="0" err="1">
                          <a:effectLst/>
                          <a:latin typeface="UTM Avo" panose="02040603050506020204" pitchFamily="18"/>
                        </a:rPr>
                        <a:t>cho</a:t>
                      </a:r>
                      <a:r>
                        <a:rPr lang="en-US" sz="2000" dirty="0">
                          <a:effectLst/>
                          <a:latin typeface="UTM Avo" panose="02040603050506020204" pitchFamily="18"/>
                        </a:rPr>
                        <a:t> </a:t>
                      </a:r>
                      <a:r>
                        <a:rPr lang="en-US" sz="2000" dirty="0" err="1">
                          <a:effectLst/>
                          <a:latin typeface="UTM Avo" panose="02040603050506020204" pitchFamily="18"/>
                        </a:rPr>
                        <a:t>khách</a:t>
                      </a:r>
                      <a:r>
                        <a:rPr lang="en-US" sz="2000" dirty="0">
                          <a:effectLst/>
                          <a:latin typeface="UTM Avo" panose="02040603050506020204" pitchFamily="18"/>
                        </a:rPr>
                        <a:t>, </a:t>
                      </a:r>
                      <a:r>
                        <a:rPr lang="en-US" sz="2000" dirty="0" err="1">
                          <a:effectLst/>
                          <a:latin typeface="UTM Avo" panose="02040603050506020204" pitchFamily="18"/>
                        </a:rPr>
                        <a:t>chị</a:t>
                      </a:r>
                      <a:r>
                        <a:rPr lang="en-US" sz="2000" dirty="0">
                          <a:effectLst/>
                          <a:latin typeface="UTM Avo" panose="02040603050506020204" pitchFamily="18"/>
                        </a:rPr>
                        <a:t> P </a:t>
                      </a:r>
                      <a:r>
                        <a:rPr lang="en-US" sz="2000" dirty="0" err="1">
                          <a:effectLst/>
                          <a:latin typeface="UTM Avo" panose="02040603050506020204" pitchFamily="18"/>
                        </a:rPr>
                        <a:t>đã</a:t>
                      </a:r>
                      <a:r>
                        <a:rPr lang="en-US" sz="2000" dirty="0">
                          <a:effectLst/>
                          <a:latin typeface="UTM Avo" panose="02040603050506020204" pitchFamily="18"/>
                        </a:rPr>
                        <a:t> </a:t>
                      </a:r>
                      <a:r>
                        <a:rPr lang="en-US" sz="2000" dirty="0" err="1">
                          <a:effectLst/>
                          <a:latin typeface="UTM Avo" panose="02040603050506020204" pitchFamily="18"/>
                        </a:rPr>
                        <a:t>nhắc</a:t>
                      </a:r>
                      <a:r>
                        <a:rPr lang="en-US" sz="2000" dirty="0">
                          <a:effectLst/>
                          <a:latin typeface="UTM Avo" panose="02040603050506020204" pitchFamily="18"/>
                        </a:rPr>
                        <a:t> </a:t>
                      </a:r>
                      <a:r>
                        <a:rPr lang="en-US" sz="2000" dirty="0" err="1">
                          <a:effectLst/>
                          <a:latin typeface="UTM Avo" panose="02040603050506020204" pitchFamily="18"/>
                        </a:rPr>
                        <a:t>nhở</a:t>
                      </a:r>
                      <a:r>
                        <a:rPr lang="en-US" sz="2000" dirty="0">
                          <a:effectLst/>
                          <a:latin typeface="UTM Avo" panose="02040603050506020204" pitchFamily="18"/>
                        </a:rPr>
                        <a:t> </a:t>
                      </a:r>
                      <a:r>
                        <a:rPr lang="en-US" sz="2000" dirty="0" err="1">
                          <a:effectLst/>
                          <a:latin typeface="UTM Avo" panose="02040603050506020204" pitchFamily="18"/>
                        </a:rPr>
                        <a:t>bà</a:t>
                      </a:r>
                      <a:r>
                        <a:rPr lang="en-US" sz="2000" dirty="0">
                          <a:effectLst/>
                          <a:latin typeface="UTM Avo" panose="02040603050506020204" pitchFamily="18"/>
                        </a:rPr>
                        <a:t>.</a:t>
                      </a:r>
                      <a:endParaRPr lang="en-US" sz="2000" dirty="0">
                        <a:effectLst/>
                        <a:latin typeface="UTM Avo" panose="02040603050506020204" pitchFamily="18"/>
                        <a:ea typeface="Calibri" panose="020F0502020204030204" pitchFamily="34" charset="0"/>
                      </a:endParaRPr>
                    </a:p>
                  </a:txBody>
                  <a:tcPr marL="34861" marR="348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just">
                        <a:lnSpc>
                          <a:spcPct val="150000"/>
                        </a:lnSpc>
                        <a:spcBef>
                          <a:spcPts val="100"/>
                        </a:spcBef>
                        <a:spcAft>
                          <a:spcPts val="100"/>
                        </a:spcAft>
                      </a:pPr>
                      <a:r>
                        <a:rPr lang="en-US" sz="2000" dirty="0">
                          <a:effectLst/>
                          <a:latin typeface="UTM Avo" panose="02040603050506020204" pitchFamily="18"/>
                        </a:rPr>
                        <a:t> </a:t>
                      </a:r>
                      <a:endParaRPr lang="en-US" sz="2000" dirty="0">
                        <a:effectLst/>
                        <a:latin typeface="UTM Avo" panose="02040603050506020204" pitchFamily="18"/>
                        <a:ea typeface="Calibri" panose="020F0502020204030204" pitchFamily="34" charset="0"/>
                      </a:endParaRPr>
                    </a:p>
                  </a:txBody>
                  <a:tcPr marL="34861" marR="348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just">
                        <a:lnSpc>
                          <a:spcPct val="150000"/>
                        </a:lnSpc>
                        <a:spcBef>
                          <a:spcPts val="100"/>
                        </a:spcBef>
                        <a:spcAft>
                          <a:spcPts val="100"/>
                        </a:spcAft>
                      </a:pPr>
                      <a:r>
                        <a:rPr lang="en-US" sz="2000" dirty="0">
                          <a:effectLst/>
                          <a:latin typeface="UTM Avo" panose="02040603050506020204" pitchFamily="18"/>
                        </a:rPr>
                        <a:t> </a:t>
                      </a:r>
                      <a:endParaRPr lang="en-US" sz="2000" dirty="0">
                        <a:effectLst/>
                        <a:latin typeface="UTM Avo" panose="02040603050506020204" pitchFamily="18"/>
                        <a:ea typeface="Calibri" panose="020F0502020204030204" pitchFamily="34" charset="0"/>
                      </a:endParaRPr>
                    </a:p>
                  </a:txBody>
                  <a:tcPr marL="34861" marR="348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just">
                        <a:lnSpc>
                          <a:spcPct val="150000"/>
                        </a:lnSpc>
                        <a:spcBef>
                          <a:spcPts val="100"/>
                        </a:spcBef>
                        <a:spcAft>
                          <a:spcPts val="100"/>
                        </a:spcAft>
                      </a:pPr>
                      <a:endParaRPr lang="en-US" sz="2000" dirty="0">
                        <a:effectLst/>
                        <a:latin typeface="UTM Avo" panose="02040603050506020204" pitchFamily="18"/>
                        <a:ea typeface="Calibri" panose="020F0502020204030204" pitchFamily="34" charset="0"/>
                      </a:endParaRPr>
                    </a:p>
                  </a:txBody>
                  <a:tcPr marL="34861" marR="348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654889274"/>
                  </a:ext>
                </a:extLst>
              </a:tr>
              <a:tr h="1693992">
                <a:tc>
                  <a:txBody>
                    <a:bodyPr/>
                    <a:lstStyle/>
                    <a:p>
                      <a:pPr algn="just">
                        <a:lnSpc>
                          <a:spcPct val="150000"/>
                        </a:lnSpc>
                        <a:spcBef>
                          <a:spcPts val="100"/>
                        </a:spcBef>
                        <a:spcAft>
                          <a:spcPts val="100"/>
                        </a:spcAft>
                      </a:pPr>
                      <a:r>
                        <a:rPr lang="en-US" sz="2000" dirty="0">
                          <a:effectLst/>
                          <a:latin typeface="UTM Avo" panose="02040603050506020204" pitchFamily="18"/>
                        </a:rPr>
                        <a:t>d) </a:t>
                      </a:r>
                      <a:r>
                        <a:rPr lang="en-US" sz="2000" dirty="0" err="1">
                          <a:effectLst/>
                          <a:latin typeface="UTM Avo" panose="02040603050506020204" pitchFamily="18"/>
                        </a:rPr>
                        <a:t>Biết</a:t>
                      </a:r>
                      <a:r>
                        <a:rPr lang="en-US" sz="2000" dirty="0">
                          <a:effectLst/>
                          <a:latin typeface="UTM Avo" panose="02040603050506020204" pitchFamily="18"/>
                        </a:rPr>
                        <a:t> </a:t>
                      </a:r>
                      <a:r>
                        <a:rPr lang="en-US" sz="2000" dirty="0" err="1">
                          <a:effectLst/>
                          <a:latin typeface="UTM Avo" panose="02040603050506020204" pitchFamily="18"/>
                        </a:rPr>
                        <a:t>ngày</a:t>
                      </a:r>
                      <a:r>
                        <a:rPr lang="en-US" sz="2000" dirty="0">
                          <a:effectLst/>
                          <a:latin typeface="UTM Avo" panose="02040603050506020204" pitchFamily="18"/>
                        </a:rPr>
                        <a:t> </a:t>
                      </a:r>
                      <a:r>
                        <a:rPr lang="en-US" sz="2000" dirty="0" err="1">
                          <a:effectLst/>
                          <a:latin typeface="UTM Avo" panose="02040603050506020204" pitchFamily="18"/>
                        </a:rPr>
                        <a:t>mai</a:t>
                      </a:r>
                      <a:r>
                        <a:rPr lang="en-US" sz="2000" dirty="0">
                          <a:effectLst/>
                          <a:latin typeface="UTM Avo" panose="02040603050506020204" pitchFamily="18"/>
                        </a:rPr>
                        <a:t> </a:t>
                      </a:r>
                      <a:r>
                        <a:rPr lang="en-US" sz="2000" dirty="0" err="1">
                          <a:effectLst/>
                          <a:latin typeface="UTM Avo" panose="02040603050506020204" pitchFamily="18"/>
                        </a:rPr>
                        <a:t>là</a:t>
                      </a:r>
                      <a:r>
                        <a:rPr lang="en-US" sz="2000" dirty="0">
                          <a:effectLst/>
                          <a:latin typeface="UTM Avo" panose="02040603050506020204" pitchFamily="18"/>
                        </a:rPr>
                        <a:t> </a:t>
                      </a:r>
                      <a:r>
                        <a:rPr lang="en-US" sz="2000" dirty="0" err="1">
                          <a:effectLst/>
                          <a:latin typeface="UTM Avo" panose="02040603050506020204" pitchFamily="18"/>
                        </a:rPr>
                        <a:t>thi</a:t>
                      </a:r>
                      <a:r>
                        <a:rPr lang="en-US" sz="2000" dirty="0">
                          <a:effectLst/>
                          <a:latin typeface="UTM Avo" panose="02040603050506020204" pitchFamily="18"/>
                        </a:rPr>
                        <a:t> </a:t>
                      </a:r>
                      <a:r>
                        <a:rPr lang="en-US" sz="2000" dirty="0" err="1">
                          <a:effectLst/>
                          <a:latin typeface="UTM Avo" panose="02040603050506020204" pitchFamily="18"/>
                        </a:rPr>
                        <a:t>cuối</a:t>
                      </a:r>
                      <a:r>
                        <a:rPr lang="en-US" sz="2000" dirty="0">
                          <a:effectLst/>
                          <a:latin typeface="UTM Avo" panose="02040603050506020204" pitchFamily="18"/>
                        </a:rPr>
                        <a:t> </a:t>
                      </a:r>
                      <a:r>
                        <a:rPr lang="en-US" sz="2000" dirty="0" err="1">
                          <a:effectLst/>
                          <a:latin typeface="UTM Avo" panose="02040603050506020204" pitchFamily="18"/>
                        </a:rPr>
                        <a:t>kì</a:t>
                      </a:r>
                      <a:r>
                        <a:rPr lang="en-US" sz="2000" dirty="0">
                          <a:effectLst/>
                          <a:latin typeface="UTM Avo" panose="02040603050506020204" pitchFamily="18"/>
                        </a:rPr>
                        <a:t>, D </a:t>
                      </a:r>
                      <a:r>
                        <a:rPr lang="en-US" sz="2000" dirty="0" err="1">
                          <a:effectLst/>
                          <a:latin typeface="UTM Avo" panose="02040603050506020204" pitchFamily="18"/>
                        </a:rPr>
                        <a:t>không</a:t>
                      </a:r>
                      <a:r>
                        <a:rPr lang="en-US" sz="2000" dirty="0">
                          <a:effectLst/>
                          <a:latin typeface="UTM Avo" panose="02040603050506020204" pitchFamily="18"/>
                        </a:rPr>
                        <a:t> </a:t>
                      </a:r>
                      <a:r>
                        <a:rPr lang="en-US" sz="2000" dirty="0" err="1">
                          <a:effectLst/>
                          <a:latin typeface="UTM Avo" panose="02040603050506020204" pitchFamily="18"/>
                        </a:rPr>
                        <a:t>ôn</a:t>
                      </a:r>
                      <a:r>
                        <a:rPr lang="en-US" sz="2000" dirty="0">
                          <a:effectLst/>
                          <a:latin typeface="UTM Avo" panose="02040603050506020204" pitchFamily="18"/>
                        </a:rPr>
                        <a:t> </a:t>
                      </a:r>
                      <a:r>
                        <a:rPr lang="en-US" sz="2000" dirty="0" err="1">
                          <a:effectLst/>
                          <a:latin typeface="UTM Avo" panose="02040603050506020204" pitchFamily="18"/>
                        </a:rPr>
                        <a:t>bài</a:t>
                      </a:r>
                      <a:r>
                        <a:rPr lang="en-US" sz="2000" dirty="0">
                          <a:effectLst/>
                          <a:latin typeface="UTM Avo" panose="02040603050506020204" pitchFamily="18"/>
                        </a:rPr>
                        <a:t> </a:t>
                      </a:r>
                      <a:r>
                        <a:rPr lang="en-US" sz="2000" dirty="0" err="1">
                          <a:effectLst/>
                          <a:latin typeface="UTM Avo" panose="02040603050506020204" pitchFamily="18"/>
                        </a:rPr>
                        <a:t>mà</a:t>
                      </a:r>
                      <a:r>
                        <a:rPr lang="en-US" sz="2000" dirty="0">
                          <a:effectLst/>
                          <a:latin typeface="UTM Avo" panose="02040603050506020204" pitchFamily="18"/>
                        </a:rPr>
                        <a:t> </a:t>
                      </a:r>
                      <a:r>
                        <a:rPr lang="en-US" sz="2000" dirty="0" err="1">
                          <a:effectLst/>
                          <a:latin typeface="UTM Avo" panose="02040603050506020204" pitchFamily="18"/>
                        </a:rPr>
                        <a:t>chuẩn</a:t>
                      </a:r>
                      <a:r>
                        <a:rPr lang="en-US" sz="2000" dirty="0">
                          <a:effectLst/>
                          <a:latin typeface="UTM Avo" panose="02040603050506020204" pitchFamily="18"/>
                        </a:rPr>
                        <a:t> </a:t>
                      </a:r>
                      <a:r>
                        <a:rPr lang="en-US" sz="2000" dirty="0" err="1">
                          <a:effectLst/>
                          <a:latin typeface="UTM Avo" panose="02040603050506020204" pitchFamily="18"/>
                        </a:rPr>
                        <a:t>bị</a:t>
                      </a:r>
                      <a:r>
                        <a:rPr lang="en-US" sz="2000" dirty="0">
                          <a:effectLst/>
                          <a:latin typeface="UTM Avo" panose="02040603050506020204" pitchFamily="18"/>
                        </a:rPr>
                        <a:t> </a:t>
                      </a:r>
                      <a:r>
                        <a:rPr lang="en-US" sz="2000" dirty="0" err="1">
                          <a:effectLst/>
                          <a:latin typeface="UTM Avo" panose="02040603050506020204" pitchFamily="18"/>
                        </a:rPr>
                        <a:t>tài</a:t>
                      </a:r>
                      <a:r>
                        <a:rPr lang="en-US" sz="2000" dirty="0">
                          <a:effectLst/>
                          <a:latin typeface="UTM Avo" panose="02040603050506020204" pitchFamily="18"/>
                        </a:rPr>
                        <a:t> </a:t>
                      </a:r>
                      <a:r>
                        <a:rPr lang="en-US" sz="2000" dirty="0" err="1">
                          <a:effectLst/>
                          <a:latin typeface="UTM Avo" panose="02040603050506020204" pitchFamily="18"/>
                        </a:rPr>
                        <a:t>liệu</a:t>
                      </a:r>
                      <a:r>
                        <a:rPr lang="en-US" sz="2000" dirty="0">
                          <a:effectLst/>
                          <a:latin typeface="UTM Avo" panose="02040603050506020204" pitchFamily="18"/>
                        </a:rPr>
                        <a:t> </a:t>
                      </a:r>
                      <a:r>
                        <a:rPr lang="en-US" sz="2000" dirty="0" err="1">
                          <a:effectLst/>
                          <a:latin typeface="UTM Avo" panose="02040603050506020204" pitchFamily="18"/>
                        </a:rPr>
                        <a:t>để</a:t>
                      </a:r>
                      <a:r>
                        <a:rPr lang="en-US" sz="2000" dirty="0">
                          <a:effectLst/>
                          <a:latin typeface="UTM Avo" panose="02040603050506020204" pitchFamily="18"/>
                        </a:rPr>
                        <a:t> </a:t>
                      </a:r>
                      <a:r>
                        <a:rPr lang="en-US" sz="2000" dirty="0" err="1">
                          <a:effectLst/>
                          <a:latin typeface="UTM Avo" panose="02040603050506020204" pitchFamily="18"/>
                        </a:rPr>
                        <a:t>mang</a:t>
                      </a:r>
                      <a:r>
                        <a:rPr lang="en-US" sz="2000" dirty="0">
                          <a:effectLst/>
                          <a:latin typeface="UTM Avo" panose="02040603050506020204" pitchFamily="18"/>
                        </a:rPr>
                        <a:t> </a:t>
                      </a:r>
                      <a:r>
                        <a:rPr lang="en-US" sz="2000" dirty="0" err="1">
                          <a:effectLst/>
                          <a:latin typeface="UTM Avo" panose="02040603050506020204" pitchFamily="18"/>
                        </a:rPr>
                        <a:t>vào</a:t>
                      </a:r>
                      <a:r>
                        <a:rPr lang="en-US" sz="2000" dirty="0">
                          <a:effectLst/>
                          <a:latin typeface="UTM Avo" panose="02040603050506020204" pitchFamily="18"/>
                        </a:rPr>
                        <a:t> </a:t>
                      </a:r>
                      <a:r>
                        <a:rPr lang="en-US" sz="2000" dirty="0" err="1">
                          <a:effectLst/>
                          <a:latin typeface="UTM Avo" panose="02040603050506020204" pitchFamily="18"/>
                        </a:rPr>
                        <a:t>phòng</a:t>
                      </a:r>
                      <a:r>
                        <a:rPr lang="en-US" sz="2000" dirty="0">
                          <a:effectLst/>
                          <a:latin typeface="UTM Avo" panose="02040603050506020204" pitchFamily="18"/>
                        </a:rPr>
                        <a:t> </a:t>
                      </a:r>
                      <a:r>
                        <a:rPr lang="en-US" sz="2000" dirty="0" err="1">
                          <a:effectLst/>
                          <a:latin typeface="UTM Avo" panose="02040603050506020204" pitchFamily="18"/>
                        </a:rPr>
                        <a:t>thi</a:t>
                      </a:r>
                      <a:r>
                        <a:rPr lang="en-US" sz="2000" dirty="0">
                          <a:effectLst/>
                          <a:latin typeface="UTM Avo" panose="02040603050506020204" pitchFamily="18"/>
                        </a:rPr>
                        <a:t>.</a:t>
                      </a:r>
                      <a:endParaRPr lang="en-US" sz="2000" dirty="0">
                        <a:effectLst/>
                        <a:latin typeface="UTM Avo" panose="02040603050506020204" pitchFamily="18"/>
                        <a:ea typeface="Calibri" panose="020F0502020204030204" pitchFamily="34" charset="0"/>
                      </a:endParaRPr>
                    </a:p>
                  </a:txBody>
                  <a:tcPr marL="34861" marR="348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just">
                        <a:lnSpc>
                          <a:spcPct val="150000"/>
                        </a:lnSpc>
                        <a:spcBef>
                          <a:spcPts val="100"/>
                        </a:spcBef>
                        <a:spcAft>
                          <a:spcPts val="100"/>
                        </a:spcAft>
                      </a:pPr>
                      <a:r>
                        <a:rPr lang="en-US" sz="2000">
                          <a:effectLst/>
                          <a:latin typeface="UTM Avo" panose="02040603050506020204" pitchFamily="18"/>
                        </a:rPr>
                        <a:t> </a:t>
                      </a:r>
                      <a:endParaRPr lang="en-US" sz="2000">
                        <a:effectLst/>
                        <a:latin typeface="UTM Avo" panose="02040603050506020204" pitchFamily="18"/>
                        <a:ea typeface="Calibri" panose="020F0502020204030204" pitchFamily="34" charset="0"/>
                      </a:endParaRPr>
                    </a:p>
                  </a:txBody>
                  <a:tcPr marL="34861" marR="348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just">
                        <a:lnSpc>
                          <a:spcPct val="150000"/>
                        </a:lnSpc>
                        <a:spcBef>
                          <a:spcPts val="100"/>
                        </a:spcBef>
                        <a:spcAft>
                          <a:spcPts val="100"/>
                        </a:spcAft>
                      </a:pPr>
                      <a:r>
                        <a:rPr lang="en-US" sz="2000" dirty="0">
                          <a:effectLst/>
                          <a:latin typeface="UTM Avo" panose="02040603050506020204" pitchFamily="18"/>
                        </a:rPr>
                        <a:t> </a:t>
                      </a:r>
                      <a:endParaRPr lang="en-US" sz="2000" dirty="0">
                        <a:effectLst/>
                        <a:latin typeface="UTM Avo" panose="02040603050506020204" pitchFamily="18"/>
                        <a:ea typeface="Calibri" panose="020F0502020204030204" pitchFamily="34" charset="0"/>
                      </a:endParaRPr>
                    </a:p>
                  </a:txBody>
                  <a:tcPr marL="34861" marR="348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just">
                        <a:lnSpc>
                          <a:spcPct val="150000"/>
                        </a:lnSpc>
                        <a:spcBef>
                          <a:spcPts val="100"/>
                        </a:spcBef>
                        <a:spcAft>
                          <a:spcPts val="100"/>
                        </a:spcAft>
                      </a:pPr>
                      <a:endParaRPr lang="en-US" sz="2000" dirty="0">
                        <a:effectLst/>
                        <a:latin typeface="UTM Avo" panose="02040603050506020204" pitchFamily="18"/>
                        <a:ea typeface="Calibri" panose="020F0502020204030204" pitchFamily="34" charset="0"/>
                      </a:endParaRPr>
                    </a:p>
                  </a:txBody>
                  <a:tcPr marL="34861" marR="348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67865187"/>
                  </a:ext>
                </a:extLst>
              </a:tr>
            </a:tbl>
          </a:graphicData>
        </a:graphic>
      </p:graphicFrame>
      <p:sp>
        <p:nvSpPr>
          <p:cNvPr id="8" name="Rectangle 7">
            <a:extLst>
              <a:ext uri="{FF2B5EF4-FFF2-40B4-BE49-F238E27FC236}">
                <a16:creationId xmlns:a16="http://schemas.microsoft.com/office/drawing/2014/main" id="{B80F5FAD-52BD-760F-FA5B-06E4C4DA6E19}"/>
              </a:ext>
            </a:extLst>
          </p:cNvPr>
          <p:cNvSpPr/>
          <p:nvPr/>
        </p:nvSpPr>
        <p:spPr>
          <a:xfrm>
            <a:off x="8001938" y="2958653"/>
            <a:ext cx="3589698" cy="1411990"/>
          </a:xfrm>
          <a:prstGeom prst="rect">
            <a:avLst/>
          </a:prstGeom>
        </p:spPr>
        <p:txBody>
          <a:bodyPr wrap="square">
            <a:spAutoFit/>
          </a:bodyPr>
          <a:lstStyle/>
          <a:p>
            <a:pPr algn="just">
              <a:lnSpc>
                <a:spcPct val="150000"/>
              </a:lnSpc>
              <a:spcBef>
                <a:spcPts val="100"/>
              </a:spcBef>
              <a:spcAft>
                <a:spcPts val="100"/>
              </a:spcAft>
            </a:pPr>
            <a:r>
              <a:rPr lang="en-US" sz="2000" dirty="0" err="1">
                <a:latin typeface="UTM Avo" panose="02040603050506020204" pitchFamily="18"/>
              </a:rPr>
              <a:t>Đây</a:t>
            </a:r>
            <a:r>
              <a:rPr lang="en-US" sz="2000" dirty="0">
                <a:latin typeface="UTM Avo" panose="02040603050506020204" pitchFamily="18"/>
              </a:rPr>
              <a:t> </a:t>
            </a:r>
            <a:r>
              <a:rPr lang="en-US" sz="2000" dirty="0" err="1">
                <a:latin typeface="UTM Avo" panose="02040603050506020204" pitchFamily="18"/>
              </a:rPr>
              <a:t>là</a:t>
            </a:r>
            <a:r>
              <a:rPr lang="en-US" sz="2000" dirty="0">
                <a:latin typeface="UTM Avo" panose="02040603050506020204" pitchFamily="18"/>
              </a:rPr>
              <a:t> </a:t>
            </a:r>
            <a:r>
              <a:rPr lang="en-US" sz="2000" dirty="0" err="1">
                <a:latin typeface="UTM Avo" panose="02040603050506020204" pitchFamily="18"/>
              </a:rPr>
              <a:t>hành</a:t>
            </a:r>
            <a:r>
              <a:rPr lang="en-US" sz="2000" dirty="0">
                <a:latin typeface="UTM Avo" panose="02040603050506020204" pitchFamily="18"/>
              </a:rPr>
              <a:t> </a:t>
            </a:r>
            <a:r>
              <a:rPr lang="en-US" sz="2000" dirty="0" err="1">
                <a:latin typeface="UTM Avo" panose="02040603050506020204" pitchFamily="18"/>
              </a:rPr>
              <a:t>động</a:t>
            </a:r>
            <a:r>
              <a:rPr lang="en-US" sz="2000" dirty="0">
                <a:latin typeface="UTM Avo" panose="02040603050506020204" pitchFamily="18"/>
              </a:rPr>
              <a:t> </a:t>
            </a:r>
            <a:r>
              <a:rPr lang="en-US" sz="2000" dirty="0" err="1">
                <a:latin typeface="UTM Avo" panose="02040603050506020204" pitchFamily="18"/>
              </a:rPr>
              <a:t>nhắc</a:t>
            </a:r>
            <a:r>
              <a:rPr lang="en-US" sz="2000" dirty="0">
                <a:latin typeface="UTM Avo" panose="02040603050506020204" pitchFamily="18"/>
              </a:rPr>
              <a:t> </a:t>
            </a:r>
            <a:r>
              <a:rPr lang="en-US" sz="2000" dirty="0" err="1">
                <a:latin typeface="UTM Avo" panose="02040603050506020204" pitchFamily="18"/>
              </a:rPr>
              <a:t>nhở</a:t>
            </a:r>
            <a:r>
              <a:rPr lang="en-US" sz="2000" dirty="0">
                <a:latin typeface="UTM Avo" panose="02040603050506020204" pitchFamily="18"/>
              </a:rPr>
              <a:t> </a:t>
            </a:r>
            <a:r>
              <a:rPr lang="en-US" sz="2000" dirty="0" err="1">
                <a:latin typeface="UTM Avo" panose="02040603050506020204" pitchFamily="18"/>
              </a:rPr>
              <a:t>đúng</a:t>
            </a:r>
            <a:r>
              <a:rPr lang="en-US" sz="2000" dirty="0">
                <a:latin typeface="UTM Avo" panose="02040603050506020204" pitchFamily="18"/>
              </a:rPr>
              <a:t> </a:t>
            </a:r>
            <a:r>
              <a:rPr lang="en-US" sz="2000" dirty="0" err="1">
                <a:latin typeface="UTM Avo" panose="02040603050506020204" pitchFamily="18"/>
              </a:rPr>
              <a:t>đắn</a:t>
            </a:r>
            <a:r>
              <a:rPr lang="en-US" sz="2000" dirty="0">
                <a:latin typeface="UTM Avo" panose="02040603050506020204" pitchFamily="18"/>
              </a:rPr>
              <a:t>, </a:t>
            </a:r>
            <a:r>
              <a:rPr lang="en-US" sz="2000" dirty="0" err="1">
                <a:latin typeface="UTM Avo" panose="02040603050506020204" pitchFamily="18"/>
              </a:rPr>
              <a:t>thể</a:t>
            </a:r>
            <a:r>
              <a:rPr lang="en-US" sz="2000" dirty="0">
                <a:latin typeface="UTM Avo" panose="02040603050506020204" pitchFamily="18"/>
              </a:rPr>
              <a:t> </a:t>
            </a:r>
            <a:r>
              <a:rPr lang="en-US" sz="2000" dirty="0" err="1">
                <a:latin typeface="UTM Avo" panose="02040603050506020204" pitchFamily="18"/>
              </a:rPr>
              <a:t>hiện</a:t>
            </a:r>
            <a:r>
              <a:rPr lang="en-US" sz="2000" dirty="0">
                <a:latin typeface="UTM Avo" panose="02040603050506020204" pitchFamily="18"/>
              </a:rPr>
              <a:t> </a:t>
            </a:r>
            <a:r>
              <a:rPr lang="en-US" sz="2000" dirty="0" err="1">
                <a:latin typeface="UTM Avo" panose="02040603050506020204" pitchFamily="18"/>
              </a:rPr>
              <a:t>việc</a:t>
            </a:r>
            <a:r>
              <a:rPr lang="en-US" sz="2000" dirty="0">
                <a:latin typeface="UTM Avo" panose="02040603050506020204" pitchFamily="18"/>
              </a:rPr>
              <a:t> </a:t>
            </a:r>
            <a:r>
              <a:rPr lang="en-US" sz="2000" dirty="0" err="1">
                <a:latin typeface="UTM Avo" panose="02040603050506020204" pitchFamily="18"/>
              </a:rPr>
              <a:t>làm</a:t>
            </a:r>
            <a:r>
              <a:rPr lang="en-US" sz="2000" dirty="0">
                <a:latin typeface="UTM Avo" panose="02040603050506020204" pitchFamily="18"/>
              </a:rPr>
              <a:t> </a:t>
            </a:r>
            <a:r>
              <a:rPr lang="en-US" sz="2000" dirty="0" err="1">
                <a:latin typeface="UTM Avo" panose="02040603050506020204" pitchFamily="18"/>
              </a:rPr>
              <a:t>bảo</a:t>
            </a:r>
            <a:r>
              <a:rPr lang="en-US" sz="2000" dirty="0">
                <a:latin typeface="UTM Avo" panose="02040603050506020204" pitchFamily="18"/>
              </a:rPr>
              <a:t> </a:t>
            </a:r>
            <a:r>
              <a:rPr lang="en-US" sz="2000" dirty="0" err="1">
                <a:latin typeface="UTM Avo" panose="02040603050506020204" pitchFamily="18"/>
              </a:rPr>
              <a:t>vệ</a:t>
            </a:r>
            <a:r>
              <a:rPr lang="en-US" sz="2000" dirty="0">
                <a:latin typeface="UTM Avo" panose="02040603050506020204" pitchFamily="18"/>
              </a:rPr>
              <a:t> </a:t>
            </a:r>
            <a:r>
              <a:rPr lang="en-US" sz="2000" dirty="0" err="1">
                <a:latin typeface="UTM Avo" panose="02040603050506020204" pitchFamily="18"/>
              </a:rPr>
              <a:t>lẽ</a:t>
            </a:r>
            <a:r>
              <a:rPr lang="en-US" sz="2000" dirty="0">
                <a:latin typeface="UTM Avo" panose="02040603050506020204" pitchFamily="18"/>
              </a:rPr>
              <a:t> </a:t>
            </a:r>
            <a:r>
              <a:rPr lang="en-US" sz="2000" dirty="0" err="1">
                <a:latin typeface="UTM Avo" panose="02040603050506020204" pitchFamily="18"/>
              </a:rPr>
              <a:t>phải</a:t>
            </a:r>
            <a:r>
              <a:rPr lang="en-US" sz="2000" dirty="0">
                <a:latin typeface="UTM Avo" panose="02040603050506020204" pitchFamily="18"/>
              </a:rPr>
              <a:t>.</a:t>
            </a:r>
          </a:p>
        </p:txBody>
      </p:sp>
      <p:sp>
        <p:nvSpPr>
          <p:cNvPr id="9" name="Rectangle 8">
            <a:extLst>
              <a:ext uri="{FF2B5EF4-FFF2-40B4-BE49-F238E27FC236}">
                <a16:creationId xmlns:a16="http://schemas.microsoft.com/office/drawing/2014/main" id="{313BE417-3E17-9E6F-CF54-E0996FFDB522}"/>
              </a:ext>
            </a:extLst>
          </p:cNvPr>
          <p:cNvSpPr/>
          <p:nvPr/>
        </p:nvSpPr>
        <p:spPr>
          <a:xfrm>
            <a:off x="8001938" y="4932399"/>
            <a:ext cx="3038505" cy="950325"/>
          </a:xfrm>
          <a:prstGeom prst="rect">
            <a:avLst/>
          </a:prstGeom>
        </p:spPr>
        <p:txBody>
          <a:bodyPr wrap="square">
            <a:spAutoFit/>
          </a:bodyPr>
          <a:lstStyle/>
          <a:p>
            <a:pPr algn="just">
              <a:lnSpc>
                <a:spcPct val="150000"/>
              </a:lnSpc>
              <a:spcBef>
                <a:spcPts val="100"/>
              </a:spcBef>
              <a:spcAft>
                <a:spcPts val="100"/>
              </a:spcAft>
            </a:pPr>
            <a:r>
              <a:rPr lang="vi-VN" sz="2000" dirty="0">
                <a:latin typeface="UTM Avo" panose="02040603050506020204" pitchFamily="18"/>
              </a:rPr>
              <a:t>Đây là việc làm sai quy định của trường, lớp.</a:t>
            </a:r>
            <a:endParaRPr lang="en-US" sz="2000" dirty="0">
              <a:latin typeface="UTM Avo" panose="02040603050506020204" pitchFamily="18"/>
            </a:endParaRPr>
          </a:p>
        </p:txBody>
      </p:sp>
      <p:pic>
        <p:nvPicPr>
          <p:cNvPr id="10" name="Graphic 8" descr="Checkmark with solid fill">
            <a:extLst>
              <a:ext uri="{FF2B5EF4-FFF2-40B4-BE49-F238E27FC236}">
                <a16:creationId xmlns:a16="http://schemas.microsoft.com/office/drawing/2014/main" id="{CE55571D-0794-C97B-97D9-C1FC6D759D7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418581" y="3429000"/>
            <a:ext cx="677419" cy="677419"/>
          </a:xfrm>
          <a:prstGeom prst="rect">
            <a:avLst/>
          </a:prstGeom>
        </p:spPr>
      </p:pic>
      <p:pic>
        <p:nvPicPr>
          <p:cNvPr id="11" name="Graphic 10" descr="Close with solid fill">
            <a:extLst>
              <a:ext uri="{FF2B5EF4-FFF2-40B4-BE49-F238E27FC236}">
                <a16:creationId xmlns:a16="http://schemas.microsoft.com/office/drawing/2014/main" id="{91416248-17A8-C6C2-5F0C-9F0299DA533E}"/>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809905" y="5068851"/>
            <a:ext cx="677419" cy="677419"/>
          </a:xfrm>
          <a:prstGeom prst="rect">
            <a:avLst/>
          </a:prstGeom>
        </p:spPr>
      </p:pic>
    </p:spTree>
    <p:extLst>
      <p:ext uri="{BB962C8B-B14F-4D97-AF65-F5344CB8AC3E}">
        <p14:creationId xmlns:p14="http://schemas.microsoft.com/office/powerpoint/2010/main" val="16083304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BB19601B-D758-468F-112D-61624B2C3010}"/>
              </a:ext>
            </a:extLst>
          </p:cNvPr>
          <p:cNvPicPr>
            <a:picLocks noChangeAspect="1"/>
          </p:cNvPicPr>
          <p:nvPr/>
        </p:nvPicPr>
        <p:blipFill>
          <a:blip r:embed="rId4"/>
          <a:stretch>
            <a:fillRect/>
          </a:stretch>
        </p:blipFill>
        <p:spPr>
          <a:xfrm>
            <a:off x="9042400" y="677110"/>
            <a:ext cx="3144788" cy="1699200"/>
          </a:xfrm>
          <a:prstGeom prst="rect">
            <a:avLst/>
          </a:prstGeom>
        </p:spPr>
      </p:pic>
    </p:spTree>
    <p:extLst>
      <p:ext uri="{BB962C8B-B14F-4D97-AF65-F5344CB8AC3E}">
        <p14:creationId xmlns:p14="http://schemas.microsoft.com/office/powerpoint/2010/main" val="42768307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009E4B7-C3B1-595C-0794-0AB416A62FC3}"/>
              </a:ext>
            </a:extLst>
          </p:cNvPr>
          <p:cNvSpPr/>
          <p:nvPr/>
        </p:nvSpPr>
        <p:spPr>
          <a:xfrm>
            <a:off x="1657922" y="2307154"/>
            <a:ext cx="9462660" cy="1121846"/>
          </a:xfrm>
          <a:prstGeom prst="rect">
            <a:avLst/>
          </a:prstGeom>
          <a:solidFill>
            <a:schemeClr val="bg1"/>
          </a:solidFill>
          <a:ln w="19050">
            <a:solidFill>
              <a:schemeClr val="accent1"/>
            </a:solidFill>
          </a:ln>
        </p:spPr>
        <p:txBody>
          <a:bodyPr wrap="square">
            <a:spAutoFit/>
          </a:bodyPr>
          <a:lstStyle/>
          <a:p>
            <a:pPr algn="ctr">
              <a:lnSpc>
                <a:spcPct val="150000"/>
              </a:lnSpc>
            </a:pPr>
            <a:r>
              <a:rPr lang="vi-VN" sz="2400" dirty="0">
                <a:solidFill>
                  <a:schemeClr val="tx1"/>
                </a:solidFill>
                <a:latin typeface="UTM Avo" panose="02040603050506020204" pitchFamily="18"/>
              </a:rPr>
              <a:t>Em hãy </a:t>
            </a:r>
            <a:r>
              <a:rPr lang="en-US" sz="2400" dirty="0" err="1">
                <a:solidFill>
                  <a:schemeClr val="tx1"/>
                </a:solidFill>
                <a:latin typeface="UTM Avo" panose="02040603050506020204" pitchFamily="18"/>
              </a:rPr>
              <a:t>sưu</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tầm</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các</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câu</a:t>
            </a:r>
            <a:r>
              <a:rPr lang="en-US" sz="2400" dirty="0">
                <a:solidFill>
                  <a:schemeClr val="tx1"/>
                </a:solidFill>
                <a:latin typeface="UTM Avo" panose="02040603050506020204" pitchFamily="18"/>
              </a:rPr>
              <a:t> ca </a:t>
            </a:r>
            <a:r>
              <a:rPr lang="en-US" sz="2400" dirty="0" err="1">
                <a:solidFill>
                  <a:schemeClr val="tx1"/>
                </a:solidFill>
                <a:latin typeface="UTM Avo" panose="02040603050506020204" pitchFamily="18"/>
              </a:rPr>
              <a:t>dạo</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tục</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ngữ</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nói</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về</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việc</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bảo</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vệ</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lẽ</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phải</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và</a:t>
            </a:r>
            <a:r>
              <a:rPr lang="en-US" sz="2400" dirty="0">
                <a:solidFill>
                  <a:schemeClr val="tx1"/>
                </a:solidFill>
                <a:latin typeface="UTM Avo" panose="02040603050506020204" pitchFamily="18"/>
              </a:rPr>
              <a:t> chia </a:t>
            </a:r>
            <a:r>
              <a:rPr lang="en-US" sz="2400" dirty="0" err="1">
                <a:solidFill>
                  <a:schemeClr val="tx1"/>
                </a:solidFill>
                <a:latin typeface="UTM Avo" panose="02040603050506020204" pitchFamily="18"/>
              </a:rPr>
              <a:t>sẻ</a:t>
            </a:r>
            <a:r>
              <a:rPr lang="en-US" sz="2400" dirty="0">
                <a:solidFill>
                  <a:schemeClr val="tx1"/>
                </a:solidFill>
                <a:latin typeface="UTM Avo" panose="02040603050506020204" pitchFamily="18"/>
              </a:rPr>
              <a:t> ý </a:t>
            </a:r>
            <a:r>
              <a:rPr lang="en-US" sz="2400" dirty="0" err="1">
                <a:solidFill>
                  <a:schemeClr val="tx1"/>
                </a:solidFill>
                <a:latin typeface="UTM Avo" panose="02040603050506020204" pitchFamily="18"/>
              </a:rPr>
              <a:t>nghĩa</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của</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mỗi</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câu</a:t>
            </a:r>
            <a:r>
              <a:rPr lang="en-US" sz="2400" dirty="0">
                <a:solidFill>
                  <a:schemeClr val="tx1"/>
                </a:solidFill>
                <a:latin typeface="UTM Avo" panose="02040603050506020204" pitchFamily="18"/>
              </a:rPr>
              <a:t> ca </a:t>
            </a:r>
            <a:r>
              <a:rPr lang="en-US" sz="2400" dirty="0" err="1">
                <a:solidFill>
                  <a:schemeClr val="tx1"/>
                </a:solidFill>
                <a:latin typeface="UTM Avo" panose="02040603050506020204" pitchFamily="18"/>
              </a:rPr>
              <a:t>dao</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tục</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ngữ</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đó</a:t>
            </a:r>
            <a:r>
              <a:rPr lang="en-US" sz="2400" dirty="0">
                <a:solidFill>
                  <a:schemeClr val="tx1"/>
                </a:solidFill>
                <a:latin typeface="UTM Avo" panose="02040603050506020204" pitchFamily="18"/>
              </a:rPr>
              <a:t>.</a:t>
            </a:r>
          </a:p>
        </p:txBody>
      </p:sp>
      <p:pic>
        <p:nvPicPr>
          <p:cNvPr id="8" name="Picture 2">
            <a:extLst>
              <a:ext uri="{FF2B5EF4-FFF2-40B4-BE49-F238E27FC236}">
                <a16:creationId xmlns:a16="http://schemas.microsoft.com/office/drawing/2014/main" id="{08FC9960-6009-9176-9B27-FAA1432D7D8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6606" y="4197476"/>
            <a:ext cx="2758786" cy="27587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604582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4FEC6A2-9D36-0255-2130-BF1C52BEF4ED}"/>
              </a:ext>
            </a:extLst>
          </p:cNvPr>
          <p:cNvSpPr txBox="1"/>
          <p:nvPr/>
        </p:nvSpPr>
        <p:spPr>
          <a:xfrm>
            <a:off x="2541671" y="1634239"/>
            <a:ext cx="7108658" cy="3575274"/>
          </a:xfrm>
          <a:prstGeom prst="rect">
            <a:avLst/>
          </a:prstGeom>
          <a:noFill/>
        </p:spPr>
        <p:txBody>
          <a:bodyPr wrap="square">
            <a:spAutoFit/>
          </a:bodyPr>
          <a:lstStyle/>
          <a:p>
            <a:pPr algn="ctr">
              <a:lnSpc>
                <a:spcPct val="150000"/>
              </a:lnSpc>
            </a:pPr>
            <a:r>
              <a:rPr lang="en-US" sz="2200" b="0" i="0" dirty="0">
                <a:solidFill>
                  <a:srgbClr val="000000"/>
                </a:solidFill>
                <a:effectLst/>
                <a:latin typeface="UTM Avo" panose="02040603050506020204" pitchFamily="18"/>
              </a:rPr>
              <a:t>-  </a:t>
            </a:r>
            <a:r>
              <a:rPr lang="en-US" sz="2200" b="0" i="0" dirty="0" err="1">
                <a:solidFill>
                  <a:srgbClr val="000000"/>
                </a:solidFill>
                <a:effectLst/>
                <a:latin typeface="UTM Avo" panose="02040603050506020204" pitchFamily="18"/>
              </a:rPr>
              <a:t>Dù</a:t>
            </a:r>
            <a:r>
              <a:rPr lang="en-US" sz="2200" b="0" i="0" dirty="0">
                <a:solidFill>
                  <a:srgbClr val="000000"/>
                </a:solidFill>
                <a:effectLst/>
                <a:latin typeface="UTM Avo" panose="02040603050506020204" pitchFamily="18"/>
              </a:rPr>
              <a:t> </a:t>
            </a:r>
            <a:r>
              <a:rPr lang="en-US" sz="2200" b="0" i="0" dirty="0" err="1">
                <a:solidFill>
                  <a:srgbClr val="000000"/>
                </a:solidFill>
                <a:effectLst/>
                <a:latin typeface="UTM Avo" panose="02040603050506020204" pitchFamily="18"/>
              </a:rPr>
              <a:t>cho</a:t>
            </a:r>
            <a:r>
              <a:rPr lang="en-US" sz="2200" b="0" i="0" dirty="0">
                <a:solidFill>
                  <a:srgbClr val="000000"/>
                </a:solidFill>
                <a:effectLst/>
                <a:latin typeface="UTM Avo" panose="02040603050506020204" pitchFamily="18"/>
              </a:rPr>
              <a:t> </a:t>
            </a:r>
            <a:r>
              <a:rPr lang="en-US" sz="2200" b="0" i="0" dirty="0" err="1">
                <a:solidFill>
                  <a:srgbClr val="000000"/>
                </a:solidFill>
                <a:effectLst/>
                <a:latin typeface="UTM Avo" panose="02040603050506020204" pitchFamily="18"/>
              </a:rPr>
              <a:t>đất</a:t>
            </a:r>
            <a:r>
              <a:rPr lang="en-US" sz="2200" b="0" i="0" dirty="0">
                <a:solidFill>
                  <a:srgbClr val="000000"/>
                </a:solidFill>
                <a:effectLst/>
                <a:latin typeface="UTM Avo" panose="02040603050506020204" pitchFamily="18"/>
              </a:rPr>
              <a:t> </a:t>
            </a:r>
            <a:r>
              <a:rPr lang="en-US" sz="2200" b="0" i="0" dirty="0" err="1">
                <a:solidFill>
                  <a:srgbClr val="000000"/>
                </a:solidFill>
                <a:effectLst/>
                <a:latin typeface="UTM Avo" panose="02040603050506020204" pitchFamily="18"/>
              </a:rPr>
              <a:t>đổi</a:t>
            </a:r>
            <a:r>
              <a:rPr lang="en-US" sz="2200" b="0" i="0" dirty="0">
                <a:solidFill>
                  <a:srgbClr val="000000"/>
                </a:solidFill>
                <a:effectLst/>
                <a:latin typeface="UTM Avo" panose="02040603050506020204" pitchFamily="18"/>
              </a:rPr>
              <a:t> </a:t>
            </a:r>
            <a:r>
              <a:rPr lang="en-US" sz="2200" b="0" i="0" dirty="0" err="1">
                <a:solidFill>
                  <a:srgbClr val="000000"/>
                </a:solidFill>
                <a:effectLst/>
                <a:latin typeface="UTM Avo" panose="02040603050506020204" pitchFamily="18"/>
              </a:rPr>
              <a:t>trời</a:t>
            </a:r>
            <a:r>
              <a:rPr lang="en-US" sz="2200" b="0" i="0" dirty="0">
                <a:solidFill>
                  <a:srgbClr val="000000"/>
                </a:solidFill>
                <a:effectLst/>
                <a:latin typeface="UTM Avo" panose="02040603050506020204" pitchFamily="18"/>
              </a:rPr>
              <a:t> </a:t>
            </a:r>
            <a:r>
              <a:rPr lang="en-US" sz="2200" b="0" i="0" dirty="0" err="1">
                <a:solidFill>
                  <a:srgbClr val="000000"/>
                </a:solidFill>
                <a:effectLst/>
                <a:latin typeface="UTM Avo" panose="02040603050506020204" pitchFamily="18"/>
              </a:rPr>
              <a:t>thay</a:t>
            </a:r>
            <a:endParaRPr lang="en-US" sz="2200" b="0" i="0" dirty="0">
              <a:solidFill>
                <a:srgbClr val="000000"/>
              </a:solidFill>
              <a:effectLst/>
              <a:latin typeface="UTM Avo" panose="02040603050506020204" pitchFamily="18"/>
            </a:endParaRPr>
          </a:p>
          <a:p>
            <a:pPr algn="ctr">
              <a:lnSpc>
                <a:spcPct val="150000"/>
              </a:lnSpc>
            </a:pPr>
            <a:r>
              <a:rPr lang="en-US" sz="2200" b="0" i="0" dirty="0" err="1">
                <a:solidFill>
                  <a:srgbClr val="000000"/>
                </a:solidFill>
                <a:effectLst/>
                <a:latin typeface="UTM Avo" panose="02040603050506020204" pitchFamily="18"/>
              </a:rPr>
              <a:t>Trăm</a:t>
            </a:r>
            <a:r>
              <a:rPr lang="en-US" sz="2200" b="0" i="0" dirty="0">
                <a:solidFill>
                  <a:srgbClr val="000000"/>
                </a:solidFill>
                <a:effectLst/>
                <a:latin typeface="UTM Avo" panose="02040603050506020204" pitchFamily="18"/>
              </a:rPr>
              <a:t> </a:t>
            </a:r>
            <a:r>
              <a:rPr lang="en-US" sz="2200" b="0" i="0" dirty="0" err="1">
                <a:solidFill>
                  <a:srgbClr val="000000"/>
                </a:solidFill>
                <a:effectLst/>
                <a:latin typeface="UTM Avo" panose="02040603050506020204" pitchFamily="18"/>
              </a:rPr>
              <a:t>năm</a:t>
            </a:r>
            <a:r>
              <a:rPr lang="en-US" sz="2200" b="0" i="0" dirty="0">
                <a:solidFill>
                  <a:srgbClr val="000000"/>
                </a:solidFill>
                <a:effectLst/>
                <a:latin typeface="UTM Avo" panose="02040603050506020204" pitchFamily="18"/>
              </a:rPr>
              <a:t> </a:t>
            </a:r>
            <a:r>
              <a:rPr lang="en-US" sz="2200" b="0" i="0" dirty="0" err="1">
                <a:solidFill>
                  <a:srgbClr val="000000"/>
                </a:solidFill>
                <a:effectLst/>
                <a:latin typeface="UTM Avo" panose="02040603050506020204" pitchFamily="18"/>
              </a:rPr>
              <a:t>vẫn</a:t>
            </a:r>
            <a:r>
              <a:rPr lang="en-US" sz="2200" b="0" i="0" dirty="0">
                <a:solidFill>
                  <a:srgbClr val="000000"/>
                </a:solidFill>
                <a:effectLst/>
                <a:latin typeface="UTM Avo" panose="02040603050506020204" pitchFamily="18"/>
              </a:rPr>
              <a:t> </a:t>
            </a:r>
            <a:r>
              <a:rPr lang="en-US" sz="2200" b="0" i="0" dirty="0" err="1">
                <a:solidFill>
                  <a:srgbClr val="000000"/>
                </a:solidFill>
                <a:effectLst/>
                <a:latin typeface="UTM Avo" panose="02040603050506020204" pitchFamily="18"/>
              </a:rPr>
              <a:t>giữ</a:t>
            </a:r>
            <a:r>
              <a:rPr lang="en-US" sz="2200" b="0" i="0" dirty="0">
                <a:solidFill>
                  <a:srgbClr val="000000"/>
                </a:solidFill>
                <a:effectLst/>
                <a:latin typeface="UTM Avo" panose="02040603050506020204" pitchFamily="18"/>
              </a:rPr>
              <a:t> </a:t>
            </a:r>
            <a:r>
              <a:rPr lang="en-US" sz="2200" b="0" i="0" dirty="0" err="1">
                <a:solidFill>
                  <a:srgbClr val="000000"/>
                </a:solidFill>
                <a:effectLst/>
                <a:latin typeface="UTM Avo" panose="02040603050506020204" pitchFamily="18"/>
              </a:rPr>
              <a:t>lòng</a:t>
            </a:r>
            <a:r>
              <a:rPr lang="en-US" sz="2200" b="0" i="0" dirty="0">
                <a:solidFill>
                  <a:srgbClr val="000000"/>
                </a:solidFill>
                <a:effectLst/>
                <a:latin typeface="UTM Avo" panose="02040603050506020204" pitchFamily="18"/>
              </a:rPr>
              <a:t> </a:t>
            </a:r>
            <a:r>
              <a:rPr lang="en-US" sz="2200" b="0" i="0" dirty="0" err="1">
                <a:solidFill>
                  <a:srgbClr val="000000"/>
                </a:solidFill>
                <a:effectLst/>
                <a:latin typeface="UTM Avo" panose="02040603050506020204" pitchFamily="18"/>
              </a:rPr>
              <a:t>ngay</a:t>
            </a:r>
            <a:r>
              <a:rPr lang="en-US" sz="2200" b="0" i="0" dirty="0">
                <a:solidFill>
                  <a:srgbClr val="000000"/>
                </a:solidFill>
                <a:effectLst/>
                <a:latin typeface="UTM Avo" panose="02040603050506020204" pitchFamily="18"/>
              </a:rPr>
              <a:t> </a:t>
            </a:r>
            <a:r>
              <a:rPr lang="en-US" sz="2200" b="0" i="0" dirty="0" err="1">
                <a:solidFill>
                  <a:srgbClr val="000000"/>
                </a:solidFill>
                <a:effectLst/>
                <a:latin typeface="UTM Avo" panose="02040603050506020204" pitchFamily="18"/>
              </a:rPr>
              <a:t>với</a:t>
            </a:r>
            <a:r>
              <a:rPr lang="en-US" sz="2200" b="0" i="0" dirty="0">
                <a:solidFill>
                  <a:srgbClr val="000000"/>
                </a:solidFill>
                <a:effectLst/>
                <a:latin typeface="UTM Avo" panose="02040603050506020204" pitchFamily="18"/>
              </a:rPr>
              <a:t> </a:t>
            </a:r>
            <a:r>
              <a:rPr lang="en-US" sz="2200" b="0" i="0" dirty="0" err="1">
                <a:solidFill>
                  <a:srgbClr val="000000"/>
                </a:solidFill>
                <a:effectLst/>
                <a:latin typeface="UTM Avo" panose="02040603050506020204" pitchFamily="18"/>
              </a:rPr>
              <a:t>đời</a:t>
            </a:r>
            <a:r>
              <a:rPr lang="en-US" sz="2200" b="0" i="0" dirty="0">
                <a:solidFill>
                  <a:srgbClr val="000000"/>
                </a:solidFill>
                <a:effectLst/>
                <a:latin typeface="UTM Avo" panose="02040603050506020204" pitchFamily="18"/>
              </a:rPr>
              <a:t>.</a:t>
            </a:r>
          </a:p>
          <a:p>
            <a:pPr algn="ctr">
              <a:lnSpc>
                <a:spcPct val="150000"/>
              </a:lnSpc>
            </a:pPr>
            <a:r>
              <a:rPr lang="en-US" sz="2200" b="0" i="0" dirty="0">
                <a:solidFill>
                  <a:srgbClr val="000000"/>
                </a:solidFill>
                <a:effectLst/>
                <a:latin typeface="UTM Avo" panose="02040603050506020204" pitchFamily="18"/>
              </a:rPr>
              <a:t>- </a:t>
            </a:r>
            <a:r>
              <a:rPr lang="vi-VN" sz="2200" b="0" i="0" dirty="0">
                <a:solidFill>
                  <a:srgbClr val="000000"/>
                </a:solidFill>
                <a:effectLst/>
                <a:latin typeface="UTM Avo" panose="02040603050506020204" pitchFamily="18"/>
              </a:rPr>
              <a:t>Người gian thì sợ người ngay</a:t>
            </a:r>
            <a:endParaRPr lang="en-US" sz="2200" b="0" i="0" dirty="0">
              <a:solidFill>
                <a:srgbClr val="000000"/>
              </a:solidFill>
              <a:effectLst/>
              <a:latin typeface="UTM Avo" panose="02040603050506020204" pitchFamily="18"/>
            </a:endParaRPr>
          </a:p>
          <a:p>
            <a:pPr algn="ctr">
              <a:lnSpc>
                <a:spcPct val="150000"/>
              </a:lnSpc>
            </a:pPr>
            <a:r>
              <a:rPr lang="vi-VN" sz="2200" b="0" i="0" dirty="0">
                <a:solidFill>
                  <a:srgbClr val="000000"/>
                </a:solidFill>
                <a:effectLst/>
                <a:latin typeface="UTM Avo" panose="02040603050506020204" pitchFamily="18"/>
              </a:rPr>
              <a:t>Người ngay chẳng sợ đường cày cong queo.</a:t>
            </a:r>
          </a:p>
          <a:p>
            <a:pPr algn="ctr">
              <a:lnSpc>
                <a:spcPct val="150000"/>
              </a:lnSpc>
            </a:pPr>
            <a:r>
              <a:rPr lang="en-US" sz="2200" b="0" i="0" dirty="0">
                <a:solidFill>
                  <a:srgbClr val="000000"/>
                </a:solidFill>
                <a:effectLst/>
                <a:latin typeface="UTM Avo" panose="02040603050506020204" pitchFamily="18"/>
              </a:rPr>
              <a:t>- </a:t>
            </a:r>
            <a:r>
              <a:rPr lang="vi-VN" sz="2200" b="0" i="0" dirty="0">
                <a:solidFill>
                  <a:srgbClr val="000000"/>
                </a:solidFill>
                <a:effectLst/>
                <a:latin typeface="UTM Avo" panose="02040603050506020204" pitchFamily="18"/>
              </a:rPr>
              <a:t>Của ngang chẳng góp, lời tà chẳng thưa.</a:t>
            </a:r>
          </a:p>
          <a:p>
            <a:pPr algn="ctr">
              <a:lnSpc>
                <a:spcPct val="150000"/>
              </a:lnSpc>
            </a:pPr>
            <a:r>
              <a:rPr lang="en-US" sz="2200" b="0" i="0" dirty="0">
                <a:solidFill>
                  <a:srgbClr val="000000"/>
                </a:solidFill>
                <a:effectLst/>
                <a:latin typeface="UTM Avo" panose="02040603050506020204" pitchFamily="18"/>
              </a:rPr>
              <a:t>- </a:t>
            </a:r>
            <a:r>
              <a:rPr lang="vi-VN" sz="2200" b="0" i="0" dirty="0">
                <a:solidFill>
                  <a:srgbClr val="000000"/>
                </a:solidFill>
                <a:effectLst/>
                <a:latin typeface="UTM Avo" panose="02040603050506020204" pitchFamily="18"/>
              </a:rPr>
              <a:t>Của phi nghĩa có giàu đâu</a:t>
            </a:r>
            <a:endParaRPr lang="en-US" sz="2200" b="0" i="0" dirty="0">
              <a:solidFill>
                <a:srgbClr val="000000"/>
              </a:solidFill>
              <a:effectLst/>
              <a:latin typeface="UTM Avo" panose="02040603050506020204" pitchFamily="18"/>
            </a:endParaRPr>
          </a:p>
          <a:p>
            <a:pPr algn="ctr">
              <a:lnSpc>
                <a:spcPct val="150000"/>
              </a:lnSpc>
            </a:pPr>
            <a:r>
              <a:rPr lang="vi-VN" sz="2200" b="0" i="0" dirty="0">
                <a:solidFill>
                  <a:srgbClr val="000000"/>
                </a:solidFill>
                <a:effectLst/>
                <a:latin typeface="UTM Avo" panose="02040603050506020204" pitchFamily="18"/>
              </a:rPr>
              <a:t>Ở cho ngay thật giàu sang mới bền.</a:t>
            </a:r>
          </a:p>
        </p:txBody>
      </p:sp>
      <p:sp>
        <p:nvSpPr>
          <p:cNvPr id="5" name="TextBox 4">
            <a:extLst>
              <a:ext uri="{FF2B5EF4-FFF2-40B4-BE49-F238E27FC236}">
                <a16:creationId xmlns:a16="http://schemas.microsoft.com/office/drawing/2014/main" id="{F9DB1446-1E1A-2F84-8784-C4FFB8D29F49}"/>
              </a:ext>
            </a:extLst>
          </p:cNvPr>
          <p:cNvSpPr txBox="1"/>
          <p:nvPr/>
        </p:nvSpPr>
        <p:spPr>
          <a:xfrm>
            <a:off x="2245582" y="5473154"/>
            <a:ext cx="7700835" cy="1036117"/>
          </a:xfrm>
          <a:prstGeom prst="rect">
            <a:avLst/>
          </a:prstGeom>
          <a:solidFill>
            <a:schemeClr val="accent6">
              <a:lumMod val="20000"/>
              <a:lumOff val="80000"/>
            </a:schemeClr>
          </a:solidFill>
        </p:spPr>
        <p:txBody>
          <a:bodyPr wrap="square">
            <a:spAutoFit/>
          </a:bodyPr>
          <a:lstStyle/>
          <a:p>
            <a:pPr algn="ctr">
              <a:lnSpc>
                <a:spcPct val="150000"/>
              </a:lnSpc>
            </a:pPr>
            <a:r>
              <a:rPr lang="vi-VN" sz="2200" b="1" i="0" dirty="0">
                <a:solidFill>
                  <a:srgbClr val="000000"/>
                </a:solidFill>
                <a:effectLst/>
                <a:latin typeface="UTM Avo" panose="02040603050506020204" pitchFamily="18"/>
              </a:rPr>
              <a:t>Ý nghĩa:</a:t>
            </a:r>
            <a:r>
              <a:rPr lang="vi-VN" sz="2200" b="0" i="0" dirty="0">
                <a:solidFill>
                  <a:srgbClr val="000000"/>
                </a:solidFill>
                <a:effectLst/>
                <a:latin typeface="UTM Avo" panose="02040603050506020204" pitchFamily="18"/>
              </a:rPr>
              <a:t> khuyên con người luôn sống ngay thẳng, trung thực, tôn trọng và bảo vệ sự thật.</a:t>
            </a:r>
          </a:p>
        </p:txBody>
      </p:sp>
      <p:pic>
        <p:nvPicPr>
          <p:cNvPr id="8" name="Picture 2">
            <a:extLst>
              <a:ext uri="{FF2B5EF4-FFF2-40B4-BE49-F238E27FC236}">
                <a16:creationId xmlns:a16="http://schemas.microsoft.com/office/drawing/2014/main" id="{4D61CCD6-1C11-CE9D-F26A-4EDD76992A1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3896" y="3429000"/>
            <a:ext cx="2034793" cy="35368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864202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
                                            <p:txEl>
                                              <p:pRg st="1" end="1"/>
                                            </p:txEl>
                                          </p:spTgt>
                                        </p:tgtEl>
                                        <p:attrNameLst>
                                          <p:attrName>style.visibility</p:attrName>
                                        </p:attrNameLst>
                                      </p:cBhvr>
                                      <p:to>
                                        <p:strVal val="visible"/>
                                      </p:to>
                                    </p:set>
                                    <p:animEffect transition="in" filter="fade">
                                      <p:cBhvr>
                                        <p:cTn id="10" dur="500"/>
                                        <p:tgtEl>
                                          <p:spTgt spid="4">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animEffect transition="in" filter="fade">
                                      <p:cBhvr>
                                        <p:cTn id="15" dur="500"/>
                                        <p:tgtEl>
                                          <p:spTgt spid="4">
                                            <p:txEl>
                                              <p:pRg st="2" end="2"/>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4">
                                            <p:txEl>
                                              <p:pRg st="3" end="3"/>
                                            </p:txEl>
                                          </p:spTgt>
                                        </p:tgtEl>
                                        <p:attrNameLst>
                                          <p:attrName>style.visibility</p:attrName>
                                        </p:attrNameLst>
                                      </p:cBhvr>
                                      <p:to>
                                        <p:strVal val="visible"/>
                                      </p:to>
                                    </p:set>
                                    <p:animEffect transition="in" filter="fade">
                                      <p:cBhvr>
                                        <p:cTn id="18" dur="500"/>
                                        <p:tgtEl>
                                          <p:spTgt spid="4">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animEffect transition="in" filter="fade">
                                      <p:cBhvr>
                                        <p:cTn id="23" dur="500"/>
                                        <p:tgtEl>
                                          <p:spTgt spid="4">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4">
                                            <p:txEl>
                                              <p:pRg st="5" end="5"/>
                                            </p:txEl>
                                          </p:spTgt>
                                        </p:tgtEl>
                                        <p:attrNameLst>
                                          <p:attrName>style.visibility</p:attrName>
                                        </p:attrNameLst>
                                      </p:cBhvr>
                                      <p:to>
                                        <p:strVal val="visible"/>
                                      </p:to>
                                    </p:set>
                                    <p:animEffect transition="in" filter="fade">
                                      <p:cBhvr>
                                        <p:cTn id="28" dur="500"/>
                                        <p:tgtEl>
                                          <p:spTgt spid="4">
                                            <p:txEl>
                                              <p:pRg st="5" end="5"/>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4">
                                            <p:txEl>
                                              <p:pRg st="6" end="6"/>
                                            </p:txEl>
                                          </p:spTgt>
                                        </p:tgtEl>
                                        <p:attrNameLst>
                                          <p:attrName>style.visibility</p:attrName>
                                        </p:attrNameLst>
                                      </p:cBhvr>
                                      <p:to>
                                        <p:strVal val="visible"/>
                                      </p:to>
                                    </p:set>
                                    <p:animEffect transition="in" filter="fade">
                                      <p:cBhvr>
                                        <p:cTn id="31" dur="500"/>
                                        <p:tgtEl>
                                          <p:spTgt spid="4">
                                            <p:txEl>
                                              <p:pRg st="6" end="6"/>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fade">
                                      <p:cBhvr>
                                        <p:cTn id="3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D573823B-54C4-4F96-19B1-DEBEEC7DA8D8}"/>
              </a:ext>
            </a:extLst>
          </p:cNvPr>
          <p:cNvPicPr>
            <a:picLocks noChangeAspect="1"/>
          </p:cNvPicPr>
          <p:nvPr/>
        </p:nvPicPr>
        <p:blipFill>
          <a:blip r:embed="rId4"/>
          <a:stretch>
            <a:fillRect/>
          </a:stretch>
        </p:blipFill>
        <p:spPr>
          <a:xfrm>
            <a:off x="9042400" y="677110"/>
            <a:ext cx="3144788" cy="1699200"/>
          </a:xfrm>
          <a:prstGeom prst="rect">
            <a:avLst/>
          </a:prstGeom>
        </p:spPr>
      </p:pic>
    </p:spTree>
    <p:extLst>
      <p:ext uri="{BB962C8B-B14F-4D97-AF65-F5344CB8AC3E}">
        <p14:creationId xmlns:p14="http://schemas.microsoft.com/office/powerpoint/2010/main" val="11349393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Freeform 9">
            <a:extLst>
              <a:ext uri="{FF2B5EF4-FFF2-40B4-BE49-F238E27FC236}">
                <a16:creationId xmlns:a16="http://schemas.microsoft.com/office/drawing/2014/main" id="{CE3386B7-94CF-1BBA-A431-E5760D0104B5}"/>
              </a:ext>
            </a:extLst>
          </p:cNvPr>
          <p:cNvSpPr/>
          <p:nvPr/>
        </p:nvSpPr>
        <p:spPr>
          <a:xfrm rot="5400000">
            <a:off x="5477384" y="-885039"/>
            <a:ext cx="1237230" cy="7834655"/>
          </a:xfrm>
          <a:prstGeom prst="roundRect">
            <a:avLst/>
          </a:prstGeom>
          <a:solidFill>
            <a:srgbClr val="FFFFFF"/>
          </a:solidFill>
          <a:ln w="38100">
            <a:solidFill>
              <a:schemeClr val="bg2">
                <a:lumMod val="25000"/>
              </a:schemeClr>
            </a:solidFill>
          </a:ln>
        </p:spPr>
        <p:txBody>
          <a:bodyPr/>
          <a:lstStyle/>
          <a:p>
            <a:endParaRPr lang="en-US">
              <a:solidFill>
                <a:schemeClr val="bg2">
                  <a:lumMod val="10000"/>
                </a:schemeClr>
              </a:solidFill>
              <a:latin typeface="UTM Avo" panose="02040603050506020204" pitchFamily="18"/>
            </a:endParaRPr>
          </a:p>
        </p:txBody>
      </p:sp>
      <p:sp>
        <p:nvSpPr>
          <p:cNvPr id="4" name="TextBox 3">
            <a:extLst>
              <a:ext uri="{FF2B5EF4-FFF2-40B4-BE49-F238E27FC236}">
                <a16:creationId xmlns:a16="http://schemas.microsoft.com/office/drawing/2014/main" id="{06046735-0EA4-C60E-23AA-CEFC29C93AD9}"/>
              </a:ext>
            </a:extLst>
          </p:cNvPr>
          <p:cNvSpPr txBox="1"/>
          <p:nvPr/>
        </p:nvSpPr>
        <p:spPr>
          <a:xfrm>
            <a:off x="2222406" y="2446911"/>
            <a:ext cx="7747181" cy="1146271"/>
          </a:xfrm>
          <a:prstGeom prst="roundRect">
            <a:avLst/>
          </a:prstGeom>
          <a:noFill/>
        </p:spPr>
        <p:txBody>
          <a:bodyPr wrap="square">
            <a:spAutoFit/>
          </a:bodyPr>
          <a:lstStyle/>
          <a:p>
            <a:pPr algn="ctr">
              <a:lnSpc>
                <a:spcPct val="150000"/>
              </a:lnSpc>
              <a:spcBef>
                <a:spcPts val="300"/>
              </a:spcBef>
              <a:spcAft>
                <a:spcPts val="300"/>
              </a:spcAft>
            </a:pPr>
            <a:r>
              <a:rPr lang="nl-NL" sz="2200" dirty="0" err="1">
                <a:solidFill>
                  <a:schemeClr val="bg2">
                    <a:lumMod val="10000"/>
                  </a:schemeClr>
                </a:solidFill>
                <a:latin typeface="UTM Avo" panose="02040603050506020204" pitchFamily="18"/>
                <a:ea typeface="Calibri" panose="020F0502020204030204" pitchFamily="34" charset="0"/>
                <a:cs typeface="Arial" panose="020B0604020202020204" pitchFamily="34" charset="0"/>
              </a:rPr>
              <a:t>Ôn</a:t>
            </a:r>
            <a:r>
              <a:rPr lang="nl-NL" sz="2200" dirty="0">
                <a:solidFill>
                  <a:schemeClr val="bg2">
                    <a:lumMod val="10000"/>
                  </a:schemeClr>
                </a:solidFill>
                <a:latin typeface="UTM Avo" panose="02040603050506020204" pitchFamily="18"/>
                <a:ea typeface="Calibri" panose="020F0502020204030204" pitchFamily="34" charset="0"/>
                <a:cs typeface="Arial" panose="020B0604020202020204" pitchFamily="34" charset="0"/>
              </a:rPr>
              <a:t> </a:t>
            </a:r>
            <a:r>
              <a:rPr lang="nl-NL" sz="2200" dirty="0" err="1">
                <a:solidFill>
                  <a:schemeClr val="bg2">
                    <a:lumMod val="10000"/>
                  </a:schemeClr>
                </a:solidFill>
                <a:latin typeface="UTM Avo" panose="02040603050506020204" pitchFamily="18"/>
                <a:ea typeface="Calibri" panose="020F0502020204030204" pitchFamily="34" charset="0"/>
                <a:cs typeface="Arial" panose="020B0604020202020204" pitchFamily="34" charset="0"/>
              </a:rPr>
              <a:t>lại</a:t>
            </a:r>
            <a:r>
              <a:rPr lang="nl-NL" sz="2200" dirty="0">
                <a:solidFill>
                  <a:schemeClr val="bg2">
                    <a:lumMod val="10000"/>
                  </a:schemeClr>
                </a:solidFill>
                <a:latin typeface="UTM Avo" panose="02040603050506020204" pitchFamily="18"/>
                <a:ea typeface="Calibri" panose="020F0502020204030204" pitchFamily="34" charset="0"/>
                <a:cs typeface="Arial" panose="020B0604020202020204" pitchFamily="34" charset="0"/>
              </a:rPr>
              <a:t> </a:t>
            </a:r>
            <a:r>
              <a:rPr lang="nl-NL" sz="2200" dirty="0" err="1">
                <a:solidFill>
                  <a:schemeClr val="bg2">
                    <a:lumMod val="10000"/>
                  </a:schemeClr>
                </a:solidFill>
                <a:latin typeface="UTM Avo" panose="02040603050506020204" pitchFamily="18"/>
                <a:ea typeface="Calibri" panose="020F0502020204030204" pitchFamily="34" charset="0"/>
                <a:cs typeface="Arial" panose="020B0604020202020204" pitchFamily="34" charset="0"/>
              </a:rPr>
              <a:t>kiến</a:t>
            </a:r>
            <a:r>
              <a:rPr lang="nl-NL" sz="2200" dirty="0">
                <a:solidFill>
                  <a:schemeClr val="bg2">
                    <a:lumMod val="10000"/>
                  </a:schemeClr>
                </a:solidFill>
                <a:latin typeface="UTM Avo" panose="02040603050506020204" pitchFamily="18"/>
                <a:ea typeface="Calibri" panose="020F0502020204030204" pitchFamily="34" charset="0"/>
                <a:cs typeface="Arial" panose="020B0604020202020204" pitchFamily="34" charset="0"/>
              </a:rPr>
              <a:t> </a:t>
            </a:r>
            <a:r>
              <a:rPr lang="nl-NL" sz="2200" dirty="0" err="1">
                <a:solidFill>
                  <a:schemeClr val="bg2">
                    <a:lumMod val="10000"/>
                  </a:schemeClr>
                </a:solidFill>
                <a:latin typeface="UTM Avo" panose="02040603050506020204" pitchFamily="18"/>
                <a:ea typeface="Calibri" panose="020F0502020204030204" pitchFamily="34" charset="0"/>
                <a:cs typeface="Arial" panose="020B0604020202020204" pitchFamily="34" charset="0"/>
              </a:rPr>
              <a:t>thức</a:t>
            </a:r>
            <a:r>
              <a:rPr lang="nl-NL" sz="2200" dirty="0">
                <a:solidFill>
                  <a:schemeClr val="bg2">
                    <a:lumMod val="10000"/>
                  </a:schemeClr>
                </a:solidFill>
                <a:latin typeface="UTM Avo" panose="02040603050506020204" pitchFamily="18"/>
                <a:ea typeface="Calibri" panose="020F0502020204030204" pitchFamily="34" charset="0"/>
                <a:cs typeface="Arial" panose="020B0604020202020204" pitchFamily="34" charset="0"/>
              </a:rPr>
              <a:t> </a:t>
            </a:r>
            <a:r>
              <a:rPr lang="nl-NL" sz="2200" dirty="0" err="1">
                <a:solidFill>
                  <a:schemeClr val="bg2">
                    <a:lumMod val="10000"/>
                  </a:schemeClr>
                </a:solidFill>
                <a:latin typeface="UTM Avo" panose="02040603050506020204" pitchFamily="18"/>
                <a:ea typeface="Calibri" panose="020F0502020204030204" pitchFamily="34" charset="0"/>
                <a:cs typeface="Arial" panose="020B0604020202020204" pitchFamily="34" charset="0"/>
              </a:rPr>
              <a:t>đã</a:t>
            </a:r>
            <a:r>
              <a:rPr lang="nl-NL" sz="2200" dirty="0">
                <a:solidFill>
                  <a:schemeClr val="bg2">
                    <a:lumMod val="10000"/>
                  </a:schemeClr>
                </a:solidFill>
                <a:latin typeface="UTM Avo" panose="02040603050506020204" pitchFamily="18"/>
                <a:ea typeface="Calibri" panose="020F0502020204030204" pitchFamily="34" charset="0"/>
                <a:cs typeface="Arial" panose="020B0604020202020204" pitchFamily="34" charset="0"/>
              </a:rPr>
              <a:t> </a:t>
            </a:r>
            <a:r>
              <a:rPr lang="nl-NL" sz="2200" dirty="0" err="1">
                <a:solidFill>
                  <a:schemeClr val="bg2">
                    <a:lumMod val="10000"/>
                  </a:schemeClr>
                </a:solidFill>
                <a:latin typeface="UTM Avo" panose="02040603050506020204" pitchFamily="18"/>
                <a:ea typeface="Calibri" panose="020F0502020204030204" pitchFamily="34" charset="0"/>
                <a:cs typeface="Arial" panose="020B0604020202020204" pitchFamily="34" charset="0"/>
              </a:rPr>
              <a:t>học</a:t>
            </a:r>
            <a:r>
              <a:rPr lang="nl-NL" sz="2200" dirty="0">
                <a:solidFill>
                  <a:schemeClr val="bg2">
                    <a:lumMod val="10000"/>
                  </a:schemeClr>
                </a:solidFill>
                <a:latin typeface="UTM Avo" panose="02040603050506020204" pitchFamily="18"/>
                <a:ea typeface="Calibri" panose="020F0502020204030204" pitchFamily="34" charset="0"/>
                <a:cs typeface="Arial" panose="020B0604020202020204" pitchFamily="34" charset="0"/>
              </a:rPr>
              <a:t>: </a:t>
            </a:r>
            <a:r>
              <a:rPr lang="nl-NL" sz="2200" dirty="0" err="1">
                <a:solidFill>
                  <a:schemeClr val="bg2">
                    <a:lumMod val="10000"/>
                  </a:schemeClr>
                </a:solidFill>
                <a:latin typeface="UTM Avo" panose="02040603050506020204" pitchFamily="18"/>
                <a:ea typeface="Calibri" panose="020F0502020204030204" pitchFamily="34" charset="0"/>
                <a:cs typeface="Arial" panose="020B0604020202020204" pitchFamily="34" charset="0"/>
              </a:rPr>
              <a:t>Sự</a:t>
            </a:r>
            <a:r>
              <a:rPr lang="nl-NL" sz="2200" dirty="0">
                <a:solidFill>
                  <a:schemeClr val="bg2">
                    <a:lumMod val="10000"/>
                  </a:schemeClr>
                </a:solidFill>
                <a:latin typeface="UTM Avo" panose="02040603050506020204" pitchFamily="18"/>
                <a:ea typeface="Calibri" panose="020F0502020204030204" pitchFamily="34" charset="0"/>
                <a:cs typeface="Arial" panose="020B0604020202020204" pitchFamily="34" charset="0"/>
              </a:rPr>
              <a:t> </a:t>
            </a:r>
            <a:r>
              <a:rPr lang="nl-NL" sz="2200" dirty="0" err="1">
                <a:solidFill>
                  <a:schemeClr val="bg2">
                    <a:lumMod val="10000"/>
                  </a:schemeClr>
                </a:solidFill>
                <a:latin typeface="UTM Avo" panose="02040603050506020204" pitchFamily="18"/>
                <a:ea typeface="Calibri" panose="020F0502020204030204" pitchFamily="34" charset="0"/>
                <a:cs typeface="Arial" panose="020B0604020202020204" pitchFamily="34" charset="0"/>
              </a:rPr>
              <a:t>cần</a:t>
            </a:r>
            <a:r>
              <a:rPr lang="nl-NL" sz="2200" dirty="0">
                <a:solidFill>
                  <a:schemeClr val="bg2">
                    <a:lumMod val="10000"/>
                  </a:schemeClr>
                </a:solidFill>
                <a:latin typeface="UTM Avo" panose="02040603050506020204" pitchFamily="18"/>
                <a:ea typeface="Calibri" panose="020F0502020204030204" pitchFamily="34" charset="0"/>
                <a:cs typeface="Arial" panose="020B0604020202020204" pitchFamily="34" charset="0"/>
              </a:rPr>
              <a:t> </a:t>
            </a:r>
            <a:r>
              <a:rPr lang="nl-NL" sz="2200" dirty="0" err="1">
                <a:solidFill>
                  <a:schemeClr val="bg2">
                    <a:lumMod val="10000"/>
                  </a:schemeClr>
                </a:solidFill>
                <a:latin typeface="UTM Avo" panose="02040603050506020204" pitchFamily="18"/>
                <a:ea typeface="Calibri" panose="020F0502020204030204" pitchFamily="34" charset="0"/>
                <a:cs typeface="Arial" panose="020B0604020202020204" pitchFamily="34" charset="0"/>
              </a:rPr>
              <a:t>thiết</a:t>
            </a:r>
            <a:r>
              <a:rPr lang="nl-NL" sz="2200" dirty="0">
                <a:solidFill>
                  <a:schemeClr val="bg2">
                    <a:lumMod val="10000"/>
                  </a:schemeClr>
                </a:solidFill>
                <a:latin typeface="UTM Avo" panose="02040603050506020204" pitchFamily="18"/>
                <a:ea typeface="Calibri" panose="020F0502020204030204" pitchFamily="34" charset="0"/>
                <a:cs typeface="Arial" panose="020B0604020202020204" pitchFamily="34" charset="0"/>
              </a:rPr>
              <a:t> </a:t>
            </a:r>
            <a:r>
              <a:rPr lang="nl-NL" sz="2200" dirty="0" err="1">
                <a:solidFill>
                  <a:schemeClr val="bg2">
                    <a:lumMod val="10000"/>
                  </a:schemeClr>
                </a:solidFill>
                <a:latin typeface="UTM Avo" panose="02040603050506020204" pitchFamily="18"/>
                <a:ea typeface="Calibri" panose="020F0502020204030204" pitchFamily="34" charset="0"/>
                <a:cs typeface="Arial" panose="020B0604020202020204" pitchFamily="34" charset="0"/>
              </a:rPr>
              <a:t>phải</a:t>
            </a:r>
            <a:r>
              <a:rPr lang="nl-NL" sz="2200" dirty="0">
                <a:solidFill>
                  <a:schemeClr val="bg2">
                    <a:lumMod val="10000"/>
                  </a:schemeClr>
                </a:solidFill>
                <a:latin typeface="UTM Avo" panose="02040603050506020204" pitchFamily="18"/>
                <a:ea typeface="Calibri" panose="020F0502020204030204" pitchFamily="34" charset="0"/>
                <a:cs typeface="Arial" panose="020B0604020202020204" pitchFamily="34" charset="0"/>
              </a:rPr>
              <a:t> </a:t>
            </a:r>
            <a:r>
              <a:rPr lang="nl-NL" sz="2200" dirty="0" err="1">
                <a:solidFill>
                  <a:schemeClr val="bg2">
                    <a:lumMod val="10000"/>
                  </a:schemeClr>
                </a:solidFill>
                <a:latin typeface="UTM Avo" panose="02040603050506020204" pitchFamily="18"/>
                <a:ea typeface="Calibri" panose="020F0502020204030204" pitchFamily="34" charset="0"/>
                <a:cs typeface="Arial" panose="020B0604020202020204" pitchFamily="34" charset="0"/>
              </a:rPr>
              <a:t>việc</a:t>
            </a:r>
            <a:r>
              <a:rPr lang="nl-NL" sz="2200" dirty="0">
                <a:solidFill>
                  <a:schemeClr val="bg2">
                    <a:lumMod val="10000"/>
                  </a:schemeClr>
                </a:solidFill>
                <a:latin typeface="UTM Avo" panose="02040603050506020204" pitchFamily="18"/>
                <a:ea typeface="Calibri" panose="020F0502020204030204" pitchFamily="34" charset="0"/>
                <a:cs typeface="Arial" panose="020B0604020202020204" pitchFamily="34" charset="0"/>
              </a:rPr>
              <a:t> </a:t>
            </a:r>
            <a:r>
              <a:rPr lang="nl-NL" sz="2200" dirty="0" err="1">
                <a:solidFill>
                  <a:schemeClr val="bg2">
                    <a:lumMod val="10000"/>
                  </a:schemeClr>
                </a:solidFill>
                <a:latin typeface="UTM Avo" panose="02040603050506020204" pitchFamily="18"/>
                <a:ea typeface="Calibri" panose="020F0502020204030204" pitchFamily="34" charset="0"/>
                <a:cs typeface="Arial" panose="020B0604020202020204" pitchFamily="34" charset="0"/>
              </a:rPr>
              <a:t>bảo</a:t>
            </a:r>
            <a:r>
              <a:rPr lang="nl-NL" sz="2200" dirty="0">
                <a:solidFill>
                  <a:schemeClr val="bg2">
                    <a:lumMod val="10000"/>
                  </a:schemeClr>
                </a:solidFill>
                <a:latin typeface="UTM Avo" panose="02040603050506020204" pitchFamily="18"/>
                <a:ea typeface="Calibri" panose="020F0502020204030204" pitchFamily="34" charset="0"/>
                <a:cs typeface="Arial" panose="020B0604020202020204" pitchFamily="34" charset="0"/>
              </a:rPr>
              <a:t> </a:t>
            </a:r>
            <a:r>
              <a:rPr lang="nl-NL" sz="2200" dirty="0" err="1">
                <a:solidFill>
                  <a:schemeClr val="bg2">
                    <a:lumMod val="10000"/>
                  </a:schemeClr>
                </a:solidFill>
                <a:latin typeface="UTM Avo" panose="02040603050506020204" pitchFamily="18"/>
                <a:ea typeface="Calibri" panose="020F0502020204030204" pitchFamily="34" charset="0"/>
                <a:cs typeface="Arial" panose="020B0604020202020204" pitchFamily="34" charset="0"/>
              </a:rPr>
              <a:t>vệ</a:t>
            </a:r>
            <a:r>
              <a:rPr lang="nl-NL" sz="2200" dirty="0">
                <a:solidFill>
                  <a:schemeClr val="bg2">
                    <a:lumMod val="10000"/>
                  </a:schemeClr>
                </a:solidFill>
                <a:latin typeface="UTM Avo" panose="02040603050506020204" pitchFamily="18"/>
                <a:ea typeface="Calibri" panose="020F0502020204030204" pitchFamily="34" charset="0"/>
                <a:cs typeface="Arial" panose="020B0604020202020204" pitchFamily="34" charset="0"/>
              </a:rPr>
              <a:t> </a:t>
            </a:r>
            <a:r>
              <a:rPr lang="nl-NL" sz="2200" dirty="0" err="1">
                <a:solidFill>
                  <a:schemeClr val="bg2">
                    <a:lumMod val="10000"/>
                  </a:schemeClr>
                </a:solidFill>
                <a:latin typeface="UTM Avo" panose="02040603050506020204" pitchFamily="18"/>
                <a:ea typeface="Calibri" panose="020F0502020204030204" pitchFamily="34" charset="0"/>
                <a:cs typeface="Arial" panose="020B0604020202020204" pitchFamily="34" charset="0"/>
              </a:rPr>
              <a:t>lẽ</a:t>
            </a:r>
            <a:r>
              <a:rPr lang="nl-NL" sz="2200" dirty="0">
                <a:solidFill>
                  <a:schemeClr val="bg2">
                    <a:lumMod val="10000"/>
                  </a:schemeClr>
                </a:solidFill>
                <a:latin typeface="UTM Avo" panose="02040603050506020204" pitchFamily="18"/>
                <a:ea typeface="Calibri" panose="020F0502020204030204" pitchFamily="34" charset="0"/>
                <a:cs typeface="Arial" panose="020B0604020202020204" pitchFamily="34" charset="0"/>
              </a:rPr>
              <a:t> </a:t>
            </a:r>
            <a:r>
              <a:rPr lang="nl-NL" sz="2200" dirty="0" err="1">
                <a:solidFill>
                  <a:schemeClr val="bg2">
                    <a:lumMod val="10000"/>
                  </a:schemeClr>
                </a:solidFill>
                <a:latin typeface="UTM Avo" panose="02040603050506020204" pitchFamily="18"/>
                <a:ea typeface="Calibri" panose="020F0502020204030204" pitchFamily="34" charset="0"/>
                <a:cs typeface="Arial" panose="020B0604020202020204" pitchFamily="34" charset="0"/>
              </a:rPr>
              <a:t>phải</a:t>
            </a:r>
            <a:r>
              <a:rPr lang="nl-NL" sz="2200" dirty="0">
                <a:solidFill>
                  <a:schemeClr val="bg2">
                    <a:lumMod val="10000"/>
                  </a:schemeClr>
                </a:solidFill>
                <a:latin typeface="UTM Avo" panose="02040603050506020204" pitchFamily="18"/>
                <a:ea typeface="Calibri" panose="020F0502020204030204" pitchFamily="34" charset="0"/>
                <a:cs typeface="Arial" panose="020B0604020202020204" pitchFamily="34" charset="0"/>
              </a:rPr>
              <a:t>, </a:t>
            </a:r>
            <a:r>
              <a:rPr lang="nl-NL" sz="2200" dirty="0" err="1">
                <a:solidFill>
                  <a:schemeClr val="bg2">
                    <a:lumMod val="10000"/>
                  </a:schemeClr>
                </a:solidFill>
                <a:latin typeface="UTM Avo" panose="02040603050506020204" pitchFamily="18"/>
                <a:ea typeface="Calibri" panose="020F0502020204030204" pitchFamily="34" charset="0"/>
                <a:cs typeface="Arial" panose="020B0604020202020204" pitchFamily="34" charset="0"/>
              </a:rPr>
              <a:t>Thực</a:t>
            </a:r>
            <a:r>
              <a:rPr lang="nl-NL" sz="2200" dirty="0">
                <a:solidFill>
                  <a:schemeClr val="bg2">
                    <a:lumMod val="10000"/>
                  </a:schemeClr>
                </a:solidFill>
                <a:latin typeface="UTM Avo" panose="02040603050506020204" pitchFamily="18"/>
                <a:ea typeface="Calibri" panose="020F0502020204030204" pitchFamily="34" charset="0"/>
                <a:cs typeface="Arial" panose="020B0604020202020204" pitchFamily="34" charset="0"/>
              </a:rPr>
              <a:t> </a:t>
            </a:r>
            <a:r>
              <a:rPr lang="nl-NL" sz="2200" dirty="0" err="1">
                <a:solidFill>
                  <a:schemeClr val="bg2">
                    <a:lumMod val="10000"/>
                  </a:schemeClr>
                </a:solidFill>
                <a:latin typeface="UTM Avo" panose="02040603050506020204" pitchFamily="18"/>
                <a:ea typeface="Calibri" panose="020F0502020204030204" pitchFamily="34" charset="0"/>
                <a:cs typeface="Arial" panose="020B0604020202020204" pitchFamily="34" charset="0"/>
              </a:rPr>
              <a:t>hiện</a:t>
            </a:r>
            <a:r>
              <a:rPr lang="nl-NL" sz="2200" dirty="0">
                <a:solidFill>
                  <a:schemeClr val="bg2">
                    <a:lumMod val="10000"/>
                  </a:schemeClr>
                </a:solidFill>
                <a:latin typeface="UTM Avo" panose="02040603050506020204" pitchFamily="18"/>
                <a:ea typeface="Calibri" panose="020F0502020204030204" pitchFamily="34" charset="0"/>
                <a:cs typeface="Arial" panose="020B0604020202020204" pitchFamily="34" charset="0"/>
              </a:rPr>
              <a:t> </a:t>
            </a:r>
            <a:r>
              <a:rPr lang="nl-NL" sz="2200" dirty="0" err="1">
                <a:solidFill>
                  <a:schemeClr val="bg2">
                    <a:lumMod val="10000"/>
                  </a:schemeClr>
                </a:solidFill>
                <a:latin typeface="UTM Avo" panose="02040603050506020204" pitchFamily="18"/>
                <a:ea typeface="Calibri" panose="020F0502020204030204" pitchFamily="34" charset="0"/>
                <a:cs typeface="Arial" panose="020B0604020202020204" pitchFamily="34" charset="0"/>
              </a:rPr>
              <a:t>việc</a:t>
            </a:r>
            <a:r>
              <a:rPr lang="nl-NL" sz="2200" dirty="0">
                <a:solidFill>
                  <a:schemeClr val="bg2">
                    <a:lumMod val="10000"/>
                  </a:schemeClr>
                </a:solidFill>
                <a:latin typeface="UTM Avo" panose="02040603050506020204" pitchFamily="18"/>
                <a:ea typeface="Calibri" panose="020F0502020204030204" pitchFamily="34" charset="0"/>
                <a:cs typeface="Arial" panose="020B0604020202020204" pitchFamily="34" charset="0"/>
              </a:rPr>
              <a:t> </a:t>
            </a:r>
            <a:r>
              <a:rPr lang="nl-NL" sz="2200" dirty="0" err="1">
                <a:solidFill>
                  <a:schemeClr val="bg2">
                    <a:lumMod val="10000"/>
                  </a:schemeClr>
                </a:solidFill>
                <a:latin typeface="UTM Avo" panose="02040603050506020204" pitchFamily="18"/>
                <a:ea typeface="Calibri" panose="020F0502020204030204" pitchFamily="34" charset="0"/>
                <a:cs typeface="Arial" panose="020B0604020202020204" pitchFamily="34" charset="0"/>
              </a:rPr>
              <a:t>bảo</a:t>
            </a:r>
            <a:r>
              <a:rPr lang="nl-NL" sz="2200" dirty="0">
                <a:solidFill>
                  <a:schemeClr val="bg2">
                    <a:lumMod val="10000"/>
                  </a:schemeClr>
                </a:solidFill>
                <a:latin typeface="UTM Avo" panose="02040603050506020204" pitchFamily="18"/>
                <a:ea typeface="Calibri" panose="020F0502020204030204" pitchFamily="34" charset="0"/>
                <a:cs typeface="Arial" panose="020B0604020202020204" pitchFamily="34" charset="0"/>
              </a:rPr>
              <a:t> </a:t>
            </a:r>
            <a:r>
              <a:rPr lang="nl-NL" sz="2200" dirty="0" err="1">
                <a:solidFill>
                  <a:schemeClr val="bg2">
                    <a:lumMod val="10000"/>
                  </a:schemeClr>
                </a:solidFill>
                <a:latin typeface="UTM Avo" panose="02040603050506020204" pitchFamily="18"/>
                <a:ea typeface="Calibri" panose="020F0502020204030204" pitchFamily="34" charset="0"/>
                <a:cs typeface="Arial" panose="020B0604020202020204" pitchFamily="34" charset="0"/>
              </a:rPr>
              <a:t>vệ</a:t>
            </a:r>
            <a:r>
              <a:rPr lang="nl-NL" sz="2200" dirty="0">
                <a:solidFill>
                  <a:schemeClr val="bg2">
                    <a:lumMod val="10000"/>
                  </a:schemeClr>
                </a:solidFill>
                <a:latin typeface="UTM Avo" panose="02040603050506020204" pitchFamily="18"/>
                <a:ea typeface="Calibri" panose="020F0502020204030204" pitchFamily="34" charset="0"/>
                <a:cs typeface="Arial" panose="020B0604020202020204" pitchFamily="34" charset="0"/>
              </a:rPr>
              <a:t> </a:t>
            </a:r>
            <a:r>
              <a:rPr lang="nl-NL" sz="2200" dirty="0" err="1">
                <a:solidFill>
                  <a:schemeClr val="bg2">
                    <a:lumMod val="10000"/>
                  </a:schemeClr>
                </a:solidFill>
                <a:latin typeface="UTM Avo" panose="02040603050506020204" pitchFamily="18"/>
                <a:ea typeface="Calibri" panose="020F0502020204030204" pitchFamily="34" charset="0"/>
                <a:cs typeface="Arial" panose="020B0604020202020204" pitchFamily="34" charset="0"/>
              </a:rPr>
              <a:t>lẽ</a:t>
            </a:r>
            <a:r>
              <a:rPr lang="nl-NL" sz="2200" dirty="0">
                <a:solidFill>
                  <a:schemeClr val="bg2">
                    <a:lumMod val="10000"/>
                  </a:schemeClr>
                </a:solidFill>
                <a:latin typeface="UTM Avo" panose="02040603050506020204" pitchFamily="18"/>
                <a:ea typeface="Calibri" panose="020F0502020204030204" pitchFamily="34" charset="0"/>
                <a:cs typeface="Arial" panose="020B0604020202020204" pitchFamily="34" charset="0"/>
              </a:rPr>
              <a:t> </a:t>
            </a:r>
            <a:r>
              <a:rPr lang="nl-NL" sz="2200" dirty="0" err="1">
                <a:solidFill>
                  <a:schemeClr val="bg2">
                    <a:lumMod val="10000"/>
                  </a:schemeClr>
                </a:solidFill>
                <a:latin typeface="UTM Avo" panose="02040603050506020204" pitchFamily="18"/>
                <a:ea typeface="Calibri" panose="020F0502020204030204" pitchFamily="34" charset="0"/>
                <a:cs typeface="Arial" panose="020B0604020202020204" pitchFamily="34" charset="0"/>
              </a:rPr>
              <a:t>phải</a:t>
            </a:r>
            <a:r>
              <a:rPr lang="nl-NL" sz="2200" dirty="0">
                <a:solidFill>
                  <a:schemeClr val="bg2">
                    <a:lumMod val="10000"/>
                  </a:schemeClr>
                </a:solidFill>
                <a:latin typeface="UTM Avo" panose="02040603050506020204" pitchFamily="18"/>
                <a:ea typeface="Calibri" panose="020F0502020204030204" pitchFamily="34" charset="0"/>
                <a:cs typeface="Arial" panose="020B0604020202020204" pitchFamily="34" charset="0"/>
              </a:rPr>
              <a:t>.</a:t>
            </a:r>
          </a:p>
        </p:txBody>
      </p:sp>
      <p:sp>
        <p:nvSpPr>
          <p:cNvPr id="5" name="Freeform 9">
            <a:extLst>
              <a:ext uri="{FF2B5EF4-FFF2-40B4-BE49-F238E27FC236}">
                <a16:creationId xmlns:a16="http://schemas.microsoft.com/office/drawing/2014/main" id="{AAD0439B-A98E-E374-E530-DB91F3388A00}"/>
              </a:ext>
            </a:extLst>
          </p:cNvPr>
          <p:cNvSpPr/>
          <p:nvPr/>
        </p:nvSpPr>
        <p:spPr>
          <a:xfrm rot="5400000">
            <a:off x="5477382" y="591952"/>
            <a:ext cx="1237231" cy="7834656"/>
          </a:xfrm>
          <a:prstGeom prst="roundRect">
            <a:avLst/>
          </a:prstGeom>
          <a:solidFill>
            <a:srgbClr val="FFFFFF"/>
          </a:solidFill>
          <a:ln w="38100">
            <a:solidFill>
              <a:schemeClr val="bg2">
                <a:lumMod val="25000"/>
              </a:schemeClr>
            </a:solidFill>
          </a:ln>
        </p:spPr>
        <p:txBody>
          <a:bodyPr/>
          <a:lstStyle/>
          <a:p>
            <a:endParaRPr lang="en-US">
              <a:solidFill>
                <a:schemeClr val="bg2">
                  <a:lumMod val="10000"/>
                </a:schemeClr>
              </a:solidFill>
              <a:latin typeface="UTM Avo" panose="02040603050506020204" pitchFamily="18"/>
            </a:endParaRPr>
          </a:p>
        </p:txBody>
      </p:sp>
      <p:sp>
        <p:nvSpPr>
          <p:cNvPr id="6" name="TextBox 5">
            <a:extLst>
              <a:ext uri="{FF2B5EF4-FFF2-40B4-BE49-F238E27FC236}">
                <a16:creationId xmlns:a16="http://schemas.microsoft.com/office/drawing/2014/main" id="{E6FBE212-00AB-45FC-300C-26E80EF6DF40}"/>
              </a:ext>
            </a:extLst>
          </p:cNvPr>
          <p:cNvSpPr txBox="1"/>
          <p:nvPr/>
        </p:nvSpPr>
        <p:spPr>
          <a:xfrm>
            <a:off x="2269955" y="3890664"/>
            <a:ext cx="7652084" cy="1157480"/>
          </a:xfrm>
          <a:prstGeom prst="roundRect">
            <a:avLst/>
          </a:prstGeom>
          <a:noFill/>
        </p:spPr>
        <p:txBody>
          <a:bodyPr wrap="square">
            <a:spAutoFit/>
          </a:bodyPr>
          <a:lstStyle/>
          <a:p>
            <a:pPr algn="ctr">
              <a:lnSpc>
                <a:spcPct val="150000"/>
              </a:lnSpc>
            </a:pPr>
            <a:r>
              <a:rPr lang="vi-VN" sz="2200" dirty="0">
                <a:solidFill>
                  <a:schemeClr val="bg2">
                    <a:lumMod val="10000"/>
                  </a:schemeClr>
                </a:solidFill>
                <a:latin typeface="UTM Avo" panose="02040603050506020204" pitchFamily="18"/>
                <a:ea typeface="Calibri" panose="020F0502020204030204" pitchFamily="34" charset="0"/>
                <a:cs typeface="Arial" panose="020B0604020202020204" pitchFamily="34" charset="0"/>
              </a:rPr>
              <a:t>Đọc và tìm hiểu trước nội dung </a:t>
            </a:r>
          </a:p>
          <a:p>
            <a:pPr algn="ctr">
              <a:lnSpc>
                <a:spcPct val="150000"/>
              </a:lnSpc>
            </a:pPr>
            <a:r>
              <a:rPr lang="vi-VN" sz="2200" b="1" dirty="0">
                <a:solidFill>
                  <a:schemeClr val="bg2">
                    <a:lumMod val="10000"/>
                  </a:schemeClr>
                </a:solidFill>
                <a:latin typeface="UTM Avo" panose="02040603050506020204" pitchFamily="18"/>
                <a:ea typeface="Calibri" panose="020F0502020204030204" pitchFamily="34" charset="0"/>
                <a:cs typeface="Arial" panose="020B0604020202020204" pitchFamily="34" charset="0"/>
              </a:rPr>
              <a:t>Phần tiếp theo của bài học.</a:t>
            </a:r>
          </a:p>
        </p:txBody>
      </p:sp>
      <p:pic>
        <p:nvPicPr>
          <p:cNvPr id="8" name="Picture 7">
            <a:extLst>
              <a:ext uri="{FF2B5EF4-FFF2-40B4-BE49-F238E27FC236}">
                <a16:creationId xmlns:a16="http://schemas.microsoft.com/office/drawing/2014/main" id="{A5319A87-1CCB-F5A8-C286-B2953FC565C7}"/>
              </a:ext>
            </a:extLst>
          </p:cNvPr>
          <p:cNvPicPr>
            <a:picLocks noChangeAspect="1"/>
          </p:cNvPicPr>
          <p:nvPr/>
        </p:nvPicPr>
        <p:blipFill>
          <a:blip r:embed="rId3"/>
          <a:stretch>
            <a:fillRect/>
          </a:stretch>
        </p:blipFill>
        <p:spPr>
          <a:xfrm>
            <a:off x="0" y="4233315"/>
            <a:ext cx="2454442" cy="2454442"/>
          </a:xfrm>
          <a:prstGeom prst="rect">
            <a:avLst/>
          </a:prstGeom>
        </p:spPr>
      </p:pic>
    </p:spTree>
    <p:extLst>
      <p:ext uri="{BB962C8B-B14F-4D97-AF65-F5344CB8AC3E}">
        <p14:creationId xmlns:p14="http://schemas.microsoft.com/office/powerpoint/2010/main" val="26277134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animBg="1"/>
      <p:bldP spid="6"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45"/>
        <p:cNvGrpSpPr/>
        <p:nvPr/>
      </p:nvGrpSpPr>
      <p:grpSpPr>
        <a:xfrm>
          <a:off x="0" y="0"/>
          <a:ext cx="0" cy="0"/>
          <a:chOff x="0" y="0"/>
          <a:chExt cx="0" cy="0"/>
        </a:xfrm>
      </p:grpSpPr>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349"/>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E794E4AA-A2F7-7D64-1FEA-757A9BF34645}"/>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F9F8FABD-0006-B1BF-6AEC-43A3B74E6D63}"/>
              </a:ext>
            </a:extLst>
          </p:cNvPr>
          <p:cNvSpPr txBox="1"/>
          <p:nvPr/>
        </p:nvSpPr>
        <p:spPr>
          <a:xfrm>
            <a:off x="462105" y="912740"/>
            <a:ext cx="11367083" cy="950325"/>
          </a:xfrm>
          <a:prstGeom prst="rect">
            <a:avLst/>
          </a:prstGeom>
          <a:noFill/>
        </p:spPr>
        <p:txBody>
          <a:bodyPr wrap="square" rtlCol="0">
            <a:spAutoFit/>
          </a:bodyPr>
          <a:lstStyle/>
          <a:p>
            <a:pPr algn="ctr">
              <a:lnSpc>
                <a:spcPct val="150000"/>
              </a:lnSpc>
            </a:pPr>
            <a:r>
              <a:rPr lang="en-US" sz="2000" b="1" dirty="0">
                <a:solidFill>
                  <a:schemeClr val="accent2">
                    <a:lumMod val="50000"/>
                  </a:schemeClr>
                </a:solidFill>
                <a:latin typeface="UTM Avo" panose="02040603050506020204" pitchFamily="18" charset="0"/>
              </a:rPr>
              <a:t>Like </a:t>
            </a:r>
            <a:r>
              <a:rPr lang="en-US" sz="2000" b="1" dirty="0" err="1">
                <a:solidFill>
                  <a:schemeClr val="accent2">
                    <a:lumMod val="50000"/>
                  </a:schemeClr>
                </a:solidFill>
                <a:latin typeface="UTM Avo" panose="02040603050506020204" pitchFamily="18" charset="0"/>
              </a:rPr>
              <a:t>fanpage</a:t>
            </a:r>
            <a:r>
              <a:rPr lang="en-US" sz="2000" b="1" dirty="0">
                <a:solidFill>
                  <a:schemeClr val="accent2">
                    <a:lumMod val="50000"/>
                  </a:schemeClr>
                </a:solidFill>
                <a:latin typeface="UTM Avo" panose="02040603050506020204" pitchFamily="18" charset="0"/>
              </a:rPr>
              <a:t> Hoc10 - </a:t>
            </a:r>
            <a:r>
              <a:rPr lang="en-US" sz="2000" b="1" dirty="0" err="1">
                <a:solidFill>
                  <a:schemeClr val="accent2">
                    <a:lumMod val="50000"/>
                  </a:schemeClr>
                </a:solidFill>
                <a:latin typeface="UTM Avo" panose="02040603050506020204" pitchFamily="18" charset="0"/>
              </a:rPr>
              <a:t>Học</a:t>
            </a:r>
            <a:r>
              <a:rPr lang="en-US" sz="2000" b="1" dirty="0">
                <a:solidFill>
                  <a:schemeClr val="accent2">
                    <a:lumMod val="50000"/>
                  </a:schemeClr>
                </a:solidFill>
                <a:latin typeface="UTM Avo" panose="02040603050506020204" pitchFamily="18" charset="0"/>
              </a:rPr>
              <a:t> 1 </a:t>
            </a:r>
            <a:r>
              <a:rPr lang="en-US" sz="2000" b="1" dirty="0" err="1">
                <a:solidFill>
                  <a:schemeClr val="accent2">
                    <a:lumMod val="50000"/>
                  </a:schemeClr>
                </a:solidFill>
                <a:latin typeface="UTM Avo" panose="02040603050506020204" pitchFamily="18" charset="0"/>
              </a:rPr>
              <a:t>biết</a:t>
            </a:r>
            <a:r>
              <a:rPr lang="en-US" sz="2000" b="1" dirty="0">
                <a:solidFill>
                  <a:schemeClr val="accent2">
                    <a:lumMod val="50000"/>
                  </a:schemeClr>
                </a:solidFill>
                <a:latin typeface="UTM Avo" panose="02040603050506020204" pitchFamily="18" charset="0"/>
              </a:rPr>
              <a:t> 10 </a:t>
            </a:r>
            <a:r>
              <a:rPr lang="en-US" sz="2000" b="1" dirty="0" err="1">
                <a:solidFill>
                  <a:schemeClr val="accent2">
                    <a:lumMod val="50000"/>
                  </a:schemeClr>
                </a:solidFill>
                <a:latin typeface="UTM Avo" panose="02040603050506020204" pitchFamily="18" charset="0"/>
              </a:rPr>
              <a:t>để</a:t>
            </a:r>
            <a:r>
              <a:rPr lang="en-US" sz="2000" b="1" dirty="0">
                <a:solidFill>
                  <a:schemeClr val="accent2">
                    <a:lumMod val="50000"/>
                  </a:schemeClr>
                </a:solidFill>
                <a:latin typeface="UTM Avo" panose="02040603050506020204" pitchFamily="18" charset="0"/>
              </a:rPr>
              <a:t> </a:t>
            </a:r>
            <a:r>
              <a:rPr lang="en-US" sz="2000" b="1" dirty="0" err="1">
                <a:solidFill>
                  <a:schemeClr val="accent2">
                    <a:lumMod val="50000"/>
                  </a:schemeClr>
                </a:solidFill>
                <a:latin typeface="UTM Avo" panose="02040603050506020204" pitchFamily="18" charset="0"/>
              </a:rPr>
              <a:t>nhận</a:t>
            </a:r>
            <a:r>
              <a:rPr lang="en-US" sz="2000" b="1" dirty="0">
                <a:solidFill>
                  <a:schemeClr val="accent2">
                    <a:lumMod val="50000"/>
                  </a:schemeClr>
                </a:solidFill>
                <a:latin typeface="UTM Avo" panose="02040603050506020204" pitchFamily="18" charset="0"/>
              </a:rPr>
              <a:t> </a:t>
            </a:r>
            <a:r>
              <a:rPr lang="en-US" sz="2000" b="1" dirty="0" err="1">
                <a:solidFill>
                  <a:schemeClr val="accent2">
                    <a:lumMod val="50000"/>
                  </a:schemeClr>
                </a:solidFill>
                <a:latin typeface="UTM Avo" panose="02040603050506020204" pitchFamily="18" charset="0"/>
              </a:rPr>
              <a:t>thêm</a:t>
            </a:r>
            <a:r>
              <a:rPr lang="en-US" sz="2000" b="1" dirty="0">
                <a:solidFill>
                  <a:schemeClr val="accent2">
                    <a:lumMod val="50000"/>
                  </a:schemeClr>
                </a:solidFill>
                <a:latin typeface="UTM Avo" panose="02040603050506020204" pitchFamily="18" charset="0"/>
              </a:rPr>
              <a:t> </a:t>
            </a:r>
            <a:r>
              <a:rPr lang="en-US" sz="2000" b="1" dirty="0" err="1">
                <a:solidFill>
                  <a:schemeClr val="accent2">
                    <a:lumMod val="50000"/>
                  </a:schemeClr>
                </a:solidFill>
                <a:latin typeface="UTM Avo" panose="02040603050506020204" pitchFamily="18" charset="0"/>
              </a:rPr>
              <a:t>nhiều</a:t>
            </a:r>
            <a:r>
              <a:rPr lang="en-US" sz="2000" b="1" dirty="0">
                <a:solidFill>
                  <a:schemeClr val="accent2">
                    <a:lumMod val="50000"/>
                  </a:schemeClr>
                </a:solidFill>
                <a:latin typeface="UTM Avo" panose="02040603050506020204" pitchFamily="18" charset="0"/>
              </a:rPr>
              <a:t> </a:t>
            </a:r>
            <a:r>
              <a:rPr lang="en-US" sz="2000" b="1" dirty="0" err="1">
                <a:solidFill>
                  <a:schemeClr val="accent2">
                    <a:lumMod val="50000"/>
                  </a:schemeClr>
                </a:solidFill>
                <a:latin typeface="UTM Avo" panose="02040603050506020204" pitchFamily="18" charset="0"/>
              </a:rPr>
              <a:t>tài</a:t>
            </a:r>
            <a:r>
              <a:rPr lang="en-US" sz="2000" b="1" dirty="0">
                <a:solidFill>
                  <a:schemeClr val="accent2">
                    <a:lumMod val="50000"/>
                  </a:schemeClr>
                </a:solidFill>
                <a:latin typeface="UTM Avo" panose="02040603050506020204" pitchFamily="18" charset="0"/>
              </a:rPr>
              <a:t> </a:t>
            </a:r>
            <a:r>
              <a:rPr lang="en-US" sz="2000" b="1" dirty="0" err="1">
                <a:solidFill>
                  <a:schemeClr val="accent2">
                    <a:lumMod val="50000"/>
                  </a:schemeClr>
                </a:solidFill>
                <a:latin typeface="UTM Avo" panose="02040603050506020204" pitchFamily="18" charset="0"/>
              </a:rPr>
              <a:t>liệu</a:t>
            </a:r>
            <a:r>
              <a:rPr lang="en-US" sz="2000" b="1" dirty="0">
                <a:solidFill>
                  <a:schemeClr val="accent2">
                    <a:lumMod val="50000"/>
                  </a:schemeClr>
                </a:solidFill>
                <a:latin typeface="UTM Avo" panose="02040603050506020204" pitchFamily="18" charset="0"/>
              </a:rPr>
              <a:t> </a:t>
            </a:r>
            <a:r>
              <a:rPr lang="en-US" sz="2000" b="1" dirty="0" err="1">
                <a:solidFill>
                  <a:schemeClr val="accent2">
                    <a:lumMod val="50000"/>
                  </a:schemeClr>
                </a:solidFill>
                <a:latin typeface="UTM Avo" panose="02040603050506020204" pitchFamily="18" charset="0"/>
              </a:rPr>
              <a:t>giảng</a:t>
            </a:r>
            <a:r>
              <a:rPr lang="en-US" sz="2000" b="1" dirty="0">
                <a:solidFill>
                  <a:schemeClr val="accent2">
                    <a:lumMod val="50000"/>
                  </a:schemeClr>
                </a:solidFill>
                <a:latin typeface="UTM Avo" panose="02040603050506020204" pitchFamily="18" charset="0"/>
              </a:rPr>
              <a:t> </a:t>
            </a:r>
            <a:r>
              <a:rPr lang="en-US" sz="2000" b="1" dirty="0" err="1">
                <a:solidFill>
                  <a:schemeClr val="accent2">
                    <a:lumMod val="50000"/>
                  </a:schemeClr>
                </a:solidFill>
                <a:latin typeface="UTM Avo" panose="02040603050506020204" pitchFamily="18" charset="0"/>
              </a:rPr>
              <a:t>dạy</a:t>
            </a:r>
            <a:endParaRPr lang="en-US" sz="2000" b="1" dirty="0">
              <a:solidFill>
                <a:schemeClr val="accent2">
                  <a:lumMod val="50000"/>
                </a:schemeClr>
              </a:solidFill>
              <a:latin typeface="UTM Avo" panose="02040603050506020204" pitchFamily="18" charset="0"/>
            </a:endParaRPr>
          </a:p>
          <a:p>
            <a:pPr algn="ctr">
              <a:lnSpc>
                <a:spcPct val="150000"/>
              </a:lnSpc>
            </a:pPr>
            <a:r>
              <a:rPr lang="en-US" sz="2000" dirty="0" err="1">
                <a:solidFill>
                  <a:schemeClr val="accent2">
                    <a:lumMod val="50000"/>
                  </a:schemeClr>
                </a:solidFill>
                <a:latin typeface="UTM Avo" panose="02040603050506020204" pitchFamily="18" charset="0"/>
              </a:rPr>
              <a:t>theo</a:t>
            </a:r>
            <a:r>
              <a:rPr lang="en-US" sz="2000" dirty="0">
                <a:solidFill>
                  <a:schemeClr val="accent2">
                    <a:lumMod val="50000"/>
                  </a:schemeClr>
                </a:solidFill>
                <a:latin typeface="UTM Avo" panose="02040603050506020204" pitchFamily="18" charset="0"/>
              </a:rPr>
              <a:t> </a:t>
            </a:r>
            <a:r>
              <a:rPr lang="en-US" sz="2000" dirty="0" err="1">
                <a:solidFill>
                  <a:schemeClr val="accent2">
                    <a:lumMod val="50000"/>
                  </a:schemeClr>
                </a:solidFill>
                <a:latin typeface="UTM Avo" panose="02040603050506020204" pitchFamily="18" charset="0"/>
              </a:rPr>
              <a:t>đường</a:t>
            </a:r>
            <a:r>
              <a:rPr lang="en-US" sz="2000" dirty="0">
                <a:solidFill>
                  <a:schemeClr val="accent2">
                    <a:lumMod val="50000"/>
                  </a:schemeClr>
                </a:solidFill>
                <a:latin typeface="UTM Avo" panose="02040603050506020204" pitchFamily="18" charset="0"/>
              </a:rPr>
              <a:t> link:  </a:t>
            </a:r>
          </a:p>
        </p:txBody>
      </p:sp>
      <p:sp>
        <p:nvSpPr>
          <p:cNvPr id="4" name="Rectangle: Rounded Corners 3">
            <a:extLst>
              <a:ext uri="{FF2B5EF4-FFF2-40B4-BE49-F238E27FC236}">
                <a16:creationId xmlns:a16="http://schemas.microsoft.com/office/drawing/2014/main" id="{C3960B0B-C8FF-9290-ED38-DF87FC246495}"/>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u="sng" dirty="0">
                <a:solidFill>
                  <a:srgbClr val="843C0C"/>
                </a:solidFill>
                <a:latin typeface="UTM Avo" panose="02040603050506020204" pitchFamily="18" charset="0"/>
                <a:hlinkClick r:id="rId4">
                  <a:extLst>
                    <a:ext uri="{A12FA001-AC4F-418D-AE19-62706E023703}">
                      <ahyp:hlinkClr xmlns:ahyp="http://schemas.microsoft.com/office/drawing/2018/hyperlinkcolor" val="tx"/>
                    </a:ext>
                  </a:extLst>
                </a:hlinkClick>
              </a:rPr>
              <a:t>Hoc10 – </a:t>
            </a:r>
            <a:r>
              <a:rPr lang="en-US" sz="2400" b="1" u="sng" dirty="0" err="1">
                <a:solidFill>
                  <a:srgbClr val="843C0C"/>
                </a:solidFill>
                <a:latin typeface="UTM Avo" panose="02040603050506020204" pitchFamily="18" charset="0"/>
                <a:hlinkClick r:id="rId4">
                  <a:extLst>
                    <a:ext uri="{A12FA001-AC4F-418D-AE19-62706E023703}">
                      <ahyp:hlinkClr xmlns:ahyp="http://schemas.microsoft.com/office/drawing/2018/hyperlinkcolor" val="tx"/>
                    </a:ext>
                  </a:extLst>
                </a:hlinkClick>
              </a:rPr>
              <a:t>Học</a:t>
            </a:r>
            <a:r>
              <a:rPr lang="en-US" sz="2400" b="1" u="sng" dirty="0">
                <a:solidFill>
                  <a:srgbClr val="843C0C"/>
                </a:solidFill>
                <a:latin typeface="UTM Avo" panose="02040603050506020204" pitchFamily="18" charset="0"/>
                <a:hlinkClick r:id="rId4">
                  <a:extLst>
                    <a:ext uri="{A12FA001-AC4F-418D-AE19-62706E023703}">
                      <ahyp:hlinkClr xmlns:ahyp="http://schemas.microsoft.com/office/drawing/2018/hyperlinkcolor" val="tx"/>
                    </a:ext>
                  </a:extLst>
                </a:hlinkClick>
              </a:rPr>
              <a:t> 1 </a:t>
            </a:r>
            <a:r>
              <a:rPr lang="en-US" sz="2400" b="1" u="sng" dirty="0" err="1">
                <a:solidFill>
                  <a:srgbClr val="843C0C"/>
                </a:solidFill>
                <a:latin typeface="UTM Avo" panose="02040603050506020204" pitchFamily="18" charset="0"/>
                <a:hlinkClick r:id="rId4">
                  <a:extLst>
                    <a:ext uri="{A12FA001-AC4F-418D-AE19-62706E023703}">
                      <ahyp:hlinkClr xmlns:ahyp="http://schemas.microsoft.com/office/drawing/2018/hyperlinkcolor" val="tx"/>
                    </a:ext>
                  </a:extLst>
                </a:hlinkClick>
              </a:rPr>
              <a:t>biết</a:t>
            </a:r>
            <a:r>
              <a:rPr lang="en-US" sz="2400" b="1" u="sng" dirty="0">
                <a:solidFill>
                  <a:srgbClr val="843C0C"/>
                </a:solidFill>
                <a:latin typeface="UTM Avo" panose="02040603050506020204" pitchFamily="18" charset="0"/>
                <a:hlinkClick r:id="rId4">
                  <a:extLst>
                    <a:ext uri="{A12FA001-AC4F-418D-AE19-62706E023703}">
                      <ahyp:hlinkClr xmlns:ahyp="http://schemas.microsoft.com/office/drawing/2018/hyperlinkcolor" val="tx"/>
                    </a:ext>
                  </a:extLst>
                </a:hlinkClick>
              </a:rPr>
              <a:t> 10</a:t>
            </a:r>
            <a:endParaRPr lang="en-US" sz="2400" b="1" u="sng" dirty="0">
              <a:solidFill>
                <a:srgbClr val="843C0C"/>
              </a:solidFill>
              <a:latin typeface="UTM Avo" panose="02040603050506020204" pitchFamily="18" charset="0"/>
            </a:endParaRPr>
          </a:p>
        </p:txBody>
      </p:sp>
      <p:sp>
        <p:nvSpPr>
          <p:cNvPr id="5" name="TextBox 4">
            <a:extLst>
              <a:ext uri="{FF2B5EF4-FFF2-40B4-BE49-F238E27FC236}">
                <a16:creationId xmlns:a16="http://schemas.microsoft.com/office/drawing/2014/main" id="{66EB9309-6CB1-851D-F827-DD274A201275}"/>
              </a:ext>
            </a:extLst>
          </p:cNvPr>
          <p:cNvSpPr txBox="1"/>
          <p:nvPr/>
        </p:nvSpPr>
        <p:spPr>
          <a:xfrm>
            <a:off x="4011326" y="2381351"/>
            <a:ext cx="4321723" cy="488660"/>
          </a:xfrm>
          <a:prstGeom prst="rect">
            <a:avLst/>
          </a:prstGeom>
          <a:noFill/>
        </p:spPr>
        <p:txBody>
          <a:bodyPr wrap="square" rtlCol="0">
            <a:spAutoFit/>
          </a:bodyPr>
          <a:lstStyle/>
          <a:p>
            <a:pPr algn="ctr">
              <a:lnSpc>
                <a:spcPct val="150000"/>
              </a:lnSpc>
            </a:pPr>
            <a:r>
              <a:rPr lang="en-US" sz="2000" dirty="0" err="1">
                <a:solidFill>
                  <a:schemeClr val="accent2">
                    <a:lumMod val="50000"/>
                  </a:schemeClr>
                </a:solidFill>
                <a:latin typeface="UTM Avo" panose="02040603050506020204" pitchFamily="18" charset="0"/>
              </a:rPr>
              <a:t>Hoặc</a:t>
            </a:r>
            <a:r>
              <a:rPr lang="en-US" sz="2000" dirty="0">
                <a:solidFill>
                  <a:schemeClr val="accent2">
                    <a:lumMod val="50000"/>
                  </a:schemeClr>
                </a:solidFill>
                <a:latin typeface="UTM Avo" panose="02040603050506020204" pitchFamily="18" charset="0"/>
              </a:rPr>
              <a:t> </a:t>
            </a:r>
            <a:r>
              <a:rPr lang="en-US" sz="2000" dirty="0" err="1">
                <a:solidFill>
                  <a:schemeClr val="accent2">
                    <a:lumMod val="50000"/>
                  </a:schemeClr>
                </a:solidFill>
                <a:latin typeface="UTM Avo" panose="02040603050506020204" pitchFamily="18" charset="0"/>
              </a:rPr>
              <a:t>truy</a:t>
            </a:r>
            <a:r>
              <a:rPr lang="en-US" sz="2000" dirty="0">
                <a:solidFill>
                  <a:schemeClr val="accent2">
                    <a:lumMod val="50000"/>
                  </a:schemeClr>
                </a:solidFill>
                <a:latin typeface="UTM Avo" panose="02040603050506020204" pitchFamily="18" charset="0"/>
              </a:rPr>
              <a:t> </a:t>
            </a:r>
            <a:r>
              <a:rPr lang="en-US" sz="2000" dirty="0" err="1">
                <a:solidFill>
                  <a:schemeClr val="accent2">
                    <a:lumMod val="50000"/>
                  </a:schemeClr>
                </a:solidFill>
                <a:latin typeface="UTM Avo" panose="02040603050506020204" pitchFamily="18" charset="0"/>
              </a:rPr>
              <a:t>cập</a:t>
            </a:r>
            <a:r>
              <a:rPr lang="en-US" sz="2000" dirty="0">
                <a:solidFill>
                  <a:schemeClr val="accent2">
                    <a:lumMod val="50000"/>
                  </a:schemeClr>
                </a:solidFill>
                <a:latin typeface="UTM Avo" panose="02040603050506020204" pitchFamily="18" charset="0"/>
              </a:rPr>
              <a:t> qua QR code</a:t>
            </a:r>
          </a:p>
        </p:txBody>
      </p:sp>
      <p:pic>
        <p:nvPicPr>
          <p:cNvPr id="6" name="Picture 2" descr="Ngón Trỏ, ngón tay, Máy tính Biểu tượng Tay - tay png tải về - Miễn phí  trong suốt Tay png Tải về.">
            <a:extLst>
              <a:ext uri="{FF2B5EF4-FFF2-40B4-BE49-F238E27FC236}">
                <a16:creationId xmlns:a16="http://schemas.microsoft.com/office/drawing/2014/main" id="{F3C046E9-FB47-BBD9-B716-B6BE9647AD61}"/>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9649C368-F42B-AE8D-D5F8-4F9452DBDE56}"/>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4905420" y="3722149"/>
            <a:ext cx="2684532" cy="2684532"/>
          </a:xfrm>
          <a:prstGeom prst="roundRect">
            <a:avLst>
              <a:gd name="adj" fmla="val 12957"/>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mph" presetSubtype="2" repeatCount="indefinite" fill="hold" nodeType="withEffect">
                                  <p:stCondLst>
                                    <p:cond delay="0"/>
                                  </p:stCondLst>
                                  <p:childTnLst>
                                    <p:animClr clrSpc="rgb" dir="cw">
                                      <p:cBhvr>
                                        <p:cTn id="6" dur="1000" fill="hold"/>
                                        <p:tgtEl>
                                          <p:spTgt spid="4"/>
                                        </p:tgtEl>
                                        <p:attrNameLst>
                                          <p:attrName>fillcolor</p:attrName>
                                        </p:attrNameLst>
                                      </p:cBhvr>
                                      <p:to>
                                        <a:srgbClr val="C5E0B3"/>
                                      </p:to>
                                    </p:animClr>
                                    <p:set>
                                      <p:cBhvr>
                                        <p:cTn id="7" dur="1000" fill="hold"/>
                                        <p:tgtEl>
                                          <p:spTgt spid="4"/>
                                        </p:tgtEl>
                                        <p:attrNameLst>
                                          <p:attrName>fill.type</p:attrName>
                                        </p:attrNameLst>
                                      </p:cBhvr>
                                      <p:to>
                                        <p:strVal val="solid"/>
                                      </p:to>
                                    </p:set>
                                    <p:set>
                                      <p:cBhvr>
                                        <p:cTn id="8" dur="1000" fill="hold"/>
                                        <p:tgtEl>
                                          <p:spTgt spid="4"/>
                                        </p:tgtEl>
                                        <p:attrNameLst>
                                          <p:attrName>fill.on</p:attrName>
                                        </p:attrNameLst>
                                      </p:cBhvr>
                                      <p:to>
                                        <p:strVal val="true"/>
                                      </p:to>
                                    </p:set>
                                  </p:childTnLst>
                                </p:cTn>
                              </p:par>
                              <p:par>
                                <p:cTn id="9" presetID="21" presetClass="emph" presetSubtype="0" repeatCount="indefinite" fill="hold" grpId="0" nodeType="withEffect">
                                  <p:stCondLst>
                                    <p:cond delay="0"/>
                                  </p:stCondLst>
                                  <p:childTnLst>
                                    <p:animClr clrSpc="hsl" dir="cw">
                                      <p:cBhvr override="childStyle">
                                        <p:cTn id="10" dur="1000" fill="hold"/>
                                        <p:tgtEl>
                                          <p:spTgt spid="2"/>
                                        </p:tgtEl>
                                        <p:attrNameLst>
                                          <p:attrName>style.color</p:attrName>
                                        </p:attrNameLst>
                                      </p:cBhvr>
                                      <p:by>
                                        <p:hsl h="7200000" s="0" l="0"/>
                                      </p:by>
                                    </p:animClr>
                                    <p:animClr clrSpc="hsl" dir="cw">
                                      <p:cBhvr>
                                        <p:cTn id="11" dur="1000" fill="hold"/>
                                        <p:tgtEl>
                                          <p:spTgt spid="2"/>
                                        </p:tgtEl>
                                        <p:attrNameLst>
                                          <p:attrName>fillcolor</p:attrName>
                                        </p:attrNameLst>
                                      </p:cBhvr>
                                      <p:by>
                                        <p:hsl h="7200000" s="0" l="0"/>
                                      </p:by>
                                    </p:animClr>
                                    <p:animClr clrSpc="hsl" dir="cw">
                                      <p:cBhvr>
                                        <p:cTn id="12" dur="1000" fill="hold"/>
                                        <p:tgtEl>
                                          <p:spTgt spid="2"/>
                                        </p:tgtEl>
                                        <p:attrNameLst>
                                          <p:attrName>stroke.color</p:attrName>
                                        </p:attrNameLst>
                                      </p:cBhvr>
                                      <p:by>
                                        <p:hsl h="7200000" s="0" l="0"/>
                                      </p:by>
                                    </p:animClr>
                                    <p:set>
                                      <p:cBhvr>
                                        <p:cTn id="13" dur="1000" fill="hold"/>
                                        <p:tgtEl>
                                          <p:spTgt spid="2"/>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theme/theme1.xml><?xml version="1.0" encoding="utf-8"?>
<a:theme xmlns:a="http://schemas.openxmlformats.org/drawingml/2006/main" name="2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199</TotalTime>
  <Words>1137</Words>
  <Application>Microsoft Office PowerPoint</Application>
  <PresentationFormat>Widescreen</PresentationFormat>
  <Paragraphs>110</Paragraphs>
  <Slides>27</Slides>
  <Notes>3</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27</vt:i4>
      </vt:variant>
    </vt:vector>
  </HeadingPairs>
  <TitlesOfParts>
    <vt:vector size="33" baseType="lpstr">
      <vt:lpstr>Arial</vt:lpstr>
      <vt:lpstr>Wingdings</vt:lpstr>
      <vt:lpstr>Calibri</vt:lpstr>
      <vt:lpstr>UTM Avo</vt:lpstr>
      <vt:lpstr>2_Office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OnePercent</dc:creator>
  <cp:lastModifiedBy>Huy Nguyễn</cp:lastModifiedBy>
  <cp:revision>13</cp:revision>
  <dcterms:created xsi:type="dcterms:W3CDTF">2023-10-19T01:39:18Z</dcterms:created>
  <dcterms:modified xsi:type="dcterms:W3CDTF">2024-05-21T10:40:19Z</dcterms:modified>
</cp:coreProperties>
</file>