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2" r:id="rId2"/>
  </p:sldMasterIdLst>
  <p:notesMasterIdLst>
    <p:notesMasterId r:id="rId31"/>
  </p:notesMasterIdLst>
  <p:sldIdLst>
    <p:sldId id="256" r:id="rId3"/>
    <p:sldId id="280" r:id="rId4"/>
    <p:sldId id="289" r:id="rId5"/>
    <p:sldId id="281" r:id="rId6"/>
    <p:sldId id="285" r:id="rId7"/>
    <p:sldId id="290" r:id="rId8"/>
    <p:sldId id="322" r:id="rId9"/>
    <p:sldId id="316" r:id="rId10"/>
    <p:sldId id="317" r:id="rId11"/>
    <p:sldId id="318" r:id="rId12"/>
    <p:sldId id="319" r:id="rId13"/>
    <p:sldId id="283" r:id="rId14"/>
    <p:sldId id="323" r:id="rId15"/>
    <p:sldId id="335" r:id="rId16"/>
    <p:sldId id="330" r:id="rId17"/>
    <p:sldId id="331" r:id="rId18"/>
    <p:sldId id="332" r:id="rId19"/>
    <p:sldId id="324" r:id="rId20"/>
    <p:sldId id="333" r:id="rId21"/>
    <p:sldId id="334" r:id="rId22"/>
    <p:sldId id="325" r:id="rId23"/>
    <p:sldId id="326" r:id="rId24"/>
    <p:sldId id="297" r:id="rId25"/>
    <p:sldId id="291" r:id="rId26"/>
    <p:sldId id="284" r:id="rId27"/>
    <p:sldId id="288" r:id="rId28"/>
    <p:sldId id="278" r:id="rId29"/>
    <p:sldId id="279"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snapToGrid="0">
      <p:cViewPr varScale="1">
        <p:scale>
          <a:sx n="104" d="100"/>
          <a:sy n="104" d="100"/>
        </p:scale>
        <p:origin x="7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59"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58"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8/1/431/2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8/1/431/2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2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3" name="Subtitle 2">
            <a:extLst>
              <a:ext uri="{FF2B5EF4-FFF2-40B4-BE49-F238E27FC236}">
                <a16:creationId xmlns:a16="http://schemas.microsoft.com/office/drawing/2014/main" id="{5C144D1F-82A1-8592-81BD-859E678A7984}"/>
              </a:ext>
            </a:extLst>
          </p:cNvPr>
          <p:cNvSpPr txBox="1">
            <a:spLocks/>
          </p:cNvSpPr>
          <p:nvPr/>
        </p:nvSpPr>
        <p:spPr>
          <a:xfrm>
            <a:off x="444001" y="1965042"/>
            <a:ext cx="11303998"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4. </a:t>
            </a:r>
            <a:r>
              <a:rPr lang="en-US" sz="6000" b="1" dirty="0" err="1">
                <a:solidFill>
                  <a:srgbClr val="FF0000"/>
                </a:solidFill>
                <a:latin typeface="UTM Avo" panose="02040603050506020204" pitchFamily="18" charset="0"/>
              </a:rPr>
              <a:t>Bảo</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lẽ</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phải</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2)</a:t>
            </a:r>
          </a:p>
        </p:txBody>
      </p:sp>
      <p:sp>
        <p:nvSpPr>
          <p:cNvPr id="4" name="Title 1">
            <a:extLst>
              <a:ext uri="{FF2B5EF4-FFF2-40B4-BE49-F238E27FC236}">
                <a16:creationId xmlns:a16="http://schemas.microsoft.com/office/drawing/2014/main" id="{0652C962-3117-EC49-DC6B-1FECB1CC29D8}"/>
              </a:ext>
            </a:extLst>
          </p:cNvPr>
          <p:cNvSpPr txBox="1">
            <a:spLocks/>
          </p:cNvSpPr>
          <p:nvPr/>
        </p:nvSpPr>
        <p:spPr>
          <a:xfrm>
            <a:off x="6636471" y="-85567"/>
            <a:ext cx="5451432"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Giáo</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dục</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dân</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CAA2DF-5AC6-A434-CC59-42582F11BB09}"/>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Mồ Côi Xử Kiện _ Chuyen Co Tich _ Truyện Cổ Tích Việt Nam">
            <a:hlinkClick r:id="" action="ppaction://media"/>
            <a:extLst>
              <a:ext uri="{FF2B5EF4-FFF2-40B4-BE49-F238E27FC236}">
                <a16:creationId xmlns:a16="http://schemas.microsoft.com/office/drawing/2014/main" id="{70F466CA-E32F-1B41-2446-2D1D7636BA7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97941" y="2560494"/>
            <a:ext cx="6196115" cy="3485315"/>
          </a:xfrm>
          <a:prstGeom prst="rect">
            <a:avLst/>
          </a:prstGeom>
        </p:spPr>
      </p:pic>
      <p:sp>
        <p:nvSpPr>
          <p:cNvPr id="5" name="Rectangle 4">
            <a:extLst>
              <a:ext uri="{FF2B5EF4-FFF2-40B4-BE49-F238E27FC236}">
                <a16:creationId xmlns:a16="http://schemas.microsoft.com/office/drawing/2014/main" id="{DC43104D-FA22-4FB7-4D58-E9F5DF9470A9}"/>
              </a:ext>
            </a:extLst>
          </p:cNvPr>
          <p:cNvSpPr/>
          <p:nvPr/>
        </p:nvSpPr>
        <p:spPr>
          <a:xfrm>
            <a:off x="2406654" y="1568803"/>
            <a:ext cx="7378691" cy="587661"/>
          </a:xfrm>
          <a:prstGeom prst="rect">
            <a:avLst/>
          </a:prstGeom>
        </p:spPr>
        <p:txBody>
          <a:bodyPr wrap="square">
            <a:spAutoFit/>
          </a:bodyPr>
          <a:lstStyle/>
          <a:p>
            <a:pPr algn="ctr">
              <a:lnSpc>
                <a:spcPct val="150000"/>
              </a:lnSpc>
            </a:pPr>
            <a:r>
              <a:rPr lang="en-US" sz="2500" dirty="0" err="1">
                <a:solidFill>
                  <a:schemeClr val="tx1"/>
                </a:solidFill>
                <a:latin typeface="UTM Avo" panose="02040603050506020204" pitchFamily="18"/>
              </a:rPr>
              <a:t>Xem</a:t>
            </a:r>
            <a:r>
              <a:rPr lang="en-US" sz="2500" dirty="0">
                <a:solidFill>
                  <a:schemeClr val="tx1"/>
                </a:solidFill>
                <a:latin typeface="UTM Avo" panose="02040603050506020204" pitchFamily="18"/>
              </a:rPr>
              <a:t> video “</a:t>
            </a:r>
            <a:r>
              <a:rPr lang="en-US" sz="2500" b="1" dirty="0" err="1">
                <a:solidFill>
                  <a:schemeClr val="tx1"/>
                </a:solidFill>
                <a:latin typeface="UTM Avo" panose="02040603050506020204" pitchFamily="18"/>
              </a:rPr>
              <a:t>Mô</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côi</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xử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kiện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và</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nêu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nhận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xét</a:t>
            </a:r>
            <a:r>
              <a:rPr lang="en-US" sz="2500" dirty="0">
                <a:solidFill>
                  <a:schemeClr val="tx1"/>
                </a:solidFill>
                <a:latin typeface="UTM Avo" panose="02040603050506020204" pitchFamily="18"/>
              </a:rPr>
              <a:t>.</a:t>
            </a:r>
          </a:p>
        </p:txBody>
      </p:sp>
    </p:spTree>
    <p:extLst>
      <p:ext uri="{BB962C8B-B14F-4D97-AF65-F5344CB8AC3E}">
        <p14:creationId xmlns:p14="http://schemas.microsoft.com/office/powerpoint/2010/main" val="396298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97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fullScrn="1">
              <p:cMediaNode vol="80000">
                <p:cTn id="17" fill="hold" display="0">
                  <p:stCondLst>
                    <p:cond delay="indefinite"/>
                  </p:stCondLst>
                </p:cTn>
                <p:tgtEl>
                  <p:spTgt spid="4"/>
                </p:tgtEl>
              </p:cMediaNode>
            </p:video>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885B348-027D-6B32-7445-2E41D1F70E83}"/>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31;p64">
            <a:extLst>
              <a:ext uri="{FF2B5EF4-FFF2-40B4-BE49-F238E27FC236}">
                <a16:creationId xmlns:a16="http://schemas.microsoft.com/office/drawing/2014/main" id="{3B5DF02A-0096-8E9F-7026-AF26772CFC6A}"/>
              </a:ext>
            </a:extLst>
          </p:cNvPr>
          <p:cNvSpPr txBox="1">
            <a:spLocks/>
          </p:cNvSpPr>
          <p:nvPr/>
        </p:nvSpPr>
        <p:spPr>
          <a:xfrm>
            <a:off x="7679095" y="1702831"/>
            <a:ext cx="1466431" cy="925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 sz="8000" b="1" dirty="0">
                <a:solidFill>
                  <a:schemeClr val="tx1"/>
                </a:solidFill>
                <a:latin typeface="UTM Avo" panose="02040603050506020204" pitchFamily="18"/>
              </a:rPr>
              <a:t>02</a:t>
            </a:r>
          </a:p>
        </p:txBody>
      </p:sp>
      <p:sp>
        <p:nvSpPr>
          <p:cNvPr id="5" name="Teardrop 4">
            <a:extLst>
              <a:ext uri="{FF2B5EF4-FFF2-40B4-BE49-F238E27FC236}">
                <a16:creationId xmlns:a16="http://schemas.microsoft.com/office/drawing/2014/main" id="{F3281691-28E9-D7B2-4B9A-8F0EC3FC3345}"/>
              </a:ext>
            </a:extLst>
          </p:cNvPr>
          <p:cNvSpPr/>
          <p:nvPr/>
        </p:nvSpPr>
        <p:spPr>
          <a:xfrm>
            <a:off x="7347517" y="1058779"/>
            <a:ext cx="2129589" cy="1985211"/>
          </a:xfrm>
          <a:prstGeom prst="teardrop">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
        <p:nvSpPr>
          <p:cNvPr id="6" name="Google Shape;1559;p61">
            <a:extLst>
              <a:ext uri="{FF2B5EF4-FFF2-40B4-BE49-F238E27FC236}">
                <a16:creationId xmlns:a16="http://schemas.microsoft.com/office/drawing/2014/main" id="{52A92AFC-F07B-0B46-C165-84D8AEED5C72}"/>
              </a:ext>
            </a:extLst>
          </p:cNvPr>
          <p:cNvSpPr txBox="1">
            <a:spLocks/>
          </p:cNvSpPr>
          <p:nvPr/>
        </p:nvSpPr>
        <p:spPr>
          <a:xfrm>
            <a:off x="6108764" y="3156825"/>
            <a:ext cx="4607092" cy="12114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en-US" sz="4000" b="1" dirty="0">
                <a:latin typeface="UTM Avo" panose="02040603050506020204" pitchFamily="18"/>
              </a:rPr>
              <a:t>THỰC HIỆN VIỆC BẢO VỆ LẼ PHẢI</a:t>
            </a:r>
          </a:p>
        </p:txBody>
      </p:sp>
      <p:grpSp>
        <p:nvGrpSpPr>
          <p:cNvPr id="8" name="Google Shape;1563;p61">
            <a:extLst>
              <a:ext uri="{FF2B5EF4-FFF2-40B4-BE49-F238E27FC236}">
                <a16:creationId xmlns:a16="http://schemas.microsoft.com/office/drawing/2014/main" id="{ECFAE303-E57A-050B-8754-615A93A07F28}"/>
              </a:ext>
            </a:extLst>
          </p:cNvPr>
          <p:cNvGrpSpPr/>
          <p:nvPr/>
        </p:nvGrpSpPr>
        <p:grpSpPr>
          <a:xfrm>
            <a:off x="1129996" y="2354595"/>
            <a:ext cx="4255540" cy="3324309"/>
            <a:chOff x="1225600" y="1313963"/>
            <a:chExt cx="2884675" cy="2515575"/>
          </a:xfrm>
        </p:grpSpPr>
        <p:sp>
          <p:nvSpPr>
            <p:cNvPr id="9" name="Google Shape;1564;p61">
              <a:extLst>
                <a:ext uri="{FF2B5EF4-FFF2-40B4-BE49-F238E27FC236}">
                  <a16:creationId xmlns:a16="http://schemas.microsoft.com/office/drawing/2014/main" id="{66CCDF4C-018A-3341-1A8C-B16FB169A7DC}"/>
                </a:ext>
              </a:extLst>
            </p:cNvPr>
            <p:cNvSpPr/>
            <p:nvPr/>
          </p:nvSpPr>
          <p:spPr>
            <a:xfrm>
              <a:off x="1225600" y="2026513"/>
              <a:ext cx="2884675" cy="1449600"/>
            </a:xfrm>
            <a:custGeom>
              <a:avLst/>
              <a:gdLst/>
              <a:ahLst/>
              <a:cxnLst/>
              <a:rect l="l" t="t" r="r" b="b"/>
              <a:pathLst>
                <a:path w="115387" h="57984" extrusionOk="0">
                  <a:moveTo>
                    <a:pt x="24482" y="0"/>
                  </a:moveTo>
                  <a:cubicBezTo>
                    <a:pt x="20041" y="0"/>
                    <a:pt x="16443" y="3827"/>
                    <a:pt x="16443" y="8552"/>
                  </a:cubicBezTo>
                  <a:lnTo>
                    <a:pt x="16443" y="15771"/>
                  </a:lnTo>
                  <a:lnTo>
                    <a:pt x="9008" y="15669"/>
                  </a:lnTo>
                  <a:lnTo>
                    <a:pt x="2938" y="18117"/>
                  </a:lnTo>
                  <a:lnTo>
                    <a:pt x="2961" y="18117"/>
                  </a:lnTo>
                  <a:cubicBezTo>
                    <a:pt x="2619" y="18243"/>
                    <a:pt x="2300" y="18425"/>
                    <a:pt x="2004" y="18630"/>
                  </a:cubicBezTo>
                  <a:cubicBezTo>
                    <a:pt x="1845" y="18744"/>
                    <a:pt x="1697" y="18858"/>
                    <a:pt x="1560" y="18994"/>
                  </a:cubicBezTo>
                  <a:cubicBezTo>
                    <a:pt x="604" y="19871"/>
                    <a:pt x="0" y="21169"/>
                    <a:pt x="0" y="22615"/>
                  </a:cubicBezTo>
                  <a:lnTo>
                    <a:pt x="0" y="54670"/>
                  </a:lnTo>
                  <a:cubicBezTo>
                    <a:pt x="0" y="56504"/>
                    <a:pt x="1389" y="57984"/>
                    <a:pt x="3120" y="57984"/>
                  </a:cubicBezTo>
                  <a:lnTo>
                    <a:pt x="11353" y="57984"/>
                  </a:lnTo>
                  <a:lnTo>
                    <a:pt x="11353" y="57699"/>
                  </a:lnTo>
                  <a:lnTo>
                    <a:pt x="104670" y="57699"/>
                  </a:lnTo>
                  <a:lnTo>
                    <a:pt x="104670" y="57597"/>
                  </a:lnTo>
                  <a:lnTo>
                    <a:pt x="112254" y="57597"/>
                  </a:lnTo>
                  <a:cubicBezTo>
                    <a:pt x="113985" y="57597"/>
                    <a:pt x="115386" y="56105"/>
                    <a:pt x="115386" y="54272"/>
                  </a:cubicBezTo>
                  <a:lnTo>
                    <a:pt x="115386" y="22228"/>
                  </a:lnTo>
                  <a:cubicBezTo>
                    <a:pt x="115386" y="20543"/>
                    <a:pt x="114577" y="19074"/>
                    <a:pt x="113347" y="18220"/>
                  </a:cubicBezTo>
                  <a:cubicBezTo>
                    <a:pt x="113233" y="18140"/>
                    <a:pt x="113120" y="18061"/>
                    <a:pt x="112995" y="17992"/>
                  </a:cubicBezTo>
                  <a:cubicBezTo>
                    <a:pt x="112414" y="17662"/>
                    <a:pt x="111765" y="17468"/>
                    <a:pt x="111070" y="17434"/>
                  </a:cubicBezTo>
                  <a:lnTo>
                    <a:pt x="107187" y="16773"/>
                  </a:lnTo>
                  <a:lnTo>
                    <a:pt x="104204" y="16751"/>
                  </a:lnTo>
                  <a:lnTo>
                    <a:pt x="104113" y="16751"/>
                  </a:lnTo>
                  <a:lnTo>
                    <a:pt x="104113" y="8552"/>
                  </a:lnTo>
                  <a:cubicBezTo>
                    <a:pt x="104113" y="3827"/>
                    <a:pt x="100514" y="0"/>
                    <a:pt x="960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0" name="Google Shape;1565;p61">
              <a:extLst>
                <a:ext uri="{FF2B5EF4-FFF2-40B4-BE49-F238E27FC236}">
                  <a16:creationId xmlns:a16="http://schemas.microsoft.com/office/drawing/2014/main" id="{2B93BE61-9762-99E4-764F-0D4E646D70DF}"/>
                </a:ext>
              </a:extLst>
            </p:cNvPr>
            <p:cNvSpPr/>
            <p:nvPr/>
          </p:nvSpPr>
          <p:spPr>
            <a:xfrm>
              <a:off x="3807625" y="2443013"/>
              <a:ext cx="74025" cy="72300"/>
            </a:xfrm>
            <a:custGeom>
              <a:avLst/>
              <a:gdLst/>
              <a:ahLst/>
              <a:cxnLst/>
              <a:rect l="l" t="t" r="r" b="b"/>
              <a:pathLst>
                <a:path w="2961" h="2892" extrusionOk="0">
                  <a:moveTo>
                    <a:pt x="840" y="0"/>
                  </a:moveTo>
                  <a:cubicBezTo>
                    <a:pt x="826" y="0"/>
                    <a:pt x="812" y="4"/>
                    <a:pt x="797" y="11"/>
                  </a:cubicBezTo>
                  <a:cubicBezTo>
                    <a:pt x="763" y="22"/>
                    <a:pt x="194" y="330"/>
                    <a:pt x="0" y="1867"/>
                  </a:cubicBezTo>
                  <a:cubicBezTo>
                    <a:pt x="0" y="1912"/>
                    <a:pt x="23" y="1958"/>
                    <a:pt x="68" y="1970"/>
                  </a:cubicBezTo>
                  <a:lnTo>
                    <a:pt x="2836" y="2892"/>
                  </a:lnTo>
                  <a:lnTo>
                    <a:pt x="2859" y="2892"/>
                  </a:lnTo>
                  <a:cubicBezTo>
                    <a:pt x="2904" y="2892"/>
                    <a:pt x="2938" y="2869"/>
                    <a:pt x="2950" y="2823"/>
                  </a:cubicBezTo>
                  <a:cubicBezTo>
                    <a:pt x="2961" y="2778"/>
                    <a:pt x="2938" y="2721"/>
                    <a:pt x="2892" y="2710"/>
                  </a:cubicBezTo>
                  <a:lnTo>
                    <a:pt x="194" y="1810"/>
                  </a:lnTo>
                  <a:cubicBezTo>
                    <a:pt x="376" y="467"/>
                    <a:pt x="866" y="182"/>
                    <a:pt x="866" y="182"/>
                  </a:cubicBezTo>
                  <a:cubicBezTo>
                    <a:pt x="911" y="159"/>
                    <a:pt x="934" y="102"/>
                    <a:pt x="911" y="57"/>
                  </a:cubicBezTo>
                  <a:cubicBezTo>
                    <a:pt x="896" y="18"/>
                    <a:pt x="869" y="0"/>
                    <a:pt x="840" y="0"/>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1" name="Google Shape;1566;p61">
              <a:extLst>
                <a:ext uri="{FF2B5EF4-FFF2-40B4-BE49-F238E27FC236}">
                  <a16:creationId xmlns:a16="http://schemas.microsoft.com/office/drawing/2014/main" id="{313BD29C-5C70-4786-3B4A-2EDBFEC58569}"/>
                </a:ext>
              </a:extLst>
            </p:cNvPr>
            <p:cNvSpPr/>
            <p:nvPr/>
          </p:nvSpPr>
          <p:spPr>
            <a:xfrm>
              <a:off x="1264600" y="2420738"/>
              <a:ext cx="2794700" cy="1055375"/>
            </a:xfrm>
            <a:custGeom>
              <a:avLst/>
              <a:gdLst/>
              <a:ahLst/>
              <a:cxnLst/>
              <a:rect l="l" t="t" r="r" b="b"/>
              <a:pathLst>
                <a:path w="111788" h="42215" extrusionOk="0">
                  <a:moveTo>
                    <a:pt x="14929" y="253"/>
                  </a:moveTo>
                  <a:cubicBezTo>
                    <a:pt x="14918" y="549"/>
                    <a:pt x="14906" y="1209"/>
                    <a:pt x="14906" y="2679"/>
                  </a:cubicBezTo>
                  <a:cubicBezTo>
                    <a:pt x="14895" y="4227"/>
                    <a:pt x="14883" y="6288"/>
                    <a:pt x="14872" y="8349"/>
                  </a:cubicBezTo>
                  <a:cubicBezTo>
                    <a:pt x="14860" y="12232"/>
                    <a:pt x="14860" y="16104"/>
                    <a:pt x="14860" y="16559"/>
                  </a:cubicBezTo>
                  <a:lnTo>
                    <a:pt x="9281" y="21946"/>
                  </a:lnTo>
                  <a:lnTo>
                    <a:pt x="8666" y="3396"/>
                  </a:lnTo>
                  <a:lnTo>
                    <a:pt x="14929" y="253"/>
                  </a:lnTo>
                  <a:close/>
                  <a:moveTo>
                    <a:pt x="101072" y="16696"/>
                  </a:moveTo>
                  <a:lnTo>
                    <a:pt x="103783" y="21946"/>
                  </a:lnTo>
                  <a:lnTo>
                    <a:pt x="9554" y="21946"/>
                  </a:lnTo>
                  <a:lnTo>
                    <a:pt x="14986" y="16696"/>
                  </a:lnTo>
                  <a:close/>
                  <a:moveTo>
                    <a:pt x="59783" y="22128"/>
                  </a:moveTo>
                  <a:lnTo>
                    <a:pt x="59783" y="31112"/>
                  </a:lnTo>
                  <a:lnTo>
                    <a:pt x="9588" y="31112"/>
                  </a:lnTo>
                  <a:lnTo>
                    <a:pt x="9281" y="22128"/>
                  </a:lnTo>
                  <a:close/>
                  <a:moveTo>
                    <a:pt x="103885" y="22128"/>
                  </a:moveTo>
                  <a:lnTo>
                    <a:pt x="103885" y="22139"/>
                  </a:lnTo>
                  <a:lnTo>
                    <a:pt x="103578" y="31112"/>
                  </a:lnTo>
                  <a:lnTo>
                    <a:pt x="59965" y="31112"/>
                  </a:lnTo>
                  <a:lnTo>
                    <a:pt x="59965" y="22128"/>
                  </a:lnTo>
                  <a:close/>
                  <a:moveTo>
                    <a:pt x="15016" y="0"/>
                  </a:moveTo>
                  <a:cubicBezTo>
                    <a:pt x="15001" y="0"/>
                    <a:pt x="14986" y="5"/>
                    <a:pt x="14974" y="14"/>
                  </a:cubicBezTo>
                  <a:lnTo>
                    <a:pt x="8609" y="3213"/>
                  </a:lnTo>
                  <a:cubicBezTo>
                    <a:pt x="7336" y="2416"/>
                    <a:pt x="5916" y="2137"/>
                    <a:pt x="4553" y="2137"/>
                  </a:cubicBezTo>
                  <a:cubicBezTo>
                    <a:pt x="3015" y="2137"/>
                    <a:pt x="1549" y="2492"/>
                    <a:pt x="444" y="2861"/>
                  </a:cubicBezTo>
                  <a:cubicBezTo>
                    <a:pt x="285" y="2975"/>
                    <a:pt x="137" y="3089"/>
                    <a:pt x="0" y="3225"/>
                  </a:cubicBezTo>
                  <a:cubicBezTo>
                    <a:pt x="1131" y="2807"/>
                    <a:pt x="2810" y="2329"/>
                    <a:pt x="4575" y="2329"/>
                  </a:cubicBezTo>
                  <a:cubicBezTo>
                    <a:pt x="5885" y="2329"/>
                    <a:pt x="7243" y="2592"/>
                    <a:pt x="8461" y="3339"/>
                  </a:cubicBezTo>
                  <a:cubicBezTo>
                    <a:pt x="8461" y="3362"/>
                    <a:pt x="8461" y="3373"/>
                    <a:pt x="8473" y="3385"/>
                  </a:cubicBezTo>
                  <a:lnTo>
                    <a:pt x="8473" y="3396"/>
                  </a:lnTo>
                  <a:lnTo>
                    <a:pt x="9771" y="42124"/>
                  </a:lnTo>
                  <a:cubicBezTo>
                    <a:pt x="9771" y="42147"/>
                    <a:pt x="9782" y="42169"/>
                    <a:pt x="9793" y="42192"/>
                  </a:cubicBezTo>
                  <a:cubicBezTo>
                    <a:pt x="9816" y="42203"/>
                    <a:pt x="9839" y="42215"/>
                    <a:pt x="9862" y="42215"/>
                  </a:cubicBezTo>
                  <a:cubicBezTo>
                    <a:pt x="9918" y="42215"/>
                    <a:pt x="9953" y="42169"/>
                    <a:pt x="9953" y="42124"/>
                  </a:cubicBezTo>
                  <a:lnTo>
                    <a:pt x="9941" y="41930"/>
                  </a:lnTo>
                  <a:lnTo>
                    <a:pt x="9588" y="31306"/>
                  </a:lnTo>
                  <a:lnTo>
                    <a:pt x="103578" y="31306"/>
                  </a:lnTo>
                  <a:lnTo>
                    <a:pt x="103224" y="41828"/>
                  </a:lnTo>
                  <a:lnTo>
                    <a:pt x="103406" y="41828"/>
                  </a:lnTo>
                  <a:lnTo>
                    <a:pt x="103748" y="31306"/>
                  </a:lnTo>
                  <a:lnTo>
                    <a:pt x="103942" y="31306"/>
                  </a:lnTo>
                  <a:cubicBezTo>
                    <a:pt x="103988" y="31306"/>
                    <a:pt x="104033" y="31260"/>
                    <a:pt x="104033" y="31215"/>
                  </a:cubicBezTo>
                  <a:cubicBezTo>
                    <a:pt x="104033" y="31157"/>
                    <a:pt x="103988" y="31112"/>
                    <a:pt x="103942" y="31112"/>
                  </a:cubicBezTo>
                  <a:lnTo>
                    <a:pt x="103760" y="31112"/>
                  </a:lnTo>
                  <a:lnTo>
                    <a:pt x="104671" y="3749"/>
                  </a:lnTo>
                  <a:cubicBezTo>
                    <a:pt x="106383" y="2685"/>
                    <a:pt x="108404" y="2370"/>
                    <a:pt x="110186" y="2370"/>
                  </a:cubicBezTo>
                  <a:cubicBezTo>
                    <a:pt x="110749" y="2370"/>
                    <a:pt x="111289" y="2402"/>
                    <a:pt x="111787" y="2451"/>
                  </a:cubicBezTo>
                  <a:cubicBezTo>
                    <a:pt x="111673" y="2371"/>
                    <a:pt x="111560" y="2292"/>
                    <a:pt x="111435" y="2223"/>
                  </a:cubicBezTo>
                  <a:cubicBezTo>
                    <a:pt x="111036" y="2192"/>
                    <a:pt x="110616" y="2174"/>
                    <a:pt x="110182" y="2174"/>
                  </a:cubicBezTo>
                  <a:cubicBezTo>
                    <a:pt x="108370" y="2174"/>
                    <a:pt x="106313" y="2496"/>
                    <a:pt x="104568" y="3590"/>
                  </a:cubicBezTo>
                  <a:cubicBezTo>
                    <a:pt x="104557" y="3590"/>
                    <a:pt x="104545" y="3601"/>
                    <a:pt x="104534" y="3601"/>
                  </a:cubicBezTo>
                  <a:cubicBezTo>
                    <a:pt x="104511" y="3623"/>
                    <a:pt x="104500" y="3658"/>
                    <a:pt x="104500" y="3681"/>
                  </a:cubicBezTo>
                  <a:lnTo>
                    <a:pt x="104489" y="3760"/>
                  </a:lnTo>
                  <a:lnTo>
                    <a:pt x="103896" y="21741"/>
                  </a:lnTo>
                  <a:lnTo>
                    <a:pt x="101266" y="16662"/>
                  </a:lnTo>
                  <a:cubicBezTo>
                    <a:pt x="101277" y="16650"/>
                    <a:pt x="101288" y="16627"/>
                    <a:pt x="101288" y="16594"/>
                  </a:cubicBezTo>
                  <a:cubicBezTo>
                    <a:pt x="101288" y="16548"/>
                    <a:pt x="101255" y="16514"/>
                    <a:pt x="101220" y="16503"/>
                  </a:cubicBezTo>
                  <a:lnTo>
                    <a:pt x="101903" y="2781"/>
                  </a:lnTo>
                  <a:cubicBezTo>
                    <a:pt x="101903" y="2724"/>
                    <a:pt x="101870" y="2679"/>
                    <a:pt x="101812" y="2679"/>
                  </a:cubicBezTo>
                  <a:cubicBezTo>
                    <a:pt x="101767" y="2679"/>
                    <a:pt x="101721" y="2712"/>
                    <a:pt x="101721" y="2770"/>
                  </a:cubicBezTo>
                  <a:lnTo>
                    <a:pt x="101038" y="16503"/>
                  </a:lnTo>
                  <a:lnTo>
                    <a:pt x="15031" y="16503"/>
                  </a:lnTo>
                  <a:cubicBezTo>
                    <a:pt x="15042" y="10934"/>
                    <a:pt x="15077" y="515"/>
                    <a:pt x="15111" y="128"/>
                  </a:cubicBezTo>
                  <a:lnTo>
                    <a:pt x="15111" y="82"/>
                  </a:lnTo>
                  <a:cubicBezTo>
                    <a:pt x="15103" y="32"/>
                    <a:pt x="15058" y="0"/>
                    <a:pt x="150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2" name="Google Shape;1567;p61">
              <a:extLst>
                <a:ext uri="{FF2B5EF4-FFF2-40B4-BE49-F238E27FC236}">
                  <a16:creationId xmlns:a16="http://schemas.microsoft.com/office/drawing/2014/main" id="{B7779D9C-96EF-B796-A0DB-4C63A6A2FD03}"/>
                </a:ext>
              </a:extLst>
            </p:cNvPr>
            <p:cNvSpPr/>
            <p:nvPr/>
          </p:nvSpPr>
          <p:spPr>
            <a:xfrm>
              <a:off x="2749750" y="2026513"/>
              <a:ext cx="4575" cy="806800"/>
            </a:xfrm>
            <a:custGeom>
              <a:avLst/>
              <a:gdLst/>
              <a:ahLst/>
              <a:cxnLst/>
              <a:rect l="l" t="t" r="r" b="b"/>
              <a:pathLst>
                <a:path w="183" h="32272" extrusionOk="0">
                  <a:moveTo>
                    <a:pt x="1" y="0"/>
                  </a:moveTo>
                  <a:lnTo>
                    <a:pt x="1" y="32169"/>
                  </a:lnTo>
                  <a:cubicBezTo>
                    <a:pt x="1" y="32226"/>
                    <a:pt x="46" y="32272"/>
                    <a:pt x="92" y="32272"/>
                  </a:cubicBezTo>
                  <a:cubicBezTo>
                    <a:pt x="149" y="32272"/>
                    <a:pt x="183" y="32226"/>
                    <a:pt x="183" y="32169"/>
                  </a:cubicBezTo>
                  <a:lnTo>
                    <a:pt x="1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3" name="Google Shape;1568;p61">
              <a:extLst>
                <a:ext uri="{FF2B5EF4-FFF2-40B4-BE49-F238E27FC236}">
                  <a16:creationId xmlns:a16="http://schemas.microsoft.com/office/drawing/2014/main" id="{8CE93E6F-2747-99A3-6608-C8CA0F187DFB}"/>
                </a:ext>
              </a:extLst>
            </p:cNvPr>
            <p:cNvSpPr/>
            <p:nvPr/>
          </p:nvSpPr>
          <p:spPr>
            <a:xfrm>
              <a:off x="2111225" y="2182513"/>
              <a:ext cx="175400" cy="240875"/>
            </a:xfrm>
            <a:custGeom>
              <a:avLst/>
              <a:gdLst/>
              <a:ahLst/>
              <a:cxnLst/>
              <a:rect l="l" t="t" r="r" b="b"/>
              <a:pathLst>
                <a:path w="7016" h="9635" extrusionOk="0">
                  <a:moveTo>
                    <a:pt x="6685" y="1"/>
                  </a:moveTo>
                  <a:lnTo>
                    <a:pt x="1241" y="1902"/>
                  </a:lnTo>
                  <a:lnTo>
                    <a:pt x="1" y="9634"/>
                  </a:lnTo>
                  <a:lnTo>
                    <a:pt x="1" y="9634"/>
                  </a:lnTo>
                  <a:lnTo>
                    <a:pt x="7015" y="5763"/>
                  </a:lnTo>
                  <a:lnTo>
                    <a:pt x="668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4" name="Google Shape;1569;p61">
              <a:extLst>
                <a:ext uri="{FF2B5EF4-FFF2-40B4-BE49-F238E27FC236}">
                  <a16:creationId xmlns:a16="http://schemas.microsoft.com/office/drawing/2014/main" id="{6C7DF796-9832-7D39-B730-9C74CF0EFC9A}"/>
                </a:ext>
              </a:extLst>
            </p:cNvPr>
            <p:cNvSpPr/>
            <p:nvPr/>
          </p:nvSpPr>
          <p:spPr>
            <a:xfrm>
              <a:off x="2278325" y="1995438"/>
              <a:ext cx="473450" cy="318050"/>
            </a:xfrm>
            <a:custGeom>
              <a:avLst/>
              <a:gdLst/>
              <a:ahLst/>
              <a:cxnLst/>
              <a:rect l="l" t="t" r="r" b="b"/>
              <a:pathLst>
                <a:path w="18938" h="12722" extrusionOk="0">
                  <a:moveTo>
                    <a:pt x="13602" y="1"/>
                  </a:moveTo>
                  <a:cubicBezTo>
                    <a:pt x="12754" y="1"/>
                    <a:pt x="10182" y="1606"/>
                    <a:pt x="8723" y="2370"/>
                  </a:cubicBezTo>
                  <a:cubicBezTo>
                    <a:pt x="7083" y="3225"/>
                    <a:pt x="6093" y="4989"/>
                    <a:pt x="6093" y="4989"/>
                  </a:cubicBezTo>
                  <a:lnTo>
                    <a:pt x="1" y="7484"/>
                  </a:lnTo>
                  <a:lnTo>
                    <a:pt x="331" y="12722"/>
                  </a:lnTo>
                  <a:cubicBezTo>
                    <a:pt x="1789" y="11731"/>
                    <a:pt x="3246" y="10729"/>
                    <a:pt x="4704" y="9726"/>
                  </a:cubicBezTo>
                  <a:cubicBezTo>
                    <a:pt x="5410" y="9237"/>
                    <a:pt x="6036" y="8691"/>
                    <a:pt x="6822" y="8349"/>
                  </a:cubicBezTo>
                  <a:cubicBezTo>
                    <a:pt x="7721" y="7962"/>
                    <a:pt x="8678" y="7689"/>
                    <a:pt x="9646" y="7598"/>
                  </a:cubicBezTo>
                  <a:cubicBezTo>
                    <a:pt x="9882" y="7578"/>
                    <a:pt x="10119" y="7567"/>
                    <a:pt x="10357" y="7567"/>
                  </a:cubicBezTo>
                  <a:cubicBezTo>
                    <a:pt x="10671" y="7567"/>
                    <a:pt x="10986" y="7586"/>
                    <a:pt x="11297" y="7631"/>
                  </a:cubicBezTo>
                  <a:cubicBezTo>
                    <a:pt x="11889" y="7711"/>
                    <a:pt x="12424" y="7894"/>
                    <a:pt x="13016" y="7927"/>
                  </a:cubicBezTo>
                  <a:cubicBezTo>
                    <a:pt x="13283" y="7943"/>
                    <a:pt x="13547" y="7951"/>
                    <a:pt x="13811" y="7951"/>
                  </a:cubicBezTo>
                  <a:cubicBezTo>
                    <a:pt x="14292" y="7951"/>
                    <a:pt x="14770" y="7926"/>
                    <a:pt x="15248" y="7882"/>
                  </a:cubicBezTo>
                  <a:cubicBezTo>
                    <a:pt x="15909" y="7836"/>
                    <a:pt x="16694" y="7848"/>
                    <a:pt x="17321" y="7608"/>
                  </a:cubicBezTo>
                  <a:cubicBezTo>
                    <a:pt x="17537" y="7529"/>
                    <a:pt x="17845" y="7142"/>
                    <a:pt x="18129" y="6652"/>
                  </a:cubicBezTo>
                  <a:cubicBezTo>
                    <a:pt x="18141" y="6618"/>
                    <a:pt x="18163" y="6584"/>
                    <a:pt x="18174" y="6550"/>
                  </a:cubicBezTo>
                  <a:cubicBezTo>
                    <a:pt x="18357" y="6231"/>
                    <a:pt x="18516" y="5878"/>
                    <a:pt x="18653" y="5525"/>
                  </a:cubicBezTo>
                  <a:lnTo>
                    <a:pt x="18687" y="5422"/>
                  </a:lnTo>
                  <a:cubicBezTo>
                    <a:pt x="18789" y="5126"/>
                    <a:pt x="18869" y="4819"/>
                    <a:pt x="18903" y="4569"/>
                  </a:cubicBezTo>
                  <a:cubicBezTo>
                    <a:pt x="18903" y="4534"/>
                    <a:pt x="18915" y="4500"/>
                    <a:pt x="18915" y="4477"/>
                  </a:cubicBezTo>
                  <a:cubicBezTo>
                    <a:pt x="18938" y="4215"/>
                    <a:pt x="18903" y="3999"/>
                    <a:pt x="18789" y="3885"/>
                  </a:cubicBezTo>
                  <a:cubicBezTo>
                    <a:pt x="18573" y="3623"/>
                    <a:pt x="17811" y="3539"/>
                    <a:pt x="16924" y="3539"/>
                  </a:cubicBezTo>
                  <a:cubicBezTo>
                    <a:pt x="15615" y="3539"/>
                    <a:pt x="14035" y="3722"/>
                    <a:pt x="13540" y="3782"/>
                  </a:cubicBezTo>
                  <a:cubicBezTo>
                    <a:pt x="13493" y="3788"/>
                    <a:pt x="13445" y="3790"/>
                    <a:pt x="13395" y="3790"/>
                  </a:cubicBezTo>
                  <a:cubicBezTo>
                    <a:pt x="12718" y="3790"/>
                    <a:pt x="11795" y="3313"/>
                    <a:pt x="11456" y="3122"/>
                  </a:cubicBezTo>
                  <a:cubicBezTo>
                    <a:pt x="11661" y="2883"/>
                    <a:pt x="11843" y="2678"/>
                    <a:pt x="11992" y="2564"/>
                  </a:cubicBezTo>
                  <a:cubicBezTo>
                    <a:pt x="12720" y="2041"/>
                    <a:pt x="14292" y="537"/>
                    <a:pt x="13824" y="70"/>
                  </a:cubicBezTo>
                  <a:cubicBezTo>
                    <a:pt x="13777" y="23"/>
                    <a:pt x="13701" y="1"/>
                    <a:pt x="13602"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5" name="Google Shape;1570;p61">
              <a:extLst>
                <a:ext uri="{FF2B5EF4-FFF2-40B4-BE49-F238E27FC236}">
                  <a16:creationId xmlns:a16="http://schemas.microsoft.com/office/drawing/2014/main" id="{520D6352-B13C-E29B-FEA9-D45522623453}"/>
                </a:ext>
              </a:extLst>
            </p:cNvPr>
            <p:cNvSpPr/>
            <p:nvPr/>
          </p:nvSpPr>
          <p:spPr>
            <a:xfrm>
              <a:off x="1552700" y="1738413"/>
              <a:ext cx="656750" cy="1001225"/>
            </a:xfrm>
            <a:custGeom>
              <a:avLst/>
              <a:gdLst/>
              <a:ahLst/>
              <a:cxnLst/>
              <a:rect l="l" t="t" r="r" b="b"/>
              <a:pathLst>
                <a:path w="26270" h="40049" extrusionOk="0">
                  <a:moveTo>
                    <a:pt x="20930" y="1"/>
                  </a:moveTo>
                  <a:cubicBezTo>
                    <a:pt x="20930" y="1"/>
                    <a:pt x="16932" y="1595"/>
                    <a:pt x="14416" y="3997"/>
                  </a:cubicBezTo>
                  <a:cubicBezTo>
                    <a:pt x="12901" y="5444"/>
                    <a:pt x="8119" y="8256"/>
                    <a:pt x="6024" y="15146"/>
                  </a:cubicBezTo>
                  <a:cubicBezTo>
                    <a:pt x="3928" y="22023"/>
                    <a:pt x="4065" y="26544"/>
                    <a:pt x="3280" y="29038"/>
                  </a:cubicBezTo>
                  <a:cubicBezTo>
                    <a:pt x="2483" y="31520"/>
                    <a:pt x="0" y="34413"/>
                    <a:pt x="911" y="40049"/>
                  </a:cubicBezTo>
                  <a:cubicBezTo>
                    <a:pt x="911" y="40049"/>
                    <a:pt x="11976" y="35963"/>
                    <a:pt x="19965" y="35963"/>
                  </a:cubicBezTo>
                  <a:cubicBezTo>
                    <a:pt x="20630" y="35963"/>
                    <a:pt x="21273" y="35991"/>
                    <a:pt x="21886" y="36052"/>
                  </a:cubicBezTo>
                  <a:cubicBezTo>
                    <a:pt x="21886" y="36052"/>
                    <a:pt x="22148" y="30017"/>
                    <a:pt x="22740" y="27262"/>
                  </a:cubicBezTo>
                  <a:cubicBezTo>
                    <a:pt x="23321" y="24517"/>
                    <a:pt x="26270" y="5113"/>
                    <a:pt x="26270" y="5113"/>
                  </a:cubicBezTo>
                  <a:lnTo>
                    <a:pt x="209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6" name="Google Shape;1571;p61">
              <a:extLst>
                <a:ext uri="{FF2B5EF4-FFF2-40B4-BE49-F238E27FC236}">
                  <a16:creationId xmlns:a16="http://schemas.microsoft.com/office/drawing/2014/main" id="{4B1E4FCC-F4EE-4E7A-62DC-D8467C3EC6CE}"/>
                </a:ext>
              </a:extLst>
            </p:cNvPr>
            <p:cNvSpPr/>
            <p:nvPr/>
          </p:nvSpPr>
          <p:spPr>
            <a:xfrm>
              <a:off x="1933600" y="2921138"/>
              <a:ext cx="249400" cy="450900"/>
            </a:xfrm>
            <a:custGeom>
              <a:avLst/>
              <a:gdLst/>
              <a:ahLst/>
              <a:cxnLst/>
              <a:rect l="l" t="t" r="r" b="b"/>
              <a:pathLst>
                <a:path w="9976" h="18036" extrusionOk="0">
                  <a:moveTo>
                    <a:pt x="5396" y="0"/>
                  </a:moveTo>
                  <a:cubicBezTo>
                    <a:pt x="5159" y="0"/>
                    <a:pt x="4904" y="12"/>
                    <a:pt x="4634" y="39"/>
                  </a:cubicBezTo>
                  <a:cubicBezTo>
                    <a:pt x="4601" y="39"/>
                    <a:pt x="4566" y="50"/>
                    <a:pt x="4532" y="50"/>
                  </a:cubicBezTo>
                  <a:cubicBezTo>
                    <a:pt x="3940" y="119"/>
                    <a:pt x="3280" y="267"/>
                    <a:pt x="2585" y="551"/>
                  </a:cubicBezTo>
                  <a:cubicBezTo>
                    <a:pt x="1674" y="916"/>
                    <a:pt x="1116" y="1155"/>
                    <a:pt x="775" y="1303"/>
                  </a:cubicBezTo>
                  <a:cubicBezTo>
                    <a:pt x="740" y="1326"/>
                    <a:pt x="706" y="1338"/>
                    <a:pt x="683" y="1349"/>
                  </a:cubicBezTo>
                  <a:cubicBezTo>
                    <a:pt x="160" y="1588"/>
                    <a:pt x="216" y="1656"/>
                    <a:pt x="137" y="1895"/>
                  </a:cubicBezTo>
                  <a:cubicBezTo>
                    <a:pt x="0" y="2294"/>
                    <a:pt x="1173" y="5129"/>
                    <a:pt x="2585" y="7897"/>
                  </a:cubicBezTo>
                  <a:cubicBezTo>
                    <a:pt x="4019" y="10675"/>
                    <a:pt x="7220" y="18019"/>
                    <a:pt x="7914" y="18031"/>
                  </a:cubicBezTo>
                  <a:cubicBezTo>
                    <a:pt x="7949" y="18034"/>
                    <a:pt x="7985" y="18035"/>
                    <a:pt x="8023" y="18035"/>
                  </a:cubicBezTo>
                  <a:cubicBezTo>
                    <a:pt x="8148" y="18035"/>
                    <a:pt x="8290" y="18021"/>
                    <a:pt x="8438" y="17986"/>
                  </a:cubicBezTo>
                  <a:cubicBezTo>
                    <a:pt x="8472" y="17974"/>
                    <a:pt x="8506" y="17974"/>
                    <a:pt x="8541" y="17963"/>
                  </a:cubicBezTo>
                  <a:cubicBezTo>
                    <a:pt x="9224" y="17781"/>
                    <a:pt x="9975" y="17199"/>
                    <a:pt x="9827" y="15640"/>
                  </a:cubicBezTo>
                  <a:cubicBezTo>
                    <a:pt x="9781" y="15071"/>
                    <a:pt x="9702" y="14102"/>
                    <a:pt x="9634" y="12998"/>
                  </a:cubicBezTo>
                  <a:lnTo>
                    <a:pt x="9634" y="12895"/>
                  </a:lnTo>
                  <a:cubicBezTo>
                    <a:pt x="9576" y="12178"/>
                    <a:pt x="9531" y="11404"/>
                    <a:pt x="9485" y="10663"/>
                  </a:cubicBezTo>
                  <a:cubicBezTo>
                    <a:pt x="9485" y="10630"/>
                    <a:pt x="9485" y="10595"/>
                    <a:pt x="9474" y="10561"/>
                  </a:cubicBezTo>
                  <a:cubicBezTo>
                    <a:pt x="9451" y="10208"/>
                    <a:pt x="9429" y="9855"/>
                    <a:pt x="9417" y="9514"/>
                  </a:cubicBezTo>
                  <a:cubicBezTo>
                    <a:pt x="9406" y="9479"/>
                    <a:pt x="9406" y="9445"/>
                    <a:pt x="9406" y="9411"/>
                  </a:cubicBezTo>
                  <a:cubicBezTo>
                    <a:pt x="9383" y="9069"/>
                    <a:pt x="9360" y="8750"/>
                    <a:pt x="9349" y="8454"/>
                  </a:cubicBezTo>
                  <a:cubicBezTo>
                    <a:pt x="9349" y="8420"/>
                    <a:pt x="9338" y="8386"/>
                    <a:pt x="9338" y="8352"/>
                  </a:cubicBezTo>
                  <a:cubicBezTo>
                    <a:pt x="9280" y="7315"/>
                    <a:pt x="9235" y="6587"/>
                    <a:pt x="9235" y="6587"/>
                  </a:cubicBezTo>
                  <a:lnTo>
                    <a:pt x="7242" y="255"/>
                  </a:lnTo>
                  <a:cubicBezTo>
                    <a:pt x="7242" y="255"/>
                    <a:pt x="6514" y="0"/>
                    <a:pt x="53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7" name="Google Shape;1572;p61">
              <a:extLst>
                <a:ext uri="{FF2B5EF4-FFF2-40B4-BE49-F238E27FC236}">
                  <a16:creationId xmlns:a16="http://schemas.microsoft.com/office/drawing/2014/main" id="{08266213-54B5-93E7-64B9-B7943C2A84CF}"/>
                </a:ext>
              </a:extLst>
            </p:cNvPr>
            <p:cNvSpPr/>
            <p:nvPr/>
          </p:nvSpPr>
          <p:spPr>
            <a:xfrm>
              <a:off x="1948400" y="2920113"/>
              <a:ext cx="228325" cy="452650"/>
            </a:xfrm>
            <a:custGeom>
              <a:avLst/>
              <a:gdLst/>
              <a:ahLst/>
              <a:cxnLst/>
              <a:rect l="l" t="t" r="r" b="b"/>
              <a:pathLst>
                <a:path w="9133" h="18106" extrusionOk="0">
                  <a:moveTo>
                    <a:pt x="4133" y="0"/>
                  </a:moveTo>
                  <a:lnTo>
                    <a:pt x="3872" y="23"/>
                  </a:lnTo>
                  <a:lnTo>
                    <a:pt x="3860" y="80"/>
                  </a:lnTo>
                  <a:cubicBezTo>
                    <a:pt x="3723" y="764"/>
                    <a:pt x="3382" y="1492"/>
                    <a:pt x="2858" y="2164"/>
                  </a:cubicBezTo>
                  <a:cubicBezTo>
                    <a:pt x="2323" y="2859"/>
                    <a:pt x="1651" y="3462"/>
                    <a:pt x="1048" y="3998"/>
                  </a:cubicBezTo>
                  <a:cubicBezTo>
                    <a:pt x="729" y="3064"/>
                    <a:pt x="467" y="2187"/>
                    <a:pt x="251" y="1333"/>
                  </a:cubicBezTo>
                  <a:lnTo>
                    <a:pt x="228" y="1242"/>
                  </a:lnTo>
                  <a:lnTo>
                    <a:pt x="148" y="1276"/>
                  </a:lnTo>
                  <a:cubicBezTo>
                    <a:pt x="125" y="1288"/>
                    <a:pt x="114" y="1288"/>
                    <a:pt x="102" y="1298"/>
                  </a:cubicBezTo>
                  <a:cubicBezTo>
                    <a:pt x="80" y="1310"/>
                    <a:pt x="69" y="1310"/>
                    <a:pt x="57" y="1321"/>
                  </a:cubicBezTo>
                  <a:lnTo>
                    <a:pt x="0" y="1344"/>
                  </a:lnTo>
                  <a:lnTo>
                    <a:pt x="11" y="1412"/>
                  </a:lnTo>
                  <a:cubicBezTo>
                    <a:pt x="251" y="2346"/>
                    <a:pt x="535" y="3269"/>
                    <a:pt x="843" y="4180"/>
                  </a:cubicBezTo>
                  <a:lnTo>
                    <a:pt x="831" y="4191"/>
                  </a:lnTo>
                  <a:lnTo>
                    <a:pt x="866" y="4214"/>
                  </a:lnTo>
                  <a:cubicBezTo>
                    <a:pt x="1777" y="6878"/>
                    <a:pt x="2926" y="9395"/>
                    <a:pt x="3974" y="11684"/>
                  </a:cubicBezTo>
                  <a:lnTo>
                    <a:pt x="3986" y="11695"/>
                  </a:lnTo>
                  <a:cubicBezTo>
                    <a:pt x="4236" y="12265"/>
                    <a:pt x="4543" y="12948"/>
                    <a:pt x="4885" y="13631"/>
                  </a:cubicBezTo>
                  <a:cubicBezTo>
                    <a:pt x="5534" y="14952"/>
                    <a:pt x="6456" y="16648"/>
                    <a:pt x="7789" y="18083"/>
                  </a:cubicBezTo>
                  <a:lnTo>
                    <a:pt x="7812" y="18106"/>
                  </a:lnTo>
                  <a:lnTo>
                    <a:pt x="7857" y="18095"/>
                  </a:lnTo>
                  <a:cubicBezTo>
                    <a:pt x="7891" y="18095"/>
                    <a:pt x="7926" y="18083"/>
                    <a:pt x="7971" y="18072"/>
                  </a:cubicBezTo>
                  <a:lnTo>
                    <a:pt x="8085" y="18038"/>
                  </a:lnTo>
                  <a:lnTo>
                    <a:pt x="8005" y="17946"/>
                  </a:lnTo>
                  <a:cubicBezTo>
                    <a:pt x="7299" y="17195"/>
                    <a:pt x="6332" y="16011"/>
                    <a:pt x="5056" y="13414"/>
                  </a:cubicBezTo>
                  <a:cubicBezTo>
                    <a:pt x="6028" y="13193"/>
                    <a:pt x="7038" y="13080"/>
                    <a:pt x="8038" y="13080"/>
                  </a:cubicBezTo>
                  <a:cubicBezTo>
                    <a:pt x="8374" y="13080"/>
                    <a:pt x="8709" y="13093"/>
                    <a:pt x="9042" y="13118"/>
                  </a:cubicBezTo>
                  <a:lnTo>
                    <a:pt x="9133" y="13118"/>
                  </a:lnTo>
                  <a:lnTo>
                    <a:pt x="9121" y="13027"/>
                  </a:lnTo>
                  <a:lnTo>
                    <a:pt x="9121" y="13004"/>
                  </a:lnTo>
                  <a:cubicBezTo>
                    <a:pt x="9110" y="12982"/>
                    <a:pt x="9110" y="12959"/>
                    <a:pt x="9110" y="12936"/>
                  </a:cubicBezTo>
                  <a:lnTo>
                    <a:pt x="9110" y="12868"/>
                  </a:lnTo>
                  <a:lnTo>
                    <a:pt x="9042" y="12857"/>
                  </a:lnTo>
                  <a:cubicBezTo>
                    <a:pt x="8736" y="12836"/>
                    <a:pt x="8428" y="12826"/>
                    <a:pt x="8120" y="12826"/>
                  </a:cubicBezTo>
                  <a:cubicBezTo>
                    <a:pt x="7049" y="12826"/>
                    <a:pt x="5970" y="12948"/>
                    <a:pt x="4953" y="13187"/>
                  </a:cubicBezTo>
                  <a:cubicBezTo>
                    <a:pt x="4737" y="12743"/>
                    <a:pt x="4532" y="12298"/>
                    <a:pt x="4338" y="11866"/>
                  </a:cubicBezTo>
                  <a:lnTo>
                    <a:pt x="4202" y="11592"/>
                  </a:lnTo>
                  <a:cubicBezTo>
                    <a:pt x="3189" y="9383"/>
                    <a:pt x="2038" y="6867"/>
                    <a:pt x="1139" y="4259"/>
                  </a:cubicBezTo>
                  <a:cubicBezTo>
                    <a:pt x="1777" y="3690"/>
                    <a:pt x="2483" y="3064"/>
                    <a:pt x="3052" y="2312"/>
                  </a:cubicBezTo>
                  <a:cubicBezTo>
                    <a:pt x="3621" y="1584"/>
                    <a:pt x="3974" y="843"/>
                    <a:pt x="4111" y="91"/>
                  </a:cubicBezTo>
                  <a:lnTo>
                    <a:pt x="41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8" name="Google Shape;1573;p61">
              <a:extLst>
                <a:ext uri="{FF2B5EF4-FFF2-40B4-BE49-F238E27FC236}">
                  <a16:creationId xmlns:a16="http://schemas.microsoft.com/office/drawing/2014/main" id="{DF4316AE-3287-5C3F-B3D6-1C2B99511558}"/>
                </a:ext>
              </a:extLst>
            </p:cNvPr>
            <p:cNvSpPr/>
            <p:nvPr/>
          </p:nvSpPr>
          <p:spPr>
            <a:xfrm>
              <a:off x="2112650" y="3127038"/>
              <a:ext cx="56675" cy="8875"/>
            </a:xfrm>
            <a:custGeom>
              <a:avLst/>
              <a:gdLst/>
              <a:ahLst/>
              <a:cxnLst/>
              <a:rect l="l" t="t" r="r" b="b"/>
              <a:pathLst>
                <a:path w="2267" h="355" extrusionOk="0">
                  <a:moveTo>
                    <a:pt x="1380" y="1"/>
                  </a:moveTo>
                  <a:cubicBezTo>
                    <a:pt x="955" y="1"/>
                    <a:pt x="527" y="39"/>
                    <a:pt x="103" y="116"/>
                  </a:cubicBezTo>
                  <a:cubicBezTo>
                    <a:pt x="69" y="116"/>
                    <a:pt x="46" y="127"/>
                    <a:pt x="23" y="162"/>
                  </a:cubicBezTo>
                  <a:cubicBezTo>
                    <a:pt x="12" y="184"/>
                    <a:pt x="0" y="218"/>
                    <a:pt x="0" y="253"/>
                  </a:cubicBezTo>
                  <a:cubicBezTo>
                    <a:pt x="0" y="264"/>
                    <a:pt x="12" y="276"/>
                    <a:pt x="12" y="286"/>
                  </a:cubicBezTo>
                  <a:cubicBezTo>
                    <a:pt x="35" y="332"/>
                    <a:pt x="80" y="355"/>
                    <a:pt x="126" y="355"/>
                  </a:cubicBezTo>
                  <a:lnTo>
                    <a:pt x="149" y="355"/>
                  </a:lnTo>
                  <a:cubicBezTo>
                    <a:pt x="576" y="284"/>
                    <a:pt x="1003" y="248"/>
                    <a:pt x="1424" y="248"/>
                  </a:cubicBezTo>
                  <a:cubicBezTo>
                    <a:pt x="1677" y="248"/>
                    <a:pt x="1928" y="261"/>
                    <a:pt x="2176" y="286"/>
                  </a:cubicBezTo>
                  <a:lnTo>
                    <a:pt x="2267" y="298"/>
                  </a:lnTo>
                  <a:lnTo>
                    <a:pt x="2267" y="207"/>
                  </a:lnTo>
                  <a:cubicBezTo>
                    <a:pt x="2255" y="195"/>
                    <a:pt x="2255" y="173"/>
                    <a:pt x="2255" y="162"/>
                  </a:cubicBezTo>
                  <a:lnTo>
                    <a:pt x="2255" y="116"/>
                  </a:lnTo>
                  <a:lnTo>
                    <a:pt x="2244" y="48"/>
                  </a:lnTo>
                  <a:lnTo>
                    <a:pt x="2187" y="48"/>
                  </a:lnTo>
                  <a:cubicBezTo>
                    <a:pt x="1921" y="17"/>
                    <a:pt x="1651" y="1"/>
                    <a:pt x="13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19" name="Google Shape;1574;p61">
              <a:extLst>
                <a:ext uri="{FF2B5EF4-FFF2-40B4-BE49-F238E27FC236}">
                  <a16:creationId xmlns:a16="http://schemas.microsoft.com/office/drawing/2014/main" id="{17CB2710-7DF7-8840-920B-E9DBA8545CBB}"/>
                </a:ext>
              </a:extLst>
            </p:cNvPr>
            <p:cNvSpPr/>
            <p:nvPr/>
          </p:nvSpPr>
          <p:spPr>
            <a:xfrm>
              <a:off x="2118900" y="3155338"/>
              <a:ext cx="50125" cy="5075"/>
            </a:xfrm>
            <a:custGeom>
              <a:avLst/>
              <a:gdLst/>
              <a:ahLst/>
              <a:cxnLst/>
              <a:rect l="l" t="t" r="r" b="b"/>
              <a:pathLst>
                <a:path w="2005" h="203" extrusionOk="0">
                  <a:moveTo>
                    <a:pt x="1204" y="1"/>
                  </a:moveTo>
                  <a:cubicBezTo>
                    <a:pt x="815" y="1"/>
                    <a:pt x="426" y="32"/>
                    <a:pt x="46" y="100"/>
                  </a:cubicBezTo>
                  <a:cubicBezTo>
                    <a:pt x="13" y="111"/>
                    <a:pt x="1" y="134"/>
                    <a:pt x="1" y="157"/>
                  </a:cubicBezTo>
                  <a:lnTo>
                    <a:pt x="13" y="168"/>
                  </a:lnTo>
                  <a:cubicBezTo>
                    <a:pt x="24" y="191"/>
                    <a:pt x="35" y="202"/>
                    <a:pt x="58" y="202"/>
                  </a:cubicBezTo>
                  <a:cubicBezTo>
                    <a:pt x="448" y="134"/>
                    <a:pt x="839" y="98"/>
                    <a:pt x="1229" y="98"/>
                  </a:cubicBezTo>
                  <a:cubicBezTo>
                    <a:pt x="1488" y="98"/>
                    <a:pt x="1746" y="114"/>
                    <a:pt x="2005" y="146"/>
                  </a:cubicBezTo>
                  <a:cubicBezTo>
                    <a:pt x="1994" y="111"/>
                    <a:pt x="1994" y="77"/>
                    <a:pt x="1994" y="43"/>
                  </a:cubicBezTo>
                  <a:cubicBezTo>
                    <a:pt x="1732" y="15"/>
                    <a:pt x="1467" y="1"/>
                    <a:pt x="1204" y="1"/>
                  </a:cubicBezTo>
                  <a:close/>
                </a:path>
              </a:pathLst>
            </a:custGeom>
            <a:solidFill>
              <a:srgbClr val="F6E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0" name="Google Shape;1575;p61">
              <a:extLst>
                <a:ext uri="{FF2B5EF4-FFF2-40B4-BE49-F238E27FC236}">
                  <a16:creationId xmlns:a16="http://schemas.microsoft.com/office/drawing/2014/main" id="{DE1D0626-104B-27B8-9B5A-D2A75506BA06}"/>
                </a:ext>
              </a:extLst>
            </p:cNvPr>
            <p:cNvSpPr/>
            <p:nvPr/>
          </p:nvSpPr>
          <p:spPr>
            <a:xfrm>
              <a:off x="2124325" y="3181963"/>
              <a:ext cx="46425" cy="5775"/>
            </a:xfrm>
            <a:custGeom>
              <a:avLst/>
              <a:gdLst/>
              <a:ahLst/>
              <a:cxnLst/>
              <a:rect l="l" t="t" r="r" b="b"/>
              <a:pathLst>
                <a:path w="1857" h="231" extrusionOk="0">
                  <a:moveTo>
                    <a:pt x="223" y="1"/>
                  </a:moveTo>
                  <a:cubicBezTo>
                    <a:pt x="164" y="1"/>
                    <a:pt x="105" y="1"/>
                    <a:pt x="46" y="2"/>
                  </a:cubicBezTo>
                  <a:cubicBezTo>
                    <a:pt x="11" y="2"/>
                    <a:pt x="1" y="25"/>
                    <a:pt x="1" y="48"/>
                  </a:cubicBezTo>
                  <a:lnTo>
                    <a:pt x="1" y="71"/>
                  </a:lnTo>
                  <a:cubicBezTo>
                    <a:pt x="11" y="94"/>
                    <a:pt x="23" y="105"/>
                    <a:pt x="46" y="105"/>
                  </a:cubicBezTo>
                  <a:cubicBezTo>
                    <a:pt x="109" y="104"/>
                    <a:pt x="172" y="104"/>
                    <a:pt x="235" y="104"/>
                  </a:cubicBezTo>
                  <a:cubicBezTo>
                    <a:pt x="777" y="104"/>
                    <a:pt x="1326" y="149"/>
                    <a:pt x="1856" y="230"/>
                  </a:cubicBezTo>
                  <a:cubicBezTo>
                    <a:pt x="1856" y="197"/>
                    <a:pt x="1856" y="162"/>
                    <a:pt x="1845" y="128"/>
                  </a:cubicBezTo>
                  <a:cubicBezTo>
                    <a:pt x="1311" y="46"/>
                    <a:pt x="767" y="1"/>
                    <a:pt x="223" y="1"/>
                  </a:cubicBezTo>
                  <a:close/>
                </a:path>
              </a:pathLst>
            </a:custGeom>
            <a:solidFill>
              <a:srgbClr val="F6E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 name="Google Shape;1576;p61">
              <a:extLst>
                <a:ext uri="{FF2B5EF4-FFF2-40B4-BE49-F238E27FC236}">
                  <a16:creationId xmlns:a16="http://schemas.microsoft.com/office/drawing/2014/main" id="{E1A4187A-E03A-AEB1-939A-BD4340AB5712}"/>
                </a:ext>
              </a:extLst>
            </p:cNvPr>
            <p:cNvSpPr/>
            <p:nvPr/>
          </p:nvSpPr>
          <p:spPr>
            <a:xfrm>
              <a:off x="2091875" y="2914588"/>
              <a:ext cx="146050" cy="184225"/>
            </a:xfrm>
            <a:custGeom>
              <a:avLst/>
              <a:gdLst/>
              <a:ahLst/>
              <a:cxnLst/>
              <a:rect l="l" t="t" r="r" b="b"/>
              <a:pathLst>
                <a:path w="5842" h="7369" extrusionOk="0">
                  <a:moveTo>
                    <a:pt x="4548" y="1"/>
                  </a:moveTo>
                  <a:cubicBezTo>
                    <a:pt x="4267" y="1"/>
                    <a:pt x="3310" y="191"/>
                    <a:pt x="3212" y="210"/>
                  </a:cubicBezTo>
                  <a:lnTo>
                    <a:pt x="1845" y="381"/>
                  </a:lnTo>
                  <a:cubicBezTo>
                    <a:pt x="1640" y="404"/>
                    <a:pt x="1446" y="426"/>
                    <a:pt x="1253" y="438"/>
                  </a:cubicBezTo>
                  <a:cubicBezTo>
                    <a:pt x="1059" y="449"/>
                    <a:pt x="831" y="438"/>
                    <a:pt x="672" y="563"/>
                  </a:cubicBezTo>
                  <a:cubicBezTo>
                    <a:pt x="0" y="1030"/>
                    <a:pt x="274" y="1918"/>
                    <a:pt x="410" y="2624"/>
                  </a:cubicBezTo>
                  <a:cubicBezTo>
                    <a:pt x="467" y="2921"/>
                    <a:pt x="626" y="3467"/>
                    <a:pt x="729" y="3751"/>
                  </a:cubicBezTo>
                  <a:cubicBezTo>
                    <a:pt x="1600" y="6289"/>
                    <a:pt x="2430" y="7368"/>
                    <a:pt x="2710" y="7368"/>
                  </a:cubicBezTo>
                  <a:cubicBezTo>
                    <a:pt x="2722" y="7368"/>
                    <a:pt x="2734" y="7366"/>
                    <a:pt x="2744" y="7362"/>
                  </a:cubicBezTo>
                  <a:cubicBezTo>
                    <a:pt x="3029" y="7236"/>
                    <a:pt x="2926" y="6530"/>
                    <a:pt x="2949" y="6165"/>
                  </a:cubicBezTo>
                  <a:cubicBezTo>
                    <a:pt x="3029" y="5061"/>
                    <a:pt x="4042" y="4629"/>
                    <a:pt x="5022" y="4275"/>
                  </a:cubicBezTo>
                  <a:cubicBezTo>
                    <a:pt x="5090" y="4241"/>
                    <a:pt x="5842" y="4059"/>
                    <a:pt x="5831" y="4002"/>
                  </a:cubicBezTo>
                  <a:lnTo>
                    <a:pt x="4624" y="16"/>
                  </a:lnTo>
                  <a:cubicBezTo>
                    <a:pt x="4619" y="6"/>
                    <a:pt x="4592" y="1"/>
                    <a:pt x="4548"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 name="Google Shape;1577;p61">
              <a:extLst>
                <a:ext uri="{FF2B5EF4-FFF2-40B4-BE49-F238E27FC236}">
                  <a16:creationId xmlns:a16="http://schemas.microsoft.com/office/drawing/2014/main" id="{4134206E-2467-5063-9914-7EDEA274E943}"/>
                </a:ext>
              </a:extLst>
            </p:cNvPr>
            <p:cNvSpPr/>
            <p:nvPr/>
          </p:nvSpPr>
          <p:spPr>
            <a:xfrm>
              <a:off x="1945550" y="3639213"/>
              <a:ext cx="462900" cy="190325"/>
            </a:xfrm>
            <a:custGeom>
              <a:avLst/>
              <a:gdLst/>
              <a:ahLst/>
              <a:cxnLst/>
              <a:rect l="l" t="t" r="r" b="b"/>
              <a:pathLst>
                <a:path w="18516" h="7613" extrusionOk="0">
                  <a:moveTo>
                    <a:pt x="1924" y="0"/>
                  </a:moveTo>
                  <a:cubicBezTo>
                    <a:pt x="1924" y="0"/>
                    <a:pt x="1116" y="797"/>
                    <a:pt x="581" y="2244"/>
                  </a:cubicBezTo>
                  <a:lnTo>
                    <a:pt x="547" y="2346"/>
                  </a:lnTo>
                  <a:cubicBezTo>
                    <a:pt x="342" y="2904"/>
                    <a:pt x="194" y="3553"/>
                    <a:pt x="137" y="4305"/>
                  </a:cubicBezTo>
                  <a:cubicBezTo>
                    <a:pt x="57" y="5296"/>
                    <a:pt x="23" y="5899"/>
                    <a:pt x="11" y="6275"/>
                  </a:cubicBezTo>
                  <a:cubicBezTo>
                    <a:pt x="11" y="6309"/>
                    <a:pt x="0" y="6343"/>
                    <a:pt x="0" y="6377"/>
                  </a:cubicBezTo>
                  <a:cubicBezTo>
                    <a:pt x="0" y="6946"/>
                    <a:pt x="80" y="6924"/>
                    <a:pt x="251" y="7095"/>
                  </a:cubicBezTo>
                  <a:cubicBezTo>
                    <a:pt x="515" y="7359"/>
                    <a:pt x="2991" y="7559"/>
                    <a:pt x="5722" y="7559"/>
                  </a:cubicBezTo>
                  <a:cubicBezTo>
                    <a:pt x="6051" y="7559"/>
                    <a:pt x="6385" y="7556"/>
                    <a:pt x="6719" y="7550"/>
                  </a:cubicBezTo>
                  <a:cubicBezTo>
                    <a:pt x="6955" y="7546"/>
                    <a:pt x="7220" y="7544"/>
                    <a:pt x="7507" y="7544"/>
                  </a:cubicBezTo>
                  <a:cubicBezTo>
                    <a:pt x="9244" y="7544"/>
                    <a:pt x="11802" y="7612"/>
                    <a:pt x="13980" y="7612"/>
                  </a:cubicBezTo>
                  <a:cubicBezTo>
                    <a:pt x="16201" y="7612"/>
                    <a:pt x="18025" y="7541"/>
                    <a:pt x="18174" y="7254"/>
                  </a:cubicBezTo>
                  <a:cubicBezTo>
                    <a:pt x="18243" y="7129"/>
                    <a:pt x="18311" y="6958"/>
                    <a:pt x="18356" y="6764"/>
                  </a:cubicBezTo>
                  <a:cubicBezTo>
                    <a:pt x="18367" y="6731"/>
                    <a:pt x="18367" y="6696"/>
                    <a:pt x="18379" y="6662"/>
                  </a:cubicBezTo>
                  <a:cubicBezTo>
                    <a:pt x="18516" y="5967"/>
                    <a:pt x="18334" y="5045"/>
                    <a:pt x="16864" y="4476"/>
                  </a:cubicBezTo>
                  <a:cubicBezTo>
                    <a:pt x="16341" y="4271"/>
                    <a:pt x="15430" y="3907"/>
                    <a:pt x="14417" y="3485"/>
                  </a:cubicBezTo>
                  <a:lnTo>
                    <a:pt x="14314" y="3451"/>
                  </a:lnTo>
                  <a:cubicBezTo>
                    <a:pt x="13653" y="3178"/>
                    <a:pt x="12936" y="2882"/>
                    <a:pt x="12253" y="2586"/>
                  </a:cubicBezTo>
                  <a:cubicBezTo>
                    <a:pt x="12218" y="2574"/>
                    <a:pt x="12185" y="2563"/>
                    <a:pt x="12162" y="2551"/>
                  </a:cubicBezTo>
                  <a:cubicBezTo>
                    <a:pt x="11831" y="2414"/>
                    <a:pt x="11501" y="2278"/>
                    <a:pt x="11194" y="2141"/>
                  </a:cubicBezTo>
                  <a:cubicBezTo>
                    <a:pt x="11160" y="2130"/>
                    <a:pt x="11125" y="2118"/>
                    <a:pt x="11102" y="2107"/>
                  </a:cubicBezTo>
                  <a:cubicBezTo>
                    <a:pt x="10784" y="1971"/>
                    <a:pt x="10488" y="1857"/>
                    <a:pt x="10203" y="1731"/>
                  </a:cubicBezTo>
                  <a:cubicBezTo>
                    <a:pt x="10181" y="1720"/>
                    <a:pt x="10146" y="1708"/>
                    <a:pt x="10123" y="1697"/>
                  </a:cubicBezTo>
                  <a:cubicBezTo>
                    <a:pt x="9156" y="1298"/>
                    <a:pt x="8495" y="1014"/>
                    <a:pt x="8495" y="1014"/>
                  </a:cubicBezTo>
                  <a:lnTo>
                    <a:pt x="192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 name="Google Shape;1578;p61">
              <a:extLst>
                <a:ext uri="{FF2B5EF4-FFF2-40B4-BE49-F238E27FC236}">
                  <a16:creationId xmlns:a16="http://schemas.microsoft.com/office/drawing/2014/main" id="{1125193E-23E4-4335-E207-19FCC9369F80}"/>
                </a:ext>
              </a:extLst>
            </p:cNvPr>
            <p:cNvSpPr/>
            <p:nvPr/>
          </p:nvSpPr>
          <p:spPr>
            <a:xfrm>
              <a:off x="1943850" y="3692463"/>
              <a:ext cx="463750" cy="133825"/>
            </a:xfrm>
            <a:custGeom>
              <a:avLst/>
              <a:gdLst/>
              <a:ahLst/>
              <a:cxnLst/>
              <a:rect l="l" t="t" r="r" b="b"/>
              <a:pathLst>
                <a:path w="18550" h="5353" extrusionOk="0">
                  <a:moveTo>
                    <a:pt x="615" y="0"/>
                  </a:moveTo>
                  <a:lnTo>
                    <a:pt x="524" y="239"/>
                  </a:lnTo>
                  <a:lnTo>
                    <a:pt x="569" y="273"/>
                  </a:lnTo>
                  <a:cubicBezTo>
                    <a:pt x="1127" y="706"/>
                    <a:pt x="1617" y="1332"/>
                    <a:pt x="2004" y="2095"/>
                  </a:cubicBezTo>
                  <a:cubicBezTo>
                    <a:pt x="2380" y="2881"/>
                    <a:pt x="2630" y="3758"/>
                    <a:pt x="2847" y="4532"/>
                  </a:cubicBezTo>
                  <a:cubicBezTo>
                    <a:pt x="1856" y="4406"/>
                    <a:pt x="957" y="4259"/>
                    <a:pt x="91" y="4065"/>
                  </a:cubicBezTo>
                  <a:lnTo>
                    <a:pt x="0" y="4054"/>
                  </a:lnTo>
                  <a:lnTo>
                    <a:pt x="0" y="4145"/>
                  </a:lnTo>
                  <a:lnTo>
                    <a:pt x="0" y="4191"/>
                  </a:lnTo>
                  <a:lnTo>
                    <a:pt x="0" y="4247"/>
                  </a:lnTo>
                  <a:lnTo>
                    <a:pt x="0" y="4304"/>
                  </a:lnTo>
                  <a:lnTo>
                    <a:pt x="57" y="4315"/>
                  </a:lnTo>
                  <a:cubicBezTo>
                    <a:pt x="1002" y="4520"/>
                    <a:pt x="1959" y="4669"/>
                    <a:pt x="2915" y="4794"/>
                  </a:cubicBezTo>
                  <a:lnTo>
                    <a:pt x="2915" y="4805"/>
                  </a:lnTo>
                  <a:lnTo>
                    <a:pt x="2949" y="4794"/>
                  </a:lnTo>
                  <a:cubicBezTo>
                    <a:pt x="5739" y="5158"/>
                    <a:pt x="8506" y="5238"/>
                    <a:pt x="11034" y="5307"/>
                  </a:cubicBezTo>
                  <a:lnTo>
                    <a:pt x="11046" y="5307"/>
                  </a:lnTo>
                  <a:cubicBezTo>
                    <a:pt x="11671" y="5329"/>
                    <a:pt x="12412" y="5352"/>
                    <a:pt x="13175" y="5352"/>
                  </a:cubicBezTo>
                  <a:cubicBezTo>
                    <a:pt x="14655" y="5352"/>
                    <a:pt x="16580" y="5272"/>
                    <a:pt x="18447" y="4714"/>
                  </a:cubicBezTo>
                  <a:lnTo>
                    <a:pt x="18493" y="4703"/>
                  </a:lnTo>
                  <a:lnTo>
                    <a:pt x="18504" y="4657"/>
                  </a:lnTo>
                  <a:cubicBezTo>
                    <a:pt x="18504" y="4623"/>
                    <a:pt x="18516" y="4589"/>
                    <a:pt x="18527" y="4543"/>
                  </a:cubicBezTo>
                  <a:lnTo>
                    <a:pt x="18549" y="4418"/>
                  </a:lnTo>
                  <a:lnTo>
                    <a:pt x="18424" y="4464"/>
                  </a:lnTo>
                  <a:cubicBezTo>
                    <a:pt x="17445" y="4760"/>
                    <a:pt x="15953" y="5102"/>
                    <a:pt x="13061" y="5102"/>
                  </a:cubicBezTo>
                  <a:cubicBezTo>
                    <a:pt x="13357" y="3803"/>
                    <a:pt x="13881" y="2528"/>
                    <a:pt x="14553" y="1389"/>
                  </a:cubicBezTo>
                  <a:lnTo>
                    <a:pt x="14598" y="1321"/>
                  </a:lnTo>
                  <a:lnTo>
                    <a:pt x="14507" y="1286"/>
                  </a:lnTo>
                  <a:cubicBezTo>
                    <a:pt x="14507" y="1286"/>
                    <a:pt x="14495" y="1275"/>
                    <a:pt x="14485" y="1275"/>
                  </a:cubicBezTo>
                  <a:cubicBezTo>
                    <a:pt x="14462" y="1264"/>
                    <a:pt x="14439" y="1264"/>
                    <a:pt x="14416" y="1253"/>
                  </a:cubicBezTo>
                  <a:lnTo>
                    <a:pt x="14359" y="1218"/>
                  </a:lnTo>
                  <a:lnTo>
                    <a:pt x="14325" y="1275"/>
                  </a:lnTo>
                  <a:cubicBezTo>
                    <a:pt x="13630" y="2460"/>
                    <a:pt x="13106" y="3781"/>
                    <a:pt x="12810" y="5090"/>
                  </a:cubicBezTo>
                  <a:cubicBezTo>
                    <a:pt x="12321" y="5090"/>
                    <a:pt x="11831" y="5079"/>
                    <a:pt x="11364" y="5067"/>
                  </a:cubicBezTo>
                  <a:cubicBezTo>
                    <a:pt x="11251" y="5067"/>
                    <a:pt x="11148" y="5056"/>
                    <a:pt x="11046" y="5056"/>
                  </a:cubicBezTo>
                  <a:cubicBezTo>
                    <a:pt x="8620" y="4988"/>
                    <a:pt x="5853" y="4908"/>
                    <a:pt x="3108" y="4566"/>
                  </a:cubicBezTo>
                  <a:cubicBezTo>
                    <a:pt x="2881" y="3746"/>
                    <a:pt x="2630" y="2824"/>
                    <a:pt x="2220" y="1992"/>
                  </a:cubicBezTo>
                  <a:cubicBezTo>
                    <a:pt x="1810" y="1162"/>
                    <a:pt x="1298" y="512"/>
                    <a:pt x="694" y="57"/>
                  </a:cubicBezTo>
                  <a:lnTo>
                    <a:pt x="61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 name="Google Shape;1579;p61">
              <a:extLst>
                <a:ext uri="{FF2B5EF4-FFF2-40B4-BE49-F238E27FC236}">
                  <a16:creationId xmlns:a16="http://schemas.microsoft.com/office/drawing/2014/main" id="{5D74C533-0888-B63E-55AF-136AA9866E53}"/>
                </a:ext>
              </a:extLst>
            </p:cNvPr>
            <p:cNvSpPr/>
            <p:nvPr/>
          </p:nvSpPr>
          <p:spPr>
            <a:xfrm>
              <a:off x="2175275" y="3679363"/>
              <a:ext cx="28225" cy="52675"/>
            </a:xfrm>
            <a:custGeom>
              <a:avLst/>
              <a:gdLst/>
              <a:ahLst/>
              <a:cxnLst/>
              <a:rect l="l" t="t" r="r" b="b"/>
              <a:pathLst>
                <a:path w="1129" h="2107" extrusionOk="0">
                  <a:moveTo>
                    <a:pt x="900" y="0"/>
                  </a:moveTo>
                  <a:lnTo>
                    <a:pt x="866" y="57"/>
                  </a:lnTo>
                  <a:cubicBezTo>
                    <a:pt x="490" y="638"/>
                    <a:pt x="205" y="1276"/>
                    <a:pt x="0" y="1947"/>
                  </a:cubicBezTo>
                  <a:cubicBezTo>
                    <a:pt x="0" y="1982"/>
                    <a:pt x="0" y="2015"/>
                    <a:pt x="12" y="2038"/>
                  </a:cubicBezTo>
                  <a:cubicBezTo>
                    <a:pt x="35" y="2073"/>
                    <a:pt x="58" y="2096"/>
                    <a:pt x="91" y="2106"/>
                  </a:cubicBezTo>
                  <a:lnTo>
                    <a:pt x="126" y="2106"/>
                  </a:lnTo>
                  <a:cubicBezTo>
                    <a:pt x="183" y="2106"/>
                    <a:pt x="228" y="2073"/>
                    <a:pt x="240" y="2015"/>
                  </a:cubicBezTo>
                  <a:cubicBezTo>
                    <a:pt x="433" y="1355"/>
                    <a:pt x="718" y="729"/>
                    <a:pt x="1083" y="171"/>
                  </a:cubicBezTo>
                  <a:lnTo>
                    <a:pt x="1128" y="91"/>
                  </a:lnTo>
                  <a:lnTo>
                    <a:pt x="1048" y="57"/>
                  </a:lnTo>
                  <a:cubicBezTo>
                    <a:pt x="1025" y="46"/>
                    <a:pt x="1014" y="46"/>
                    <a:pt x="1002" y="34"/>
                  </a:cubicBezTo>
                  <a:cubicBezTo>
                    <a:pt x="992" y="34"/>
                    <a:pt x="969" y="23"/>
                    <a:pt x="957" y="23"/>
                  </a:cubicBezTo>
                  <a:lnTo>
                    <a:pt x="90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 name="Google Shape;1580;p61">
              <a:extLst>
                <a:ext uri="{FF2B5EF4-FFF2-40B4-BE49-F238E27FC236}">
                  <a16:creationId xmlns:a16="http://schemas.microsoft.com/office/drawing/2014/main" id="{B934BD0A-4238-1FEE-98EF-2A0B214F73D6}"/>
                </a:ext>
              </a:extLst>
            </p:cNvPr>
            <p:cNvSpPr/>
            <p:nvPr/>
          </p:nvSpPr>
          <p:spPr>
            <a:xfrm>
              <a:off x="2200325" y="3689313"/>
              <a:ext cx="27650" cy="50425"/>
            </a:xfrm>
            <a:custGeom>
              <a:avLst/>
              <a:gdLst/>
              <a:ahLst/>
              <a:cxnLst/>
              <a:rect l="l" t="t" r="r" b="b"/>
              <a:pathLst>
                <a:path w="1106" h="2017" extrusionOk="0">
                  <a:moveTo>
                    <a:pt x="878" y="0"/>
                  </a:moveTo>
                  <a:lnTo>
                    <a:pt x="843" y="58"/>
                  </a:lnTo>
                  <a:cubicBezTo>
                    <a:pt x="491" y="615"/>
                    <a:pt x="217" y="1219"/>
                    <a:pt x="23" y="1857"/>
                  </a:cubicBezTo>
                  <a:cubicBezTo>
                    <a:pt x="0" y="1925"/>
                    <a:pt x="46" y="1994"/>
                    <a:pt x="103" y="2016"/>
                  </a:cubicBezTo>
                  <a:lnTo>
                    <a:pt x="137" y="2016"/>
                  </a:lnTo>
                  <a:cubicBezTo>
                    <a:pt x="195" y="2016"/>
                    <a:pt x="240" y="1982"/>
                    <a:pt x="263" y="1925"/>
                  </a:cubicBezTo>
                  <a:cubicBezTo>
                    <a:pt x="445" y="1310"/>
                    <a:pt x="706" y="729"/>
                    <a:pt x="1060" y="183"/>
                  </a:cubicBezTo>
                  <a:lnTo>
                    <a:pt x="1105" y="103"/>
                  </a:lnTo>
                  <a:lnTo>
                    <a:pt x="1025" y="69"/>
                  </a:lnTo>
                  <a:cubicBezTo>
                    <a:pt x="1014" y="69"/>
                    <a:pt x="1014" y="69"/>
                    <a:pt x="1003" y="58"/>
                  </a:cubicBezTo>
                  <a:cubicBezTo>
                    <a:pt x="980" y="58"/>
                    <a:pt x="957" y="46"/>
                    <a:pt x="946" y="35"/>
                  </a:cubicBezTo>
                  <a:lnTo>
                    <a:pt x="87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 name="Google Shape;1581;p61">
              <a:extLst>
                <a:ext uri="{FF2B5EF4-FFF2-40B4-BE49-F238E27FC236}">
                  <a16:creationId xmlns:a16="http://schemas.microsoft.com/office/drawing/2014/main" id="{F9F083E3-D441-B09B-2CD2-DAAF22B9E48F}"/>
                </a:ext>
              </a:extLst>
            </p:cNvPr>
            <p:cNvSpPr/>
            <p:nvPr/>
          </p:nvSpPr>
          <p:spPr>
            <a:xfrm>
              <a:off x="2224225" y="3700688"/>
              <a:ext cx="30500" cy="45025"/>
            </a:xfrm>
            <a:custGeom>
              <a:avLst/>
              <a:gdLst/>
              <a:ahLst/>
              <a:cxnLst/>
              <a:rect l="l" t="t" r="r" b="b"/>
              <a:pathLst>
                <a:path w="1220" h="1801" extrusionOk="0">
                  <a:moveTo>
                    <a:pt x="980" y="1"/>
                  </a:moveTo>
                  <a:lnTo>
                    <a:pt x="947" y="46"/>
                  </a:lnTo>
                  <a:cubicBezTo>
                    <a:pt x="605" y="537"/>
                    <a:pt x="297" y="1071"/>
                    <a:pt x="36" y="1618"/>
                  </a:cubicBezTo>
                  <a:lnTo>
                    <a:pt x="36" y="1630"/>
                  </a:lnTo>
                  <a:cubicBezTo>
                    <a:pt x="1" y="1686"/>
                    <a:pt x="36" y="1755"/>
                    <a:pt x="92" y="1789"/>
                  </a:cubicBezTo>
                  <a:cubicBezTo>
                    <a:pt x="115" y="1800"/>
                    <a:pt x="138" y="1800"/>
                    <a:pt x="149" y="1800"/>
                  </a:cubicBezTo>
                  <a:cubicBezTo>
                    <a:pt x="195" y="1800"/>
                    <a:pt x="241" y="1766"/>
                    <a:pt x="263" y="1732"/>
                  </a:cubicBezTo>
                  <a:cubicBezTo>
                    <a:pt x="525" y="1174"/>
                    <a:pt x="833" y="650"/>
                    <a:pt x="1162" y="172"/>
                  </a:cubicBezTo>
                  <a:lnTo>
                    <a:pt x="1220" y="92"/>
                  </a:lnTo>
                  <a:lnTo>
                    <a:pt x="1129" y="58"/>
                  </a:lnTo>
                  <a:cubicBezTo>
                    <a:pt x="1117" y="58"/>
                    <a:pt x="1106" y="46"/>
                    <a:pt x="1083" y="35"/>
                  </a:cubicBezTo>
                  <a:cubicBezTo>
                    <a:pt x="1071" y="35"/>
                    <a:pt x="1060" y="24"/>
                    <a:pt x="1038" y="24"/>
                  </a:cubicBezTo>
                  <a:lnTo>
                    <a:pt x="98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 name="Google Shape;1582;p61">
              <a:extLst>
                <a:ext uri="{FF2B5EF4-FFF2-40B4-BE49-F238E27FC236}">
                  <a16:creationId xmlns:a16="http://schemas.microsoft.com/office/drawing/2014/main" id="{197624E2-6825-0729-1794-FC052AFA437F}"/>
                </a:ext>
              </a:extLst>
            </p:cNvPr>
            <p:cNvSpPr/>
            <p:nvPr/>
          </p:nvSpPr>
          <p:spPr>
            <a:xfrm>
              <a:off x="1991100" y="3550388"/>
              <a:ext cx="176800" cy="132800"/>
            </a:xfrm>
            <a:custGeom>
              <a:avLst/>
              <a:gdLst/>
              <a:ahLst/>
              <a:cxnLst/>
              <a:rect l="l" t="t" r="r" b="b"/>
              <a:pathLst>
                <a:path w="7072" h="5312" extrusionOk="0">
                  <a:moveTo>
                    <a:pt x="1299" y="0"/>
                  </a:moveTo>
                  <a:cubicBezTo>
                    <a:pt x="1207" y="0"/>
                    <a:pt x="877" y="1242"/>
                    <a:pt x="843" y="1356"/>
                  </a:cubicBezTo>
                  <a:cubicBezTo>
                    <a:pt x="695" y="1789"/>
                    <a:pt x="547" y="2221"/>
                    <a:pt x="388" y="2654"/>
                  </a:cubicBezTo>
                  <a:cubicBezTo>
                    <a:pt x="319" y="2847"/>
                    <a:pt x="262" y="3029"/>
                    <a:pt x="183" y="3212"/>
                  </a:cubicBezTo>
                  <a:cubicBezTo>
                    <a:pt x="102" y="3394"/>
                    <a:pt x="0" y="3588"/>
                    <a:pt x="34" y="3793"/>
                  </a:cubicBezTo>
                  <a:cubicBezTo>
                    <a:pt x="160" y="4601"/>
                    <a:pt x="1082" y="4738"/>
                    <a:pt x="1777" y="4932"/>
                  </a:cubicBezTo>
                  <a:cubicBezTo>
                    <a:pt x="2073" y="5011"/>
                    <a:pt x="2619" y="5114"/>
                    <a:pt x="2926" y="5147"/>
                  </a:cubicBezTo>
                  <a:cubicBezTo>
                    <a:pt x="3825" y="5265"/>
                    <a:pt x="4572" y="5312"/>
                    <a:pt x="5172" y="5312"/>
                  </a:cubicBezTo>
                  <a:cubicBezTo>
                    <a:pt x="6429" y="5312"/>
                    <a:pt x="7041" y="5108"/>
                    <a:pt x="7049" y="4932"/>
                  </a:cubicBezTo>
                  <a:cubicBezTo>
                    <a:pt x="7071" y="4624"/>
                    <a:pt x="6388" y="4408"/>
                    <a:pt x="6069" y="4226"/>
                  </a:cubicBezTo>
                  <a:cubicBezTo>
                    <a:pt x="5125" y="3667"/>
                    <a:pt x="5181" y="2574"/>
                    <a:pt x="5284" y="1526"/>
                  </a:cubicBezTo>
                  <a:cubicBezTo>
                    <a:pt x="5295" y="1458"/>
                    <a:pt x="5454" y="696"/>
                    <a:pt x="5409" y="684"/>
                  </a:cubicBezTo>
                  <a:lnTo>
                    <a:pt x="1299" y="0"/>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 name="Google Shape;1583;p61">
              <a:extLst>
                <a:ext uri="{FF2B5EF4-FFF2-40B4-BE49-F238E27FC236}">
                  <a16:creationId xmlns:a16="http://schemas.microsoft.com/office/drawing/2014/main" id="{661E2218-B94A-8BBE-D848-8E669719FB1B}"/>
                </a:ext>
              </a:extLst>
            </p:cNvPr>
            <p:cNvSpPr/>
            <p:nvPr/>
          </p:nvSpPr>
          <p:spPr>
            <a:xfrm>
              <a:off x="1575475" y="2638013"/>
              <a:ext cx="924075" cy="933750"/>
            </a:xfrm>
            <a:custGeom>
              <a:avLst/>
              <a:gdLst/>
              <a:ahLst/>
              <a:cxnLst/>
              <a:rect l="l" t="t" r="r" b="b"/>
              <a:pathLst>
                <a:path w="36963" h="37350" extrusionOk="0">
                  <a:moveTo>
                    <a:pt x="20713" y="0"/>
                  </a:moveTo>
                  <a:cubicBezTo>
                    <a:pt x="20713" y="0"/>
                    <a:pt x="5443" y="0"/>
                    <a:pt x="0" y="4065"/>
                  </a:cubicBezTo>
                  <a:cubicBezTo>
                    <a:pt x="0" y="4065"/>
                    <a:pt x="854" y="12582"/>
                    <a:pt x="7675" y="13493"/>
                  </a:cubicBezTo>
                  <a:cubicBezTo>
                    <a:pt x="14485" y="14416"/>
                    <a:pt x="24642" y="14416"/>
                    <a:pt x="24642" y="14416"/>
                  </a:cubicBezTo>
                  <a:cubicBezTo>
                    <a:pt x="24642" y="14416"/>
                    <a:pt x="17889" y="27910"/>
                    <a:pt x="17502" y="36427"/>
                  </a:cubicBezTo>
                  <a:lnTo>
                    <a:pt x="23070" y="37350"/>
                  </a:lnTo>
                  <a:cubicBezTo>
                    <a:pt x="23070" y="37350"/>
                    <a:pt x="36963" y="13698"/>
                    <a:pt x="36040" y="8711"/>
                  </a:cubicBezTo>
                  <a:cubicBezTo>
                    <a:pt x="35129" y="3735"/>
                    <a:pt x="20713" y="0"/>
                    <a:pt x="207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 name="Google Shape;1584;p61">
              <a:extLst>
                <a:ext uri="{FF2B5EF4-FFF2-40B4-BE49-F238E27FC236}">
                  <a16:creationId xmlns:a16="http://schemas.microsoft.com/office/drawing/2014/main" id="{FCCB31B9-1199-5F56-9AE0-24B82DB49F31}"/>
                </a:ext>
              </a:extLst>
            </p:cNvPr>
            <p:cNvSpPr/>
            <p:nvPr/>
          </p:nvSpPr>
          <p:spPr>
            <a:xfrm>
              <a:off x="1931025" y="2506563"/>
              <a:ext cx="811075" cy="362325"/>
            </a:xfrm>
            <a:custGeom>
              <a:avLst/>
              <a:gdLst/>
              <a:ahLst/>
              <a:cxnLst/>
              <a:rect l="l" t="t" r="r" b="b"/>
              <a:pathLst>
                <a:path w="32443" h="14493" extrusionOk="0">
                  <a:moveTo>
                    <a:pt x="22400" y="0"/>
                  </a:moveTo>
                  <a:cubicBezTo>
                    <a:pt x="14193" y="0"/>
                    <a:pt x="0" y="5714"/>
                    <a:pt x="0" y="5714"/>
                  </a:cubicBezTo>
                  <a:lnTo>
                    <a:pt x="20770" y="14493"/>
                  </a:lnTo>
                  <a:cubicBezTo>
                    <a:pt x="20770" y="14493"/>
                    <a:pt x="23002" y="12660"/>
                    <a:pt x="24449" y="11612"/>
                  </a:cubicBezTo>
                  <a:cubicBezTo>
                    <a:pt x="25884" y="10565"/>
                    <a:pt x="32443" y="4142"/>
                    <a:pt x="26476" y="794"/>
                  </a:cubicBezTo>
                  <a:cubicBezTo>
                    <a:pt x="25473" y="233"/>
                    <a:pt x="24059" y="0"/>
                    <a:pt x="224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 name="Google Shape;1585;p61">
              <a:extLst>
                <a:ext uri="{FF2B5EF4-FFF2-40B4-BE49-F238E27FC236}">
                  <a16:creationId xmlns:a16="http://schemas.microsoft.com/office/drawing/2014/main" id="{495207CE-DA72-4FEE-0EDD-414EC91DB9BC}"/>
                </a:ext>
              </a:extLst>
            </p:cNvPr>
            <p:cNvSpPr/>
            <p:nvPr/>
          </p:nvSpPr>
          <p:spPr>
            <a:xfrm>
              <a:off x="2056850" y="2565888"/>
              <a:ext cx="425900" cy="1007875"/>
            </a:xfrm>
            <a:custGeom>
              <a:avLst/>
              <a:gdLst/>
              <a:ahLst/>
              <a:cxnLst/>
              <a:rect l="l" t="t" r="r" b="b"/>
              <a:pathLst>
                <a:path w="17036" h="40315" extrusionOk="0">
                  <a:moveTo>
                    <a:pt x="16296" y="1"/>
                  </a:moveTo>
                  <a:cubicBezTo>
                    <a:pt x="16288" y="1"/>
                    <a:pt x="16281" y="2"/>
                    <a:pt x="16273" y="4"/>
                  </a:cubicBezTo>
                  <a:cubicBezTo>
                    <a:pt x="15100" y="391"/>
                    <a:pt x="13961" y="937"/>
                    <a:pt x="12891" y="1633"/>
                  </a:cubicBezTo>
                  <a:cubicBezTo>
                    <a:pt x="12037" y="2179"/>
                    <a:pt x="11228" y="2828"/>
                    <a:pt x="10477" y="3556"/>
                  </a:cubicBezTo>
                  <a:cubicBezTo>
                    <a:pt x="9190" y="4786"/>
                    <a:pt x="8530" y="5834"/>
                    <a:pt x="8518" y="5834"/>
                  </a:cubicBezTo>
                  <a:cubicBezTo>
                    <a:pt x="8507" y="5857"/>
                    <a:pt x="8507" y="5879"/>
                    <a:pt x="8507" y="5891"/>
                  </a:cubicBezTo>
                  <a:cubicBezTo>
                    <a:pt x="7675" y="5561"/>
                    <a:pt x="6708" y="5196"/>
                    <a:pt x="5592" y="4786"/>
                  </a:cubicBezTo>
                  <a:cubicBezTo>
                    <a:pt x="2700" y="3716"/>
                    <a:pt x="126" y="2873"/>
                    <a:pt x="103" y="2862"/>
                  </a:cubicBezTo>
                  <a:cubicBezTo>
                    <a:pt x="95" y="2860"/>
                    <a:pt x="86" y="2858"/>
                    <a:pt x="77" y="2858"/>
                  </a:cubicBezTo>
                  <a:cubicBezTo>
                    <a:pt x="49" y="2858"/>
                    <a:pt x="21" y="2873"/>
                    <a:pt x="12" y="2908"/>
                  </a:cubicBezTo>
                  <a:cubicBezTo>
                    <a:pt x="0" y="2942"/>
                    <a:pt x="12" y="2987"/>
                    <a:pt x="58" y="2999"/>
                  </a:cubicBezTo>
                  <a:cubicBezTo>
                    <a:pt x="81" y="3010"/>
                    <a:pt x="2642" y="3864"/>
                    <a:pt x="5534" y="4923"/>
                  </a:cubicBezTo>
                  <a:cubicBezTo>
                    <a:pt x="9361" y="6335"/>
                    <a:pt x="12014" y="7463"/>
                    <a:pt x="13209" y="8202"/>
                  </a:cubicBezTo>
                  <a:cubicBezTo>
                    <a:pt x="14621" y="9080"/>
                    <a:pt x="15590" y="9900"/>
                    <a:pt x="16170" y="10697"/>
                  </a:cubicBezTo>
                  <a:cubicBezTo>
                    <a:pt x="16683" y="11414"/>
                    <a:pt x="16888" y="12120"/>
                    <a:pt x="16785" y="12860"/>
                  </a:cubicBezTo>
                  <a:cubicBezTo>
                    <a:pt x="16683" y="13554"/>
                    <a:pt x="16205" y="15252"/>
                    <a:pt x="15122" y="17962"/>
                  </a:cubicBezTo>
                  <a:cubicBezTo>
                    <a:pt x="14246" y="20136"/>
                    <a:pt x="12686" y="23735"/>
                    <a:pt x="10135" y="28552"/>
                  </a:cubicBezTo>
                  <a:cubicBezTo>
                    <a:pt x="5569" y="37194"/>
                    <a:pt x="3770" y="40167"/>
                    <a:pt x="3747" y="40200"/>
                  </a:cubicBezTo>
                  <a:cubicBezTo>
                    <a:pt x="3724" y="40235"/>
                    <a:pt x="3735" y="40281"/>
                    <a:pt x="3781" y="40303"/>
                  </a:cubicBezTo>
                  <a:cubicBezTo>
                    <a:pt x="3793" y="40303"/>
                    <a:pt x="3804" y="40314"/>
                    <a:pt x="3815" y="40314"/>
                  </a:cubicBezTo>
                  <a:cubicBezTo>
                    <a:pt x="3838" y="40314"/>
                    <a:pt x="3861" y="40303"/>
                    <a:pt x="3884" y="40269"/>
                  </a:cubicBezTo>
                  <a:cubicBezTo>
                    <a:pt x="3895" y="40246"/>
                    <a:pt x="5706" y="37274"/>
                    <a:pt x="10272" y="28620"/>
                  </a:cubicBezTo>
                  <a:cubicBezTo>
                    <a:pt x="12822" y="23803"/>
                    <a:pt x="14394" y="20194"/>
                    <a:pt x="15259" y="18018"/>
                  </a:cubicBezTo>
                  <a:cubicBezTo>
                    <a:pt x="16341" y="15297"/>
                    <a:pt x="16831" y="13577"/>
                    <a:pt x="16933" y="12883"/>
                  </a:cubicBezTo>
                  <a:cubicBezTo>
                    <a:pt x="17035" y="12109"/>
                    <a:pt x="16831" y="11357"/>
                    <a:pt x="16296" y="10617"/>
                  </a:cubicBezTo>
                  <a:cubicBezTo>
                    <a:pt x="15704" y="9786"/>
                    <a:pt x="14724" y="8954"/>
                    <a:pt x="13290" y="8078"/>
                  </a:cubicBezTo>
                  <a:cubicBezTo>
                    <a:pt x="12652" y="7679"/>
                    <a:pt x="11331" y="7018"/>
                    <a:pt x="8632" y="5937"/>
                  </a:cubicBezTo>
                  <a:lnTo>
                    <a:pt x="8644" y="5925"/>
                  </a:lnTo>
                  <a:cubicBezTo>
                    <a:pt x="8655" y="5914"/>
                    <a:pt x="9315" y="4877"/>
                    <a:pt x="10579" y="3659"/>
                  </a:cubicBezTo>
                  <a:cubicBezTo>
                    <a:pt x="11331" y="2942"/>
                    <a:pt x="12128" y="2304"/>
                    <a:pt x="12982" y="1757"/>
                  </a:cubicBezTo>
                  <a:cubicBezTo>
                    <a:pt x="14041" y="1074"/>
                    <a:pt x="15168" y="528"/>
                    <a:pt x="16319" y="152"/>
                  </a:cubicBezTo>
                  <a:cubicBezTo>
                    <a:pt x="16364" y="140"/>
                    <a:pt x="16387" y="95"/>
                    <a:pt x="16375" y="61"/>
                  </a:cubicBezTo>
                  <a:cubicBezTo>
                    <a:pt x="16366" y="23"/>
                    <a:pt x="16333" y="1"/>
                    <a:pt x="162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 name="Google Shape;1586;p61">
              <a:extLst>
                <a:ext uri="{FF2B5EF4-FFF2-40B4-BE49-F238E27FC236}">
                  <a16:creationId xmlns:a16="http://schemas.microsoft.com/office/drawing/2014/main" id="{2D5174FA-72EA-A42B-BFCB-2447224DDA16}"/>
                </a:ext>
              </a:extLst>
            </p:cNvPr>
            <p:cNvSpPr/>
            <p:nvPr/>
          </p:nvSpPr>
          <p:spPr>
            <a:xfrm>
              <a:off x="2075925" y="1738413"/>
              <a:ext cx="128400" cy="264325"/>
            </a:xfrm>
            <a:custGeom>
              <a:avLst/>
              <a:gdLst/>
              <a:ahLst/>
              <a:cxnLst/>
              <a:rect l="l" t="t" r="r" b="b"/>
              <a:pathLst>
                <a:path w="5136" h="10573" extrusionOk="0">
                  <a:moveTo>
                    <a:pt x="1" y="1"/>
                  </a:moveTo>
                  <a:cubicBezTo>
                    <a:pt x="1" y="1"/>
                    <a:pt x="1436" y="10374"/>
                    <a:pt x="3155" y="10568"/>
                  </a:cubicBezTo>
                  <a:cubicBezTo>
                    <a:pt x="3181" y="10571"/>
                    <a:pt x="3208" y="10573"/>
                    <a:pt x="3234" y="10573"/>
                  </a:cubicBezTo>
                  <a:cubicBezTo>
                    <a:pt x="4883" y="10573"/>
                    <a:pt x="5136" y="4328"/>
                    <a:pt x="5136" y="4328"/>
                  </a:cubicBezTo>
                  <a:lnTo>
                    <a:pt x="1" y="1"/>
                  </a:lnTo>
                  <a:close/>
                </a:path>
              </a:pathLst>
            </a:custGeom>
            <a:solidFill>
              <a:srgbClr val="F4CE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2" name="Google Shape;1587;p61">
              <a:extLst>
                <a:ext uri="{FF2B5EF4-FFF2-40B4-BE49-F238E27FC236}">
                  <a16:creationId xmlns:a16="http://schemas.microsoft.com/office/drawing/2014/main" id="{BF9B6B9C-B929-7611-09B9-733908ED4078}"/>
                </a:ext>
              </a:extLst>
            </p:cNvPr>
            <p:cNvSpPr/>
            <p:nvPr/>
          </p:nvSpPr>
          <p:spPr>
            <a:xfrm>
              <a:off x="1801500" y="2451263"/>
              <a:ext cx="489950" cy="205525"/>
            </a:xfrm>
            <a:custGeom>
              <a:avLst/>
              <a:gdLst/>
              <a:ahLst/>
              <a:cxnLst/>
              <a:rect l="l" t="t" r="r" b="b"/>
              <a:pathLst>
                <a:path w="19598" h="8221" extrusionOk="0">
                  <a:moveTo>
                    <a:pt x="18744" y="0"/>
                  </a:moveTo>
                  <a:lnTo>
                    <a:pt x="5580" y="1435"/>
                  </a:lnTo>
                  <a:cubicBezTo>
                    <a:pt x="5580" y="1435"/>
                    <a:pt x="137" y="3667"/>
                    <a:pt x="1" y="8187"/>
                  </a:cubicBezTo>
                  <a:cubicBezTo>
                    <a:pt x="1" y="8187"/>
                    <a:pt x="284" y="8221"/>
                    <a:pt x="837" y="8221"/>
                  </a:cubicBezTo>
                  <a:cubicBezTo>
                    <a:pt x="2308" y="8221"/>
                    <a:pt x="5685" y="7980"/>
                    <a:pt x="10693" y="6218"/>
                  </a:cubicBezTo>
                  <a:cubicBezTo>
                    <a:pt x="17570" y="3803"/>
                    <a:pt x="19597" y="2619"/>
                    <a:pt x="19597" y="2619"/>
                  </a:cubicBezTo>
                  <a:lnTo>
                    <a:pt x="18744" y="0"/>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3" name="Google Shape;1588;p61">
              <a:extLst>
                <a:ext uri="{FF2B5EF4-FFF2-40B4-BE49-F238E27FC236}">
                  <a16:creationId xmlns:a16="http://schemas.microsoft.com/office/drawing/2014/main" id="{64284293-CC24-CDAC-C5E2-650D04FF42A3}"/>
                </a:ext>
              </a:extLst>
            </p:cNvPr>
            <p:cNvSpPr/>
            <p:nvPr/>
          </p:nvSpPr>
          <p:spPr>
            <a:xfrm>
              <a:off x="2270075" y="2371088"/>
              <a:ext cx="228625" cy="121175"/>
            </a:xfrm>
            <a:custGeom>
              <a:avLst/>
              <a:gdLst/>
              <a:ahLst/>
              <a:cxnLst/>
              <a:rect l="l" t="t" r="r" b="b"/>
              <a:pathLst>
                <a:path w="9145" h="4847" extrusionOk="0">
                  <a:moveTo>
                    <a:pt x="8168" y="1"/>
                  </a:moveTo>
                  <a:cubicBezTo>
                    <a:pt x="7258" y="1"/>
                    <a:pt x="5586" y="476"/>
                    <a:pt x="4168" y="850"/>
                  </a:cubicBezTo>
                  <a:cubicBezTo>
                    <a:pt x="2266" y="1340"/>
                    <a:pt x="1572" y="2216"/>
                    <a:pt x="1150" y="2580"/>
                  </a:cubicBezTo>
                  <a:cubicBezTo>
                    <a:pt x="730" y="2945"/>
                    <a:pt x="1" y="3207"/>
                    <a:pt x="1" y="3207"/>
                  </a:cubicBezTo>
                  <a:lnTo>
                    <a:pt x="433" y="4847"/>
                  </a:lnTo>
                  <a:lnTo>
                    <a:pt x="3941" y="3435"/>
                  </a:lnTo>
                  <a:cubicBezTo>
                    <a:pt x="3941" y="3435"/>
                    <a:pt x="6560" y="2216"/>
                    <a:pt x="7208" y="1955"/>
                  </a:cubicBezTo>
                  <a:cubicBezTo>
                    <a:pt x="7869" y="1692"/>
                    <a:pt x="9144" y="713"/>
                    <a:pt x="8792" y="189"/>
                  </a:cubicBezTo>
                  <a:cubicBezTo>
                    <a:pt x="8699" y="56"/>
                    <a:pt x="8478" y="1"/>
                    <a:pt x="8168"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4" name="Google Shape;1589;p61">
              <a:extLst>
                <a:ext uri="{FF2B5EF4-FFF2-40B4-BE49-F238E27FC236}">
                  <a16:creationId xmlns:a16="http://schemas.microsoft.com/office/drawing/2014/main" id="{79122677-DD03-896E-0DD0-BEC6763D57A5}"/>
                </a:ext>
              </a:extLst>
            </p:cNvPr>
            <p:cNvSpPr/>
            <p:nvPr/>
          </p:nvSpPr>
          <p:spPr>
            <a:xfrm>
              <a:off x="2273500" y="2421088"/>
              <a:ext cx="356700" cy="103225"/>
            </a:xfrm>
            <a:custGeom>
              <a:avLst/>
              <a:gdLst/>
              <a:ahLst/>
              <a:cxnLst/>
              <a:rect l="l" t="t" r="r" b="b"/>
              <a:pathLst>
                <a:path w="14268" h="4129" extrusionOk="0">
                  <a:moveTo>
                    <a:pt x="13457" y="1"/>
                  </a:moveTo>
                  <a:cubicBezTo>
                    <a:pt x="12031" y="1"/>
                    <a:pt x="9042" y="1139"/>
                    <a:pt x="9042" y="1139"/>
                  </a:cubicBezTo>
                  <a:cubicBezTo>
                    <a:pt x="9042" y="1139"/>
                    <a:pt x="7230" y="366"/>
                    <a:pt x="5971" y="366"/>
                  </a:cubicBezTo>
                  <a:cubicBezTo>
                    <a:pt x="5854" y="366"/>
                    <a:pt x="5742" y="373"/>
                    <a:pt x="5637" y="387"/>
                  </a:cubicBezTo>
                  <a:cubicBezTo>
                    <a:pt x="4384" y="547"/>
                    <a:pt x="0" y="2152"/>
                    <a:pt x="0" y="2152"/>
                  </a:cubicBezTo>
                  <a:lnTo>
                    <a:pt x="353" y="3986"/>
                  </a:lnTo>
                  <a:lnTo>
                    <a:pt x="717" y="3826"/>
                  </a:lnTo>
                  <a:cubicBezTo>
                    <a:pt x="717" y="3826"/>
                    <a:pt x="2984" y="3075"/>
                    <a:pt x="3473" y="3040"/>
                  </a:cubicBezTo>
                  <a:cubicBezTo>
                    <a:pt x="3482" y="3039"/>
                    <a:pt x="3491" y="3039"/>
                    <a:pt x="3501" y="3039"/>
                  </a:cubicBezTo>
                  <a:cubicBezTo>
                    <a:pt x="4074" y="3039"/>
                    <a:pt x="7170" y="3954"/>
                    <a:pt x="8882" y="4122"/>
                  </a:cubicBezTo>
                  <a:cubicBezTo>
                    <a:pt x="8927" y="4126"/>
                    <a:pt x="8974" y="4129"/>
                    <a:pt x="9022" y="4129"/>
                  </a:cubicBezTo>
                  <a:cubicBezTo>
                    <a:pt x="10268" y="4129"/>
                    <a:pt x="12432" y="2733"/>
                    <a:pt x="13528" y="1560"/>
                  </a:cubicBezTo>
                  <a:cubicBezTo>
                    <a:pt x="13585" y="1491"/>
                    <a:pt x="13653" y="1423"/>
                    <a:pt x="13710" y="1355"/>
                  </a:cubicBezTo>
                  <a:cubicBezTo>
                    <a:pt x="14075" y="922"/>
                    <a:pt x="14268" y="535"/>
                    <a:pt x="14189" y="284"/>
                  </a:cubicBezTo>
                  <a:cubicBezTo>
                    <a:pt x="14154" y="205"/>
                    <a:pt x="14098" y="137"/>
                    <a:pt x="14007" y="91"/>
                  </a:cubicBezTo>
                  <a:lnTo>
                    <a:pt x="13904" y="57"/>
                  </a:lnTo>
                  <a:cubicBezTo>
                    <a:pt x="13784" y="18"/>
                    <a:pt x="13632" y="1"/>
                    <a:pt x="13457"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5" name="Google Shape;1590;p61">
              <a:extLst>
                <a:ext uri="{FF2B5EF4-FFF2-40B4-BE49-F238E27FC236}">
                  <a16:creationId xmlns:a16="http://schemas.microsoft.com/office/drawing/2014/main" id="{551A99B7-945B-8F7E-2086-EF2957232D0B}"/>
                </a:ext>
              </a:extLst>
            </p:cNvPr>
            <p:cNvSpPr/>
            <p:nvPr/>
          </p:nvSpPr>
          <p:spPr>
            <a:xfrm>
              <a:off x="2629625" y="2101013"/>
              <a:ext cx="121575" cy="69575"/>
            </a:xfrm>
            <a:custGeom>
              <a:avLst/>
              <a:gdLst/>
              <a:ahLst/>
              <a:cxnLst/>
              <a:rect l="l" t="t" r="r" b="b"/>
              <a:pathLst>
                <a:path w="4863" h="2783" extrusionOk="0">
                  <a:moveTo>
                    <a:pt x="59" y="1"/>
                  </a:moveTo>
                  <a:cubicBezTo>
                    <a:pt x="54" y="1"/>
                    <a:pt x="50" y="2"/>
                    <a:pt x="46" y="4"/>
                  </a:cubicBezTo>
                  <a:cubicBezTo>
                    <a:pt x="12" y="4"/>
                    <a:pt x="0" y="27"/>
                    <a:pt x="0" y="60"/>
                  </a:cubicBezTo>
                  <a:cubicBezTo>
                    <a:pt x="137" y="835"/>
                    <a:pt x="171" y="1632"/>
                    <a:pt x="126" y="2418"/>
                  </a:cubicBezTo>
                  <a:cubicBezTo>
                    <a:pt x="114" y="2429"/>
                    <a:pt x="103" y="2441"/>
                    <a:pt x="103" y="2464"/>
                  </a:cubicBezTo>
                  <a:cubicBezTo>
                    <a:pt x="103" y="2474"/>
                    <a:pt x="114" y="2486"/>
                    <a:pt x="114" y="2486"/>
                  </a:cubicBezTo>
                  <a:lnTo>
                    <a:pt x="126" y="2497"/>
                  </a:lnTo>
                  <a:cubicBezTo>
                    <a:pt x="114" y="2577"/>
                    <a:pt x="114" y="2657"/>
                    <a:pt x="103" y="2725"/>
                  </a:cubicBezTo>
                  <a:cubicBezTo>
                    <a:pt x="103" y="2760"/>
                    <a:pt x="114" y="2782"/>
                    <a:pt x="149" y="2782"/>
                  </a:cubicBezTo>
                  <a:cubicBezTo>
                    <a:pt x="171" y="2782"/>
                    <a:pt x="194" y="2760"/>
                    <a:pt x="194" y="2737"/>
                  </a:cubicBezTo>
                  <a:cubicBezTo>
                    <a:pt x="205" y="2657"/>
                    <a:pt x="217" y="2588"/>
                    <a:pt x="217" y="2509"/>
                  </a:cubicBezTo>
                  <a:lnTo>
                    <a:pt x="4077" y="2429"/>
                  </a:lnTo>
                  <a:cubicBezTo>
                    <a:pt x="4089" y="2395"/>
                    <a:pt x="4111" y="2361"/>
                    <a:pt x="4122" y="2327"/>
                  </a:cubicBezTo>
                  <a:lnTo>
                    <a:pt x="4122" y="2327"/>
                  </a:lnTo>
                  <a:lnTo>
                    <a:pt x="228" y="2406"/>
                  </a:lnTo>
                  <a:cubicBezTo>
                    <a:pt x="240" y="2065"/>
                    <a:pt x="251" y="1735"/>
                    <a:pt x="240" y="1393"/>
                  </a:cubicBezTo>
                  <a:lnTo>
                    <a:pt x="4601" y="1302"/>
                  </a:lnTo>
                  <a:lnTo>
                    <a:pt x="4635" y="1199"/>
                  </a:lnTo>
                  <a:lnTo>
                    <a:pt x="228" y="1290"/>
                  </a:lnTo>
                  <a:cubicBezTo>
                    <a:pt x="217" y="1007"/>
                    <a:pt x="194" y="723"/>
                    <a:pt x="160" y="440"/>
                  </a:cubicBezTo>
                  <a:lnTo>
                    <a:pt x="160" y="440"/>
                  </a:lnTo>
                  <a:cubicBezTo>
                    <a:pt x="162" y="448"/>
                    <a:pt x="171" y="448"/>
                    <a:pt x="171" y="448"/>
                  </a:cubicBezTo>
                  <a:lnTo>
                    <a:pt x="4851" y="346"/>
                  </a:lnTo>
                  <a:cubicBezTo>
                    <a:pt x="4851" y="311"/>
                    <a:pt x="4863" y="277"/>
                    <a:pt x="4863" y="254"/>
                  </a:cubicBezTo>
                  <a:lnTo>
                    <a:pt x="4863" y="254"/>
                  </a:lnTo>
                  <a:lnTo>
                    <a:pt x="171" y="346"/>
                  </a:lnTo>
                  <a:cubicBezTo>
                    <a:pt x="160" y="346"/>
                    <a:pt x="149" y="346"/>
                    <a:pt x="149" y="356"/>
                  </a:cubicBezTo>
                  <a:cubicBezTo>
                    <a:pt x="126" y="243"/>
                    <a:pt x="114" y="141"/>
                    <a:pt x="91" y="38"/>
                  </a:cubicBezTo>
                  <a:cubicBezTo>
                    <a:pt x="91" y="19"/>
                    <a:pt x="76" y="1"/>
                    <a:pt x="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6" name="Google Shape;1591;p61">
              <a:extLst>
                <a:ext uri="{FF2B5EF4-FFF2-40B4-BE49-F238E27FC236}">
                  <a16:creationId xmlns:a16="http://schemas.microsoft.com/office/drawing/2014/main" id="{8705D163-30CE-46FD-2F02-2615C8F7E2D3}"/>
                </a:ext>
              </a:extLst>
            </p:cNvPr>
            <p:cNvSpPr/>
            <p:nvPr/>
          </p:nvSpPr>
          <p:spPr>
            <a:xfrm>
              <a:off x="2475325" y="2422488"/>
              <a:ext cx="148350" cy="59525"/>
            </a:xfrm>
            <a:custGeom>
              <a:avLst/>
              <a:gdLst/>
              <a:ahLst/>
              <a:cxnLst/>
              <a:rect l="l" t="t" r="r" b="b"/>
              <a:pathLst>
                <a:path w="5934" h="2381" extrusionOk="0">
                  <a:moveTo>
                    <a:pt x="5831" y="1"/>
                  </a:moveTo>
                  <a:cubicBezTo>
                    <a:pt x="4829" y="559"/>
                    <a:pt x="3804" y="1117"/>
                    <a:pt x="2791" y="1640"/>
                  </a:cubicBezTo>
                  <a:cubicBezTo>
                    <a:pt x="2404" y="1845"/>
                    <a:pt x="1948" y="2085"/>
                    <a:pt x="1470" y="2210"/>
                  </a:cubicBezTo>
                  <a:cubicBezTo>
                    <a:pt x="1294" y="2254"/>
                    <a:pt x="1078" y="2290"/>
                    <a:pt x="846" y="2290"/>
                  </a:cubicBezTo>
                  <a:cubicBezTo>
                    <a:pt x="596" y="2290"/>
                    <a:pt x="328" y="2248"/>
                    <a:pt x="69" y="2130"/>
                  </a:cubicBezTo>
                  <a:cubicBezTo>
                    <a:pt x="63" y="2127"/>
                    <a:pt x="56" y="2126"/>
                    <a:pt x="51" y="2126"/>
                  </a:cubicBezTo>
                  <a:cubicBezTo>
                    <a:pt x="35" y="2126"/>
                    <a:pt x="20" y="2137"/>
                    <a:pt x="12" y="2153"/>
                  </a:cubicBezTo>
                  <a:cubicBezTo>
                    <a:pt x="0" y="2176"/>
                    <a:pt x="12" y="2199"/>
                    <a:pt x="35" y="2210"/>
                  </a:cubicBezTo>
                  <a:cubicBezTo>
                    <a:pt x="296" y="2335"/>
                    <a:pt x="582" y="2381"/>
                    <a:pt x="843" y="2381"/>
                  </a:cubicBezTo>
                  <a:cubicBezTo>
                    <a:pt x="1083" y="2381"/>
                    <a:pt x="1310" y="2335"/>
                    <a:pt x="1493" y="2290"/>
                  </a:cubicBezTo>
                  <a:cubicBezTo>
                    <a:pt x="1982" y="2176"/>
                    <a:pt x="2437" y="1936"/>
                    <a:pt x="2836" y="1720"/>
                  </a:cubicBezTo>
                  <a:cubicBezTo>
                    <a:pt x="3861" y="1185"/>
                    <a:pt x="4909" y="615"/>
                    <a:pt x="5934" y="46"/>
                  </a:cubicBezTo>
                  <a:lnTo>
                    <a:pt x="5934" y="35"/>
                  </a:lnTo>
                  <a:lnTo>
                    <a:pt x="583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7" name="Google Shape;1592;p61">
              <a:extLst>
                <a:ext uri="{FF2B5EF4-FFF2-40B4-BE49-F238E27FC236}">
                  <a16:creationId xmlns:a16="http://schemas.microsoft.com/office/drawing/2014/main" id="{969D14EE-7314-16B6-7CE1-B93163F32EFE}"/>
                </a:ext>
              </a:extLst>
            </p:cNvPr>
            <p:cNvSpPr/>
            <p:nvPr/>
          </p:nvSpPr>
          <p:spPr>
            <a:xfrm>
              <a:off x="2467350" y="2454938"/>
              <a:ext cx="148925" cy="51850"/>
            </a:xfrm>
            <a:custGeom>
              <a:avLst/>
              <a:gdLst/>
              <a:ahLst/>
              <a:cxnLst/>
              <a:rect l="l" t="t" r="r" b="b"/>
              <a:pathLst>
                <a:path w="5957" h="2074" extrusionOk="0">
                  <a:moveTo>
                    <a:pt x="5956" y="1"/>
                  </a:moveTo>
                  <a:cubicBezTo>
                    <a:pt x="5000" y="536"/>
                    <a:pt x="4009" y="1083"/>
                    <a:pt x="2996" y="1516"/>
                  </a:cubicBezTo>
                  <a:cubicBezTo>
                    <a:pt x="2723" y="1640"/>
                    <a:pt x="2404" y="1766"/>
                    <a:pt x="2085" y="1845"/>
                  </a:cubicBezTo>
                  <a:cubicBezTo>
                    <a:pt x="1651" y="1958"/>
                    <a:pt x="1197" y="1987"/>
                    <a:pt x="746" y="1987"/>
                  </a:cubicBezTo>
                  <a:cubicBezTo>
                    <a:pt x="511" y="1987"/>
                    <a:pt x="276" y="1979"/>
                    <a:pt x="46" y="1971"/>
                  </a:cubicBezTo>
                  <a:cubicBezTo>
                    <a:pt x="23" y="1971"/>
                    <a:pt x="1" y="1982"/>
                    <a:pt x="1" y="2005"/>
                  </a:cubicBezTo>
                  <a:cubicBezTo>
                    <a:pt x="1" y="2028"/>
                    <a:pt x="23" y="2050"/>
                    <a:pt x="46" y="2050"/>
                  </a:cubicBezTo>
                  <a:cubicBezTo>
                    <a:pt x="297" y="2062"/>
                    <a:pt x="536" y="2073"/>
                    <a:pt x="787" y="2073"/>
                  </a:cubicBezTo>
                  <a:cubicBezTo>
                    <a:pt x="1230" y="2073"/>
                    <a:pt x="1675" y="2039"/>
                    <a:pt x="2108" y="1937"/>
                  </a:cubicBezTo>
                  <a:cubicBezTo>
                    <a:pt x="2437" y="1845"/>
                    <a:pt x="2745" y="1721"/>
                    <a:pt x="3030" y="1595"/>
                  </a:cubicBezTo>
                  <a:cubicBezTo>
                    <a:pt x="3975" y="1197"/>
                    <a:pt x="4886" y="707"/>
                    <a:pt x="5774" y="206"/>
                  </a:cubicBezTo>
                  <a:cubicBezTo>
                    <a:pt x="5831" y="137"/>
                    <a:pt x="5899" y="69"/>
                    <a:pt x="59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8" name="Google Shape;1593;p61">
              <a:extLst>
                <a:ext uri="{FF2B5EF4-FFF2-40B4-BE49-F238E27FC236}">
                  <a16:creationId xmlns:a16="http://schemas.microsoft.com/office/drawing/2014/main" id="{B2F403CA-A664-5FFF-18A0-990666D5DAC5}"/>
                </a:ext>
              </a:extLst>
            </p:cNvPr>
            <p:cNvSpPr/>
            <p:nvPr/>
          </p:nvSpPr>
          <p:spPr>
            <a:xfrm>
              <a:off x="1722925" y="1925163"/>
              <a:ext cx="329400" cy="743875"/>
            </a:xfrm>
            <a:custGeom>
              <a:avLst/>
              <a:gdLst/>
              <a:ahLst/>
              <a:cxnLst/>
              <a:rect l="l" t="t" r="r" b="b"/>
              <a:pathLst>
                <a:path w="13176" h="29755" extrusionOk="0">
                  <a:moveTo>
                    <a:pt x="8587" y="1"/>
                  </a:moveTo>
                  <a:lnTo>
                    <a:pt x="2164" y="5057"/>
                  </a:lnTo>
                  <a:cubicBezTo>
                    <a:pt x="2164" y="5057"/>
                    <a:pt x="262" y="16978"/>
                    <a:pt x="137" y="22684"/>
                  </a:cubicBezTo>
                  <a:cubicBezTo>
                    <a:pt x="1" y="28377"/>
                    <a:pt x="3542" y="29755"/>
                    <a:pt x="3542" y="29755"/>
                  </a:cubicBezTo>
                  <a:cubicBezTo>
                    <a:pt x="4464" y="26738"/>
                    <a:pt x="10624" y="22023"/>
                    <a:pt x="10624" y="22023"/>
                  </a:cubicBezTo>
                  <a:cubicBezTo>
                    <a:pt x="10624" y="22023"/>
                    <a:pt x="10101" y="20190"/>
                    <a:pt x="10556" y="17889"/>
                  </a:cubicBezTo>
                  <a:cubicBezTo>
                    <a:pt x="11012" y="15601"/>
                    <a:pt x="13175" y="9372"/>
                    <a:pt x="12777" y="5318"/>
                  </a:cubicBezTo>
                  <a:cubicBezTo>
                    <a:pt x="12390" y="1253"/>
                    <a:pt x="8587" y="1"/>
                    <a:pt x="8587" y="1"/>
                  </a:cubicBezTo>
                  <a:close/>
                </a:path>
              </a:pathLst>
            </a:custGeom>
            <a:solidFill>
              <a:srgbClr val="86C3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9" name="Google Shape;1594;p61">
              <a:extLst>
                <a:ext uri="{FF2B5EF4-FFF2-40B4-BE49-F238E27FC236}">
                  <a16:creationId xmlns:a16="http://schemas.microsoft.com/office/drawing/2014/main" id="{AD5892ED-5DA5-CA44-CEE8-01B0D4F79D5B}"/>
                </a:ext>
              </a:extLst>
            </p:cNvPr>
            <p:cNvSpPr/>
            <p:nvPr/>
          </p:nvSpPr>
          <p:spPr>
            <a:xfrm>
              <a:off x="1952650" y="1755413"/>
              <a:ext cx="125850" cy="168925"/>
            </a:xfrm>
            <a:custGeom>
              <a:avLst/>
              <a:gdLst/>
              <a:ahLst/>
              <a:cxnLst/>
              <a:rect l="l" t="t" r="r" b="b"/>
              <a:pathLst>
                <a:path w="5034" h="6757" extrusionOk="0">
                  <a:moveTo>
                    <a:pt x="4944" y="1"/>
                  </a:moveTo>
                  <a:cubicBezTo>
                    <a:pt x="4926" y="1"/>
                    <a:pt x="4909" y="9"/>
                    <a:pt x="4897" y="27"/>
                  </a:cubicBezTo>
                  <a:cubicBezTo>
                    <a:pt x="3064" y="2065"/>
                    <a:pt x="1425" y="4285"/>
                    <a:pt x="23" y="6642"/>
                  </a:cubicBezTo>
                  <a:cubicBezTo>
                    <a:pt x="1" y="6677"/>
                    <a:pt x="13" y="6722"/>
                    <a:pt x="46" y="6745"/>
                  </a:cubicBezTo>
                  <a:cubicBezTo>
                    <a:pt x="58" y="6745"/>
                    <a:pt x="69" y="6756"/>
                    <a:pt x="81" y="6756"/>
                  </a:cubicBezTo>
                  <a:cubicBezTo>
                    <a:pt x="115" y="6756"/>
                    <a:pt x="137" y="6733"/>
                    <a:pt x="149" y="6711"/>
                  </a:cubicBezTo>
                  <a:cubicBezTo>
                    <a:pt x="1549" y="4377"/>
                    <a:pt x="3178" y="2156"/>
                    <a:pt x="5011" y="129"/>
                  </a:cubicBezTo>
                  <a:cubicBezTo>
                    <a:pt x="5034" y="95"/>
                    <a:pt x="5034" y="49"/>
                    <a:pt x="5000" y="27"/>
                  </a:cubicBezTo>
                  <a:cubicBezTo>
                    <a:pt x="4983" y="9"/>
                    <a:pt x="4963" y="1"/>
                    <a:pt x="4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0" name="Google Shape;1595;p61">
              <a:extLst>
                <a:ext uri="{FF2B5EF4-FFF2-40B4-BE49-F238E27FC236}">
                  <a16:creationId xmlns:a16="http://schemas.microsoft.com/office/drawing/2014/main" id="{2887996C-02A0-843C-8FFD-A3A39F31A7D9}"/>
                </a:ext>
              </a:extLst>
            </p:cNvPr>
            <p:cNvSpPr/>
            <p:nvPr/>
          </p:nvSpPr>
          <p:spPr>
            <a:xfrm>
              <a:off x="1954650" y="1939388"/>
              <a:ext cx="95125" cy="546900"/>
            </a:xfrm>
            <a:custGeom>
              <a:avLst/>
              <a:gdLst/>
              <a:ahLst/>
              <a:cxnLst/>
              <a:rect l="l" t="t" r="r" b="b"/>
              <a:pathLst>
                <a:path w="3805" h="21876" extrusionOk="0">
                  <a:moveTo>
                    <a:pt x="884" y="0"/>
                  </a:moveTo>
                  <a:cubicBezTo>
                    <a:pt x="858" y="0"/>
                    <a:pt x="831" y="13"/>
                    <a:pt x="809" y="35"/>
                  </a:cubicBezTo>
                  <a:cubicBezTo>
                    <a:pt x="786" y="69"/>
                    <a:pt x="798" y="115"/>
                    <a:pt x="832" y="138"/>
                  </a:cubicBezTo>
                  <a:cubicBezTo>
                    <a:pt x="832" y="138"/>
                    <a:pt x="1549" y="672"/>
                    <a:pt x="2244" y="1652"/>
                  </a:cubicBezTo>
                  <a:cubicBezTo>
                    <a:pt x="2654" y="2221"/>
                    <a:pt x="2972" y="2836"/>
                    <a:pt x="3212" y="3463"/>
                  </a:cubicBezTo>
                  <a:cubicBezTo>
                    <a:pt x="3508" y="4260"/>
                    <a:pt x="3645" y="5080"/>
                    <a:pt x="3645" y="5922"/>
                  </a:cubicBezTo>
                  <a:cubicBezTo>
                    <a:pt x="3645" y="7846"/>
                    <a:pt x="2665" y="11889"/>
                    <a:pt x="1834" y="14952"/>
                  </a:cubicBezTo>
                  <a:cubicBezTo>
                    <a:pt x="935" y="18266"/>
                    <a:pt x="24" y="21158"/>
                    <a:pt x="12" y="21181"/>
                  </a:cubicBezTo>
                  <a:cubicBezTo>
                    <a:pt x="1" y="21215"/>
                    <a:pt x="24" y="21260"/>
                    <a:pt x="46" y="21272"/>
                  </a:cubicBezTo>
                  <a:lnTo>
                    <a:pt x="1037" y="21864"/>
                  </a:lnTo>
                  <a:cubicBezTo>
                    <a:pt x="1048" y="21875"/>
                    <a:pt x="1059" y="21875"/>
                    <a:pt x="1071" y="21875"/>
                  </a:cubicBezTo>
                  <a:cubicBezTo>
                    <a:pt x="1094" y="21875"/>
                    <a:pt x="1128" y="21864"/>
                    <a:pt x="1140" y="21842"/>
                  </a:cubicBezTo>
                  <a:cubicBezTo>
                    <a:pt x="1162" y="21807"/>
                    <a:pt x="1150" y="21750"/>
                    <a:pt x="1117" y="21739"/>
                  </a:cubicBezTo>
                  <a:lnTo>
                    <a:pt x="183" y="21169"/>
                  </a:lnTo>
                  <a:cubicBezTo>
                    <a:pt x="308" y="20748"/>
                    <a:pt x="1150" y="18049"/>
                    <a:pt x="1982" y="14987"/>
                  </a:cubicBezTo>
                  <a:cubicBezTo>
                    <a:pt x="2506" y="13039"/>
                    <a:pt x="2927" y="11331"/>
                    <a:pt x="3235" y="9908"/>
                  </a:cubicBezTo>
                  <a:cubicBezTo>
                    <a:pt x="3610" y="8120"/>
                    <a:pt x="3804" y="6776"/>
                    <a:pt x="3804" y="5922"/>
                  </a:cubicBezTo>
                  <a:cubicBezTo>
                    <a:pt x="3804" y="5068"/>
                    <a:pt x="3656" y="4214"/>
                    <a:pt x="3349" y="3405"/>
                  </a:cubicBezTo>
                  <a:cubicBezTo>
                    <a:pt x="3109" y="2757"/>
                    <a:pt x="2779" y="2142"/>
                    <a:pt x="2358" y="1550"/>
                  </a:cubicBezTo>
                  <a:cubicBezTo>
                    <a:pt x="1652" y="559"/>
                    <a:pt x="946" y="35"/>
                    <a:pt x="923" y="12"/>
                  </a:cubicBezTo>
                  <a:cubicBezTo>
                    <a:pt x="911" y="4"/>
                    <a:pt x="898" y="0"/>
                    <a:pt x="8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1" name="Google Shape;1596;p61">
              <a:extLst>
                <a:ext uri="{FF2B5EF4-FFF2-40B4-BE49-F238E27FC236}">
                  <a16:creationId xmlns:a16="http://schemas.microsoft.com/office/drawing/2014/main" id="{4185953A-F4F0-845A-1C36-A9785D6E907B}"/>
                </a:ext>
              </a:extLst>
            </p:cNvPr>
            <p:cNvSpPr/>
            <p:nvPr/>
          </p:nvSpPr>
          <p:spPr>
            <a:xfrm>
              <a:off x="1726625" y="2133488"/>
              <a:ext cx="94825" cy="524750"/>
            </a:xfrm>
            <a:custGeom>
              <a:avLst/>
              <a:gdLst/>
              <a:ahLst/>
              <a:cxnLst/>
              <a:rect l="l" t="t" r="r" b="b"/>
              <a:pathLst>
                <a:path w="3793" h="20990" extrusionOk="0">
                  <a:moveTo>
                    <a:pt x="2032" y="1"/>
                  </a:moveTo>
                  <a:cubicBezTo>
                    <a:pt x="1996" y="1"/>
                    <a:pt x="1969" y="30"/>
                    <a:pt x="1959" y="60"/>
                  </a:cubicBezTo>
                  <a:cubicBezTo>
                    <a:pt x="1959" y="94"/>
                    <a:pt x="1424" y="3396"/>
                    <a:pt x="934" y="6949"/>
                  </a:cubicBezTo>
                  <a:cubicBezTo>
                    <a:pt x="285" y="11720"/>
                    <a:pt x="12" y="14635"/>
                    <a:pt x="137" y="15614"/>
                  </a:cubicBezTo>
                  <a:cubicBezTo>
                    <a:pt x="205" y="16161"/>
                    <a:pt x="433" y="16788"/>
                    <a:pt x="820" y="17471"/>
                  </a:cubicBezTo>
                  <a:cubicBezTo>
                    <a:pt x="1128" y="18006"/>
                    <a:pt x="1526" y="18587"/>
                    <a:pt x="2016" y="19190"/>
                  </a:cubicBezTo>
                  <a:cubicBezTo>
                    <a:pt x="2847" y="20215"/>
                    <a:pt x="3644" y="20966"/>
                    <a:pt x="3656" y="20966"/>
                  </a:cubicBezTo>
                  <a:cubicBezTo>
                    <a:pt x="3667" y="20989"/>
                    <a:pt x="3690" y="20989"/>
                    <a:pt x="3702" y="20989"/>
                  </a:cubicBezTo>
                  <a:cubicBezTo>
                    <a:pt x="3724" y="20989"/>
                    <a:pt x="3747" y="20978"/>
                    <a:pt x="3758" y="20966"/>
                  </a:cubicBezTo>
                  <a:cubicBezTo>
                    <a:pt x="3793" y="20933"/>
                    <a:pt x="3793" y="20887"/>
                    <a:pt x="3758" y="20864"/>
                  </a:cubicBezTo>
                  <a:cubicBezTo>
                    <a:pt x="3747" y="20852"/>
                    <a:pt x="2950" y="20113"/>
                    <a:pt x="2130" y="19099"/>
                  </a:cubicBezTo>
                  <a:cubicBezTo>
                    <a:pt x="1048" y="17755"/>
                    <a:pt x="410" y="16548"/>
                    <a:pt x="296" y="15603"/>
                  </a:cubicBezTo>
                  <a:cubicBezTo>
                    <a:pt x="0" y="13280"/>
                    <a:pt x="2085" y="219"/>
                    <a:pt x="2107" y="94"/>
                  </a:cubicBezTo>
                  <a:cubicBezTo>
                    <a:pt x="2118" y="49"/>
                    <a:pt x="2085" y="3"/>
                    <a:pt x="2050" y="3"/>
                  </a:cubicBezTo>
                  <a:cubicBezTo>
                    <a:pt x="2044" y="1"/>
                    <a:pt x="2038" y="1"/>
                    <a:pt x="2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2" name="Google Shape;1597;p61">
              <a:extLst>
                <a:ext uri="{FF2B5EF4-FFF2-40B4-BE49-F238E27FC236}">
                  <a16:creationId xmlns:a16="http://schemas.microsoft.com/office/drawing/2014/main" id="{05068042-AF1E-47B5-3EBB-80FE9DA12934}"/>
                </a:ext>
              </a:extLst>
            </p:cNvPr>
            <p:cNvSpPr/>
            <p:nvPr/>
          </p:nvSpPr>
          <p:spPr>
            <a:xfrm>
              <a:off x="2152225" y="1490588"/>
              <a:ext cx="61525" cy="150850"/>
            </a:xfrm>
            <a:custGeom>
              <a:avLst/>
              <a:gdLst/>
              <a:ahLst/>
              <a:cxnLst/>
              <a:rect l="l" t="t" r="r" b="b"/>
              <a:pathLst>
                <a:path w="2461" h="6034" extrusionOk="0">
                  <a:moveTo>
                    <a:pt x="1517" y="0"/>
                  </a:moveTo>
                  <a:cubicBezTo>
                    <a:pt x="1252" y="0"/>
                    <a:pt x="979" y="89"/>
                    <a:pt x="775" y="257"/>
                  </a:cubicBezTo>
                  <a:cubicBezTo>
                    <a:pt x="319" y="633"/>
                    <a:pt x="148" y="1248"/>
                    <a:pt x="80" y="1840"/>
                  </a:cubicBezTo>
                  <a:cubicBezTo>
                    <a:pt x="0" y="2535"/>
                    <a:pt x="125" y="3047"/>
                    <a:pt x="433" y="3651"/>
                  </a:cubicBezTo>
                  <a:cubicBezTo>
                    <a:pt x="763" y="4334"/>
                    <a:pt x="809" y="5051"/>
                    <a:pt x="1082" y="5757"/>
                  </a:cubicBezTo>
                  <a:cubicBezTo>
                    <a:pt x="1116" y="5848"/>
                    <a:pt x="1162" y="5939"/>
                    <a:pt x="1253" y="5997"/>
                  </a:cubicBezTo>
                  <a:cubicBezTo>
                    <a:pt x="1293" y="6022"/>
                    <a:pt x="1339" y="6033"/>
                    <a:pt x="1387" y="6033"/>
                  </a:cubicBezTo>
                  <a:cubicBezTo>
                    <a:pt x="1487" y="6033"/>
                    <a:pt x="1593" y="5983"/>
                    <a:pt x="1663" y="5905"/>
                  </a:cubicBezTo>
                  <a:cubicBezTo>
                    <a:pt x="1777" y="5792"/>
                    <a:pt x="1822" y="5632"/>
                    <a:pt x="1856" y="5484"/>
                  </a:cubicBezTo>
                  <a:cubicBezTo>
                    <a:pt x="2255" y="4083"/>
                    <a:pt x="2460" y="2614"/>
                    <a:pt x="2448" y="1146"/>
                  </a:cubicBezTo>
                  <a:cubicBezTo>
                    <a:pt x="2448" y="895"/>
                    <a:pt x="2437" y="633"/>
                    <a:pt x="2312" y="417"/>
                  </a:cubicBezTo>
                  <a:cubicBezTo>
                    <a:pt x="2155" y="134"/>
                    <a:pt x="1842" y="0"/>
                    <a:pt x="1517" y="0"/>
                  </a:cubicBezTo>
                  <a:close/>
                </a:path>
              </a:pathLst>
            </a:custGeom>
            <a:solidFill>
              <a:srgbClr val="3A2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3" name="Google Shape;1598;p61">
              <a:extLst>
                <a:ext uri="{FF2B5EF4-FFF2-40B4-BE49-F238E27FC236}">
                  <a16:creationId xmlns:a16="http://schemas.microsoft.com/office/drawing/2014/main" id="{43C2168E-BA4C-97B2-45DD-2DE57F964B20}"/>
                </a:ext>
              </a:extLst>
            </p:cNvPr>
            <p:cNvSpPr/>
            <p:nvPr/>
          </p:nvSpPr>
          <p:spPr>
            <a:xfrm>
              <a:off x="2074500" y="1619413"/>
              <a:ext cx="184800" cy="313425"/>
            </a:xfrm>
            <a:custGeom>
              <a:avLst/>
              <a:gdLst/>
              <a:ahLst/>
              <a:cxnLst/>
              <a:rect l="l" t="t" r="r" b="b"/>
              <a:pathLst>
                <a:path w="7392" h="12537" extrusionOk="0">
                  <a:moveTo>
                    <a:pt x="2221" y="1"/>
                  </a:moveTo>
                  <a:lnTo>
                    <a:pt x="58" y="4761"/>
                  </a:lnTo>
                  <a:cubicBezTo>
                    <a:pt x="0" y="4908"/>
                    <a:pt x="194" y="5467"/>
                    <a:pt x="228" y="5637"/>
                  </a:cubicBezTo>
                  <a:cubicBezTo>
                    <a:pt x="296" y="5979"/>
                    <a:pt x="377" y="6320"/>
                    <a:pt x="445" y="6662"/>
                  </a:cubicBezTo>
                  <a:cubicBezTo>
                    <a:pt x="604" y="7357"/>
                    <a:pt x="787" y="8051"/>
                    <a:pt x="1002" y="8746"/>
                  </a:cubicBezTo>
                  <a:cubicBezTo>
                    <a:pt x="1207" y="9407"/>
                    <a:pt x="1435" y="10055"/>
                    <a:pt x="1708" y="10693"/>
                  </a:cubicBezTo>
                  <a:cubicBezTo>
                    <a:pt x="1948" y="11251"/>
                    <a:pt x="2164" y="11946"/>
                    <a:pt x="2665" y="12310"/>
                  </a:cubicBezTo>
                  <a:cubicBezTo>
                    <a:pt x="2874" y="12469"/>
                    <a:pt x="3087" y="12537"/>
                    <a:pt x="3294" y="12537"/>
                  </a:cubicBezTo>
                  <a:cubicBezTo>
                    <a:pt x="3842" y="12537"/>
                    <a:pt x="4345" y="12060"/>
                    <a:pt x="4601" y="11547"/>
                  </a:cubicBezTo>
                  <a:cubicBezTo>
                    <a:pt x="4988" y="10796"/>
                    <a:pt x="5341" y="10032"/>
                    <a:pt x="5706" y="9281"/>
                  </a:cubicBezTo>
                  <a:cubicBezTo>
                    <a:pt x="5785" y="9122"/>
                    <a:pt x="5865" y="8974"/>
                    <a:pt x="5934" y="8815"/>
                  </a:cubicBezTo>
                  <a:cubicBezTo>
                    <a:pt x="6184" y="8336"/>
                    <a:pt x="6423" y="7858"/>
                    <a:pt x="6662" y="7368"/>
                  </a:cubicBezTo>
                  <a:cubicBezTo>
                    <a:pt x="6685" y="7322"/>
                    <a:pt x="6753" y="7198"/>
                    <a:pt x="6844" y="7061"/>
                  </a:cubicBezTo>
                  <a:cubicBezTo>
                    <a:pt x="7060" y="6674"/>
                    <a:pt x="7391" y="6104"/>
                    <a:pt x="7334" y="5991"/>
                  </a:cubicBezTo>
                  <a:lnTo>
                    <a:pt x="2221" y="1"/>
                  </a:ln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4" name="Google Shape;1599;p61">
              <a:extLst>
                <a:ext uri="{FF2B5EF4-FFF2-40B4-BE49-F238E27FC236}">
                  <a16:creationId xmlns:a16="http://schemas.microsoft.com/office/drawing/2014/main" id="{73F055C0-8ED9-A278-5775-523CBF0FC37A}"/>
                </a:ext>
              </a:extLst>
            </p:cNvPr>
            <p:cNvSpPr/>
            <p:nvPr/>
          </p:nvSpPr>
          <p:spPr>
            <a:xfrm>
              <a:off x="2161900" y="1705388"/>
              <a:ext cx="83725" cy="146050"/>
            </a:xfrm>
            <a:custGeom>
              <a:avLst/>
              <a:gdLst/>
              <a:ahLst/>
              <a:cxnLst/>
              <a:rect l="l" t="t" r="r" b="b"/>
              <a:pathLst>
                <a:path w="3349" h="5842" extrusionOk="0">
                  <a:moveTo>
                    <a:pt x="183" y="1"/>
                  </a:moveTo>
                  <a:lnTo>
                    <a:pt x="183" y="1"/>
                  </a:lnTo>
                  <a:cubicBezTo>
                    <a:pt x="1" y="2142"/>
                    <a:pt x="1446" y="4670"/>
                    <a:pt x="2210" y="5842"/>
                  </a:cubicBezTo>
                  <a:cubicBezTo>
                    <a:pt x="2289" y="5683"/>
                    <a:pt x="2369" y="5535"/>
                    <a:pt x="2438" y="5376"/>
                  </a:cubicBezTo>
                  <a:cubicBezTo>
                    <a:pt x="2688" y="4897"/>
                    <a:pt x="2927" y="4419"/>
                    <a:pt x="3166" y="3929"/>
                  </a:cubicBezTo>
                  <a:cubicBezTo>
                    <a:pt x="3189" y="3883"/>
                    <a:pt x="3257" y="3759"/>
                    <a:pt x="3348" y="3622"/>
                  </a:cubicBezTo>
                  <a:cubicBezTo>
                    <a:pt x="1481" y="1948"/>
                    <a:pt x="183" y="1"/>
                    <a:pt x="183" y="1"/>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5" name="Google Shape;1600;p61">
              <a:extLst>
                <a:ext uri="{FF2B5EF4-FFF2-40B4-BE49-F238E27FC236}">
                  <a16:creationId xmlns:a16="http://schemas.microsoft.com/office/drawing/2014/main" id="{815AAAA4-03D4-76C0-8FE3-C98325081EE4}"/>
                </a:ext>
              </a:extLst>
            </p:cNvPr>
            <p:cNvSpPr/>
            <p:nvPr/>
          </p:nvSpPr>
          <p:spPr>
            <a:xfrm>
              <a:off x="2083900" y="1398163"/>
              <a:ext cx="304075" cy="405625"/>
            </a:xfrm>
            <a:custGeom>
              <a:avLst/>
              <a:gdLst/>
              <a:ahLst/>
              <a:cxnLst/>
              <a:rect l="l" t="t" r="r" b="b"/>
              <a:pathLst>
                <a:path w="12163" h="16225" extrusionOk="0">
                  <a:moveTo>
                    <a:pt x="7191" y="1"/>
                  </a:moveTo>
                  <a:cubicBezTo>
                    <a:pt x="5131" y="1"/>
                    <a:pt x="3155" y="1292"/>
                    <a:pt x="2119" y="3021"/>
                  </a:cubicBezTo>
                  <a:cubicBezTo>
                    <a:pt x="991" y="4888"/>
                    <a:pt x="1" y="7621"/>
                    <a:pt x="752" y="9773"/>
                  </a:cubicBezTo>
                  <a:cubicBezTo>
                    <a:pt x="1287" y="11310"/>
                    <a:pt x="2642" y="12768"/>
                    <a:pt x="3792" y="13895"/>
                  </a:cubicBezTo>
                  <a:cubicBezTo>
                    <a:pt x="4848" y="14932"/>
                    <a:pt x="6469" y="16224"/>
                    <a:pt x="8083" y="16224"/>
                  </a:cubicBezTo>
                  <a:cubicBezTo>
                    <a:pt x="8331" y="16224"/>
                    <a:pt x="8579" y="16194"/>
                    <a:pt x="8825" y="16127"/>
                  </a:cubicBezTo>
                  <a:cubicBezTo>
                    <a:pt x="10226" y="15740"/>
                    <a:pt x="11023" y="14271"/>
                    <a:pt x="11456" y="12961"/>
                  </a:cubicBezTo>
                  <a:lnTo>
                    <a:pt x="11524" y="12723"/>
                  </a:lnTo>
                  <a:cubicBezTo>
                    <a:pt x="11922" y="11424"/>
                    <a:pt x="12116" y="10058"/>
                    <a:pt x="12150" y="8691"/>
                  </a:cubicBezTo>
                  <a:cubicBezTo>
                    <a:pt x="12162" y="8315"/>
                    <a:pt x="12162" y="7940"/>
                    <a:pt x="12150" y="7576"/>
                  </a:cubicBezTo>
                  <a:cubicBezTo>
                    <a:pt x="12150" y="7541"/>
                    <a:pt x="12139" y="7507"/>
                    <a:pt x="12139" y="7473"/>
                  </a:cubicBezTo>
                  <a:cubicBezTo>
                    <a:pt x="12139" y="7371"/>
                    <a:pt x="12139" y="7268"/>
                    <a:pt x="12127" y="7166"/>
                  </a:cubicBezTo>
                  <a:cubicBezTo>
                    <a:pt x="12116" y="6938"/>
                    <a:pt x="12105" y="6721"/>
                    <a:pt x="12082" y="6505"/>
                  </a:cubicBezTo>
                  <a:cubicBezTo>
                    <a:pt x="12082" y="6448"/>
                    <a:pt x="12071" y="6402"/>
                    <a:pt x="12071" y="6346"/>
                  </a:cubicBezTo>
                  <a:cubicBezTo>
                    <a:pt x="12059" y="6243"/>
                    <a:pt x="12048" y="6129"/>
                    <a:pt x="12036" y="6027"/>
                  </a:cubicBezTo>
                  <a:cubicBezTo>
                    <a:pt x="11991" y="5594"/>
                    <a:pt x="11922" y="5172"/>
                    <a:pt x="11854" y="4762"/>
                  </a:cubicBezTo>
                  <a:cubicBezTo>
                    <a:pt x="11626" y="3499"/>
                    <a:pt x="11171" y="2303"/>
                    <a:pt x="10397" y="1426"/>
                  </a:cubicBezTo>
                  <a:cubicBezTo>
                    <a:pt x="9680" y="584"/>
                    <a:pt x="8666" y="25"/>
                    <a:pt x="7322" y="3"/>
                  </a:cubicBezTo>
                  <a:cubicBezTo>
                    <a:pt x="7278" y="1"/>
                    <a:pt x="7234" y="1"/>
                    <a:pt x="7191"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6" name="Google Shape;1601;p61">
              <a:extLst>
                <a:ext uri="{FF2B5EF4-FFF2-40B4-BE49-F238E27FC236}">
                  <a16:creationId xmlns:a16="http://schemas.microsoft.com/office/drawing/2014/main" id="{D4FB34A5-5EC3-879E-FDF7-84A8339CA89D}"/>
                </a:ext>
              </a:extLst>
            </p:cNvPr>
            <p:cNvSpPr/>
            <p:nvPr/>
          </p:nvSpPr>
          <p:spPr>
            <a:xfrm>
              <a:off x="2232200" y="1546888"/>
              <a:ext cx="88850" cy="35425"/>
            </a:xfrm>
            <a:custGeom>
              <a:avLst/>
              <a:gdLst/>
              <a:ahLst/>
              <a:cxnLst/>
              <a:rect l="l" t="t" r="r" b="b"/>
              <a:pathLst>
                <a:path w="3554" h="1417" extrusionOk="0">
                  <a:moveTo>
                    <a:pt x="1527" y="0"/>
                  </a:moveTo>
                  <a:cubicBezTo>
                    <a:pt x="1329" y="0"/>
                    <a:pt x="1133" y="38"/>
                    <a:pt x="946" y="123"/>
                  </a:cubicBezTo>
                  <a:cubicBezTo>
                    <a:pt x="559" y="306"/>
                    <a:pt x="172" y="670"/>
                    <a:pt x="13" y="1080"/>
                  </a:cubicBezTo>
                  <a:cubicBezTo>
                    <a:pt x="13" y="1103"/>
                    <a:pt x="1" y="1136"/>
                    <a:pt x="13" y="1159"/>
                  </a:cubicBezTo>
                  <a:cubicBezTo>
                    <a:pt x="24" y="1205"/>
                    <a:pt x="81" y="1205"/>
                    <a:pt x="127" y="1205"/>
                  </a:cubicBezTo>
                  <a:cubicBezTo>
                    <a:pt x="157" y="1205"/>
                    <a:pt x="188" y="1206"/>
                    <a:pt x="219" y="1206"/>
                  </a:cubicBezTo>
                  <a:cubicBezTo>
                    <a:pt x="550" y="1206"/>
                    <a:pt x="883" y="1174"/>
                    <a:pt x="1212" y="1174"/>
                  </a:cubicBezTo>
                  <a:cubicBezTo>
                    <a:pt x="1453" y="1174"/>
                    <a:pt x="1692" y="1191"/>
                    <a:pt x="1926" y="1250"/>
                  </a:cubicBezTo>
                  <a:cubicBezTo>
                    <a:pt x="2096" y="1296"/>
                    <a:pt x="2255" y="1353"/>
                    <a:pt x="2427" y="1399"/>
                  </a:cubicBezTo>
                  <a:cubicBezTo>
                    <a:pt x="2489" y="1411"/>
                    <a:pt x="2550" y="1416"/>
                    <a:pt x="2611" y="1416"/>
                  </a:cubicBezTo>
                  <a:cubicBezTo>
                    <a:pt x="2839" y="1416"/>
                    <a:pt x="3052" y="1333"/>
                    <a:pt x="3224" y="1171"/>
                  </a:cubicBezTo>
                  <a:cubicBezTo>
                    <a:pt x="3235" y="1148"/>
                    <a:pt x="3247" y="1136"/>
                    <a:pt x="3269" y="1125"/>
                  </a:cubicBezTo>
                  <a:cubicBezTo>
                    <a:pt x="3394" y="977"/>
                    <a:pt x="3485" y="795"/>
                    <a:pt x="3531" y="602"/>
                  </a:cubicBezTo>
                  <a:cubicBezTo>
                    <a:pt x="3543" y="567"/>
                    <a:pt x="3554" y="521"/>
                    <a:pt x="3543" y="488"/>
                  </a:cubicBezTo>
                  <a:cubicBezTo>
                    <a:pt x="3531" y="430"/>
                    <a:pt x="3485" y="397"/>
                    <a:pt x="3440" y="397"/>
                  </a:cubicBezTo>
                  <a:cubicBezTo>
                    <a:pt x="3425" y="393"/>
                    <a:pt x="3409" y="391"/>
                    <a:pt x="3394" y="391"/>
                  </a:cubicBezTo>
                  <a:cubicBezTo>
                    <a:pt x="3364" y="391"/>
                    <a:pt x="3333" y="397"/>
                    <a:pt x="3303" y="397"/>
                  </a:cubicBezTo>
                  <a:cubicBezTo>
                    <a:pt x="3245" y="406"/>
                    <a:pt x="3188" y="411"/>
                    <a:pt x="3132" y="411"/>
                  </a:cubicBezTo>
                  <a:cubicBezTo>
                    <a:pt x="2798" y="411"/>
                    <a:pt x="2511" y="251"/>
                    <a:pt x="2199" y="134"/>
                  </a:cubicBezTo>
                  <a:cubicBezTo>
                    <a:pt x="1981" y="49"/>
                    <a:pt x="1753" y="0"/>
                    <a:pt x="1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7" name="Google Shape;1602;p61">
              <a:extLst>
                <a:ext uri="{FF2B5EF4-FFF2-40B4-BE49-F238E27FC236}">
                  <a16:creationId xmlns:a16="http://schemas.microsoft.com/office/drawing/2014/main" id="{8D564C8F-83FE-600F-36B7-3980EB762ABA}"/>
                </a:ext>
              </a:extLst>
            </p:cNvPr>
            <p:cNvSpPr/>
            <p:nvPr/>
          </p:nvSpPr>
          <p:spPr>
            <a:xfrm>
              <a:off x="2363725" y="1559638"/>
              <a:ext cx="23100" cy="27350"/>
            </a:xfrm>
            <a:custGeom>
              <a:avLst/>
              <a:gdLst/>
              <a:ahLst/>
              <a:cxnLst/>
              <a:rect l="l" t="t" r="r" b="b"/>
              <a:pathLst>
                <a:path w="924" h="1094" extrusionOk="0">
                  <a:moveTo>
                    <a:pt x="866" y="1"/>
                  </a:moveTo>
                  <a:cubicBezTo>
                    <a:pt x="661" y="103"/>
                    <a:pt x="456" y="171"/>
                    <a:pt x="228" y="171"/>
                  </a:cubicBezTo>
                  <a:lnTo>
                    <a:pt x="104" y="171"/>
                  </a:lnTo>
                  <a:cubicBezTo>
                    <a:pt x="46" y="194"/>
                    <a:pt x="1" y="216"/>
                    <a:pt x="1" y="274"/>
                  </a:cubicBezTo>
                  <a:cubicBezTo>
                    <a:pt x="1" y="319"/>
                    <a:pt x="13" y="353"/>
                    <a:pt x="23" y="399"/>
                  </a:cubicBezTo>
                  <a:cubicBezTo>
                    <a:pt x="104" y="570"/>
                    <a:pt x="206" y="752"/>
                    <a:pt x="354" y="877"/>
                  </a:cubicBezTo>
                  <a:cubicBezTo>
                    <a:pt x="377" y="889"/>
                    <a:pt x="400" y="900"/>
                    <a:pt x="411" y="922"/>
                  </a:cubicBezTo>
                  <a:cubicBezTo>
                    <a:pt x="559" y="1036"/>
                    <a:pt x="741" y="1094"/>
                    <a:pt x="923" y="1094"/>
                  </a:cubicBezTo>
                  <a:lnTo>
                    <a:pt x="923" y="991"/>
                  </a:lnTo>
                  <a:cubicBezTo>
                    <a:pt x="923" y="889"/>
                    <a:pt x="912" y="786"/>
                    <a:pt x="912" y="684"/>
                  </a:cubicBezTo>
                  <a:cubicBezTo>
                    <a:pt x="901" y="456"/>
                    <a:pt x="889" y="228"/>
                    <a:pt x="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8" name="Google Shape;1603;p61">
              <a:extLst>
                <a:ext uri="{FF2B5EF4-FFF2-40B4-BE49-F238E27FC236}">
                  <a16:creationId xmlns:a16="http://schemas.microsoft.com/office/drawing/2014/main" id="{65A964FA-7EAD-A43F-3893-1268DEA2E44E}"/>
                </a:ext>
              </a:extLst>
            </p:cNvPr>
            <p:cNvSpPr/>
            <p:nvPr/>
          </p:nvSpPr>
          <p:spPr>
            <a:xfrm>
              <a:off x="2366000" y="1602288"/>
              <a:ext cx="17100" cy="16650"/>
            </a:xfrm>
            <a:custGeom>
              <a:avLst/>
              <a:gdLst/>
              <a:ahLst/>
              <a:cxnLst/>
              <a:rect l="l" t="t" r="r" b="b"/>
              <a:pathLst>
                <a:path w="684" h="666" extrusionOk="0">
                  <a:moveTo>
                    <a:pt x="346" y="0"/>
                  </a:moveTo>
                  <a:cubicBezTo>
                    <a:pt x="334" y="0"/>
                    <a:pt x="321" y="1"/>
                    <a:pt x="309" y="3"/>
                  </a:cubicBezTo>
                  <a:cubicBezTo>
                    <a:pt x="126" y="25"/>
                    <a:pt x="1" y="185"/>
                    <a:pt x="24" y="367"/>
                  </a:cubicBezTo>
                  <a:cubicBezTo>
                    <a:pt x="45" y="536"/>
                    <a:pt x="183" y="666"/>
                    <a:pt x="340" y="666"/>
                  </a:cubicBezTo>
                  <a:cubicBezTo>
                    <a:pt x="352" y="666"/>
                    <a:pt x="364" y="665"/>
                    <a:pt x="377" y="663"/>
                  </a:cubicBezTo>
                  <a:cubicBezTo>
                    <a:pt x="559" y="640"/>
                    <a:pt x="684" y="481"/>
                    <a:pt x="661" y="299"/>
                  </a:cubicBezTo>
                  <a:cubicBezTo>
                    <a:pt x="640" y="130"/>
                    <a:pt x="502" y="0"/>
                    <a:pt x="3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49" name="Google Shape;1604;p61">
              <a:extLst>
                <a:ext uri="{FF2B5EF4-FFF2-40B4-BE49-F238E27FC236}">
                  <a16:creationId xmlns:a16="http://schemas.microsoft.com/office/drawing/2014/main" id="{F1BD72CD-1A44-3357-5113-545F0A9AF1BF}"/>
                </a:ext>
              </a:extLst>
            </p:cNvPr>
            <p:cNvSpPr/>
            <p:nvPr/>
          </p:nvSpPr>
          <p:spPr>
            <a:xfrm>
              <a:off x="2267500" y="1599863"/>
              <a:ext cx="21100" cy="19100"/>
            </a:xfrm>
            <a:custGeom>
              <a:avLst/>
              <a:gdLst/>
              <a:ahLst/>
              <a:cxnLst/>
              <a:rect l="l" t="t" r="r" b="b"/>
              <a:pathLst>
                <a:path w="844" h="764" extrusionOk="0">
                  <a:moveTo>
                    <a:pt x="429" y="1"/>
                  </a:moveTo>
                  <a:cubicBezTo>
                    <a:pt x="393" y="1"/>
                    <a:pt x="356" y="7"/>
                    <a:pt x="320" y="19"/>
                  </a:cubicBezTo>
                  <a:cubicBezTo>
                    <a:pt x="115" y="77"/>
                    <a:pt x="1" y="293"/>
                    <a:pt x="69" y="487"/>
                  </a:cubicBezTo>
                  <a:cubicBezTo>
                    <a:pt x="117" y="656"/>
                    <a:pt x="264" y="763"/>
                    <a:pt x="430" y="763"/>
                  </a:cubicBezTo>
                  <a:cubicBezTo>
                    <a:pt x="465" y="763"/>
                    <a:pt x="501" y="758"/>
                    <a:pt x="536" y="748"/>
                  </a:cubicBezTo>
                  <a:cubicBezTo>
                    <a:pt x="730" y="692"/>
                    <a:pt x="843" y="475"/>
                    <a:pt x="775" y="270"/>
                  </a:cubicBezTo>
                  <a:cubicBezTo>
                    <a:pt x="729" y="113"/>
                    <a:pt x="585" y="1"/>
                    <a:pt x="4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0" name="Google Shape;1605;p61">
              <a:extLst>
                <a:ext uri="{FF2B5EF4-FFF2-40B4-BE49-F238E27FC236}">
                  <a16:creationId xmlns:a16="http://schemas.microsoft.com/office/drawing/2014/main" id="{31E4D5BC-F2B0-E64E-1AD0-CE363F6089A9}"/>
                </a:ext>
              </a:extLst>
            </p:cNvPr>
            <p:cNvSpPr/>
            <p:nvPr/>
          </p:nvSpPr>
          <p:spPr>
            <a:xfrm>
              <a:off x="1994225" y="1406313"/>
              <a:ext cx="181650" cy="288150"/>
            </a:xfrm>
            <a:custGeom>
              <a:avLst/>
              <a:gdLst/>
              <a:ahLst/>
              <a:cxnLst/>
              <a:rect l="l" t="t" r="r" b="b"/>
              <a:pathLst>
                <a:path w="7266" h="11526" extrusionOk="0">
                  <a:moveTo>
                    <a:pt x="3727" y="0"/>
                  </a:moveTo>
                  <a:cubicBezTo>
                    <a:pt x="3232" y="0"/>
                    <a:pt x="2737" y="162"/>
                    <a:pt x="2346" y="463"/>
                  </a:cubicBezTo>
                  <a:cubicBezTo>
                    <a:pt x="1754" y="929"/>
                    <a:pt x="1424" y="1693"/>
                    <a:pt x="1470" y="2444"/>
                  </a:cubicBezTo>
                  <a:cubicBezTo>
                    <a:pt x="1481" y="2637"/>
                    <a:pt x="1526" y="2831"/>
                    <a:pt x="1481" y="3024"/>
                  </a:cubicBezTo>
                  <a:cubicBezTo>
                    <a:pt x="1389" y="3492"/>
                    <a:pt x="900" y="3742"/>
                    <a:pt x="559" y="4084"/>
                  </a:cubicBezTo>
                  <a:cubicBezTo>
                    <a:pt x="217" y="4436"/>
                    <a:pt x="23" y="4915"/>
                    <a:pt x="12" y="5393"/>
                  </a:cubicBezTo>
                  <a:cubicBezTo>
                    <a:pt x="0" y="6532"/>
                    <a:pt x="957" y="7420"/>
                    <a:pt x="1412" y="8457"/>
                  </a:cubicBezTo>
                  <a:cubicBezTo>
                    <a:pt x="1561" y="8786"/>
                    <a:pt x="1663" y="9128"/>
                    <a:pt x="1822" y="9459"/>
                  </a:cubicBezTo>
                  <a:cubicBezTo>
                    <a:pt x="2016" y="9846"/>
                    <a:pt x="2278" y="10198"/>
                    <a:pt x="2551" y="10540"/>
                  </a:cubicBezTo>
                  <a:cubicBezTo>
                    <a:pt x="2642" y="10666"/>
                    <a:pt x="2745" y="10790"/>
                    <a:pt x="2859" y="10893"/>
                  </a:cubicBezTo>
                  <a:cubicBezTo>
                    <a:pt x="3018" y="11223"/>
                    <a:pt x="3314" y="11486"/>
                    <a:pt x="3679" y="11519"/>
                  </a:cubicBezTo>
                  <a:cubicBezTo>
                    <a:pt x="3714" y="11523"/>
                    <a:pt x="3749" y="11525"/>
                    <a:pt x="3784" y="11525"/>
                  </a:cubicBezTo>
                  <a:cubicBezTo>
                    <a:pt x="4056" y="11525"/>
                    <a:pt x="4326" y="11414"/>
                    <a:pt x="4578" y="11303"/>
                  </a:cubicBezTo>
                  <a:cubicBezTo>
                    <a:pt x="4817" y="11189"/>
                    <a:pt x="5056" y="11087"/>
                    <a:pt x="5273" y="10927"/>
                  </a:cubicBezTo>
                  <a:cubicBezTo>
                    <a:pt x="5455" y="10790"/>
                    <a:pt x="5614" y="10620"/>
                    <a:pt x="5774" y="10461"/>
                  </a:cubicBezTo>
                  <a:cubicBezTo>
                    <a:pt x="6058" y="10142"/>
                    <a:pt x="6331" y="9811"/>
                    <a:pt x="6582" y="9481"/>
                  </a:cubicBezTo>
                  <a:lnTo>
                    <a:pt x="6582" y="9481"/>
                  </a:lnTo>
                  <a:cubicBezTo>
                    <a:pt x="6458" y="9503"/>
                    <a:pt x="6330" y="9513"/>
                    <a:pt x="6202" y="9513"/>
                  </a:cubicBezTo>
                  <a:cubicBezTo>
                    <a:pt x="5989" y="9513"/>
                    <a:pt x="5774" y="9485"/>
                    <a:pt x="5569" y="9436"/>
                  </a:cubicBezTo>
                  <a:cubicBezTo>
                    <a:pt x="5569" y="9424"/>
                    <a:pt x="5580" y="9413"/>
                    <a:pt x="5580" y="9401"/>
                  </a:cubicBezTo>
                  <a:cubicBezTo>
                    <a:pt x="5899" y="8855"/>
                    <a:pt x="6559" y="8570"/>
                    <a:pt x="6822" y="8001"/>
                  </a:cubicBezTo>
                  <a:cubicBezTo>
                    <a:pt x="7118" y="7397"/>
                    <a:pt x="6878" y="6691"/>
                    <a:pt x="6776" y="6031"/>
                  </a:cubicBezTo>
                  <a:cubicBezTo>
                    <a:pt x="6650" y="5302"/>
                    <a:pt x="6708" y="4550"/>
                    <a:pt x="6924" y="3844"/>
                  </a:cubicBezTo>
                  <a:cubicBezTo>
                    <a:pt x="7037" y="3446"/>
                    <a:pt x="7220" y="3047"/>
                    <a:pt x="7242" y="2614"/>
                  </a:cubicBezTo>
                  <a:cubicBezTo>
                    <a:pt x="7265" y="2022"/>
                    <a:pt x="6969" y="1430"/>
                    <a:pt x="6525" y="1020"/>
                  </a:cubicBezTo>
                  <a:cubicBezTo>
                    <a:pt x="6093" y="610"/>
                    <a:pt x="5534" y="360"/>
                    <a:pt x="4954" y="167"/>
                  </a:cubicBezTo>
                  <a:lnTo>
                    <a:pt x="4476" y="132"/>
                  </a:lnTo>
                  <a:cubicBezTo>
                    <a:pt x="4236" y="43"/>
                    <a:pt x="3981" y="0"/>
                    <a:pt x="37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1" name="Google Shape;1606;p61">
              <a:extLst>
                <a:ext uri="{FF2B5EF4-FFF2-40B4-BE49-F238E27FC236}">
                  <a16:creationId xmlns:a16="http://schemas.microsoft.com/office/drawing/2014/main" id="{A9C64CA9-5AC4-DDA2-2867-91075F5459A2}"/>
                </a:ext>
              </a:extLst>
            </p:cNvPr>
            <p:cNvSpPr/>
            <p:nvPr/>
          </p:nvSpPr>
          <p:spPr>
            <a:xfrm>
              <a:off x="2068825" y="1564188"/>
              <a:ext cx="112175" cy="101900"/>
            </a:xfrm>
            <a:custGeom>
              <a:avLst/>
              <a:gdLst/>
              <a:ahLst/>
              <a:cxnLst/>
              <a:rect l="l" t="t" r="r" b="b"/>
              <a:pathLst>
                <a:path w="4487" h="4076" extrusionOk="0">
                  <a:moveTo>
                    <a:pt x="2325" y="1"/>
                  </a:moveTo>
                  <a:cubicBezTo>
                    <a:pt x="1961" y="1"/>
                    <a:pt x="1568" y="153"/>
                    <a:pt x="1161" y="547"/>
                  </a:cubicBezTo>
                  <a:cubicBezTo>
                    <a:pt x="0" y="1678"/>
                    <a:pt x="1135" y="4075"/>
                    <a:pt x="2540" y="4075"/>
                  </a:cubicBezTo>
                  <a:cubicBezTo>
                    <a:pt x="2734" y="4075"/>
                    <a:pt x="2933" y="4030"/>
                    <a:pt x="3132" y="3929"/>
                  </a:cubicBezTo>
                  <a:cubicBezTo>
                    <a:pt x="4407" y="3268"/>
                    <a:pt x="4486" y="1788"/>
                    <a:pt x="4486" y="1788"/>
                  </a:cubicBezTo>
                  <a:cubicBezTo>
                    <a:pt x="4486" y="1788"/>
                    <a:pt x="3572" y="1"/>
                    <a:pt x="2325" y="1"/>
                  </a:cubicBezTo>
                  <a:close/>
                </a:path>
              </a:pathLst>
            </a:custGeom>
            <a:solidFill>
              <a:srgbClr val="F08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2" name="Google Shape;1607;p61">
              <a:extLst>
                <a:ext uri="{FF2B5EF4-FFF2-40B4-BE49-F238E27FC236}">
                  <a16:creationId xmlns:a16="http://schemas.microsoft.com/office/drawing/2014/main" id="{03365B39-D9C3-D1D4-00FB-8B50F9B23CB2}"/>
                </a:ext>
              </a:extLst>
            </p:cNvPr>
            <p:cNvSpPr/>
            <p:nvPr/>
          </p:nvSpPr>
          <p:spPr>
            <a:xfrm>
              <a:off x="2277175" y="1704013"/>
              <a:ext cx="71500" cy="22750"/>
            </a:xfrm>
            <a:custGeom>
              <a:avLst/>
              <a:gdLst/>
              <a:ahLst/>
              <a:cxnLst/>
              <a:rect l="l" t="t" r="r" b="b"/>
              <a:pathLst>
                <a:path w="2860" h="910" extrusionOk="0">
                  <a:moveTo>
                    <a:pt x="659" y="0"/>
                  </a:moveTo>
                  <a:cubicBezTo>
                    <a:pt x="459" y="0"/>
                    <a:pt x="260" y="19"/>
                    <a:pt x="69" y="56"/>
                  </a:cubicBezTo>
                  <a:cubicBezTo>
                    <a:pt x="24" y="67"/>
                    <a:pt x="1" y="101"/>
                    <a:pt x="1" y="147"/>
                  </a:cubicBezTo>
                  <a:cubicBezTo>
                    <a:pt x="11" y="176"/>
                    <a:pt x="47" y="206"/>
                    <a:pt x="78" y="206"/>
                  </a:cubicBezTo>
                  <a:cubicBezTo>
                    <a:pt x="83" y="206"/>
                    <a:pt x="87" y="205"/>
                    <a:pt x="92" y="203"/>
                  </a:cubicBezTo>
                  <a:cubicBezTo>
                    <a:pt x="281" y="170"/>
                    <a:pt x="475" y="153"/>
                    <a:pt x="669" y="153"/>
                  </a:cubicBezTo>
                  <a:cubicBezTo>
                    <a:pt x="941" y="153"/>
                    <a:pt x="1215" y="187"/>
                    <a:pt x="1481" y="261"/>
                  </a:cubicBezTo>
                  <a:cubicBezTo>
                    <a:pt x="1949" y="375"/>
                    <a:pt x="2370" y="591"/>
                    <a:pt x="2723" y="887"/>
                  </a:cubicBezTo>
                  <a:cubicBezTo>
                    <a:pt x="2734" y="898"/>
                    <a:pt x="2757" y="909"/>
                    <a:pt x="2769" y="909"/>
                  </a:cubicBezTo>
                  <a:cubicBezTo>
                    <a:pt x="2791" y="909"/>
                    <a:pt x="2814" y="898"/>
                    <a:pt x="2837" y="876"/>
                  </a:cubicBezTo>
                  <a:cubicBezTo>
                    <a:pt x="2860" y="853"/>
                    <a:pt x="2860" y="795"/>
                    <a:pt x="2825" y="773"/>
                  </a:cubicBezTo>
                  <a:cubicBezTo>
                    <a:pt x="2450" y="466"/>
                    <a:pt x="2005" y="238"/>
                    <a:pt x="1527" y="112"/>
                  </a:cubicBezTo>
                  <a:cubicBezTo>
                    <a:pt x="1244" y="38"/>
                    <a:pt x="949" y="0"/>
                    <a:pt x="6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3" name="Google Shape;1608;p61">
              <a:extLst>
                <a:ext uri="{FF2B5EF4-FFF2-40B4-BE49-F238E27FC236}">
                  <a16:creationId xmlns:a16="http://schemas.microsoft.com/office/drawing/2014/main" id="{13F36EF3-6A06-FB04-4A5A-FA5E01CC1E2E}"/>
                </a:ext>
              </a:extLst>
            </p:cNvPr>
            <p:cNvSpPr/>
            <p:nvPr/>
          </p:nvSpPr>
          <p:spPr>
            <a:xfrm>
              <a:off x="2289450" y="1723213"/>
              <a:ext cx="35875" cy="12950"/>
            </a:xfrm>
            <a:custGeom>
              <a:avLst/>
              <a:gdLst/>
              <a:ahLst/>
              <a:cxnLst/>
              <a:rect l="l" t="t" r="r" b="b"/>
              <a:pathLst>
                <a:path w="1435" h="518" extrusionOk="0">
                  <a:moveTo>
                    <a:pt x="75" y="1"/>
                  </a:moveTo>
                  <a:cubicBezTo>
                    <a:pt x="55" y="1"/>
                    <a:pt x="35" y="9"/>
                    <a:pt x="23" y="27"/>
                  </a:cubicBezTo>
                  <a:cubicBezTo>
                    <a:pt x="0" y="62"/>
                    <a:pt x="0" y="108"/>
                    <a:pt x="34" y="141"/>
                  </a:cubicBezTo>
                  <a:cubicBezTo>
                    <a:pt x="57" y="153"/>
                    <a:pt x="569" y="518"/>
                    <a:pt x="1286" y="518"/>
                  </a:cubicBezTo>
                  <a:lnTo>
                    <a:pt x="1355" y="518"/>
                  </a:lnTo>
                  <a:cubicBezTo>
                    <a:pt x="1400" y="518"/>
                    <a:pt x="1435" y="483"/>
                    <a:pt x="1435" y="437"/>
                  </a:cubicBezTo>
                  <a:cubicBezTo>
                    <a:pt x="1435" y="398"/>
                    <a:pt x="1400" y="367"/>
                    <a:pt x="1368" y="367"/>
                  </a:cubicBezTo>
                  <a:cubicBezTo>
                    <a:pt x="1364" y="367"/>
                    <a:pt x="1359" y="368"/>
                    <a:pt x="1355" y="369"/>
                  </a:cubicBezTo>
                  <a:cubicBezTo>
                    <a:pt x="1334" y="370"/>
                    <a:pt x="1314" y="370"/>
                    <a:pt x="1294" y="370"/>
                  </a:cubicBezTo>
                  <a:cubicBezTo>
                    <a:pt x="630" y="370"/>
                    <a:pt x="136" y="17"/>
                    <a:pt x="125" y="17"/>
                  </a:cubicBezTo>
                  <a:cubicBezTo>
                    <a:pt x="110" y="6"/>
                    <a:pt x="92" y="1"/>
                    <a:pt x="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4" name="Google Shape;1609;p61">
              <a:extLst>
                <a:ext uri="{FF2B5EF4-FFF2-40B4-BE49-F238E27FC236}">
                  <a16:creationId xmlns:a16="http://schemas.microsoft.com/office/drawing/2014/main" id="{57B7A71C-7AFC-4845-3F04-9196EAD1D45B}"/>
                </a:ext>
              </a:extLst>
            </p:cNvPr>
            <p:cNvSpPr/>
            <p:nvPr/>
          </p:nvSpPr>
          <p:spPr>
            <a:xfrm>
              <a:off x="2330425" y="1570813"/>
              <a:ext cx="28200" cy="116400"/>
            </a:xfrm>
            <a:custGeom>
              <a:avLst/>
              <a:gdLst/>
              <a:ahLst/>
              <a:cxnLst/>
              <a:rect l="l" t="t" r="r" b="b"/>
              <a:pathLst>
                <a:path w="1128" h="4656" extrusionOk="0">
                  <a:moveTo>
                    <a:pt x="1012" y="0"/>
                  </a:moveTo>
                  <a:cubicBezTo>
                    <a:pt x="981" y="0"/>
                    <a:pt x="954" y="21"/>
                    <a:pt x="946" y="55"/>
                  </a:cubicBezTo>
                  <a:cubicBezTo>
                    <a:pt x="946" y="55"/>
                    <a:pt x="763" y="578"/>
                    <a:pt x="649" y="1239"/>
                  </a:cubicBezTo>
                  <a:cubicBezTo>
                    <a:pt x="502" y="2138"/>
                    <a:pt x="558" y="2867"/>
                    <a:pt x="809" y="3391"/>
                  </a:cubicBezTo>
                  <a:cubicBezTo>
                    <a:pt x="809" y="3391"/>
                    <a:pt x="957" y="3698"/>
                    <a:pt x="821" y="3995"/>
                  </a:cubicBezTo>
                  <a:cubicBezTo>
                    <a:pt x="718" y="4233"/>
                    <a:pt x="456" y="4404"/>
                    <a:pt x="57" y="4507"/>
                  </a:cubicBezTo>
                  <a:cubicBezTo>
                    <a:pt x="24" y="4518"/>
                    <a:pt x="1" y="4564"/>
                    <a:pt x="12" y="4598"/>
                  </a:cubicBezTo>
                  <a:cubicBezTo>
                    <a:pt x="12" y="4632"/>
                    <a:pt x="46" y="4655"/>
                    <a:pt x="80" y="4655"/>
                  </a:cubicBezTo>
                  <a:lnTo>
                    <a:pt x="103" y="4655"/>
                  </a:lnTo>
                  <a:cubicBezTo>
                    <a:pt x="547" y="4541"/>
                    <a:pt x="832" y="4336"/>
                    <a:pt x="957" y="4051"/>
                  </a:cubicBezTo>
                  <a:cubicBezTo>
                    <a:pt x="1128" y="3698"/>
                    <a:pt x="957" y="3345"/>
                    <a:pt x="946" y="3322"/>
                  </a:cubicBezTo>
                  <a:cubicBezTo>
                    <a:pt x="649" y="2707"/>
                    <a:pt x="707" y="1865"/>
                    <a:pt x="798" y="1273"/>
                  </a:cubicBezTo>
                  <a:cubicBezTo>
                    <a:pt x="912" y="612"/>
                    <a:pt x="1082" y="111"/>
                    <a:pt x="1094" y="100"/>
                  </a:cubicBezTo>
                  <a:cubicBezTo>
                    <a:pt x="1105" y="66"/>
                    <a:pt x="1082" y="20"/>
                    <a:pt x="1048" y="9"/>
                  </a:cubicBezTo>
                  <a:cubicBezTo>
                    <a:pt x="1036" y="3"/>
                    <a:pt x="1024" y="0"/>
                    <a:pt x="10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5" name="Google Shape;1610;p61">
              <a:extLst>
                <a:ext uri="{FF2B5EF4-FFF2-40B4-BE49-F238E27FC236}">
                  <a16:creationId xmlns:a16="http://schemas.microsoft.com/office/drawing/2014/main" id="{73183977-BE00-2293-2706-703F6A8DA787}"/>
                </a:ext>
              </a:extLst>
            </p:cNvPr>
            <p:cNvSpPr/>
            <p:nvPr/>
          </p:nvSpPr>
          <p:spPr>
            <a:xfrm>
              <a:off x="2099850" y="1578763"/>
              <a:ext cx="68050" cy="75700"/>
            </a:xfrm>
            <a:custGeom>
              <a:avLst/>
              <a:gdLst/>
              <a:ahLst/>
              <a:cxnLst/>
              <a:rect l="l" t="t" r="r" b="b"/>
              <a:pathLst>
                <a:path w="2722" h="3028" extrusionOk="0">
                  <a:moveTo>
                    <a:pt x="1162" y="157"/>
                  </a:moveTo>
                  <a:cubicBezTo>
                    <a:pt x="1469" y="397"/>
                    <a:pt x="1640" y="772"/>
                    <a:pt x="1788" y="1137"/>
                  </a:cubicBezTo>
                  <a:cubicBezTo>
                    <a:pt x="1993" y="1683"/>
                    <a:pt x="2152" y="2242"/>
                    <a:pt x="2278" y="2811"/>
                  </a:cubicBezTo>
                  <a:cubicBezTo>
                    <a:pt x="2119" y="2851"/>
                    <a:pt x="1956" y="2872"/>
                    <a:pt x="1796" y="2872"/>
                  </a:cubicBezTo>
                  <a:cubicBezTo>
                    <a:pt x="1542" y="2872"/>
                    <a:pt x="1294" y="2820"/>
                    <a:pt x="1071" y="2708"/>
                  </a:cubicBezTo>
                  <a:cubicBezTo>
                    <a:pt x="581" y="2480"/>
                    <a:pt x="228" y="2002"/>
                    <a:pt x="182" y="1490"/>
                  </a:cubicBezTo>
                  <a:cubicBezTo>
                    <a:pt x="125" y="977"/>
                    <a:pt x="398" y="454"/>
                    <a:pt x="831" y="249"/>
                  </a:cubicBezTo>
                  <a:cubicBezTo>
                    <a:pt x="934" y="192"/>
                    <a:pt x="1048" y="169"/>
                    <a:pt x="1162" y="157"/>
                  </a:cubicBezTo>
                  <a:close/>
                  <a:moveTo>
                    <a:pt x="1243" y="0"/>
                  </a:moveTo>
                  <a:cubicBezTo>
                    <a:pt x="1075" y="0"/>
                    <a:pt x="911" y="38"/>
                    <a:pt x="763" y="112"/>
                  </a:cubicBezTo>
                  <a:cubicBezTo>
                    <a:pt x="524" y="226"/>
                    <a:pt x="319" y="431"/>
                    <a:pt x="182" y="693"/>
                  </a:cubicBezTo>
                  <a:cubicBezTo>
                    <a:pt x="57" y="944"/>
                    <a:pt x="0" y="1228"/>
                    <a:pt x="34" y="1501"/>
                  </a:cubicBezTo>
                  <a:cubicBezTo>
                    <a:pt x="91" y="2071"/>
                    <a:pt x="467" y="2594"/>
                    <a:pt x="1002" y="2857"/>
                  </a:cubicBezTo>
                  <a:cubicBezTo>
                    <a:pt x="1253" y="2971"/>
                    <a:pt x="1514" y="3027"/>
                    <a:pt x="1788" y="3027"/>
                  </a:cubicBezTo>
                  <a:cubicBezTo>
                    <a:pt x="1970" y="3027"/>
                    <a:pt x="2164" y="3004"/>
                    <a:pt x="2334" y="2948"/>
                  </a:cubicBezTo>
                  <a:cubicBezTo>
                    <a:pt x="2346" y="2948"/>
                    <a:pt x="2357" y="2959"/>
                    <a:pt x="2369" y="2959"/>
                  </a:cubicBezTo>
                  <a:lnTo>
                    <a:pt x="2380" y="2959"/>
                  </a:lnTo>
                  <a:cubicBezTo>
                    <a:pt x="2402" y="2948"/>
                    <a:pt x="2425" y="2936"/>
                    <a:pt x="2437" y="2913"/>
                  </a:cubicBezTo>
                  <a:cubicBezTo>
                    <a:pt x="2516" y="2890"/>
                    <a:pt x="2597" y="2857"/>
                    <a:pt x="2665" y="2822"/>
                  </a:cubicBezTo>
                  <a:cubicBezTo>
                    <a:pt x="2710" y="2799"/>
                    <a:pt x="2721" y="2754"/>
                    <a:pt x="2699" y="2720"/>
                  </a:cubicBezTo>
                  <a:cubicBezTo>
                    <a:pt x="2691" y="2695"/>
                    <a:pt x="2665" y="2676"/>
                    <a:pt x="2638" y="2676"/>
                  </a:cubicBezTo>
                  <a:cubicBezTo>
                    <a:pt x="2628" y="2676"/>
                    <a:pt x="2617" y="2679"/>
                    <a:pt x="2607" y="2685"/>
                  </a:cubicBezTo>
                  <a:cubicBezTo>
                    <a:pt x="2539" y="2708"/>
                    <a:pt x="2483" y="2743"/>
                    <a:pt x="2425" y="2766"/>
                  </a:cubicBezTo>
                  <a:cubicBezTo>
                    <a:pt x="2300" y="2196"/>
                    <a:pt x="2129" y="1627"/>
                    <a:pt x="1924" y="1091"/>
                  </a:cubicBezTo>
                  <a:cubicBezTo>
                    <a:pt x="1799" y="750"/>
                    <a:pt x="1651" y="420"/>
                    <a:pt x="1400" y="169"/>
                  </a:cubicBezTo>
                  <a:lnTo>
                    <a:pt x="1400" y="169"/>
                  </a:lnTo>
                  <a:cubicBezTo>
                    <a:pt x="1696" y="215"/>
                    <a:pt x="1970" y="374"/>
                    <a:pt x="2095" y="636"/>
                  </a:cubicBezTo>
                  <a:cubicBezTo>
                    <a:pt x="2113" y="662"/>
                    <a:pt x="2143" y="674"/>
                    <a:pt x="2171" y="674"/>
                  </a:cubicBezTo>
                  <a:cubicBezTo>
                    <a:pt x="2180" y="674"/>
                    <a:pt x="2189" y="673"/>
                    <a:pt x="2198" y="670"/>
                  </a:cubicBezTo>
                  <a:cubicBezTo>
                    <a:pt x="2232" y="648"/>
                    <a:pt x="2243" y="602"/>
                    <a:pt x="2232" y="567"/>
                  </a:cubicBezTo>
                  <a:cubicBezTo>
                    <a:pt x="2106" y="317"/>
                    <a:pt x="1879" y="135"/>
                    <a:pt x="1594" y="55"/>
                  </a:cubicBezTo>
                  <a:cubicBezTo>
                    <a:pt x="1478" y="18"/>
                    <a:pt x="1360" y="0"/>
                    <a:pt x="12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6" name="Google Shape;1611;p61">
              <a:extLst>
                <a:ext uri="{FF2B5EF4-FFF2-40B4-BE49-F238E27FC236}">
                  <a16:creationId xmlns:a16="http://schemas.microsoft.com/office/drawing/2014/main" id="{00CAE764-61F9-34E7-2E2D-8ABDEDE9E83D}"/>
                </a:ext>
              </a:extLst>
            </p:cNvPr>
            <p:cNvSpPr/>
            <p:nvPr/>
          </p:nvSpPr>
          <p:spPr>
            <a:xfrm>
              <a:off x="2066525" y="1313963"/>
              <a:ext cx="346500" cy="287775"/>
            </a:xfrm>
            <a:custGeom>
              <a:avLst/>
              <a:gdLst/>
              <a:ahLst/>
              <a:cxnLst/>
              <a:rect l="l" t="t" r="r" b="b"/>
              <a:pathLst>
                <a:path w="13860" h="11511" extrusionOk="0">
                  <a:moveTo>
                    <a:pt x="7756" y="0"/>
                  </a:moveTo>
                  <a:cubicBezTo>
                    <a:pt x="6924" y="0"/>
                    <a:pt x="6104" y="262"/>
                    <a:pt x="5352" y="615"/>
                  </a:cubicBezTo>
                  <a:cubicBezTo>
                    <a:pt x="5125" y="718"/>
                    <a:pt x="4909" y="820"/>
                    <a:pt x="4669" y="854"/>
                  </a:cubicBezTo>
                  <a:cubicBezTo>
                    <a:pt x="4613" y="862"/>
                    <a:pt x="4557" y="866"/>
                    <a:pt x="4501" y="866"/>
                  </a:cubicBezTo>
                  <a:cubicBezTo>
                    <a:pt x="4147" y="866"/>
                    <a:pt x="3793" y="728"/>
                    <a:pt x="3439" y="650"/>
                  </a:cubicBezTo>
                  <a:cubicBezTo>
                    <a:pt x="3275" y="619"/>
                    <a:pt x="3108" y="604"/>
                    <a:pt x="2940" y="604"/>
                  </a:cubicBezTo>
                  <a:cubicBezTo>
                    <a:pt x="2361" y="604"/>
                    <a:pt x="1778" y="783"/>
                    <a:pt x="1310" y="1128"/>
                  </a:cubicBezTo>
                  <a:cubicBezTo>
                    <a:pt x="707" y="1571"/>
                    <a:pt x="1" y="2540"/>
                    <a:pt x="410" y="3302"/>
                  </a:cubicBezTo>
                  <a:cubicBezTo>
                    <a:pt x="615" y="3689"/>
                    <a:pt x="1037" y="3952"/>
                    <a:pt x="1379" y="4202"/>
                  </a:cubicBezTo>
                  <a:cubicBezTo>
                    <a:pt x="1868" y="4578"/>
                    <a:pt x="2369" y="4954"/>
                    <a:pt x="2870" y="5329"/>
                  </a:cubicBezTo>
                  <a:cubicBezTo>
                    <a:pt x="3098" y="5489"/>
                    <a:pt x="3337" y="5660"/>
                    <a:pt x="3576" y="5807"/>
                  </a:cubicBezTo>
                  <a:cubicBezTo>
                    <a:pt x="3337" y="7014"/>
                    <a:pt x="3348" y="8267"/>
                    <a:pt x="3611" y="9463"/>
                  </a:cubicBezTo>
                  <a:cubicBezTo>
                    <a:pt x="3725" y="9998"/>
                    <a:pt x="3872" y="10921"/>
                    <a:pt x="4248" y="11353"/>
                  </a:cubicBezTo>
                  <a:cubicBezTo>
                    <a:pt x="4343" y="11464"/>
                    <a:pt x="4442" y="11510"/>
                    <a:pt x="4540" y="11510"/>
                  </a:cubicBezTo>
                  <a:cubicBezTo>
                    <a:pt x="4863" y="11510"/>
                    <a:pt x="5169" y="11003"/>
                    <a:pt x="5239" y="10670"/>
                  </a:cubicBezTo>
                  <a:cubicBezTo>
                    <a:pt x="5319" y="10238"/>
                    <a:pt x="5261" y="9782"/>
                    <a:pt x="5410" y="9383"/>
                  </a:cubicBezTo>
                  <a:cubicBezTo>
                    <a:pt x="5592" y="8917"/>
                    <a:pt x="6013" y="8540"/>
                    <a:pt x="6048" y="8039"/>
                  </a:cubicBezTo>
                  <a:cubicBezTo>
                    <a:pt x="6070" y="7538"/>
                    <a:pt x="5683" y="7083"/>
                    <a:pt x="5660" y="6582"/>
                  </a:cubicBezTo>
                  <a:cubicBezTo>
                    <a:pt x="5649" y="6411"/>
                    <a:pt x="5694" y="6229"/>
                    <a:pt x="5729" y="6058"/>
                  </a:cubicBezTo>
                  <a:cubicBezTo>
                    <a:pt x="5912" y="6011"/>
                    <a:pt x="6095" y="5971"/>
                    <a:pt x="6276" y="5971"/>
                  </a:cubicBezTo>
                  <a:cubicBezTo>
                    <a:pt x="6399" y="5971"/>
                    <a:pt x="6520" y="5989"/>
                    <a:pt x="6640" y="6035"/>
                  </a:cubicBezTo>
                  <a:cubicBezTo>
                    <a:pt x="7061" y="6195"/>
                    <a:pt x="7277" y="6650"/>
                    <a:pt x="7596" y="6981"/>
                  </a:cubicBezTo>
                  <a:cubicBezTo>
                    <a:pt x="7950" y="7341"/>
                    <a:pt x="8460" y="7529"/>
                    <a:pt x="8966" y="7529"/>
                  </a:cubicBezTo>
                  <a:cubicBezTo>
                    <a:pt x="9324" y="7529"/>
                    <a:pt x="9679" y="7436"/>
                    <a:pt x="9976" y="7242"/>
                  </a:cubicBezTo>
                  <a:cubicBezTo>
                    <a:pt x="10306" y="7026"/>
                    <a:pt x="10591" y="6707"/>
                    <a:pt x="10978" y="6696"/>
                  </a:cubicBezTo>
                  <a:cubicBezTo>
                    <a:pt x="11149" y="6696"/>
                    <a:pt x="11319" y="6764"/>
                    <a:pt x="11491" y="6787"/>
                  </a:cubicBezTo>
                  <a:cubicBezTo>
                    <a:pt x="11575" y="6803"/>
                    <a:pt x="11661" y="6811"/>
                    <a:pt x="11747" y="6811"/>
                  </a:cubicBezTo>
                  <a:cubicBezTo>
                    <a:pt x="12131" y="6811"/>
                    <a:pt x="12513" y="6651"/>
                    <a:pt x="12811" y="6400"/>
                  </a:cubicBezTo>
                  <a:cubicBezTo>
                    <a:pt x="13176" y="6093"/>
                    <a:pt x="13415" y="5671"/>
                    <a:pt x="13574" y="5227"/>
                  </a:cubicBezTo>
                  <a:cubicBezTo>
                    <a:pt x="13791" y="4612"/>
                    <a:pt x="13859" y="3929"/>
                    <a:pt x="13609" y="3337"/>
                  </a:cubicBezTo>
                  <a:cubicBezTo>
                    <a:pt x="13392" y="2824"/>
                    <a:pt x="12936" y="2414"/>
                    <a:pt x="12402" y="2255"/>
                  </a:cubicBezTo>
                  <a:cubicBezTo>
                    <a:pt x="11911" y="2107"/>
                    <a:pt x="11354" y="2164"/>
                    <a:pt x="10909" y="1890"/>
                  </a:cubicBezTo>
                  <a:cubicBezTo>
                    <a:pt x="10522" y="1663"/>
                    <a:pt x="10306" y="1242"/>
                    <a:pt x="9998" y="900"/>
                  </a:cubicBezTo>
                  <a:cubicBezTo>
                    <a:pt x="9441" y="285"/>
                    <a:pt x="8586" y="0"/>
                    <a:pt x="77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7" name="Google Shape;1612;p61">
              <a:extLst>
                <a:ext uri="{FF2B5EF4-FFF2-40B4-BE49-F238E27FC236}">
                  <a16:creationId xmlns:a16="http://schemas.microsoft.com/office/drawing/2014/main" id="{A2B3B43E-4FED-65E7-3827-42BB0A1F9504}"/>
                </a:ext>
              </a:extLst>
            </p:cNvPr>
            <p:cNvSpPr/>
            <p:nvPr/>
          </p:nvSpPr>
          <p:spPr>
            <a:xfrm>
              <a:off x="3056925" y="3358238"/>
              <a:ext cx="127000" cy="93400"/>
            </a:xfrm>
            <a:custGeom>
              <a:avLst/>
              <a:gdLst/>
              <a:ahLst/>
              <a:cxnLst/>
              <a:rect l="l" t="t" r="r" b="b"/>
              <a:pathLst>
                <a:path w="5080" h="3736" extrusionOk="0">
                  <a:moveTo>
                    <a:pt x="4761" y="1"/>
                  </a:moveTo>
                  <a:lnTo>
                    <a:pt x="1" y="342"/>
                  </a:lnTo>
                  <a:lnTo>
                    <a:pt x="228" y="3736"/>
                  </a:lnTo>
                  <a:lnTo>
                    <a:pt x="5079" y="3508"/>
                  </a:lnTo>
                  <a:lnTo>
                    <a:pt x="4761" y="1"/>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8" name="Google Shape;1613;p61">
              <a:extLst>
                <a:ext uri="{FF2B5EF4-FFF2-40B4-BE49-F238E27FC236}">
                  <a16:creationId xmlns:a16="http://schemas.microsoft.com/office/drawing/2014/main" id="{6D93FC9E-FB84-8537-B297-2DB29645F174}"/>
                </a:ext>
              </a:extLst>
            </p:cNvPr>
            <p:cNvSpPr/>
            <p:nvPr/>
          </p:nvSpPr>
          <p:spPr>
            <a:xfrm>
              <a:off x="2857075" y="3407188"/>
              <a:ext cx="368125" cy="199650"/>
            </a:xfrm>
            <a:custGeom>
              <a:avLst/>
              <a:gdLst/>
              <a:ahLst/>
              <a:cxnLst/>
              <a:rect l="l" t="t" r="r" b="b"/>
              <a:pathLst>
                <a:path w="14725" h="7986" extrusionOk="0">
                  <a:moveTo>
                    <a:pt x="9184" y="1"/>
                  </a:moveTo>
                  <a:cubicBezTo>
                    <a:pt x="9028" y="1"/>
                    <a:pt x="8865" y="44"/>
                    <a:pt x="8712" y="115"/>
                  </a:cubicBezTo>
                  <a:cubicBezTo>
                    <a:pt x="8519" y="206"/>
                    <a:pt x="8347" y="331"/>
                    <a:pt x="8200" y="479"/>
                  </a:cubicBezTo>
                  <a:cubicBezTo>
                    <a:pt x="8109" y="581"/>
                    <a:pt x="8018" y="695"/>
                    <a:pt x="7937" y="809"/>
                  </a:cubicBezTo>
                  <a:cubicBezTo>
                    <a:pt x="7869" y="900"/>
                    <a:pt x="7767" y="1151"/>
                    <a:pt x="7676" y="1196"/>
                  </a:cubicBezTo>
                  <a:cubicBezTo>
                    <a:pt x="7676" y="1196"/>
                    <a:pt x="7608" y="1242"/>
                    <a:pt x="7471" y="1322"/>
                  </a:cubicBezTo>
                  <a:cubicBezTo>
                    <a:pt x="7448" y="1333"/>
                    <a:pt x="7414" y="1356"/>
                    <a:pt x="7380" y="1379"/>
                  </a:cubicBezTo>
                  <a:cubicBezTo>
                    <a:pt x="7129" y="1527"/>
                    <a:pt x="6730" y="1766"/>
                    <a:pt x="6252" y="2051"/>
                  </a:cubicBezTo>
                  <a:cubicBezTo>
                    <a:pt x="6218" y="2074"/>
                    <a:pt x="6196" y="2085"/>
                    <a:pt x="6161" y="2107"/>
                  </a:cubicBezTo>
                  <a:cubicBezTo>
                    <a:pt x="5888" y="2267"/>
                    <a:pt x="5592" y="2449"/>
                    <a:pt x="5296" y="2631"/>
                  </a:cubicBezTo>
                  <a:cubicBezTo>
                    <a:pt x="5262" y="2654"/>
                    <a:pt x="5239" y="2666"/>
                    <a:pt x="5204" y="2689"/>
                  </a:cubicBezTo>
                  <a:cubicBezTo>
                    <a:pt x="4521" y="3098"/>
                    <a:pt x="3804" y="3542"/>
                    <a:pt x="3178" y="3941"/>
                  </a:cubicBezTo>
                  <a:cubicBezTo>
                    <a:pt x="3155" y="3964"/>
                    <a:pt x="3121" y="3975"/>
                    <a:pt x="3098" y="3998"/>
                  </a:cubicBezTo>
                  <a:cubicBezTo>
                    <a:pt x="2335" y="4488"/>
                    <a:pt x="1709" y="4898"/>
                    <a:pt x="1504" y="5091"/>
                  </a:cubicBezTo>
                  <a:cubicBezTo>
                    <a:pt x="844" y="5695"/>
                    <a:pt x="1" y="6252"/>
                    <a:pt x="194" y="7163"/>
                  </a:cubicBezTo>
                  <a:cubicBezTo>
                    <a:pt x="194" y="7198"/>
                    <a:pt x="206" y="7232"/>
                    <a:pt x="217" y="7266"/>
                  </a:cubicBezTo>
                  <a:cubicBezTo>
                    <a:pt x="229" y="7323"/>
                    <a:pt x="251" y="7391"/>
                    <a:pt x="274" y="7459"/>
                  </a:cubicBezTo>
                  <a:cubicBezTo>
                    <a:pt x="438" y="7859"/>
                    <a:pt x="1609" y="7985"/>
                    <a:pt x="3020" y="7985"/>
                  </a:cubicBezTo>
                  <a:cubicBezTo>
                    <a:pt x="5425" y="7985"/>
                    <a:pt x="8529" y="7619"/>
                    <a:pt x="8529" y="7619"/>
                  </a:cubicBezTo>
                  <a:cubicBezTo>
                    <a:pt x="8529" y="7619"/>
                    <a:pt x="13757" y="7140"/>
                    <a:pt x="14326" y="6788"/>
                  </a:cubicBezTo>
                  <a:cubicBezTo>
                    <a:pt x="14554" y="6639"/>
                    <a:pt x="14599" y="6310"/>
                    <a:pt x="14633" y="6036"/>
                  </a:cubicBezTo>
                  <a:cubicBezTo>
                    <a:pt x="14645" y="6002"/>
                    <a:pt x="14645" y="5968"/>
                    <a:pt x="14656" y="5933"/>
                  </a:cubicBezTo>
                  <a:cubicBezTo>
                    <a:pt x="14701" y="5558"/>
                    <a:pt x="14724" y="5171"/>
                    <a:pt x="14724" y="4795"/>
                  </a:cubicBezTo>
                  <a:cubicBezTo>
                    <a:pt x="14713" y="4180"/>
                    <a:pt x="14633" y="3554"/>
                    <a:pt x="14474" y="2950"/>
                  </a:cubicBezTo>
                  <a:cubicBezTo>
                    <a:pt x="14463" y="2916"/>
                    <a:pt x="14451" y="2882"/>
                    <a:pt x="14440" y="2836"/>
                  </a:cubicBezTo>
                  <a:cubicBezTo>
                    <a:pt x="14314" y="2392"/>
                    <a:pt x="14132" y="1971"/>
                    <a:pt x="13893" y="1561"/>
                  </a:cubicBezTo>
                  <a:cubicBezTo>
                    <a:pt x="13722" y="1265"/>
                    <a:pt x="13494" y="855"/>
                    <a:pt x="13198" y="673"/>
                  </a:cubicBezTo>
                  <a:cubicBezTo>
                    <a:pt x="13135" y="634"/>
                    <a:pt x="13074" y="618"/>
                    <a:pt x="13014" y="618"/>
                  </a:cubicBezTo>
                  <a:cubicBezTo>
                    <a:pt x="12881" y="618"/>
                    <a:pt x="12755" y="697"/>
                    <a:pt x="12629" y="776"/>
                  </a:cubicBezTo>
                  <a:cubicBezTo>
                    <a:pt x="12220" y="1009"/>
                    <a:pt x="11571" y="1442"/>
                    <a:pt x="11028" y="1442"/>
                  </a:cubicBezTo>
                  <a:cubicBezTo>
                    <a:pt x="10935" y="1442"/>
                    <a:pt x="10846" y="1430"/>
                    <a:pt x="10761" y="1401"/>
                  </a:cubicBezTo>
                  <a:cubicBezTo>
                    <a:pt x="10420" y="1287"/>
                    <a:pt x="10158" y="878"/>
                    <a:pt x="9953" y="593"/>
                  </a:cubicBezTo>
                  <a:cubicBezTo>
                    <a:pt x="9828" y="434"/>
                    <a:pt x="9748" y="252"/>
                    <a:pt x="9589" y="126"/>
                  </a:cubicBezTo>
                  <a:cubicBezTo>
                    <a:pt x="9468" y="38"/>
                    <a:pt x="9329" y="1"/>
                    <a:pt x="9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59" name="Google Shape;1614;p61">
              <a:extLst>
                <a:ext uri="{FF2B5EF4-FFF2-40B4-BE49-F238E27FC236}">
                  <a16:creationId xmlns:a16="http://schemas.microsoft.com/office/drawing/2014/main" id="{8599C36A-2334-02AB-8D43-A326A63F0ADE}"/>
                </a:ext>
              </a:extLst>
            </p:cNvPr>
            <p:cNvSpPr/>
            <p:nvPr/>
          </p:nvSpPr>
          <p:spPr>
            <a:xfrm>
              <a:off x="2859650" y="3474388"/>
              <a:ext cx="366400" cy="125850"/>
            </a:xfrm>
            <a:custGeom>
              <a:avLst/>
              <a:gdLst/>
              <a:ahLst/>
              <a:cxnLst/>
              <a:rect l="l" t="t" r="r" b="b"/>
              <a:pathLst>
                <a:path w="14656" h="5034" extrusionOk="0">
                  <a:moveTo>
                    <a:pt x="14360" y="1"/>
                  </a:moveTo>
                  <a:lnTo>
                    <a:pt x="14279" y="103"/>
                  </a:lnTo>
                  <a:cubicBezTo>
                    <a:pt x="13847" y="638"/>
                    <a:pt x="13482" y="1241"/>
                    <a:pt x="13198" y="1879"/>
                  </a:cubicBezTo>
                  <a:cubicBezTo>
                    <a:pt x="12925" y="2506"/>
                    <a:pt x="12731" y="3154"/>
                    <a:pt x="12629" y="3827"/>
                  </a:cubicBezTo>
                  <a:cubicBezTo>
                    <a:pt x="11262" y="4202"/>
                    <a:pt x="9896" y="4384"/>
                    <a:pt x="8859" y="4510"/>
                  </a:cubicBezTo>
                  <a:cubicBezTo>
                    <a:pt x="7720" y="4635"/>
                    <a:pt x="6718" y="4715"/>
                    <a:pt x="5774" y="4760"/>
                  </a:cubicBezTo>
                  <a:cubicBezTo>
                    <a:pt x="5193" y="3212"/>
                    <a:pt x="4304" y="1993"/>
                    <a:pt x="3223" y="1264"/>
                  </a:cubicBezTo>
                  <a:cubicBezTo>
                    <a:pt x="3188" y="1241"/>
                    <a:pt x="3155" y="1219"/>
                    <a:pt x="3120" y="1185"/>
                  </a:cubicBezTo>
                  <a:lnTo>
                    <a:pt x="3086" y="1162"/>
                  </a:lnTo>
                  <a:lnTo>
                    <a:pt x="3041" y="1185"/>
                  </a:lnTo>
                  <a:cubicBezTo>
                    <a:pt x="3018" y="1196"/>
                    <a:pt x="3006" y="1208"/>
                    <a:pt x="2995" y="1219"/>
                  </a:cubicBezTo>
                  <a:cubicBezTo>
                    <a:pt x="2983" y="1230"/>
                    <a:pt x="2973" y="1230"/>
                    <a:pt x="2950" y="1241"/>
                  </a:cubicBezTo>
                  <a:lnTo>
                    <a:pt x="2859" y="1310"/>
                  </a:lnTo>
                  <a:lnTo>
                    <a:pt x="2950" y="1367"/>
                  </a:lnTo>
                  <a:lnTo>
                    <a:pt x="3086" y="1469"/>
                  </a:lnTo>
                  <a:cubicBezTo>
                    <a:pt x="4111" y="2164"/>
                    <a:pt x="4954" y="3303"/>
                    <a:pt x="5511" y="4760"/>
                  </a:cubicBezTo>
                  <a:cubicBezTo>
                    <a:pt x="5103" y="4777"/>
                    <a:pt x="4704" y="4785"/>
                    <a:pt x="4314" y="4785"/>
                  </a:cubicBezTo>
                  <a:cubicBezTo>
                    <a:pt x="2793" y="4785"/>
                    <a:pt x="1408" y="4661"/>
                    <a:pt x="103" y="4407"/>
                  </a:cubicBezTo>
                  <a:lnTo>
                    <a:pt x="0" y="4384"/>
                  </a:lnTo>
                  <a:lnTo>
                    <a:pt x="12" y="4487"/>
                  </a:lnTo>
                  <a:cubicBezTo>
                    <a:pt x="12" y="4521"/>
                    <a:pt x="23" y="4566"/>
                    <a:pt x="35" y="4601"/>
                  </a:cubicBezTo>
                  <a:lnTo>
                    <a:pt x="46" y="4647"/>
                  </a:lnTo>
                  <a:lnTo>
                    <a:pt x="91" y="4657"/>
                  </a:lnTo>
                  <a:cubicBezTo>
                    <a:pt x="1424" y="4908"/>
                    <a:pt x="2836" y="5034"/>
                    <a:pt x="4418" y="5034"/>
                  </a:cubicBezTo>
                  <a:cubicBezTo>
                    <a:pt x="4840" y="5034"/>
                    <a:pt x="5238" y="5022"/>
                    <a:pt x="5625" y="5011"/>
                  </a:cubicBezTo>
                  <a:cubicBezTo>
                    <a:pt x="5648" y="5022"/>
                    <a:pt x="5671" y="5034"/>
                    <a:pt x="5705" y="5034"/>
                  </a:cubicBezTo>
                  <a:cubicBezTo>
                    <a:pt x="5716" y="5034"/>
                    <a:pt x="5739" y="5034"/>
                    <a:pt x="5762" y="5022"/>
                  </a:cubicBezTo>
                  <a:cubicBezTo>
                    <a:pt x="5762" y="5022"/>
                    <a:pt x="5774" y="5011"/>
                    <a:pt x="5797" y="4999"/>
                  </a:cubicBezTo>
                  <a:cubicBezTo>
                    <a:pt x="6753" y="4965"/>
                    <a:pt x="7766" y="4885"/>
                    <a:pt x="8882" y="4749"/>
                  </a:cubicBezTo>
                  <a:cubicBezTo>
                    <a:pt x="10522" y="4555"/>
                    <a:pt x="12652" y="4237"/>
                    <a:pt x="14565" y="3428"/>
                  </a:cubicBezTo>
                  <a:lnTo>
                    <a:pt x="14598" y="3405"/>
                  </a:lnTo>
                  <a:lnTo>
                    <a:pt x="14610" y="3359"/>
                  </a:lnTo>
                  <a:cubicBezTo>
                    <a:pt x="14610" y="3326"/>
                    <a:pt x="14610" y="3291"/>
                    <a:pt x="14621" y="3268"/>
                  </a:cubicBezTo>
                  <a:lnTo>
                    <a:pt x="14656" y="3121"/>
                  </a:lnTo>
                  <a:lnTo>
                    <a:pt x="14519" y="3177"/>
                  </a:lnTo>
                  <a:cubicBezTo>
                    <a:pt x="14006" y="3394"/>
                    <a:pt x="13471" y="3587"/>
                    <a:pt x="12890" y="3746"/>
                  </a:cubicBezTo>
                  <a:cubicBezTo>
                    <a:pt x="13107" y="2517"/>
                    <a:pt x="13642" y="1299"/>
                    <a:pt x="14428" y="308"/>
                  </a:cubicBezTo>
                  <a:lnTo>
                    <a:pt x="14451" y="285"/>
                  </a:lnTo>
                  <a:lnTo>
                    <a:pt x="14439" y="239"/>
                  </a:lnTo>
                  <a:cubicBezTo>
                    <a:pt x="14439" y="228"/>
                    <a:pt x="14439" y="216"/>
                    <a:pt x="14428" y="206"/>
                  </a:cubicBezTo>
                  <a:cubicBezTo>
                    <a:pt x="14428" y="183"/>
                    <a:pt x="14416" y="160"/>
                    <a:pt x="14405" y="125"/>
                  </a:cubicBezTo>
                  <a:lnTo>
                    <a:pt x="1436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0" name="Google Shape;1615;p61">
              <a:extLst>
                <a:ext uri="{FF2B5EF4-FFF2-40B4-BE49-F238E27FC236}">
                  <a16:creationId xmlns:a16="http://schemas.microsoft.com/office/drawing/2014/main" id="{31EBFA68-72D2-3BBA-E4FC-41CF8E25170A}"/>
                </a:ext>
              </a:extLst>
            </p:cNvPr>
            <p:cNvSpPr/>
            <p:nvPr/>
          </p:nvSpPr>
          <p:spPr>
            <a:xfrm>
              <a:off x="2983475" y="3470688"/>
              <a:ext cx="56400" cy="63775"/>
            </a:xfrm>
            <a:custGeom>
              <a:avLst/>
              <a:gdLst/>
              <a:ahLst/>
              <a:cxnLst/>
              <a:rect l="l" t="t" r="r" b="b"/>
              <a:pathLst>
                <a:path w="2256" h="2551" extrusionOk="0">
                  <a:moveTo>
                    <a:pt x="240" y="0"/>
                  </a:moveTo>
                  <a:lnTo>
                    <a:pt x="194" y="23"/>
                  </a:lnTo>
                  <a:cubicBezTo>
                    <a:pt x="171" y="46"/>
                    <a:pt x="138" y="68"/>
                    <a:pt x="103" y="80"/>
                  </a:cubicBezTo>
                  <a:lnTo>
                    <a:pt x="1" y="149"/>
                  </a:lnTo>
                  <a:lnTo>
                    <a:pt x="103" y="217"/>
                  </a:lnTo>
                  <a:cubicBezTo>
                    <a:pt x="525" y="478"/>
                    <a:pt x="900" y="820"/>
                    <a:pt x="1231" y="1196"/>
                  </a:cubicBezTo>
                  <a:cubicBezTo>
                    <a:pt x="1560" y="1583"/>
                    <a:pt x="1823" y="2016"/>
                    <a:pt x="2016" y="2482"/>
                  </a:cubicBezTo>
                  <a:cubicBezTo>
                    <a:pt x="2039" y="2528"/>
                    <a:pt x="2084" y="2551"/>
                    <a:pt x="2130" y="2551"/>
                  </a:cubicBezTo>
                  <a:lnTo>
                    <a:pt x="2175" y="2551"/>
                  </a:lnTo>
                  <a:lnTo>
                    <a:pt x="2187" y="2540"/>
                  </a:lnTo>
                  <a:cubicBezTo>
                    <a:pt x="2221" y="2528"/>
                    <a:pt x="2244" y="2505"/>
                    <a:pt x="2244" y="2472"/>
                  </a:cubicBezTo>
                  <a:cubicBezTo>
                    <a:pt x="2256" y="2449"/>
                    <a:pt x="2256" y="2414"/>
                    <a:pt x="2244" y="2380"/>
                  </a:cubicBezTo>
                  <a:cubicBezTo>
                    <a:pt x="1834" y="1424"/>
                    <a:pt x="1151" y="604"/>
                    <a:pt x="274" y="23"/>
                  </a:cubicBezTo>
                  <a:lnTo>
                    <a:pt x="24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1" name="Google Shape;1616;p61">
              <a:extLst>
                <a:ext uri="{FF2B5EF4-FFF2-40B4-BE49-F238E27FC236}">
                  <a16:creationId xmlns:a16="http://schemas.microsoft.com/office/drawing/2014/main" id="{C9C5E4B2-DB4F-71C4-1F03-F0618A8CB344}"/>
                </a:ext>
              </a:extLst>
            </p:cNvPr>
            <p:cNvSpPr/>
            <p:nvPr/>
          </p:nvSpPr>
          <p:spPr>
            <a:xfrm>
              <a:off x="3007400" y="3456163"/>
              <a:ext cx="60375" cy="64950"/>
            </a:xfrm>
            <a:custGeom>
              <a:avLst/>
              <a:gdLst/>
              <a:ahLst/>
              <a:cxnLst/>
              <a:rect l="l" t="t" r="r" b="b"/>
              <a:pathLst>
                <a:path w="2415" h="2598" extrusionOk="0">
                  <a:moveTo>
                    <a:pt x="239" y="1"/>
                  </a:moveTo>
                  <a:lnTo>
                    <a:pt x="205" y="24"/>
                  </a:lnTo>
                  <a:cubicBezTo>
                    <a:pt x="183" y="34"/>
                    <a:pt x="171" y="46"/>
                    <a:pt x="160" y="57"/>
                  </a:cubicBezTo>
                  <a:cubicBezTo>
                    <a:pt x="137" y="69"/>
                    <a:pt x="125" y="69"/>
                    <a:pt x="102" y="80"/>
                  </a:cubicBezTo>
                  <a:lnTo>
                    <a:pt x="0" y="148"/>
                  </a:lnTo>
                  <a:lnTo>
                    <a:pt x="114" y="217"/>
                  </a:lnTo>
                  <a:cubicBezTo>
                    <a:pt x="490" y="422"/>
                    <a:pt x="866" y="740"/>
                    <a:pt x="1207" y="1150"/>
                  </a:cubicBezTo>
                  <a:cubicBezTo>
                    <a:pt x="1572" y="1572"/>
                    <a:pt x="1879" y="2061"/>
                    <a:pt x="2164" y="2540"/>
                  </a:cubicBezTo>
                  <a:lnTo>
                    <a:pt x="2175" y="2551"/>
                  </a:lnTo>
                  <a:cubicBezTo>
                    <a:pt x="2198" y="2585"/>
                    <a:pt x="2232" y="2597"/>
                    <a:pt x="2278" y="2597"/>
                  </a:cubicBezTo>
                  <a:cubicBezTo>
                    <a:pt x="2301" y="2597"/>
                    <a:pt x="2323" y="2585"/>
                    <a:pt x="2334" y="2585"/>
                  </a:cubicBezTo>
                  <a:lnTo>
                    <a:pt x="2346" y="2585"/>
                  </a:lnTo>
                  <a:cubicBezTo>
                    <a:pt x="2403" y="2540"/>
                    <a:pt x="2414" y="2460"/>
                    <a:pt x="2380" y="2415"/>
                  </a:cubicBezTo>
                  <a:lnTo>
                    <a:pt x="2323" y="2324"/>
                  </a:lnTo>
                  <a:cubicBezTo>
                    <a:pt x="2038" y="1868"/>
                    <a:pt x="1742" y="1401"/>
                    <a:pt x="1390" y="991"/>
                  </a:cubicBezTo>
                  <a:cubicBezTo>
                    <a:pt x="1036" y="570"/>
                    <a:pt x="661" y="251"/>
                    <a:pt x="274" y="2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2" name="Google Shape;1617;p61">
              <a:extLst>
                <a:ext uri="{FF2B5EF4-FFF2-40B4-BE49-F238E27FC236}">
                  <a16:creationId xmlns:a16="http://schemas.microsoft.com/office/drawing/2014/main" id="{D88F5133-6F41-3ED9-941D-64FC9ECA5234}"/>
                </a:ext>
              </a:extLst>
            </p:cNvPr>
            <p:cNvSpPr/>
            <p:nvPr/>
          </p:nvSpPr>
          <p:spPr>
            <a:xfrm>
              <a:off x="3038150" y="3437938"/>
              <a:ext cx="56375" cy="59250"/>
            </a:xfrm>
            <a:custGeom>
              <a:avLst/>
              <a:gdLst/>
              <a:ahLst/>
              <a:cxnLst/>
              <a:rect l="l" t="t" r="r" b="b"/>
              <a:pathLst>
                <a:path w="2255" h="2370" extrusionOk="0">
                  <a:moveTo>
                    <a:pt x="239" y="1"/>
                  </a:moveTo>
                  <a:lnTo>
                    <a:pt x="193" y="24"/>
                  </a:lnTo>
                  <a:cubicBezTo>
                    <a:pt x="182" y="35"/>
                    <a:pt x="171" y="35"/>
                    <a:pt x="160" y="47"/>
                  </a:cubicBezTo>
                  <a:cubicBezTo>
                    <a:pt x="137" y="57"/>
                    <a:pt x="114" y="69"/>
                    <a:pt x="102" y="80"/>
                  </a:cubicBezTo>
                  <a:lnTo>
                    <a:pt x="0" y="149"/>
                  </a:lnTo>
                  <a:lnTo>
                    <a:pt x="102" y="206"/>
                  </a:lnTo>
                  <a:cubicBezTo>
                    <a:pt x="239" y="297"/>
                    <a:pt x="376" y="399"/>
                    <a:pt x="524" y="525"/>
                  </a:cubicBezTo>
                  <a:cubicBezTo>
                    <a:pt x="1127" y="1026"/>
                    <a:pt x="1572" y="1674"/>
                    <a:pt x="2004" y="2301"/>
                  </a:cubicBezTo>
                  <a:lnTo>
                    <a:pt x="2015" y="2312"/>
                  </a:lnTo>
                  <a:cubicBezTo>
                    <a:pt x="2027" y="2347"/>
                    <a:pt x="2073" y="2370"/>
                    <a:pt x="2118" y="2370"/>
                  </a:cubicBezTo>
                  <a:cubicBezTo>
                    <a:pt x="2141" y="2370"/>
                    <a:pt x="2164" y="2358"/>
                    <a:pt x="2175" y="2358"/>
                  </a:cubicBezTo>
                  <a:lnTo>
                    <a:pt x="2187" y="2347"/>
                  </a:lnTo>
                  <a:cubicBezTo>
                    <a:pt x="2232" y="2312"/>
                    <a:pt x="2255" y="2233"/>
                    <a:pt x="2209" y="2175"/>
                  </a:cubicBezTo>
                  <a:lnTo>
                    <a:pt x="2197" y="2153"/>
                  </a:lnTo>
                  <a:cubicBezTo>
                    <a:pt x="1777" y="1538"/>
                    <a:pt x="1309" y="855"/>
                    <a:pt x="683" y="331"/>
                  </a:cubicBezTo>
                  <a:cubicBezTo>
                    <a:pt x="558" y="229"/>
                    <a:pt x="421" y="115"/>
                    <a:pt x="273" y="2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3" name="Google Shape;1618;p61">
              <a:extLst>
                <a:ext uri="{FF2B5EF4-FFF2-40B4-BE49-F238E27FC236}">
                  <a16:creationId xmlns:a16="http://schemas.microsoft.com/office/drawing/2014/main" id="{EBB1D547-4B8D-8F1D-8FEC-127C4AAC9F7E}"/>
                </a:ext>
              </a:extLst>
            </p:cNvPr>
            <p:cNvSpPr/>
            <p:nvPr/>
          </p:nvSpPr>
          <p:spPr>
            <a:xfrm>
              <a:off x="2903475" y="2616738"/>
              <a:ext cx="321150" cy="779100"/>
            </a:xfrm>
            <a:custGeom>
              <a:avLst/>
              <a:gdLst/>
              <a:ahLst/>
              <a:cxnLst/>
              <a:rect l="l" t="t" r="r" b="b"/>
              <a:pathLst>
                <a:path w="12846" h="31164" extrusionOk="0">
                  <a:moveTo>
                    <a:pt x="7949" y="0"/>
                  </a:moveTo>
                  <a:cubicBezTo>
                    <a:pt x="6260" y="0"/>
                    <a:pt x="4442" y="556"/>
                    <a:pt x="3143" y="2445"/>
                  </a:cubicBezTo>
                  <a:cubicBezTo>
                    <a:pt x="1" y="7034"/>
                    <a:pt x="4259" y="23352"/>
                    <a:pt x="4259" y="23352"/>
                  </a:cubicBezTo>
                  <a:lnTo>
                    <a:pt x="5934" y="30924"/>
                  </a:lnTo>
                  <a:lnTo>
                    <a:pt x="11388" y="31164"/>
                  </a:lnTo>
                  <a:lnTo>
                    <a:pt x="12845" y="11623"/>
                  </a:lnTo>
                  <a:lnTo>
                    <a:pt x="12516" y="1135"/>
                  </a:lnTo>
                  <a:cubicBezTo>
                    <a:pt x="12516" y="1135"/>
                    <a:pt x="10363" y="0"/>
                    <a:pt x="79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4" name="Google Shape;1619;p61">
              <a:extLst>
                <a:ext uri="{FF2B5EF4-FFF2-40B4-BE49-F238E27FC236}">
                  <a16:creationId xmlns:a16="http://schemas.microsoft.com/office/drawing/2014/main" id="{63039A61-A977-9178-CCB8-9C96FD99032E}"/>
                </a:ext>
              </a:extLst>
            </p:cNvPr>
            <p:cNvSpPr/>
            <p:nvPr/>
          </p:nvSpPr>
          <p:spPr>
            <a:xfrm>
              <a:off x="2699375" y="2048413"/>
              <a:ext cx="321975" cy="149500"/>
            </a:xfrm>
            <a:custGeom>
              <a:avLst/>
              <a:gdLst/>
              <a:ahLst/>
              <a:cxnLst/>
              <a:rect l="l" t="t" r="r" b="b"/>
              <a:pathLst>
                <a:path w="12879" h="5980" extrusionOk="0">
                  <a:moveTo>
                    <a:pt x="740" y="1"/>
                  </a:moveTo>
                  <a:cubicBezTo>
                    <a:pt x="593" y="1"/>
                    <a:pt x="467" y="13"/>
                    <a:pt x="365" y="24"/>
                  </a:cubicBezTo>
                  <a:lnTo>
                    <a:pt x="353" y="24"/>
                  </a:lnTo>
                  <a:cubicBezTo>
                    <a:pt x="171" y="46"/>
                    <a:pt x="69" y="104"/>
                    <a:pt x="46" y="183"/>
                  </a:cubicBezTo>
                  <a:cubicBezTo>
                    <a:pt x="1" y="320"/>
                    <a:pt x="69" y="491"/>
                    <a:pt x="216" y="673"/>
                  </a:cubicBezTo>
                  <a:cubicBezTo>
                    <a:pt x="251" y="707"/>
                    <a:pt x="285" y="752"/>
                    <a:pt x="308" y="787"/>
                  </a:cubicBezTo>
                  <a:cubicBezTo>
                    <a:pt x="593" y="1094"/>
                    <a:pt x="1059" y="1447"/>
                    <a:pt x="1572" y="1766"/>
                  </a:cubicBezTo>
                  <a:cubicBezTo>
                    <a:pt x="1606" y="1789"/>
                    <a:pt x="1651" y="1812"/>
                    <a:pt x="1686" y="1835"/>
                  </a:cubicBezTo>
                  <a:cubicBezTo>
                    <a:pt x="2437" y="2301"/>
                    <a:pt x="3234" y="2688"/>
                    <a:pt x="3644" y="2802"/>
                  </a:cubicBezTo>
                  <a:cubicBezTo>
                    <a:pt x="4566" y="3064"/>
                    <a:pt x="9611" y="4408"/>
                    <a:pt x="10169" y="4670"/>
                  </a:cubicBezTo>
                  <a:cubicBezTo>
                    <a:pt x="10715" y="4932"/>
                    <a:pt x="10978" y="5980"/>
                    <a:pt x="10978" y="5980"/>
                  </a:cubicBezTo>
                  <a:lnTo>
                    <a:pt x="12879" y="3622"/>
                  </a:lnTo>
                  <a:cubicBezTo>
                    <a:pt x="12879" y="3622"/>
                    <a:pt x="12526" y="2278"/>
                    <a:pt x="11934" y="1584"/>
                  </a:cubicBezTo>
                  <a:cubicBezTo>
                    <a:pt x="11617" y="1218"/>
                    <a:pt x="10868" y="1133"/>
                    <a:pt x="10242" y="1133"/>
                  </a:cubicBezTo>
                  <a:cubicBezTo>
                    <a:pt x="9699" y="1133"/>
                    <a:pt x="9247" y="1197"/>
                    <a:pt x="9247" y="1197"/>
                  </a:cubicBezTo>
                  <a:cubicBezTo>
                    <a:pt x="7550" y="1117"/>
                    <a:pt x="2597" y="1"/>
                    <a:pt x="740"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5" name="Google Shape;1620;p61">
              <a:extLst>
                <a:ext uri="{FF2B5EF4-FFF2-40B4-BE49-F238E27FC236}">
                  <a16:creationId xmlns:a16="http://schemas.microsoft.com/office/drawing/2014/main" id="{5865F396-7269-CCC5-A112-9F3BA0370D30}"/>
                </a:ext>
              </a:extLst>
            </p:cNvPr>
            <p:cNvSpPr/>
            <p:nvPr/>
          </p:nvSpPr>
          <p:spPr>
            <a:xfrm>
              <a:off x="2882150" y="2021088"/>
              <a:ext cx="125850" cy="109075"/>
            </a:xfrm>
            <a:custGeom>
              <a:avLst/>
              <a:gdLst/>
              <a:ahLst/>
              <a:cxnLst/>
              <a:rect l="l" t="t" r="r" b="b"/>
              <a:pathLst>
                <a:path w="5034" h="4363" extrusionOk="0">
                  <a:moveTo>
                    <a:pt x="261" y="1"/>
                  </a:moveTo>
                  <a:cubicBezTo>
                    <a:pt x="148" y="13"/>
                    <a:pt x="23" y="81"/>
                    <a:pt x="11" y="195"/>
                  </a:cubicBezTo>
                  <a:cubicBezTo>
                    <a:pt x="0" y="251"/>
                    <a:pt x="23" y="320"/>
                    <a:pt x="46" y="377"/>
                  </a:cubicBezTo>
                  <a:cubicBezTo>
                    <a:pt x="421" y="1197"/>
                    <a:pt x="1389" y="1561"/>
                    <a:pt x="1754" y="2381"/>
                  </a:cubicBezTo>
                  <a:cubicBezTo>
                    <a:pt x="2118" y="3224"/>
                    <a:pt x="2596" y="3748"/>
                    <a:pt x="3462" y="4157"/>
                  </a:cubicBezTo>
                  <a:cubicBezTo>
                    <a:pt x="3689" y="4271"/>
                    <a:pt x="3951" y="4362"/>
                    <a:pt x="4213" y="4362"/>
                  </a:cubicBezTo>
                  <a:cubicBezTo>
                    <a:pt x="4475" y="4362"/>
                    <a:pt x="4748" y="4259"/>
                    <a:pt x="4897" y="4044"/>
                  </a:cubicBezTo>
                  <a:cubicBezTo>
                    <a:pt x="4999" y="3872"/>
                    <a:pt x="5033" y="3679"/>
                    <a:pt x="5021" y="3485"/>
                  </a:cubicBezTo>
                  <a:cubicBezTo>
                    <a:pt x="4988" y="2882"/>
                    <a:pt x="4634" y="2336"/>
                    <a:pt x="4179" y="1948"/>
                  </a:cubicBezTo>
                  <a:cubicBezTo>
                    <a:pt x="3712" y="1549"/>
                    <a:pt x="3166" y="1299"/>
                    <a:pt x="2619" y="1037"/>
                  </a:cubicBezTo>
                  <a:cubicBezTo>
                    <a:pt x="1936" y="729"/>
                    <a:pt x="1253" y="411"/>
                    <a:pt x="580" y="92"/>
                  </a:cubicBezTo>
                  <a:cubicBezTo>
                    <a:pt x="478" y="46"/>
                    <a:pt x="364" y="1"/>
                    <a:pt x="261"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6" name="Google Shape;1621;p61">
              <a:extLst>
                <a:ext uri="{FF2B5EF4-FFF2-40B4-BE49-F238E27FC236}">
                  <a16:creationId xmlns:a16="http://schemas.microsoft.com/office/drawing/2014/main" id="{C909CA9A-A99F-85F2-F0AE-07E90D73A411}"/>
                </a:ext>
              </a:extLst>
            </p:cNvPr>
            <p:cNvSpPr/>
            <p:nvPr/>
          </p:nvSpPr>
          <p:spPr>
            <a:xfrm>
              <a:off x="2738650" y="2091588"/>
              <a:ext cx="115900" cy="26325"/>
            </a:xfrm>
            <a:custGeom>
              <a:avLst/>
              <a:gdLst/>
              <a:ahLst/>
              <a:cxnLst/>
              <a:rect l="l" t="t" r="r" b="b"/>
              <a:pathLst>
                <a:path w="4636" h="1053" extrusionOk="0">
                  <a:moveTo>
                    <a:pt x="443" y="1"/>
                  </a:moveTo>
                  <a:cubicBezTo>
                    <a:pt x="289" y="1"/>
                    <a:pt x="142" y="14"/>
                    <a:pt x="1" y="39"/>
                  </a:cubicBezTo>
                  <a:cubicBezTo>
                    <a:pt x="35" y="62"/>
                    <a:pt x="80" y="85"/>
                    <a:pt x="115" y="108"/>
                  </a:cubicBezTo>
                  <a:cubicBezTo>
                    <a:pt x="215" y="94"/>
                    <a:pt x="318" y="88"/>
                    <a:pt x="424" y="88"/>
                  </a:cubicBezTo>
                  <a:cubicBezTo>
                    <a:pt x="680" y="88"/>
                    <a:pt x="955" y="126"/>
                    <a:pt x="1254" y="199"/>
                  </a:cubicBezTo>
                  <a:cubicBezTo>
                    <a:pt x="1572" y="267"/>
                    <a:pt x="1879" y="369"/>
                    <a:pt x="2175" y="472"/>
                  </a:cubicBezTo>
                  <a:cubicBezTo>
                    <a:pt x="2301" y="518"/>
                    <a:pt x="2438" y="563"/>
                    <a:pt x="2563" y="597"/>
                  </a:cubicBezTo>
                  <a:cubicBezTo>
                    <a:pt x="3223" y="802"/>
                    <a:pt x="3895" y="961"/>
                    <a:pt x="4579" y="1052"/>
                  </a:cubicBezTo>
                  <a:cubicBezTo>
                    <a:pt x="4612" y="1052"/>
                    <a:pt x="4624" y="1041"/>
                    <a:pt x="4635" y="1007"/>
                  </a:cubicBezTo>
                  <a:cubicBezTo>
                    <a:pt x="4635" y="984"/>
                    <a:pt x="4612" y="961"/>
                    <a:pt x="4589" y="950"/>
                  </a:cubicBezTo>
                  <a:cubicBezTo>
                    <a:pt x="3918" y="859"/>
                    <a:pt x="3246" y="711"/>
                    <a:pt x="2597" y="506"/>
                  </a:cubicBezTo>
                  <a:cubicBezTo>
                    <a:pt x="2471" y="472"/>
                    <a:pt x="2335" y="426"/>
                    <a:pt x="2210" y="381"/>
                  </a:cubicBezTo>
                  <a:cubicBezTo>
                    <a:pt x="1902" y="278"/>
                    <a:pt x="1595" y="176"/>
                    <a:pt x="1276" y="108"/>
                  </a:cubicBezTo>
                  <a:cubicBezTo>
                    <a:pt x="977" y="36"/>
                    <a:pt x="701" y="1"/>
                    <a:pt x="4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7" name="Google Shape;1622;p61">
              <a:extLst>
                <a:ext uri="{FF2B5EF4-FFF2-40B4-BE49-F238E27FC236}">
                  <a16:creationId xmlns:a16="http://schemas.microsoft.com/office/drawing/2014/main" id="{E7E1DEE3-B59F-1A8B-5E20-13996AA672E5}"/>
                </a:ext>
              </a:extLst>
            </p:cNvPr>
            <p:cNvSpPr/>
            <p:nvPr/>
          </p:nvSpPr>
          <p:spPr>
            <a:xfrm>
              <a:off x="2704775" y="2048413"/>
              <a:ext cx="152325" cy="64950"/>
            </a:xfrm>
            <a:custGeom>
              <a:avLst/>
              <a:gdLst/>
              <a:ahLst/>
              <a:cxnLst/>
              <a:rect l="l" t="t" r="r" b="b"/>
              <a:pathLst>
                <a:path w="6093" h="2598" extrusionOk="0">
                  <a:moveTo>
                    <a:pt x="524" y="1"/>
                  </a:moveTo>
                  <a:cubicBezTo>
                    <a:pt x="377" y="1"/>
                    <a:pt x="251" y="13"/>
                    <a:pt x="149" y="24"/>
                  </a:cubicBezTo>
                  <a:cubicBezTo>
                    <a:pt x="2062" y="411"/>
                    <a:pt x="4009" y="764"/>
                    <a:pt x="5944" y="1048"/>
                  </a:cubicBezTo>
                  <a:cubicBezTo>
                    <a:pt x="5888" y="1243"/>
                    <a:pt x="5853" y="1447"/>
                    <a:pt x="5820" y="1663"/>
                  </a:cubicBezTo>
                  <a:cubicBezTo>
                    <a:pt x="5820" y="1652"/>
                    <a:pt x="5808" y="1652"/>
                    <a:pt x="5797" y="1641"/>
                  </a:cubicBezTo>
                  <a:cubicBezTo>
                    <a:pt x="3895" y="1220"/>
                    <a:pt x="1948" y="889"/>
                    <a:pt x="0" y="673"/>
                  </a:cubicBezTo>
                  <a:lnTo>
                    <a:pt x="0" y="673"/>
                  </a:lnTo>
                  <a:cubicBezTo>
                    <a:pt x="35" y="707"/>
                    <a:pt x="69" y="752"/>
                    <a:pt x="92" y="787"/>
                  </a:cubicBezTo>
                  <a:cubicBezTo>
                    <a:pt x="2005" y="1003"/>
                    <a:pt x="3907" y="1322"/>
                    <a:pt x="5774" y="1744"/>
                  </a:cubicBezTo>
                  <a:lnTo>
                    <a:pt x="5785" y="1744"/>
                  </a:lnTo>
                  <a:cubicBezTo>
                    <a:pt x="5797" y="1744"/>
                    <a:pt x="5797" y="1732"/>
                    <a:pt x="5808" y="1732"/>
                  </a:cubicBezTo>
                  <a:lnTo>
                    <a:pt x="5808" y="1732"/>
                  </a:lnTo>
                  <a:cubicBezTo>
                    <a:pt x="5774" y="2005"/>
                    <a:pt x="5762" y="2278"/>
                    <a:pt x="5762" y="2552"/>
                  </a:cubicBezTo>
                  <a:cubicBezTo>
                    <a:pt x="5762" y="2574"/>
                    <a:pt x="5785" y="2597"/>
                    <a:pt x="5808" y="2597"/>
                  </a:cubicBezTo>
                  <a:cubicBezTo>
                    <a:pt x="5842" y="2597"/>
                    <a:pt x="5865" y="2574"/>
                    <a:pt x="5853" y="2552"/>
                  </a:cubicBezTo>
                  <a:cubicBezTo>
                    <a:pt x="5853" y="1994"/>
                    <a:pt x="5922" y="1436"/>
                    <a:pt x="6093" y="901"/>
                  </a:cubicBezTo>
                  <a:cubicBezTo>
                    <a:pt x="6093" y="878"/>
                    <a:pt x="6081" y="844"/>
                    <a:pt x="6058" y="833"/>
                  </a:cubicBezTo>
                  <a:cubicBezTo>
                    <a:pt x="6036" y="833"/>
                    <a:pt x="6002" y="844"/>
                    <a:pt x="6002" y="866"/>
                  </a:cubicBezTo>
                  <a:cubicBezTo>
                    <a:pt x="5990" y="901"/>
                    <a:pt x="5979" y="924"/>
                    <a:pt x="5967" y="957"/>
                  </a:cubicBezTo>
                  <a:cubicBezTo>
                    <a:pt x="4157" y="684"/>
                    <a:pt x="2335" y="365"/>
                    <a:pt x="5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8" name="Google Shape;1623;p61">
              <a:extLst>
                <a:ext uri="{FF2B5EF4-FFF2-40B4-BE49-F238E27FC236}">
                  <a16:creationId xmlns:a16="http://schemas.microsoft.com/office/drawing/2014/main" id="{123DAD30-6354-E195-4E5B-70384DAE6FA8}"/>
                </a:ext>
              </a:extLst>
            </p:cNvPr>
            <p:cNvSpPr/>
            <p:nvPr/>
          </p:nvSpPr>
          <p:spPr>
            <a:xfrm>
              <a:off x="3245950" y="1927438"/>
              <a:ext cx="237450" cy="721100"/>
            </a:xfrm>
            <a:custGeom>
              <a:avLst/>
              <a:gdLst/>
              <a:ahLst/>
              <a:cxnLst/>
              <a:rect l="l" t="t" r="r" b="b"/>
              <a:pathLst>
                <a:path w="9498" h="28844" extrusionOk="0">
                  <a:moveTo>
                    <a:pt x="9498" y="1"/>
                  </a:moveTo>
                  <a:cubicBezTo>
                    <a:pt x="6890" y="490"/>
                    <a:pt x="5216" y="1037"/>
                    <a:pt x="4316" y="1401"/>
                  </a:cubicBezTo>
                  <a:cubicBezTo>
                    <a:pt x="3759" y="1618"/>
                    <a:pt x="3303" y="2016"/>
                    <a:pt x="3007" y="2529"/>
                  </a:cubicBezTo>
                  <a:cubicBezTo>
                    <a:pt x="2301" y="3792"/>
                    <a:pt x="980" y="6605"/>
                    <a:pt x="638" y="10420"/>
                  </a:cubicBezTo>
                  <a:cubicBezTo>
                    <a:pt x="148" y="15885"/>
                    <a:pt x="444" y="24084"/>
                    <a:pt x="490" y="25109"/>
                  </a:cubicBezTo>
                  <a:cubicBezTo>
                    <a:pt x="194" y="27136"/>
                    <a:pt x="1" y="28844"/>
                    <a:pt x="1" y="28844"/>
                  </a:cubicBezTo>
                  <a:lnTo>
                    <a:pt x="3212" y="28639"/>
                  </a:lnTo>
                  <a:cubicBezTo>
                    <a:pt x="3212" y="28639"/>
                    <a:pt x="3542" y="26214"/>
                    <a:pt x="3929" y="23527"/>
                  </a:cubicBezTo>
                  <a:cubicBezTo>
                    <a:pt x="4328" y="20839"/>
                    <a:pt x="6286" y="15009"/>
                    <a:pt x="7072" y="11080"/>
                  </a:cubicBezTo>
                  <a:cubicBezTo>
                    <a:pt x="7858" y="7152"/>
                    <a:pt x="9498" y="1"/>
                    <a:pt x="94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69" name="Google Shape;1624;p61">
              <a:extLst>
                <a:ext uri="{FF2B5EF4-FFF2-40B4-BE49-F238E27FC236}">
                  <a16:creationId xmlns:a16="http://schemas.microsoft.com/office/drawing/2014/main" id="{A747E6FC-7E81-7400-A854-FD02B3DF8336}"/>
                </a:ext>
              </a:extLst>
            </p:cNvPr>
            <p:cNvSpPr/>
            <p:nvPr/>
          </p:nvSpPr>
          <p:spPr>
            <a:xfrm>
              <a:off x="2964400" y="2135263"/>
              <a:ext cx="343075" cy="436150"/>
            </a:xfrm>
            <a:custGeom>
              <a:avLst/>
              <a:gdLst/>
              <a:ahLst/>
              <a:cxnLst/>
              <a:rect l="l" t="t" r="r" b="b"/>
              <a:pathLst>
                <a:path w="13723" h="17446" extrusionOk="0">
                  <a:moveTo>
                    <a:pt x="2460" y="0"/>
                  </a:moveTo>
                  <a:cubicBezTo>
                    <a:pt x="2460" y="0"/>
                    <a:pt x="0" y="2813"/>
                    <a:pt x="58" y="2949"/>
                  </a:cubicBezTo>
                  <a:cubicBezTo>
                    <a:pt x="1822" y="7709"/>
                    <a:pt x="12002" y="17446"/>
                    <a:pt x="12002" y="17446"/>
                  </a:cubicBezTo>
                  <a:lnTo>
                    <a:pt x="13722" y="7322"/>
                  </a:lnTo>
                  <a:lnTo>
                    <a:pt x="24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0" name="Google Shape;1625;p61">
              <a:extLst>
                <a:ext uri="{FF2B5EF4-FFF2-40B4-BE49-F238E27FC236}">
                  <a16:creationId xmlns:a16="http://schemas.microsoft.com/office/drawing/2014/main" id="{EBA063C4-A5A5-690E-693B-E18601D513B5}"/>
                </a:ext>
              </a:extLst>
            </p:cNvPr>
            <p:cNvSpPr/>
            <p:nvPr/>
          </p:nvSpPr>
          <p:spPr>
            <a:xfrm>
              <a:off x="3316250" y="1944513"/>
              <a:ext cx="330550" cy="723700"/>
            </a:xfrm>
            <a:custGeom>
              <a:avLst/>
              <a:gdLst/>
              <a:ahLst/>
              <a:cxnLst/>
              <a:rect l="l" t="t" r="r" b="b"/>
              <a:pathLst>
                <a:path w="13222" h="28948" extrusionOk="0">
                  <a:moveTo>
                    <a:pt x="13222" y="1"/>
                  </a:moveTo>
                  <a:lnTo>
                    <a:pt x="6321" y="581"/>
                  </a:lnTo>
                  <a:cubicBezTo>
                    <a:pt x="6321" y="581"/>
                    <a:pt x="4988" y="5216"/>
                    <a:pt x="4135" y="9999"/>
                  </a:cubicBezTo>
                  <a:cubicBezTo>
                    <a:pt x="3280" y="14792"/>
                    <a:pt x="1" y="27763"/>
                    <a:pt x="1" y="27763"/>
                  </a:cubicBezTo>
                  <a:lnTo>
                    <a:pt x="7802" y="28947"/>
                  </a:lnTo>
                  <a:lnTo>
                    <a:pt x="13222" y="1"/>
                  </a:lnTo>
                  <a:close/>
                </a:path>
              </a:pathLst>
            </a:custGeom>
            <a:solidFill>
              <a:srgbClr val="FED1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1" name="Google Shape;1626;p61">
              <a:extLst>
                <a:ext uri="{FF2B5EF4-FFF2-40B4-BE49-F238E27FC236}">
                  <a16:creationId xmlns:a16="http://schemas.microsoft.com/office/drawing/2014/main" id="{015C690B-D06D-8CC0-828F-F54959F3263E}"/>
                </a:ext>
              </a:extLst>
            </p:cNvPr>
            <p:cNvSpPr/>
            <p:nvPr/>
          </p:nvSpPr>
          <p:spPr>
            <a:xfrm>
              <a:off x="3244825" y="1405763"/>
              <a:ext cx="345325" cy="534825"/>
            </a:xfrm>
            <a:custGeom>
              <a:avLst/>
              <a:gdLst/>
              <a:ahLst/>
              <a:cxnLst/>
              <a:rect l="l" t="t" r="r" b="b"/>
              <a:pathLst>
                <a:path w="13813" h="21393" extrusionOk="0">
                  <a:moveTo>
                    <a:pt x="10986" y="0"/>
                  </a:moveTo>
                  <a:cubicBezTo>
                    <a:pt x="10876" y="0"/>
                    <a:pt x="10766" y="2"/>
                    <a:pt x="10659" y="7"/>
                  </a:cubicBezTo>
                  <a:cubicBezTo>
                    <a:pt x="9611" y="63"/>
                    <a:pt x="8574" y="336"/>
                    <a:pt x="7663" y="849"/>
                  </a:cubicBezTo>
                  <a:cubicBezTo>
                    <a:pt x="5739" y="1920"/>
                    <a:pt x="4396" y="3980"/>
                    <a:pt x="4202" y="6178"/>
                  </a:cubicBezTo>
                  <a:cubicBezTo>
                    <a:pt x="4145" y="6748"/>
                    <a:pt x="4168" y="7340"/>
                    <a:pt x="4008" y="7897"/>
                  </a:cubicBezTo>
                  <a:cubicBezTo>
                    <a:pt x="3746" y="8877"/>
                    <a:pt x="2995" y="9628"/>
                    <a:pt x="2334" y="10392"/>
                  </a:cubicBezTo>
                  <a:cubicBezTo>
                    <a:pt x="1674" y="11166"/>
                    <a:pt x="1048" y="12077"/>
                    <a:pt x="1116" y="13090"/>
                  </a:cubicBezTo>
                  <a:cubicBezTo>
                    <a:pt x="1173" y="14058"/>
                    <a:pt x="1879" y="14969"/>
                    <a:pt x="1663" y="15914"/>
                  </a:cubicBezTo>
                  <a:cubicBezTo>
                    <a:pt x="1526" y="16574"/>
                    <a:pt x="968" y="17053"/>
                    <a:pt x="603" y="17634"/>
                  </a:cubicBezTo>
                  <a:cubicBezTo>
                    <a:pt x="148" y="18363"/>
                    <a:pt x="0" y="19274"/>
                    <a:pt x="205" y="20116"/>
                  </a:cubicBezTo>
                  <a:cubicBezTo>
                    <a:pt x="319" y="20572"/>
                    <a:pt x="558" y="21050"/>
                    <a:pt x="990" y="21255"/>
                  </a:cubicBezTo>
                  <a:cubicBezTo>
                    <a:pt x="1204" y="21362"/>
                    <a:pt x="1436" y="21393"/>
                    <a:pt x="1671" y="21393"/>
                  </a:cubicBezTo>
                  <a:cubicBezTo>
                    <a:pt x="1812" y="21393"/>
                    <a:pt x="1955" y="21381"/>
                    <a:pt x="2095" y="21369"/>
                  </a:cubicBezTo>
                  <a:cubicBezTo>
                    <a:pt x="4025" y="21212"/>
                    <a:pt x="5933" y="20822"/>
                    <a:pt x="7873" y="20822"/>
                  </a:cubicBezTo>
                  <a:cubicBezTo>
                    <a:pt x="7902" y="20822"/>
                    <a:pt x="7931" y="20822"/>
                    <a:pt x="7959" y="20822"/>
                  </a:cubicBezTo>
                  <a:cubicBezTo>
                    <a:pt x="8251" y="20825"/>
                    <a:pt x="8550" y="20835"/>
                    <a:pt x="8849" y="20835"/>
                  </a:cubicBezTo>
                  <a:cubicBezTo>
                    <a:pt x="9673" y="20835"/>
                    <a:pt x="10496" y="20763"/>
                    <a:pt x="11148" y="20287"/>
                  </a:cubicBezTo>
                  <a:cubicBezTo>
                    <a:pt x="12184" y="19547"/>
                    <a:pt x="12367" y="18100"/>
                    <a:pt x="12412" y="16825"/>
                  </a:cubicBezTo>
                  <a:cubicBezTo>
                    <a:pt x="12503" y="14127"/>
                    <a:pt x="12321" y="11416"/>
                    <a:pt x="12389" y="8706"/>
                  </a:cubicBezTo>
                  <a:cubicBezTo>
                    <a:pt x="12446" y="6657"/>
                    <a:pt x="12640" y="4595"/>
                    <a:pt x="13197" y="2614"/>
                  </a:cubicBezTo>
                  <a:cubicBezTo>
                    <a:pt x="13334" y="2135"/>
                    <a:pt x="13505" y="1669"/>
                    <a:pt x="13665" y="1191"/>
                  </a:cubicBezTo>
                  <a:cubicBezTo>
                    <a:pt x="13801" y="792"/>
                    <a:pt x="13812" y="610"/>
                    <a:pt x="13402" y="427"/>
                  </a:cubicBezTo>
                  <a:cubicBezTo>
                    <a:pt x="12661" y="117"/>
                    <a:pt x="11796" y="0"/>
                    <a:pt x="109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2" name="Google Shape;1627;p61">
              <a:extLst>
                <a:ext uri="{FF2B5EF4-FFF2-40B4-BE49-F238E27FC236}">
                  <a16:creationId xmlns:a16="http://schemas.microsoft.com/office/drawing/2014/main" id="{44E70A72-F9C8-0FD0-8E5C-6C753354D6F6}"/>
                </a:ext>
              </a:extLst>
            </p:cNvPr>
            <p:cNvSpPr/>
            <p:nvPr/>
          </p:nvSpPr>
          <p:spPr>
            <a:xfrm>
              <a:off x="3473400" y="1774863"/>
              <a:ext cx="179950" cy="226775"/>
            </a:xfrm>
            <a:custGeom>
              <a:avLst/>
              <a:gdLst/>
              <a:ahLst/>
              <a:cxnLst/>
              <a:rect l="l" t="t" r="r" b="b"/>
              <a:pathLst>
                <a:path w="7198" h="9071" extrusionOk="0">
                  <a:moveTo>
                    <a:pt x="5046" y="0"/>
                  </a:moveTo>
                  <a:lnTo>
                    <a:pt x="331" y="2551"/>
                  </a:lnTo>
                  <a:cubicBezTo>
                    <a:pt x="331" y="2551"/>
                    <a:pt x="354" y="2904"/>
                    <a:pt x="365" y="3427"/>
                  </a:cubicBezTo>
                  <a:cubicBezTo>
                    <a:pt x="388" y="4088"/>
                    <a:pt x="388" y="5022"/>
                    <a:pt x="319" y="5876"/>
                  </a:cubicBezTo>
                  <a:cubicBezTo>
                    <a:pt x="263" y="6445"/>
                    <a:pt x="183" y="6980"/>
                    <a:pt x="35" y="7367"/>
                  </a:cubicBezTo>
                  <a:cubicBezTo>
                    <a:pt x="1" y="7470"/>
                    <a:pt x="12" y="7584"/>
                    <a:pt x="81" y="7663"/>
                  </a:cubicBezTo>
                  <a:cubicBezTo>
                    <a:pt x="400" y="8039"/>
                    <a:pt x="1398" y="9071"/>
                    <a:pt x="2838" y="9071"/>
                  </a:cubicBezTo>
                  <a:cubicBezTo>
                    <a:pt x="3450" y="9071"/>
                    <a:pt x="4143" y="8884"/>
                    <a:pt x="4897" y="8381"/>
                  </a:cubicBezTo>
                  <a:cubicBezTo>
                    <a:pt x="7197" y="6855"/>
                    <a:pt x="6936" y="6787"/>
                    <a:pt x="6936" y="6787"/>
                  </a:cubicBezTo>
                  <a:cubicBezTo>
                    <a:pt x="6936" y="6787"/>
                    <a:pt x="5638" y="3303"/>
                    <a:pt x="5182" y="957"/>
                  </a:cubicBezTo>
                  <a:cubicBezTo>
                    <a:pt x="5137" y="729"/>
                    <a:pt x="5102" y="524"/>
                    <a:pt x="5079" y="330"/>
                  </a:cubicBezTo>
                  <a:cubicBezTo>
                    <a:pt x="5068" y="216"/>
                    <a:pt x="5046" y="102"/>
                    <a:pt x="5046" y="0"/>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3" name="Google Shape;1628;p61">
              <a:extLst>
                <a:ext uri="{FF2B5EF4-FFF2-40B4-BE49-F238E27FC236}">
                  <a16:creationId xmlns:a16="http://schemas.microsoft.com/office/drawing/2014/main" id="{23ADD282-401A-1C72-799C-34AC400CDE5C}"/>
                </a:ext>
              </a:extLst>
            </p:cNvPr>
            <p:cNvSpPr/>
            <p:nvPr/>
          </p:nvSpPr>
          <p:spPr>
            <a:xfrm>
              <a:off x="3481950" y="1785113"/>
              <a:ext cx="110475" cy="107175"/>
            </a:xfrm>
            <a:custGeom>
              <a:avLst/>
              <a:gdLst/>
              <a:ahLst/>
              <a:cxnLst/>
              <a:rect l="l" t="t" r="r" b="b"/>
              <a:pathLst>
                <a:path w="4419" h="4287" extrusionOk="0">
                  <a:moveTo>
                    <a:pt x="4418" y="0"/>
                  </a:moveTo>
                  <a:cubicBezTo>
                    <a:pt x="4168" y="193"/>
                    <a:pt x="4020" y="330"/>
                    <a:pt x="3793" y="467"/>
                  </a:cubicBezTo>
                  <a:cubicBezTo>
                    <a:pt x="2995" y="911"/>
                    <a:pt x="2198" y="1367"/>
                    <a:pt x="1401" y="1822"/>
                  </a:cubicBezTo>
                  <a:cubicBezTo>
                    <a:pt x="1025" y="2038"/>
                    <a:pt x="604" y="2220"/>
                    <a:pt x="263" y="2471"/>
                  </a:cubicBezTo>
                  <a:cubicBezTo>
                    <a:pt x="35" y="2642"/>
                    <a:pt x="0" y="2835"/>
                    <a:pt x="46" y="3097"/>
                  </a:cubicBezTo>
                  <a:cubicBezTo>
                    <a:pt x="91" y="3427"/>
                    <a:pt x="149" y="4031"/>
                    <a:pt x="456" y="4224"/>
                  </a:cubicBezTo>
                  <a:cubicBezTo>
                    <a:pt x="524" y="4270"/>
                    <a:pt x="604" y="4287"/>
                    <a:pt x="686" y="4287"/>
                  </a:cubicBezTo>
                  <a:cubicBezTo>
                    <a:pt x="769" y="4287"/>
                    <a:pt x="854" y="4270"/>
                    <a:pt x="934" y="4247"/>
                  </a:cubicBezTo>
                  <a:cubicBezTo>
                    <a:pt x="1344" y="4133"/>
                    <a:pt x="1697" y="3860"/>
                    <a:pt x="2016" y="3587"/>
                  </a:cubicBezTo>
                  <a:cubicBezTo>
                    <a:pt x="3098" y="2619"/>
                    <a:pt x="3952" y="1378"/>
                    <a:pt x="4418" y="0"/>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4" name="Google Shape;1629;p61">
              <a:extLst>
                <a:ext uri="{FF2B5EF4-FFF2-40B4-BE49-F238E27FC236}">
                  <a16:creationId xmlns:a16="http://schemas.microsoft.com/office/drawing/2014/main" id="{BCB1C90C-8A69-C57B-7962-E3C81D00FA3D}"/>
                </a:ext>
              </a:extLst>
            </p:cNvPr>
            <p:cNvSpPr/>
            <p:nvPr/>
          </p:nvSpPr>
          <p:spPr>
            <a:xfrm>
              <a:off x="3443025" y="1944513"/>
              <a:ext cx="203775" cy="210825"/>
            </a:xfrm>
            <a:custGeom>
              <a:avLst/>
              <a:gdLst/>
              <a:ahLst/>
              <a:cxnLst/>
              <a:rect l="l" t="t" r="r" b="b"/>
              <a:pathLst>
                <a:path w="8151" h="8433" extrusionOk="0">
                  <a:moveTo>
                    <a:pt x="8151" y="1"/>
                  </a:moveTo>
                  <a:lnTo>
                    <a:pt x="1250" y="581"/>
                  </a:lnTo>
                  <a:cubicBezTo>
                    <a:pt x="1250" y="581"/>
                    <a:pt x="373" y="2768"/>
                    <a:pt x="180" y="4693"/>
                  </a:cubicBezTo>
                  <a:cubicBezTo>
                    <a:pt x="0" y="6388"/>
                    <a:pt x="991" y="8432"/>
                    <a:pt x="2754" y="8432"/>
                  </a:cubicBezTo>
                  <a:cubicBezTo>
                    <a:pt x="3004" y="8432"/>
                    <a:pt x="3270" y="8391"/>
                    <a:pt x="3550" y="8302"/>
                  </a:cubicBezTo>
                  <a:cubicBezTo>
                    <a:pt x="5816" y="7585"/>
                    <a:pt x="8151" y="1"/>
                    <a:pt x="8151"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5" name="Google Shape;1630;p61">
              <a:extLst>
                <a:ext uri="{FF2B5EF4-FFF2-40B4-BE49-F238E27FC236}">
                  <a16:creationId xmlns:a16="http://schemas.microsoft.com/office/drawing/2014/main" id="{F3EF7EFF-BE20-87DB-F962-C812E7EEC8B3}"/>
                </a:ext>
              </a:extLst>
            </p:cNvPr>
            <p:cNvSpPr/>
            <p:nvPr/>
          </p:nvSpPr>
          <p:spPr>
            <a:xfrm>
              <a:off x="3366375" y="1468213"/>
              <a:ext cx="276725" cy="392650"/>
            </a:xfrm>
            <a:custGeom>
              <a:avLst/>
              <a:gdLst/>
              <a:ahLst/>
              <a:cxnLst/>
              <a:rect l="l" t="t" r="r" b="b"/>
              <a:pathLst>
                <a:path w="11069" h="15706" extrusionOk="0">
                  <a:moveTo>
                    <a:pt x="5383" y="1"/>
                  </a:moveTo>
                  <a:cubicBezTo>
                    <a:pt x="4872" y="1"/>
                    <a:pt x="1281" y="148"/>
                    <a:pt x="319" y="4238"/>
                  </a:cubicBezTo>
                  <a:cubicBezTo>
                    <a:pt x="159" y="4898"/>
                    <a:pt x="80" y="5571"/>
                    <a:pt x="35" y="6242"/>
                  </a:cubicBezTo>
                  <a:cubicBezTo>
                    <a:pt x="12" y="6573"/>
                    <a:pt x="0" y="6914"/>
                    <a:pt x="0" y="7244"/>
                  </a:cubicBezTo>
                  <a:cubicBezTo>
                    <a:pt x="0" y="7529"/>
                    <a:pt x="12" y="7825"/>
                    <a:pt x="23" y="8121"/>
                  </a:cubicBezTo>
                  <a:cubicBezTo>
                    <a:pt x="35" y="8577"/>
                    <a:pt x="68" y="9055"/>
                    <a:pt x="114" y="9511"/>
                  </a:cubicBezTo>
                  <a:cubicBezTo>
                    <a:pt x="205" y="10592"/>
                    <a:pt x="422" y="11799"/>
                    <a:pt x="832" y="12904"/>
                  </a:cubicBezTo>
                  <a:cubicBezTo>
                    <a:pt x="1060" y="13496"/>
                    <a:pt x="1333" y="14065"/>
                    <a:pt x="1674" y="14544"/>
                  </a:cubicBezTo>
                  <a:cubicBezTo>
                    <a:pt x="2268" y="15389"/>
                    <a:pt x="3036" y="15705"/>
                    <a:pt x="3855" y="15705"/>
                  </a:cubicBezTo>
                  <a:cubicBezTo>
                    <a:pt x="5000" y="15705"/>
                    <a:pt x="6245" y="15087"/>
                    <a:pt x="7254" y="14430"/>
                  </a:cubicBezTo>
                  <a:cubicBezTo>
                    <a:pt x="7459" y="14293"/>
                    <a:pt x="7664" y="14157"/>
                    <a:pt x="7857" y="14008"/>
                  </a:cubicBezTo>
                  <a:cubicBezTo>
                    <a:pt x="9041" y="13154"/>
                    <a:pt x="9919" y="12186"/>
                    <a:pt x="10420" y="10740"/>
                  </a:cubicBezTo>
                  <a:cubicBezTo>
                    <a:pt x="10534" y="10399"/>
                    <a:pt x="10636" y="10057"/>
                    <a:pt x="10704" y="9716"/>
                  </a:cubicBezTo>
                  <a:lnTo>
                    <a:pt x="10772" y="9306"/>
                  </a:lnTo>
                  <a:cubicBezTo>
                    <a:pt x="11068" y="7301"/>
                    <a:pt x="9565" y="742"/>
                    <a:pt x="5443" y="2"/>
                  </a:cubicBezTo>
                  <a:cubicBezTo>
                    <a:pt x="5443" y="2"/>
                    <a:pt x="5422" y="1"/>
                    <a:pt x="5383" y="1"/>
                  </a:cubicBez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6" name="Google Shape;1631;p61">
              <a:extLst>
                <a:ext uri="{FF2B5EF4-FFF2-40B4-BE49-F238E27FC236}">
                  <a16:creationId xmlns:a16="http://schemas.microsoft.com/office/drawing/2014/main" id="{1485CBE2-6934-232F-B4A7-6FDE08B36FF0}"/>
                </a:ext>
              </a:extLst>
            </p:cNvPr>
            <p:cNvSpPr/>
            <p:nvPr/>
          </p:nvSpPr>
          <p:spPr>
            <a:xfrm>
              <a:off x="3406525" y="1633013"/>
              <a:ext cx="27925" cy="118800"/>
            </a:xfrm>
            <a:custGeom>
              <a:avLst/>
              <a:gdLst/>
              <a:ahLst/>
              <a:cxnLst/>
              <a:rect l="l" t="t" r="r" b="b"/>
              <a:pathLst>
                <a:path w="1117" h="4752" extrusionOk="0">
                  <a:moveTo>
                    <a:pt x="240" y="0"/>
                  </a:moveTo>
                  <a:cubicBezTo>
                    <a:pt x="232" y="0"/>
                    <a:pt x="224" y="1"/>
                    <a:pt x="216" y="3"/>
                  </a:cubicBezTo>
                  <a:cubicBezTo>
                    <a:pt x="182" y="14"/>
                    <a:pt x="160" y="60"/>
                    <a:pt x="170" y="95"/>
                  </a:cubicBezTo>
                  <a:cubicBezTo>
                    <a:pt x="170" y="105"/>
                    <a:pt x="330" y="629"/>
                    <a:pt x="421" y="1290"/>
                  </a:cubicBezTo>
                  <a:cubicBezTo>
                    <a:pt x="558" y="2395"/>
                    <a:pt x="375" y="3032"/>
                    <a:pt x="193" y="3374"/>
                  </a:cubicBezTo>
                  <a:cubicBezTo>
                    <a:pt x="182" y="3397"/>
                    <a:pt x="0" y="3738"/>
                    <a:pt x="160" y="4114"/>
                  </a:cubicBezTo>
                  <a:cubicBezTo>
                    <a:pt x="273" y="4410"/>
                    <a:pt x="558" y="4615"/>
                    <a:pt x="1002" y="4751"/>
                  </a:cubicBezTo>
                  <a:lnTo>
                    <a:pt x="1025" y="4751"/>
                  </a:lnTo>
                  <a:cubicBezTo>
                    <a:pt x="1059" y="4751"/>
                    <a:pt x="1093" y="4741"/>
                    <a:pt x="1093" y="4706"/>
                  </a:cubicBezTo>
                  <a:cubicBezTo>
                    <a:pt x="1116" y="4660"/>
                    <a:pt x="1093" y="4615"/>
                    <a:pt x="1048" y="4604"/>
                  </a:cubicBezTo>
                  <a:cubicBezTo>
                    <a:pt x="649" y="4490"/>
                    <a:pt x="398" y="4308"/>
                    <a:pt x="296" y="4057"/>
                  </a:cubicBezTo>
                  <a:cubicBezTo>
                    <a:pt x="170" y="3749"/>
                    <a:pt x="330" y="3453"/>
                    <a:pt x="330" y="3442"/>
                  </a:cubicBezTo>
                  <a:cubicBezTo>
                    <a:pt x="603" y="2919"/>
                    <a:pt x="683" y="2190"/>
                    <a:pt x="569" y="1267"/>
                  </a:cubicBezTo>
                  <a:cubicBezTo>
                    <a:pt x="489" y="596"/>
                    <a:pt x="319" y="60"/>
                    <a:pt x="319" y="49"/>
                  </a:cubicBezTo>
                  <a:cubicBezTo>
                    <a:pt x="300" y="21"/>
                    <a:pt x="274" y="0"/>
                    <a:pt x="2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7" name="Google Shape;1632;p61">
              <a:extLst>
                <a:ext uri="{FF2B5EF4-FFF2-40B4-BE49-F238E27FC236}">
                  <a16:creationId xmlns:a16="http://schemas.microsoft.com/office/drawing/2014/main" id="{54922AB1-2BCC-0440-39C2-81C66960E1FC}"/>
                </a:ext>
              </a:extLst>
            </p:cNvPr>
            <p:cNvSpPr/>
            <p:nvPr/>
          </p:nvSpPr>
          <p:spPr>
            <a:xfrm>
              <a:off x="3383450" y="1664263"/>
              <a:ext cx="17675" cy="17025"/>
            </a:xfrm>
            <a:custGeom>
              <a:avLst/>
              <a:gdLst/>
              <a:ahLst/>
              <a:cxnLst/>
              <a:rect l="l" t="t" r="r" b="b"/>
              <a:pathLst>
                <a:path w="707" h="681" extrusionOk="0">
                  <a:moveTo>
                    <a:pt x="343" y="1"/>
                  </a:moveTo>
                  <a:cubicBezTo>
                    <a:pt x="185" y="1"/>
                    <a:pt x="54" y="127"/>
                    <a:pt x="23" y="290"/>
                  </a:cubicBezTo>
                  <a:cubicBezTo>
                    <a:pt x="0" y="472"/>
                    <a:pt x="114" y="644"/>
                    <a:pt x="296" y="677"/>
                  </a:cubicBezTo>
                  <a:cubicBezTo>
                    <a:pt x="311" y="679"/>
                    <a:pt x="325" y="680"/>
                    <a:pt x="339" y="680"/>
                  </a:cubicBezTo>
                  <a:cubicBezTo>
                    <a:pt x="505" y="680"/>
                    <a:pt x="652" y="561"/>
                    <a:pt x="673" y="393"/>
                  </a:cubicBezTo>
                  <a:cubicBezTo>
                    <a:pt x="706" y="199"/>
                    <a:pt x="581" y="29"/>
                    <a:pt x="399" y="6"/>
                  </a:cubicBezTo>
                  <a:cubicBezTo>
                    <a:pt x="380" y="2"/>
                    <a:pt x="361" y="1"/>
                    <a:pt x="3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8" name="Google Shape;1633;p61">
              <a:extLst>
                <a:ext uri="{FF2B5EF4-FFF2-40B4-BE49-F238E27FC236}">
                  <a16:creationId xmlns:a16="http://schemas.microsoft.com/office/drawing/2014/main" id="{E085BD86-57AE-433A-3D20-70A15A38F0EC}"/>
                </a:ext>
              </a:extLst>
            </p:cNvPr>
            <p:cNvSpPr/>
            <p:nvPr/>
          </p:nvSpPr>
          <p:spPr>
            <a:xfrm>
              <a:off x="3470275" y="1659588"/>
              <a:ext cx="21375" cy="19575"/>
            </a:xfrm>
            <a:custGeom>
              <a:avLst/>
              <a:gdLst/>
              <a:ahLst/>
              <a:cxnLst/>
              <a:rect l="l" t="t" r="r" b="b"/>
              <a:pathLst>
                <a:path w="855" h="783" extrusionOk="0">
                  <a:moveTo>
                    <a:pt x="430" y="1"/>
                  </a:moveTo>
                  <a:cubicBezTo>
                    <a:pt x="270" y="1"/>
                    <a:pt x="123" y="99"/>
                    <a:pt x="69" y="261"/>
                  </a:cubicBezTo>
                  <a:cubicBezTo>
                    <a:pt x="1" y="466"/>
                    <a:pt x="115" y="694"/>
                    <a:pt x="308" y="762"/>
                  </a:cubicBezTo>
                  <a:cubicBezTo>
                    <a:pt x="346" y="776"/>
                    <a:pt x="385" y="782"/>
                    <a:pt x="424" y="782"/>
                  </a:cubicBezTo>
                  <a:cubicBezTo>
                    <a:pt x="581" y="782"/>
                    <a:pt x="731" y="676"/>
                    <a:pt x="786" y="512"/>
                  </a:cubicBezTo>
                  <a:cubicBezTo>
                    <a:pt x="854" y="307"/>
                    <a:pt x="752" y="90"/>
                    <a:pt x="558" y="22"/>
                  </a:cubicBezTo>
                  <a:cubicBezTo>
                    <a:pt x="516" y="8"/>
                    <a:pt x="472" y="1"/>
                    <a:pt x="4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79" name="Google Shape;1634;p61">
              <a:extLst>
                <a:ext uri="{FF2B5EF4-FFF2-40B4-BE49-F238E27FC236}">
                  <a16:creationId xmlns:a16="http://schemas.microsoft.com/office/drawing/2014/main" id="{4793AAB7-6589-9C91-C2FA-D3C103347CD0}"/>
                </a:ext>
              </a:extLst>
            </p:cNvPr>
            <p:cNvSpPr/>
            <p:nvPr/>
          </p:nvSpPr>
          <p:spPr>
            <a:xfrm>
              <a:off x="3421325" y="1764313"/>
              <a:ext cx="58375" cy="25950"/>
            </a:xfrm>
            <a:custGeom>
              <a:avLst/>
              <a:gdLst/>
              <a:ahLst/>
              <a:cxnLst/>
              <a:rect l="l" t="t" r="r" b="b"/>
              <a:pathLst>
                <a:path w="2335" h="1038" extrusionOk="0">
                  <a:moveTo>
                    <a:pt x="2041" y="1"/>
                  </a:moveTo>
                  <a:cubicBezTo>
                    <a:pt x="1905" y="1"/>
                    <a:pt x="1714" y="12"/>
                    <a:pt x="1491" y="58"/>
                  </a:cubicBezTo>
                  <a:cubicBezTo>
                    <a:pt x="1093" y="137"/>
                    <a:pt x="512" y="354"/>
                    <a:pt x="34" y="911"/>
                  </a:cubicBezTo>
                  <a:cubicBezTo>
                    <a:pt x="0" y="946"/>
                    <a:pt x="0" y="992"/>
                    <a:pt x="34" y="1014"/>
                  </a:cubicBezTo>
                  <a:cubicBezTo>
                    <a:pt x="46" y="1025"/>
                    <a:pt x="69" y="1037"/>
                    <a:pt x="91" y="1037"/>
                  </a:cubicBezTo>
                  <a:cubicBezTo>
                    <a:pt x="102" y="1037"/>
                    <a:pt x="125" y="1025"/>
                    <a:pt x="148" y="1014"/>
                  </a:cubicBezTo>
                  <a:cubicBezTo>
                    <a:pt x="592" y="491"/>
                    <a:pt x="1139" y="286"/>
                    <a:pt x="1526" y="205"/>
                  </a:cubicBezTo>
                  <a:cubicBezTo>
                    <a:pt x="1731" y="166"/>
                    <a:pt x="1910" y="154"/>
                    <a:pt x="2038" y="154"/>
                  </a:cubicBezTo>
                  <a:cubicBezTo>
                    <a:pt x="2166" y="154"/>
                    <a:pt x="2243" y="166"/>
                    <a:pt x="2243" y="172"/>
                  </a:cubicBezTo>
                  <a:cubicBezTo>
                    <a:pt x="2289" y="172"/>
                    <a:pt x="2323" y="137"/>
                    <a:pt x="2334" y="103"/>
                  </a:cubicBezTo>
                  <a:cubicBezTo>
                    <a:pt x="2334" y="58"/>
                    <a:pt x="2311" y="23"/>
                    <a:pt x="2266" y="12"/>
                  </a:cubicBezTo>
                  <a:cubicBezTo>
                    <a:pt x="2260" y="12"/>
                    <a:pt x="2178" y="1"/>
                    <a:pt x="20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0" name="Google Shape;1635;p61">
              <a:extLst>
                <a:ext uri="{FF2B5EF4-FFF2-40B4-BE49-F238E27FC236}">
                  <a16:creationId xmlns:a16="http://schemas.microsoft.com/office/drawing/2014/main" id="{9D0B887F-A231-E055-36F2-3CC700D64C0E}"/>
                </a:ext>
              </a:extLst>
            </p:cNvPr>
            <p:cNvSpPr/>
            <p:nvPr/>
          </p:nvSpPr>
          <p:spPr>
            <a:xfrm>
              <a:off x="3444650" y="1782538"/>
              <a:ext cx="21375" cy="9700"/>
            </a:xfrm>
            <a:custGeom>
              <a:avLst/>
              <a:gdLst/>
              <a:ahLst/>
              <a:cxnLst/>
              <a:rect l="l" t="t" r="r" b="b"/>
              <a:pathLst>
                <a:path w="855" h="388" extrusionOk="0">
                  <a:moveTo>
                    <a:pt x="769" y="0"/>
                  </a:moveTo>
                  <a:cubicBezTo>
                    <a:pt x="755" y="0"/>
                    <a:pt x="742" y="4"/>
                    <a:pt x="730" y="12"/>
                  </a:cubicBezTo>
                  <a:cubicBezTo>
                    <a:pt x="525" y="126"/>
                    <a:pt x="297" y="205"/>
                    <a:pt x="69" y="240"/>
                  </a:cubicBezTo>
                  <a:cubicBezTo>
                    <a:pt x="24" y="240"/>
                    <a:pt x="1" y="274"/>
                    <a:pt x="1" y="319"/>
                  </a:cubicBezTo>
                  <a:cubicBezTo>
                    <a:pt x="12" y="354"/>
                    <a:pt x="47" y="387"/>
                    <a:pt x="80" y="387"/>
                  </a:cubicBezTo>
                  <a:lnTo>
                    <a:pt x="92" y="387"/>
                  </a:lnTo>
                  <a:cubicBezTo>
                    <a:pt x="343" y="354"/>
                    <a:pt x="593" y="274"/>
                    <a:pt x="809" y="137"/>
                  </a:cubicBezTo>
                  <a:cubicBezTo>
                    <a:pt x="844" y="114"/>
                    <a:pt x="855" y="69"/>
                    <a:pt x="832" y="35"/>
                  </a:cubicBezTo>
                  <a:cubicBezTo>
                    <a:pt x="817" y="13"/>
                    <a:pt x="793" y="0"/>
                    <a:pt x="7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1" name="Google Shape;1636;p61">
              <a:extLst>
                <a:ext uri="{FF2B5EF4-FFF2-40B4-BE49-F238E27FC236}">
                  <a16:creationId xmlns:a16="http://schemas.microsoft.com/office/drawing/2014/main" id="{98EF393E-3F35-6635-8432-E13B1ED3ED63}"/>
                </a:ext>
              </a:extLst>
            </p:cNvPr>
            <p:cNvSpPr/>
            <p:nvPr/>
          </p:nvSpPr>
          <p:spPr>
            <a:xfrm>
              <a:off x="3450350" y="1612588"/>
              <a:ext cx="90725" cy="36100"/>
            </a:xfrm>
            <a:custGeom>
              <a:avLst/>
              <a:gdLst/>
              <a:ahLst/>
              <a:cxnLst/>
              <a:rect l="l" t="t" r="r" b="b"/>
              <a:pathLst>
                <a:path w="3629" h="1444" extrusionOk="0">
                  <a:moveTo>
                    <a:pt x="2060" y="0"/>
                  </a:moveTo>
                  <a:cubicBezTo>
                    <a:pt x="2049" y="0"/>
                    <a:pt x="2038" y="0"/>
                    <a:pt x="2028" y="1"/>
                  </a:cubicBezTo>
                  <a:cubicBezTo>
                    <a:pt x="1310" y="12"/>
                    <a:pt x="821" y="604"/>
                    <a:pt x="365" y="889"/>
                  </a:cubicBezTo>
                  <a:cubicBezTo>
                    <a:pt x="262" y="957"/>
                    <a:pt x="160" y="1014"/>
                    <a:pt x="92" y="1094"/>
                  </a:cubicBezTo>
                  <a:cubicBezTo>
                    <a:pt x="23" y="1162"/>
                    <a:pt x="1" y="1253"/>
                    <a:pt x="57" y="1332"/>
                  </a:cubicBezTo>
                  <a:cubicBezTo>
                    <a:pt x="119" y="1415"/>
                    <a:pt x="255" y="1443"/>
                    <a:pt x="408" y="1443"/>
                  </a:cubicBezTo>
                  <a:cubicBezTo>
                    <a:pt x="509" y="1443"/>
                    <a:pt x="618" y="1431"/>
                    <a:pt x="718" y="1413"/>
                  </a:cubicBezTo>
                  <a:cubicBezTo>
                    <a:pt x="1196" y="1321"/>
                    <a:pt x="1651" y="1173"/>
                    <a:pt x="2050" y="980"/>
                  </a:cubicBezTo>
                  <a:cubicBezTo>
                    <a:pt x="2278" y="866"/>
                    <a:pt x="2483" y="740"/>
                    <a:pt x="2734" y="649"/>
                  </a:cubicBezTo>
                  <a:cubicBezTo>
                    <a:pt x="3629" y="325"/>
                    <a:pt x="2677" y="0"/>
                    <a:pt x="20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2" name="Google Shape;1637;p61">
              <a:extLst>
                <a:ext uri="{FF2B5EF4-FFF2-40B4-BE49-F238E27FC236}">
                  <a16:creationId xmlns:a16="http://schemas.microsoft.com/office/drawing/2014/main" id="{5D4DFC31-E6EF-36B2-F2E3-99CE989B79F0}"/>
                </a:ext>
              </a:extLst>
            </p:cNvPr>
            <p:cNvSpPr/>
            <p:nvPr/>
          </p:nvSpPr>
          <p:spPr>
            <a:xfrm>
              <a:off x="3366375" y="1624238"/>
              <a:ext cx="38150" cy="27100"/>
            </a:xfrm>
            <a:custGeom>
              <a:avLst/>
              <a:gdLst/>
              <a:ahLst/>
              <a:cxnLst/>
              <a:rect l="l" t="t" r="r" b="b"/>
              <a:pathLst>
                <a:path w="1526" h="1084" extrusionOk="0">
                  <a:moveTo>
                    <a:pt x="35" y="1"/>
                  </a:moveTo>
                  <a:cubicBezTo>
                    <a:pt x="12" y="332"/>
                    <a:pt x="0" y="673"/>
                    <a:pt x="0" y="1003"/>
                  </a:cubicBezTo>
                  <a:cubicBezTo>
                    <a:pt x="273" y="1060"/>
                    <a:pt x="558" y="1083"/>
                    <a:pt x="855" y="1083"/>
                  </a:cubicBezTo>
                  <a:cubicBezTo>
                    <a:pt x="1105" y="1083"/>
                    <a:pt x="1412" y="1026"/>
                    <a:pt x="1492" y="878"/>
                  </a:cubicBezTo>
                  <a:cubicBezTo>
                    <a:pt x="1526" y="798"/>
                    <a:pt x="1480" y="707"/>
                    <a:pt x="1401" y="651"/>
                  </a:cubicBezTo>
                  <a:cubicBezTo>
                    <a:pt x="1321" y="593"/>
                    <a:pt x="1207" y="548"/>
                    <a:pt x="1105" y="502"/>
                  </a:cubicBezTo>
                  <a:cubicBezTo>
                    <a:pt x="786" y="377"/>
                    <a:pt x="433" y="127"/>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3" name="Google Shape;1638;p61">
              <a:extLst>
                <a:ext uri="{FF2B5EF4-FFF2-40B4-BE49-F238E27FC236}">
                  <a16:creationId xmlns:a16="http://schemas.microsoft.com/office/drawing/2014/main" id="{215D8801-81FF-7483-4198-642AC70F8B3A}"/>
                </a:ext>
              </a:extLst>
            </p:cNvPr>
            <p:cNvSpPr/>
            <p:nvPr/>
          </p:nvSpPr>
          <p:spPr>
            <a:xfrm>
              <a:off x="3351850" y="1425238"/>
              <a:ext cx="496500" cy="508325"/>
            </a:xfrm>
            <a:custGeom>
              <a:avLst/>
              <a:gdLst/>
              <a:ahLst/>
              <a:cxnLst/>
              <a:rect l="l" t="t" r="r" b="b"/>
              <a:pathLst>
                <a:path w="19860" h="20333" extrusionOk="0">
                  <a:moveTo>
                    <a:pt x="10065" y="1"/>
                  </a:moveTo>
                  <a:cubicBezTo>
                    <a:pt x="9533" y="1"/>
                    <a:pt x="8930" y="82"/>
                    <a:pt x="8496" y="400"/>
                  </a:cubicBezTo>
                  <a:cubicBezTo>
                    <a:pt x="8177" y="640"/>
                    <a:pt x="7937" y="1004"/>
                    <a:pt x="7618" y="1277"/>
                  </a:cubicBezTo>
                  <a:cubicBezTo>
                    <a:pt x="7516" y="1356"/>
                    <a:pt x="7425" y="1448"/>
                    <a:pt x="7334" y="1539"/>
                  </a:cubicBezTo>
                  <a:cubicBezTo>
                    <a:pt x="7345" y="1402"/>
                    <a:pt x="7357" y="1265"/>
                    <a:pt x="7368" y="1118"/>
                  </a:cubicBezTo>
                  <a:lnTo>
                    <a:pt x="6935" y="617"/>
                  </a:lnTo>
                  <a:cubicBezTo>
                    <a:pt x="6822" y="610"/>
                    <a:pt x="6709" y="607"/>
                    <a:pt x="6596" y="607"/>
                  </a:cubicBezTo>
                  <a:cubicBezTo>
                    <a:pt x="4873" y="607"/>
                    <a:pt x="3144" y="1336"/>
                    <a:pt x="1948" y="2575"/>
                  </a:cubicBezTo>
                  <a:cubicBezTo>
                    <a:pt x="661" y="3907"/>
                    <a:pt x="1" y="5797"/>
                    <a:pt x="160" y="7631"/>
                  </a:cubicBezTo>
                  <a:cubicBezTo>
                    <a:pt x="821" y="7563"/>
                    <a:pt x="1322" y="7016"/>
                    <a:pt x="1709" y="6481"/>
                  </a:cubicBezTo>
                  <a:cubicBezTo>
                    <a:pt x="2096" y="5946"/>
                    <a:pt x="2460" y="5342"/>
                    <a:pt x="3063" y="5058"/>
                  </a:cubicBezTo>
                  <a:cubicBezTo>
                    <a:pt x="3473" y="4853"/>
                    <a:pt x="3952" y="4841"/>
                    <a:pt x="4396" y="4739"/>
                  </a:cubicBezTo>
                  <a:cubicBezTo>
                    <a:pt x="4954" y="4613"/>
                    <a:pt x="5467" y="4352"/>
                    <a:pt x="5910" y="3987"/>
                  </a:cubicBezTo>
                  <a:lnTo>
                    <a:pt x="5910" y="3987"/>
                  </a:lnTo>
                  <a:cubicBezTo>
                    <a:pt x="5910" y="3998"/>
                    <a:pt x="5910" y="4010"/>
                    <a:pt x="5899" y="4010"/>
                  </a:cubicBezTo>
                  <a:cubicBezTo>
                    <a:pt x="5626" y="5354"/>
                    <a:pt x="6024" y="6857"/>
                    <a:pt x="7038" y="7791"/>
                  </a:cubicBezTo>
                  <a:cubicBezTo>
                    <a:pt x="7322" y="8052"/>
                    <a:pt x="7653" y="8269"/>
                    <a:pt x="7903" y="8553"/>
                  </a:cubicBezTo>
                  <a:cubicBezTo>
                    <a:pt x="8393" y="9100"/>
                    <a:pt x="8575" y="9886"/>
                    <a:pt x="8393" y="10592"/>
                  </a:cubicBezTo>
                  <a:cubicBezTo>
                    <a:pt x="8245" y="11172"/>
                    <a:pt x="7858" y="11685"/>
                    <a:pt x="7721" y="12265"/>
                  </a:cubicBezTo>
                  <a:cubicBezTo>
                    <a:pt x="7573" y="12926"/>
                    <a:pt x="7767" y="13644"/>
                    <a:pt x="8233" y="14122"/>
                  </a:cubicBezTo>
                  <a:cubicBezTo>
                    <a:pt x="8564" y="14486"/>
                    <a:pt x="9030" y="14725"/>
                    <a:pt x="9270" y="15158"/>
                  </a:cubicBezTo>
                  <a:cubicBezTo>
                    <a:pt x="9703" y="15955"/>
                    <a:pt x="9110" y="16900"/>
                    <a:pt x="8985" y="17811"/>
                  </a:cubicBezTo>
                  <a:cubicBezTo>
                    <a:pt x="8883" y="18495"/>
                    <a:pt x="9076" y="19223"/>
                    <a:pt x="9498" y="19781"/>
                  </a:cubicBezTo>
                  <a:cubicBezTo>
                    <a:pt x="9691" y="20031"/>
                    <a:pt x="9941" y="20248"/>
                    <a:pt x="10249" y="20317"/>
                  </a:cubicBezTo>
                  <a:cubicBezTo>
                    <a:pt x="10309" y="20327"/>
                    <a:pt x="10370" y="20332"/>
                    <a:pt x="10432" y="20332"/>
                  </a:cubicBezTo>
                  <a:cubicBezTo>
                    <a:pt x="10624" y="20332"/>
                    <a:pt x="10819" y="20283"/>
                    <a:pt x="11001" y="20214"/>
                  </a:cubicBezTo>
                  <a:cubicBezTo>
                    <a:pt x="11843" y="19907"/>
                    <a:pt x="12583" y="19280"/>
                    <a:pt x="13471" y="19109"/>
                  </a:cubicBezTo>
                  <a:cubicBezTo>
                    <a:pt x="13703" y="19062"/>
                    <a:pt x="13940" y="19049"/>
                    <a:pt x="14178" y="19049"/>
                  </a:cubicBezTo>
                  <a:cubicBezTo>
                    <a:pt x="14486" y="19049"/>
                    <a:pt x="14797" y="19071"/>
                    <a:pt x="15108" y="19071"/>
                  </a:cubicBezTo>
                  <a:cubicBezTo>
                    <a:pt x="15254" y="19071"/>
                    <a:pt x="15399" y="19066"/>
                    <a:pt x="15544" y="19052"/>
                  </a:cubicBezTo>
                  <a:cubicBezTo>
                    <a:pt x="16614" y="18938"/>
                    <a:pt x="17560" y="18323"/>
                    <a:pt x="18391" y="17640"/>
                  </a:cubicBezTo>
                  <a:cubicBezTo>
                    <a:pt x="19131" y="17048"/>
                    <a:pt x="19860" y="16240"/>
                    <a:pt x="19769" y="15306"/>
                  </a:cubicBezTo>
                  <a:cubicBezTo>
                    <a:pt x="19643" y="14213"/>
                    <a:pt x="18459" y="13553"/>
                    <a:pt x="18049" y="12528"/>
                  </a:cubicBezTo>
                  <a:cubicBezTo>
                    <a:pt x="17639" y="11503"/>
                    <a:pt x="18072" y="10307"/>
                    <a:pt x="17798" y="9236"/>
                  </a:cubicBezTo>
                  <a:cubicBezTo>
                    <a:pt x="17514" y="8178"/>
                    <a:pt x="16591" y="7414"/>
                    <a:pt x="16057" y="6458"/>
                  </a:cubicBezTo>
                  <a:cubicBezTo>
                    <a:pt x="15168" y="4876"/>
                    <a:pt x="15316" y="2746"/>
                    <a:pt x="14063" y="1448"/>
                  </a:cubicBezTo>
                  <a:cubicBezTo>
                    <a:pt x="13676" y="1049"/>
                    <a:pt x="13198" y="764"/>
                    <a:pt x="12697" y="548"/>
                  </a:cubicBezTo>
                  <a:cubicBezTo>
                    <a:pt x="11912" y="207"/>
                    <a:pt x="11046" y="13"/>
                    <a:pt x="10181" y="2"/>
                  </a:cubicBezTo>
                  <a:cubicBezTo>
                    <a:pt x="10143" y="1"/>
                    <a:pt x="10104" y="1"/>
                    <a:pt x="100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4" name="Google Shape;1639;p61">
              <a:extLst>
                <a:ext uri="{FF2B5EF4-FFF2-40B4-BE49-F238E27FC236}">
                  <a16:creationId xmlns:a16="http://schemas.microsoft.com/office/drawing/2014/main" id="{931BE530-2D8D-93E9-3DDE-399534F4AD21}"/>
                </a:ext>
              </a:extLst>
            </p:cNvPr>
            <p:cNvSpPr/>
            <p:nvPr/>
          </p:nvSpPr>
          <p:spPr>
            <a:xfrm>
              <a:off x="3448075" y="1944513"/>
              <a:ext cx="392575" cy="811950"/>
            </a:xfrm>
            <a:custGeom>
              <a:avLst/>
              <a:gdLst/>
              <a:ahLst/>
              <a:cxnLst/>
              <a:rect l="l" t="t" r="r" b="b"/>
              <a:pathLst>
                <a:path w="15703" h="32478" extrusionOk="0">
                  <a:moveTo>
                    <a:pt x="7949" y="1"/>
                  </a:moveTo>
                  <a:cubicBezTo>
                    <a:pt x="1" y="10249"/>
                    <a:pt x="2529" y="28947"/>
                    <a:pt x="2529" y="28947"/>
                  </a:cubicBezTo>
                  <a:lnTo>
                    <a:pt x="15703" y="32477"/>
                  </a:lnTo>
                  <a:cubicBezTo>
                    <a:pt x="15635" y="27239"/>
                    <a:pt x="12947" y="21010"/>
                    <a:pt x="12947" y="21010"/>
                  </a:cubicBezTo>
                  <a:lnTo>
                    <a:pt x="15179" y="3577"/>
                  </a:lnTo>
                  <a:cubicBezTo>
                    <a:pt x="13210" y="1424"/>
                    <a:pt x="7949" y="1"/>
                    <a:pt x="79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5" name="Google Shape;1640;p61">
              <a:extLst>
                <a:ext uri="{FF2B5EF4-FFF2-40B4-BE49-F238E27FC236}">
                  <a16:creationId xmlns:a16="http://schemas.microsoft.com/office/drawing/2014/main" id="{13DD1054-6523-F226-9E88-BA082D16B4B2}"/>
                </a:ext>
              </a:extLst>
            </p:cNvPr>
            <p:cNvSpPr/>
            <p:nvPr/>
          </p:nvSpPr>
          <p:spPr>
            <a:xfrm>
              <a:off x="3316250" y="2033913"/>
              <a:ext cx="614375" cy="660375"/>
            </a:xfrm>
            <a:custGeom>
              <a:avLst/>
              <a:gdLst/>
              <a:ahLst/>
              <a:cxnLst/>
              <a:rect l="l" t="t" r="r" b="b"/>
              <a:pathLst>
                <a:path w="24575" h="26415" extrusionOk="0">
                  <a:moveTo>
                    <a:pt x="20452" y="1"/>
                  </a:moveTo>
                  <a:cubicBezTo>
                    <a:pt x="13632" y="5580"/>
                    <a:pt x="14485" y="17833"/>
                    <a:pt x="14485" y="17833"/>
                  </a:cubicBezTo>
                  <a:lnTo>
                    <a:pt x="400" y="22092"/>
                  </a:lnTo>
                  <a:lnTo>
                    <a:pt x="1" y="24585"/>
                  </a:lnTo>
                  <a:cubicBezTo>
                    <a:pt x="1" y="24585"/>
                    <a:pt x="4920" y="25234"/>
                    <a:pt x="8587" y="26156"/>
                  </a:cubicBezTo>
                  <a:cubicBezTo>
                    <a:pt x="9323" y="26339"/>
                    <a:pt x="10198" y="26414"/>
                    <a:pt x="11135" y="26414"/>
                  </a:cubicBezTo>
                  <a:cubicBezTo>
                    <a:pt x="14867" y="26414"/>
                    <a:pt x="19562" y="25223"/>
                    <a:pt x="20191" y="24904"/>
                  </a:cubicBezTo>
                  <a:cubicBezTo>
                    <a:pt x="20976" y="24517"/>
                    <a:pt x="22741" y="20053"/>
                    <a:pt x="23334" y="16523"/>
                  </a:cubicBezTo>
                  <a:cubicBezTo>
                    <a:pt x="23926" y="12982"/>
                    <a:pt x="24574" y="8096"/>
                    <a:pt x="23071" y="4134"/>
                  </a:cubicBezTo>
                  <a:cubicBezTo>
                    <a:pt x="21694" y="502"/>
                    <a:pt x="20452" y="1"/>
                    <a:pt x="204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6" name="Google Shape;1641;p61">
              <a:extLst>
                <a:ext uri="{FF2B5EF4-FFF2-40B4-BE49-F238E27FC236}">
                  <a16:creationId xmlns:a16="http://schemas.microsoft.com/office/drawing/2014/main" id="{492AF9D1-F052-D366-1CE5-BADE1BA26BF1}"/>
                </a:ext>
              </a:extLst>
            </p:cNvPr>
            <p:cNvSpPr/>
            <p:nvPr/>
          </p:nvSpPr>
          <p:spPr>
            <a:xfrm>
              <a:off x="3250225" y="2059588"/>
              <a:ext cx="87700" cy="544550"/>
            </a:xfrm>
            <a:custGeom>
              <a:avLst/>
              <a:gdLst/>
              <a:ahLst/>
              <a:cxnLst/>
              <a:rect l="l" t="t" r="r" b="b"/>
              <a:pathLst>
                <a:path w="3508" h="21782" extrusionOk="0">
                  <a:moveTo>
                    <a:pt x="3414" y="0"/>
                  </a:moveTo>
                  <a:cubicBezTo>
                    <a:pt x="3383" y="0"/>
                    <a:pt x="3356" y="19"/>
                    <a:pt x="3348" y="44"/>
                  </a:cubicBezTo>
                  <a:cubicBezTo>
                    <a:pt x="3337" y="55"/>
                    <a:pt x="2801" y="1307"/>
                    <a:pt x="2289" y="2868"/>
                  </a:cubicBezTo>
                  <a:cubicBezTo>
                    <a:pt x="1993" y="3779"/>
                    <a:pt x="1766" y="4622"/>
                    <a:pt x="1617" y="5373"/>
                  </a:cubicBezTo>
                  <a:cubicBezTo>
                    <a:pt x="1435" y="6307"/>
                    <a:pt x="1367" y="7092"/>
                    <a:pt x="1424" y="7707"/>
                  </a:cubicBezTo>
                  <a:cubicBezTo>
                    <a:pt x="1674" y="10417"/>
                    <a:pt x="1720" y="11545"/>
                    <a:pt x="1470" y="13287"/>
                  </a:cubicBezTo>
                  <a:cubicBezTo>
                    <a:pt x="1367" y="14016"/>
                    <a:pt x="1116" y="15348"/>
                    <a:pt x="843" y="16760"/>
                  </a:cubicBezTo>
                  <a:cubicBezTo>
                    <a:pt x="445" y="18821"/>
                    <a:pt x="23" y="20939"/>
                    <a:pt x="0" y="21702"/>
                  </a:cubicBezTo>
                  <a:cubicBezTo>
                    <a:pt x="0" y="21736"/>
                    <a:pt x="35" y="21771"/>
                    <a:pt x="68" y="21782"/>
                  </a:cubicBezTo>
                  <a:cubicBezTo>
                    <a:pt x="114" y="21782"/>
                    <a:pt x="149" y="21748"/>
                    <a:pt x="149" y="21702"/>
                  </a:cubicBezTo>
                  <a:cubicBezTo>
                    <a:pt x="182" y="20962"/>
                    <a:pt x="604" y="18742"/>
                    <a:pt x="991" y="16794"/>
                  </a:cubicBezTo>
                  <a:cubicBezTo>
                    <a:pt x="1265" y="15371"/>
                    <a:pt x="1526" y="14038"/>
                    <a:pt x="1629" y="13310"/>
                  </a:cubicBezTo>
                  <a:cubicBezTo>
                    <a:pt x="1743" y="12410"/>
                    <a:pt x="1799" y="11670"/>
                    <a:pt x="1788" y="10827"/>
                  </a:cubicBezTo>
                  <a:cubicBezTo>
                    <a:pt x="1777" y="9962"/>
                    <a:pt x="1697" y="8982"/>
                    <a:pt x="1572" y="7684"/>
                  </a:cubicBezTo>
                  <a:cubicBezTo>
                    <a:pt x="1447" y="6330"/>
                    <a:pt x="1971" y="4348"/>
                    <a:pt x="2437" y="2914"/>
                  </a:cubicBezTo>
                  <a:cubicBezTo>
                    <a:pt x="2938" y="1365"/>
                    <a:pt x="3485" y="123"/>
                    <a:pt x="3485" y="112"/>
                  </a:cubicBezTo>
                  <a:cubicBezTo>
                    <a:pt x="3507" y="67"/>
                    <a:pt x="3485" y="21"/>
                    <a:pt x="3451" y="9"/>
                  </a:cubicBezTo>
                  <a:cubicBezTo>
                    <a:pt x="3438" y="3"/>
                    <a:pt x="3425" y="0"/>
                    <a:pt x="34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7" name="Google Shape;1642;p61">
              <a:extLst>
                <a:ext uri="{FF2B5EF4-FFF2-40B4-BE49-F238E27FC236}">
                  <a16:creationId xmlns:a16="http://schemas.microsoft.com/office/drawing/2014/main" id="{E39C5351-9BFA-B0E6-50BB-4266AC955665}"/>
                </a:ext>
              </a:extLst>
            </p:cNvPr>
            <p:cNvSpPr/>
            <p:nvPr/>
          </p:nvSpPr>
          <p:spPr>
            <a:xfrm>
              <a:off x="3254775" y="2282038"/>
              <a:ext cx="31325" cy="61625"/>
            </a:xfrm>
            <a:custGeom>
              <a:avLst/>
              <a:gdLst/>
              <a:ahLst/>
              <a:cxnLst/>
              <a:rect l="l" t="t" r="r" b="b"/>
              <a:pathLst>
                <a:path w="1253" h="2465" extrusionOk="0">
                  <a:moveTo>
                    <a:pt x="85" y="1"/>
                  </a:moveTo>
                  <a:cubicBezTo>
                    <a:pt x="75" y="1"/>
                    <a:pt x="66" y="2"/>
                    <a:pt x="58" y="5"/>
                  </a:cubicBezTo>
                  <a:cubicBezTo>
                    <a:pt x="23" y="28"/>
                    <a:pt x="0" y="73"/>
                    <a:pt x="23" y="107"/>
                  </a:cubicBezTo>
                  <a:lnTo>
                    <a:pt x="1105" y="2419"/>
                  </a:lnTo>
                  <a:cubicBezTo>
                    <a:pt x="1116" y="2442"/>
                    <a:pt x="1139" y="2465"/>
                    <a:pt x="1174" y="2465"/>
                  </a:cubicBezTo>
                  <a:cubicBezTo>
                    <a:pt x="1185" y="2465"/>
                    <a:pt x="1196" y="2453"/>
                    <a:pt x="1207" y="2453"/>
                  </a:cubicBezTo>
                  <a:cubicBezTo>
                    <a:pt x="1242" y="2430"/>
                    <a:pt x="1253" y="2385"/>
                    <a:pt x="1242" y="2351"/>
                  </a:cubicBezTo>
                  <a:lnTo>
                    <a:pt x="160" y="39"/>
                  </a:lnTo>
                  <a:cubicBezTo>
                    <a:pt x="143" y="14"/>
                    <a:pt x="113" y="1"/>
                    <a:pt x="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8" name="Google Shape;1643;p61">
              <a:extLst>
                <a:ext uri="{FF2B5EF4-FFF2-40B4-BE49-F238E27FC236}">
                  <a16:creationId xmlns:a16="http://schemas.microsoft.com/office/drawing/2014/main" id="{0224A81B-6BFE-67C1-ECED-600D0D49E12C}"/>
                </a:ext>
              </a:extLst>
            </p:cNvPr>
            <p:cNvSpPr/>
            <p:nvPr/>
          </p:nvSpPr>
          <p:spPr>
            <a:xfrm>
              <a:off x="3316825" y="2042338"/>
              <a:ext cx="513600" cy="548125"/>
            </a:xfrm>
            <a:custGeom>
              <a:avLst/>
              <a:gdLst/>
              <a:ahLst/>
              <a:cxnLst/>
              <a:rect l="l" t="t" r="r" b="b"/>
              <a:pathLst>
                <a:path w="20544" h="21925" extrusionOk="0">
                  <a:moveTo>
                    <a:pt x="20455" y="1"/>
                  </a:moveTo>
                  <a:cubicBezTo>
                    <a:pt x="20446" y="1"/>
                    <a:pt x="20437" y="2"/>
                    <a:pt x="20429" y="5"/>
                  </a:cubicBezTo>
                  <a:cubicBezTo>
                    <a:pt x="20395" y="28"/>
                    <a:pt x="19689" y="358"/>
                    <a:pt x="18835" y="1314"/>
                  </a:cubicBezTo>
                  <a:cubicBezTo>
                    <a:pt x="18323" y="1884"/>
                    <a:pt x="17878" y="2533"/>
                    <a:pt x="17491" y="3273"/>
                  </a:cubicBezTo>
                  <a:cubicBezTo>
                    <a:pt x="17013" y="4196"/>
                    <a:pt x="16626" y="5254"/>
                    <a:pt x="16353" y="6405"/>
                  </a:cubicBezTo>
                  <a:cubicBezTo>
                    <a:pt x="15191" y="11358"/>
                    <a:pt x="14394" y="17428"/>
                    <a:pt x="14394" y="17484"/>
                  </a:cubicBezTo>
                  <a:cubicBezTo>
                    <a:pt x="14383" y="17496"/>
                    <a:pt x="14383" y="17507"/>
                    <a:pt x="14394" y="17519"/>
                  </a:cubicBezTo>
                  <a:lnTo>
                    <a:pt x="58" y="21777"/>
                  </a:lnTo>
                  <a:cubicBezTo>
                    <a:pt x="23" y="21788"/>
                    <a:pt x="1" y="21834"/>
                    <a:pt x="13" y="21869"/>
                  </a:cubicBezTo>
                  <a:cubicBezTo>
                    <a:pt x="13" y="21902"/>
                    <a:pt x="46" y="21925"/>
                    <a:pt x="81" y="21925"/>
                  </a:cubicBezTo>
                  <a:lnTo>
                    <a:pt x="104" y="21925"/>
                  </a:lnTo>
                  <a:lnTo>
                    <a:pt x="15965" y="17211"/>
                  </a:lnTo>
                  <a:cubicBezTo>
                    <a:pt x="16000" y="17188"/>
                    <a:pt x="16023" y="17154"/>
                    <a:pt x="16011" y="17109"/>
                  </a:cubicBezTo>
                  <a:cubicBezTo>
                    <a:pt x="16002" y="17080"/>
                    <a:pt x="15970" y="17060"/>
                    <a:pt x="15940" y="17060"/>
                  </a:cubicBezTo>
                  <a:cubicBezTo>
                    <a:pt x="15933" y="17060"/>
                    <a:pt x="15926" y="17061"/>
                    <a:pt x="15920" y="17063"/>
                  </a:cubicBezTo>
                  <a:lnTo>
                    <a:pt x="14543" y="17473"/>
                  </a:lnTo>
                  <a:cubicBezTo>
                    <a:pt x="14611" y="16972"/>
                    <a:pt x="15385" y="11198"/>
                    <a:pt x="16501" y="6438"/>
                  </a:cubicBezTo>
                  <a:cubicBezTo>
                    <a:pt x="16774" y="5300"/>
                    <a:pt x="17150" y="4264"/>
                    <a:pt x="17617" y="3353"/>
                  </a:cubicBezTo>
                  <a:cubicBezTo>
                    <a:pt x="18004" y="2624"/>
                    <a:pt x="18448" y="1975"/>
                    <a:pt x="18938" y="1428"/>
                  </a:cubicBezTo>
                  <a:cubicBezTo>
                    <a:pt x="19781" y="494"/>
                    <a:pt x="20487" y="153"/>
                    <a:pt x="20498" y="153"/>
                  </a:cubicBezTo>
                  <a:cubicBezTo>
                    <a:pt x="20532" y="130"/>
                    <a:pt x="20543" y="84"/>
                    <a:pt x="20532" y="51"/>
                  </a:cubicBezTo>
                  <a:cubicBezTo>
                    <a:pt x="20515" y="16"/>
                    <a:pt x="20484" y="1"/>
                    <a:pt x="204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89" name="Google Shape;1644;p61">
              <a:extLst>
                <a:ext uri="{FF2B5EF4-FFF2-40B4-BE49-F238E27FC236}">
                  <a16:creationId xmlns:a16="http://schemas.microsoft.com/office/drawing/2014/main" id="{E820E355-C83E-34FE-751E-B5DBF53C7B50}"/>
                </a:ext>
              </a:extLst>
            </p:cNvPr>
            <p:cNvSpPr/>
            <p:nvPr/>
          </p:nvSpPr>
          <p:spPr>
            <a:xfrm>
              <a:off x="3698600" y="2648138"/>
              <a:ext cx="130675" cy="62775"/>
            </a:xfrm>
            <a:custGeom>
              <a:avLst/>
              <a:gdLst/>
              <a:ahLst/>
              <a:cxnLst/>
              <a:rect l="l" t="t" r="r" b="b"/>
              <a:pathLst>
                <a:path w="5227" h="2511" extrusionOk="0">
                  <a:moveTo>
                    <a:pt x="5140" y="0"/>
                  </a:moveTo>
                  <a:cubicBezTo>
                    <a:pt x="5123" y="0"/>
                    <a:pt x="5105" y="6"/>
                    <a:pt x="5090" y="16"/>
                  </a:cubicBezTo>
                  <a:cubicBezTo>
                    <a:pt x="4156" y="848"/>
                    <a:pt x="2847" y="1440"/>
                    <a:pt x="1901" y="1792"/>
                  </a:cubicBezTo>
                  <a:cubicBezTo>
                    <a:pt x="877" y="2169"/>
                    <a:pt x="69" y="2362"/>
                    <a:pt x="57" y="2362"/>
                  </a:cubicBezTo>
                  <a:cubicBezTo>
                    <a:pt x="23" y="2374"/>
                    <a:pt x="0" y="2407"/>
                    <a:pt x="0" y="2453"/>
                  </a:cubicBezTo>
                  <a:cubicBezTo>
                    <a:pt x="11" y="2487"/>
                    <a:pt x="46" y="2510"/>
                    <a:pt x="80" y="2510"/>
                  </a:cubicBezTo>
                  <a:lnTo>
                    <a:pt x="91" y="2510"/>
                  </a:lnTo>
                  <a:cubicBezTo>
                    <a:pt x="102" y="2510"/>
                    <a:pt x="922" y="2316"/>
                    <a:pt x="1959" y="1941"/>
                  </a:cubicBezTo>
                  <a:cubicBezTo>
                    <a:pt x="2904" y="1576"/>
                    <a:pt x="4247" y="984"/>
                    <a:pt x="5193" y="130"/>
                  </a:cubicBezTo>
                  <a:cubicBezTo>
                    <a:pt x="5227" y="107"/>
                    <a:pt x="5227" y="62"/>
                    <a:pt x="5193" y="28"/>
                  </a:cubicBezTo>
                  <a:cubicBezTo>
                    <a:pt x="5180" y="9"/>
                    <a:pt x="5161" y="0"/>
                    <a:pt x="5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0" name="Google Shape;1645;p61">
              <a:extLst>
                <a:ext uri="{FF2B5EF4-FFF2-40B4-BE49-F238E27FC236}">
                  <a16:creationId xmlns:a16="http://schemas.microsoft.com/office/drawing/2014/main" id="{B6B7FCBC-6917-23AF-D106-E6C811924F4F}"/>
                </a:ext>
              </a:extLst>
            </p:cNvPr>
            <p:cNvSpPr/>
            <p:nvPr/>
          </p:nvSpPr>
          <p:spPr>
            <a:xfrm>
              <a:off x="3146900" y="2588463"/>
              <a:ext cx="187600" cy="140925"/>
            </a:xfrm>
            <a:custGeom>
              <a:avLst/>
              <a:gdLst/>
              <a:ahLst/>
              <a:cxnLst/>
              <a:rect l="l" t="t" r="r" b="b"/>
              <a:pathLst>
                <a:path w="7504" h="5637" extrusionOk="0">
                  <a:moveTo>
                    <a:pt x="6878" y="1"/>
                  </a:moveTo>
                  <a:cubicBezTo>
                    <a:pt x="6878" y="1"/>
                    <a:pt x="2425" y="502"/>
                    <a:pt x="1207" y="2142"/>
                  </a:cubicBezTo>
                  <a:cubicBezTo>
                    <a:pt x="0" y="3769"/>
                    <a:pt x="57" y="5637"/>
                    <a:pt x="57" y="5637"/>
                  </a:cubicBezTo>
                  <a:lnTo>
                    <a:pt x="7504" y="3838"/>
                  </a:lnTo>
                  <a:lnTo>
                    <a:pt x="6878" y="1"/>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1" name="Google Shape;1646;p61">
              <a:extLst>
                <a:ext uri="{FF2B5EF4-FFF2-40B4-BE49-F238E27FC236}">
                  <a16:creationId xmlns:a16="http://schemas.microsoft.com/office/drawing/2014/main" id="{F4455DE6-4619-DE07-B657-2A1C5CC8CEDD}"/>
                </a:ext>
              </a:extLst>
            </p:cNvPr>
            <p:cNvSpPr/>
            <p:nvPr/>
          </p:nvSpPr>
          <p:spPr>
            <a:xfrm>
              <a:off x="3376900" y="3361938"/>
              <a:ext cx="130425" cy="95675"/>
            </a:xfrm>
            <a:custGeom>
              <a:avLst/>
              <a:gdLst/>
              <a:ahLst/>
              <a:cxnLst/>
              <a:rect l="l" t="t" r="r" b="b"/>
              <a:pathLst>
                <a:path w="5217" h="3827" extrusionOk="0">
                  <a:moveTo>
                    <a:pt x="4885" y="0"/>
                  </a:moveTo>
                  <a:lnTo>
                    <a:pt x="1" y="354"/>
                  </a:lnTo>
                  <a:lnTo>
                    <a:pt x="229" y="3826"/>
                  </a:lnTo>
                  <a:lnTo>
                    <a:pt x="5216" y="3599"/>
                  </a:lnTo>
                  <a:lnTo>
                    <a:pt x="4885" y="0"/>
                  </a:lnTo>
                  <a:close/>
                </a:path>
              </a:pathLst>
            </a:custGeom>
            <a:solidFill>
              <a:srgbClr val="CC65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2" name="Google Shape;1647;p61">
              <a:extLst>
                <a:ext uri="{FF2B5EF4-FFF2-40B4-BE49-F238E27FC236}">
                  <a16:creationId xmlns:a16="http://schemas.microsoft.com/office/drawing/2014/main" id="{6B862134-1606-4D9E-E7EB-AA8235095832}"/>
                </a:ext>
              </a:extLst>
            </p:cNvPr>
            <p:cNvSpPr/>
            <p:nvPr/>
          </p:nvSpPr>
          <p:spPr>
            <a:xfrm>
              <a:off x="3171950" y="3412313"/>
              <a:ext cx="377775" cy="204750"/>
            </a:xfrm>
            <a:custGeom>
              <a:avLst/>
              <a:gdLst/>
              <a:ahLst/>
              <a:cxnLst/>
              <a:rect l="l" t="t" r="r" b="b"/>
              <a:pathLst>
                <a:path w="15111" h="8190" extrusionOk="0">
                  <a:moveTo>
                    <a:pt x="9415" y="1"/>
                  </a:moveTo>
                  <a:cubicBezTo>
                    <a:pt x="9255" y="1"/>
                    <a:pt x="9087" y="44"/>
                    <a:pt x="8928" y="115"/>
                  </a:cubicBezTo>
                  <a:cubicBezTo>
                    <a:pt x="8734" y="206"/>
                    <a:pt x="8563" y="343"/>
                    <a:pt x="8415" y="490"/>
                  </a:cubicBezTo>
                  <a:cubicBezTo>
                    <a:pt x="8313" y="593"/>
                    <a:pt x="8222" y="707"/>
                    <a:pt x="8131" y="821"/>
                  </a:cubicBezTo>
                  <a:cubicBezTo>
                    <a:pt x="8062" y="912"/>
                    <a:pt x="7959" y="1174"/>
                    <a:pt x="7868" y="1219"/>
                  </a:cubicBezTo>
                  <a:cubicBezTo>
                    <a:pt x="7868" y="1219"/>
                    <a:pt x="7800" y="1265"/>
                    <a:pt x="7663" y="1345"/>
                  </a:cubicBezTo>
                  <a:cubicBezTo>
                    <a:pt x="7629" y="1368"/>
                    <a:pt x="7607" y="1379"/>
                    <a:pt x="7572" y="1401"/>
                  </a:cubicBezTo>
                  <a:cubicBezTo>
                    <a:pt x="7311" y="1561"/>
                    <a:pt x="6901" y="1811"/>
                    <a:pt x="6411" y="2096"/>
                  </a:cubicBezTo>
                  <a:cubicBezTo>
                    <a:pt x="6377" y="2119"/>
                    <a:pt x="6342" y="2142"/>
                    <a:pt x="6309" y="2153"/>
                  </a:cubicBezTo>
                  <a:cubicBezTo>
                    <a:pt x="6035" y="2324"/>
                    <a:pt x="5739" y="2506"/>
                    <a:pt x="5420" y="2699"/>
                  </a:cubicBezTo>
                  <a:cubicBezTo>
                    <a:pt x="5398" y="2711"/>
                    <a:pt x="5363" y="2734"/>
                    <a:pt x="5329" y="2757"/>
                  </a:cubicBezTo>
                  <a:cubicBezTo>
                    <a:pt x="4634" y="3178"/>
                    <a:pt x="3895" y="3633"/>
                    <a:pt x="3257" y="4043"/>
                  </a:cubicBezTo>
                  <a:cubicBezTo>
                    <a:pt x="3222" y="4055"/>
                    <a:pt x="3199" y="4078"/>
                    <a:pt x="3166" y="4101"/>
                  </a:cubicBezTo>
                  <a:cubicBezTo>
                    <a:pt x="2380" y="4602"/>
                    <a:pt x="1742" y="5022"/>
                    <a:pt x="1526" y="5227"/>
                  </a:cubicBezTo>
                  <a:cubicBezTo>
                    <a:pt x="854" y="5842"/>
                    <a:pt x="0" y="6424"/>
                    <a:pt x="182" y="7345"/>
                  </a:cubicBezTo>
                  <a:cubicBezTo>
                    <a:pt x="182" y="7380"/>
                    <a:pt x="193" y="7414"/>
                    <a:pt x="205" y="7459"/>
                  </a:cubicBezTo>
                  <a:cubicBezTo>
                    <a:pt x="228" y="7517"/>
                    <a:pt x="251" y="7585"/>
                    <a:pt x="273" y="7653"/>
                  </a:cubicBezTo>
                  <a:cubicBezTo>
                    <a:pt x="437" y="8061"/>
                    <a:pt x="1633" y="8189"/>
                    <a:pt x="3076" y="8189"/>
                  </a:cubicBezTo>
                  <a:cubicBezTo>
                    <a:pt x="5547" y="8189"/>
                    <a:pt x="8745" y="7813"/>
                    <a:pt x="8745" y="7813"/>
                  </a:cubicBezTo>
                  <a:cubicBezTo>
                    <a:pt x="8745" y="7813"/>
                    <a:pt x="14108" y="7323"/>
                    <a:pt x="14689" y="6958"/>
                  </a:cubicBezTo>
                  <a:cubicBezTo>
                    <a:pt x="14928" y="6811"/>
                    <a:pt x="14974" y="6469"/>
                    <a:pt x="15008" y="6196"/>
                  </a:cubicBezTo>
                  <a:cubicBezTo>
                    <a:pt x="15019" y="6161"/>
                    <a:pt x="15019" y="6127"/>
                    <a:pt x="15031" y="6082"/>
                  </a:cubicBezTo>
                  <a:cubicBezTo>
                    <a:pt x="15088" y="5695"/>
                    <a:pt x="15110" y="5308"/>
                    <a:pt x="15099" y="4909"/>
                  </a:cubicBezTo>
                  <a:cubicBezTo>
                    <a:pt x="15099" y="4283"/>
                    <a:pt x="15008" y="3645"/>
                    <a:pt x="14849" y="3030"/>
                  </a:cubicBezTo>
                  <a:cubicBezTo>
                    <a:pt x="14837" y="2985"/>
                    <a:pt x="14826" y="2950"/>
                    <a:pt x="14814" y="2916"/>
                  </a:cubicBezTo>
                  <a:cubicBezTo>
                    <a:pt x="14678" y="2449"/>
                    <a:pt x="14495" y="2016"/>
                    <a:pt x="14257" y="1606"/>
                  </a:cubicBezTo>
                  <a:cubicBezTo>
                    <a:pt x="14075" y="1299"/>
                    <a:pt x="13847" y="878"/>
                    <a:pt x="13539" y="684"/>
                  </a:cubicBezTo>
                  <a:cubicBezTo>
                    <a:pt x="13472" y="645"/>
                    <a:pt x="13408" y="629"/>
                    <a:pt x="13346" y="629"/>
                  </a:cubicBezTo>
                  <a:cubicBezTo>
                    <a:pt x="13209" y="629"/>
                    <a:pt x="13081" y="708"/>
                    <a:pt x="12947" y="786"/>
                  </a:cubicBezTo>
                  <a:cubicBezTo>
                    <a:pt x="12527" y="1031"/>
                    <a:pt x="11865" y="1476"/>
                    <a:pt x="11311" y="1476"/>
                  </a:cubicBezTo>
                  <a:cubicBezTo>
                    <a:pt x="11219" y="1476"/>
                    <a:pt x="11130" y="1463"/>
                    <a:pt x="11046" y="1436"/>
                  </a:cubicBezTo>
                  <a:cubicBezTo>
                    <a:pt x="10681" y="1322"/>
                    <a:pt x="10408" y="900"/>
                    <a:pt x="10203" y="604"/>
                  </a:cubicBezTo>
                  <a:cubicBezTo>
                    <a:pt x="10077" y="445"/>
                    <a:pt x="9998" y="252"/>
                    <a:pt x="9827" y="126"/>
                  </a:cubicBezTo>
                  <a:cubicBezTo>
                    <a:pt x="9706" y="38"/>
                    <a:pt x="9564" y="1"/>
                    <a:pt x="94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3" name="Google Shape;1648;p61">
              <a:extLst>
                <a:ext uri="{FF2B5EF4-FFF2-40B4-BE49-F238E27FC236}">
                  <a16:creationId xmlns:a16="http://schemas.microsoft.com/office/drawing/2014/main" id="{C9BA07BB-ED41-8DE0-88D9-B0397CE80B0A}"/>
                </a:ext>
              </a:extLst>
            </p:cNvPr>
            <p:cNvSpPr/>
            <p:nvPr/>
          </p:nvSpPr>
          <p:spPr>
            <a:xfrm>
              <a:off x="3174500" y="3481488"/>
              <a:ext cx="375800" cy="129000"/>
            </a:xfrm>
            <a:custGeom>
              <a:avLst/>
              <a:gdLst/>
              <a:ahLst/>
              <a:cxnLst/>
              <a:rect l="l" t="t" r="r" b="b"/>
              <a:pathLst>
                <a:path w="15032" h="5160" extrusionOk="0">
                  <a:moveTo>
                    <a:pt x="14735" y="1"/>
                  </a:moveTo>
                  <a:lnTo>
                    <a:pt x="14644" y="92"/>
                  </a:lnTo>
                  <a:cubicBezTo>
                    <a:pt x="14200" y="650"/>
                    <a:pt x="13836" y="1253"/>
                    <a:pt x="13540" y="1914"/>
                  </a:cubicBezTo>
                  <a:cubicBezTo>
                    <a:pt x="13267" y="2563"/>
                    <a:pt x="13062" y="3235"/>
                    <a:pt x="12959" y="3907"/>
                  </a:cubicBezTo>
                  <a:cubicBezTo>
                    <a:pt x="11547" y="4294"/>
                    <a:pt x="10147" y="4487"/>
                    <a:pt x="9087" y="4613"/>
                  </a:cubicBezTo>
                  <a:cubicBezTo>
                    <a:pt x="7915" y="4750"/>
                    <a:pt x="6890" y="4829"/>
                    <a:pt x="5921" y="4874"/>
                  </a:cubicBezTo>
                  <a:cubicBezTo>
                    <a:pt x="5318" y="3280"/>
                    <a:pt x="4418" y="2040"/>
                    <a:pt x="3302" y="1288"/>
                  </a:cubicBezTo>
                  <a:lnTo>
                    <a:pt x="3302" y="1276"/>
                  </a:lnTo>
                  <a:lnTo>
                    <a:pt x="3200" y="1208"/>
                  </a:lnTo>
                  <a:lnTo>
                    <a:pt x="3155" y="1185"/>
                  </a:lnTo>
                  <a:lnTo>
                    <a:pt x="3109" y="1208"/>
                  </a:lnTo>
                  <a:cubicBezTo>
                    <a:pt x="3097" y="1220"/>
                    <a:pt x="3087" y="1231"/>
                    <a:pt x="3064" y="1242"/>
                  </a:cubicBezTo>
                  <a:cubicBezTo>
                    <a:pt x="3052" y="1242"/>
                    <a:pt x="3041" y="1253"/>
                    <a:pt x="3029" y="1265"/>
                  </a:cubicBezTo>
                  <a:lnTo>
                    <a:pt x="2927" y="1322"/>
                  </a:lnTo>
                  <a:lnTo>
                    <a:pt x="3018" y="1390"/>
                  </a:lnTo>
                  <a:cubicBezTo>
                    <a:pt x="3075" y="1425"/>
                    <a:pt x="3109" y="1458"/>
                    <a:pt x="3155" y="1481"/>
                  </a:cubicBezTo>
                  <a:lnTo>
                    <a:pt x="3166" y="1493"/>
                  </a:lnTo>
                  <a:cubicBezTo>
                    <a:pt x="4213" y="2210"/>
                    <a:pt x="5079" y="3383"/>
                    <a:pt x="5660" y="4886"/>
                  </a:cubicBezTo>
                  <a:cubicBezTo>
                    <a:pt x="5297" y="4898"/>
                    <a:pt x="4941" y="4904"/>
                    <a:pt x="4592" y="4904"/>
                  </a:cubicBezTo>
                  <a:cubicBezTo>
                    <a:pt x="2961" y="4904"/>
                    <a:pt x="1480" y="4773"/>
                    <a:pt x="91" y="4510"/>
                  </a:cubicBezTo>
                  <a:lnTo>
                    <a:pt x="0" y="4487"/>
                  </a:lnTo>
                  <a:lnTo>
                    <a:pt x="12" y="4590"/>
                  </a:lnTo>
                  <a:cubicBezTo>
                    <a:pt x="12" y="4636"/>
                    <a:pt x="23" y="4670"/>
                    <a:pt x="35" y="4715"/>
                  </a:cubicBezTo>
                  <a:lnTo>
                    <a:pt x="46" y="4750"/>
                  </a:lnTo>
                  <a:lnTo>
                    <a:pt x="91" y="4761"/>
                  </a:lnTo>
                  <a:cubicBezTo>
                    <a:pt x="1458" y="5023"/>
                    <a:pt x="2904" y="5148"/>
                    <a:pt x="4532" y="5148"/>
                  </a:cubicBezTo>
                  <a:cubicBezTo>
                    <a:pt x="4965" y="5148"/>
                    <a:pt x="5375" y="5148"/>
                    <a:pt x="5774" y="5125"/>
                  </a:cubicBezTo>
                  <a:cubicBezTo>
                    <a:pt x="5797" y="5148"/>
                    <a:pt x="5819" y="5160"/>
                    <a:pt x="5853" y="5160"/>
                  </a:cubicBezTo>
                  <a:cubicBezTo>
                    <a:pt x="5865" y="5160"/>
                    <a:pt x="5876" y="5160"/>
                    <a:pt x="5899" y="5148"/>
                  </a:cubicBezTo>
                  <a:cubicBezTo>
                    <a:pt x="5911" y="5137"/>
                    <a:pt x="5921" y="5137"/>
                    <a:pt x="5933" y="5114"/>
                  </a:cubicBezTo>
                  <a:cubicBezTo>
                    <a:pt x="6924" y="5079"/>
                    <a:pt x="7960" y="5000"/>
                    <a:pt x="9110" y="4864"/>
                  </a:cubicBezTo>
                  <a:cubicBezTo>
                    <a:pt x="10795" y="4670"/>
                    <a:pt x="12971" y="4340"/>
                    <a:pt x="14940" y="3497"/>
                  </a:cubicBezTo>
                  <a:lnTo>
                    <a:pt x="14986" y="3485"/>
                  </a:lnTo>
                  <a:lnTo>
                    <a:pt x="14986" y="3440"/>
                  </a:lnTo>
                  <a:cubicBezTo>
                    <a:pt x="14986" y="3394"/>
                    <a:pt x="14997" y="3371"/>
                    <a:pt x="14997" y="3338"/>
                  </a:cubicBezTo>
                  <a:lnTo>
                    <a:pt x="15031" y="3189"/>
                  </a:lnTo>
                  <a:lnTo>
                    <a:pt x="15031" y="3189"/>
                  </a:lnTo>
                  <a:lnTo>
                    <a:pt x="14894" y="3247"/>
                  </a:lnTo>
                  <a:cubicBezTo>
                    <a:pt x="14371" y="3474"/>
                    <a:pt x="13824" y="3667"/>
                    <a:pt x="13232" y="3839"/>
                  </a:cubicBezTo>
                  <a:cubicBezTo>
                    <a:pt x="13335" y="3224"/>
                    <a:pt x="13517" y="2620"/>
                    <a:pt x="13768" y="2028"/>
                  </a:cubicBezTo>
                  <a:cubicBezTo>
                    <a:pt x="14041" y="1413"/>
                    <a:pt x="14383" y="832"/>
                    <a:pt x="14803" y="309"/>
                  </a:cubicBezTo>
                  <a:lnTo>
                    <a:pt x="14826" y="274"/>
                  </a:lnTo>
                  <a:lnTo>
                    <a:pt x="14815" y="240"/>
                  </a:lnTo>
                  <a:cubicBezTo>
                    <a:pt x="14815" y="229"/>
                    <a:pt x="14803" y="218"/>
                    <a:pt x="14803" y="206"/>
                  </a:cubicBezTo>
                  <a:cubicBezTo>
                    <a:pt x="14792" y="172"/>
                    <a:pt x="14792" y="149"/>
                    <a:pt x="14781" y="115"/>
                  </a:cubicBezTo>
                  <a:lnTo>
                    <a:pt x="1473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4" name="Google Shape;1649;p61">
              <a:extLst>
                <a:ext uri="{FF2B5EF4-FFF2-40B4-BE49-F238E27FC236}">
                  <a16:creationId xmlns:a16="http://schemas.microsoft.com/office/drawing/2014/main" id="{489210FF-4177-A945-BC7D-CD47FE8D2E06}"/>
                </a:ext>
              </a:extLst>
            </p:cNvPr>
            <p:cNvSpPr/>
            <p:nvPr/>
          </p:nvSpPr>
          <p:spPr>
            <a:xfrm>
              <a:off x="3301450" y="3477513"/>
              <a:ext cx="58400" cy="65225"/>
            </a:xfrm>
            <a:custGeom>
              <a:avLst/>
              <a:gdLst/>
              <a:ahLst/>
              <a:cxnLst/>
              <a:rect l="l" t="t" r="r" b="b"/>
              <a:pathLst>
                <a:path w="2336" h="2609" extrusionOk="0">
                  <a:moveTo>
                    <a:pt x="240" y="0"/>
                  </a:moveTo>
                  <a:lnTo>
                    <a:pt x="195" y="23"/>
                  </a:lnTo>
                  <a:cubicBezTo>
                    <a:pt x="172" y="46"/>
                    <a:pt x="137" y="58"/>
                    <a:pt x="115" y="81"/>
                  </a:cubicBezTo>
                  <a:lnTo>
                    <a:pt x="1" y="137"/>
                  </a:lnTo>
                  <a:lnTo>
                    <a:pt x="104" y="205"/>
                  </a:lnTo>
                  <a:cubicBezTo>
                    <a:pt x="536" y="490"/>
                    <a:pt x="924" y="832"/>
                    <a:pt x="1265" y="1219"/>
                  </a:cubicBezTo>
                  <a:cubicBezTo>
                    <a:pt x="1595" y="1617"/>
                    <a:pt x="1868" y="2062"/>
                    <a:pt x="2073" y="2540"/>
                  </a:cubicBezTo>
                  <a:cubicBezTo>
                    <a:pt x="2096" y="2586"/>
                    <a:pt x="2142" y="2608"/>
                    <a:pt x="2187" y="2608"/>
                  </a:cubicBezTo>
                  <a:lnTo>
                    <a:pt x="2245" y="2608"/>
                  </a:lnTo>
                  <a:cubicBezTo>
                    <a:pt x="2301" y="2574"/>
                    <a:pt x="2336" y="2495"/>
                    <a:pt x="2301" y="2437"/>
                  </a:cubicBezTo>
                  <a:cubicBezTo>
                    <a:pt x="1880" y="1458"/>
                    <a:pt x="1185" y="615"/>
                    <a:pt x="286" y="23"/>
                  </a:cubicBezTo>
                  <a:lnTo>
                    <a:pt x="24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5" name="Google Shape;1650;p61">
              <a:extLst>
                <a:ext uri="{FF2B5EF4-FFF2-40B4-BE49-F238E27FC236}">
                  <a16:creationId xmlns:a16="http://schemas.microsoft.com/office/drawing/2014/main" id="{A0A57B0D-5851-113F-4D5F-57CD678606F4}"/>
                </a:ext>
              </a:extLst>
            </p:cNvPr>
            <p:cNvSpPr/>
            <p:nvPr/>
          </p:nvSpPr>
          <p:spPr>
            <a:xfrm>
              <a:off x="3325950" y="3462438"/>
              <a:ext cx="61800" cy="66625"/>
            </a:xfrm>
            <a:custGeom>
              <a:avLst/>
              <a:gdLst/>
              <a:ahLst/>
              <a:cxnLst/>
              <a:rect l="l" t="t" r="r" b="b"/>
              <a:pathLst>
                <a:path w="2472" h="2665" extrusionOk="0">
                  <a:moveTo>
                    <a:pt x="251" y="0"/>
                  </a:moveTo>
                  <a:lnTo>
                    <a:pt x="205" y="34"/>
                  </a:lnTo>
                  <a:cubicBezTo>
                    <a:pt x="194" y="34"/>
                    <a:pt x="182" y="46"/>
                    <a:pt x="160" y="57"/>
                  </a:cubicBezTo>
                  <a:cubicBezTo>
                    <a:pt x="149" y="69"/>
                    <a:pt x="126" y="80"/>
                    <a:pt x="114" y="91"/>
                  </a:cubicBezTo>
                  <a:lnTo>
                    <a:pt x="0" y="160"/>
                  </a:lnTo>
                  <a:lnTo>
                    <a:pt x="114" y="216"/>
                  </a:lnTo>
                  <a:cubicBezTo>
                    <a:pt x="513" y="433"/>
                    <a:pt x="888" y="763"/>
                    <a:pt x="1242" y="1173"/>
                  </a:cubicBezTo>
                  <a:cubicBezTo>
                    <a:pt x="1617" y="1617"/>
                    <a:pt x="1925" y="2118"/>
                    <a:pt x="2232" y="2607"/>
                  </a:cubicBezTo>
                  <a:lnTo>
                    <a:pt x="2232" y="2619"/>
                  </a:lnTo>
                  <a:cubicBezTo>
                    <a:pt x="2267" y="2653"/>
                    <a:pt x="2300" y="2665"/>
                    <a:pt x="2335" y="2665"/>
                  </a:cubicBezTo>
                  <a:cubicBezTo>
                    <a:pt x="2369" y="2665"/>
                    <a:pt x="2391" y="2653"/>
                    <a:pt x="2391" y="2653"/>
                  </a:cubicBezTo>
                  <a:lnTo>
                    <a:pt x="2403" y="2653"/>
                  </a:lnTo>
                  <a:cubicBezTo>
                    <a:pt x="2437" y="2630"/>
                    <a:pt x="2449" y="2597"/>
                    <a:pt x="2460" y="2562"/>
                  </a:cubicBezTo>
                  <a:cubicBezTo>
                    <a:pt x="2472" y="2539"/>
                    <a:pt x="2460" y="2505"/>
                    <a:pt x="2437" y="2471"/>
                  </a:cubicBezTo>
                  <a:lnTo>
                    <a:pt x="2380" y="2380"/>
                  </a:lnTo>
                  <a:cubicBezTo>
                    <a:pt x="2095" y="1924"/>
                    <a:pt x="1788" y="1446"/>
                    <a:pt x="1435" y="1013"/>
                  </a:cubicBezTo>
                  <a:cubicBezTo>
                    <a:pt x="1070" y="592"/>
                    <a:pt x="683" y="262"/>
                    <a:pt x="285" y="23"/>
                  </a:cubicBezTo>
                  <a:lnTo>
                    <a:pt x="25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6" name="Google Shape;1651;p61">
              <a:extLst>
                <a:ext uri="{FF2B5EF4-FFF2-40B4-BE49-F238E27FC236}">
                  <a16:creationId xmlns:a16="http://schemas.microsoft.com/office/drawing/2014/main" id="{1AB94467-7A5D-24EB-37A9-F88300681A21}"/>
                </a:ext>
              </a:extLst>
            </p:cNvPr>
            <p:cNvSpPr/>
            <p:nvPr/>
          </p:nvSpPr>
          <p:spPr>
            <a:xfrm>
              <a:off x="3357550" y="3443638"/>
              <a:ext cx="57525" cy="60950"/>
            </a:xfrm>
            <a:custGeom>
              <a:avLst/>
              <a:gdLst/>
              <a:ahLst/>
              <a:cxnLst/>
              <a:rect l="l" t="t" r="r" b="b"/>
              <a:pathLst>
                <a:path w="2301" h="2438" extrusionOk="0">
                  <a:moveTo>
                    <a:pt x="239" y="1"/>
                  </a:moveTo>
                  <a:lnTo>
                    <a:pt x="205" y="34"/>
                  </a:lnTo>
                  <a:cubicBezTo>
                    <a:pt x="183" y="34"/>
                    <a:pt x="171" y="46"/>
                    <a:pt x="160" y="57"/>
                  </a:cubicBezTo>
                  <a:cubicBezTo>
                    <a:pt x="148" y="57"/>
                    <a:pt x="125" y="80"/>
                    <a:pt x="103" y="92"/>
                  </a:cubicBezTo>
                  <a:lnTo>
                    <a:pt x="1" y="160"/>
                  </a:lnTo>
                  <a:lnTo>
                    <a:pt x="103" y="217"/>
                  </a:lnTo>
                  <a:cubicBezTo>
                    <a:pt x="251" y="308"/>
                    <a:pt x="399" y="411"/>
                    <a:pt x="547" y="535"/>
                  </a:cubicBezTo>
                  <a:cubicBezTo>
                    <a:pt x="1162" y="1059"/>
                    <a:pt x="1617" y="1720"/>
                    <a:pt x="2061" y="2369"/>
                  </a:cubicBezTo>
                  <a:lnTo>
                    <a:pt x="2061" y="2380"/>
                  </a:lnTo>
                  <a:cubicBezTo>
                    <a:pt x="2084" y="2415"/>
                    <a:pt x="2129" y="2438"/>
                    <a:pt x="2164" y="2438"/>
                  </a:cubicBezTo>
                  <a:cubicBezTo>
                    <a:pt x="2198" y="2438"/>
                    <a:pt x="2221" y="2426"/>
                    <a:pt x="2232" y="2415"/>
                  </a:cubicBezTo>
                  <a:lnTo>
                    <a:pt x="2243" y="2415"/>
                  </a:lnTo>
                  <a:cubicBezTo>
                    <a:pt x="2266" y="2392"/>
                    <a:pt x="2289" y="2369"/>
                    <a:pt x="2289" y="2335"/>
                  </a:cubicBezTo>
                  <a:cubicBezTo>
                    <a:pt x="2301" y="2301"/>
                    <a:pt x="2289" y="2266"/>
                    <a:pt x="2266" y="2244"/>
                  </a:cubicBezTo>
                  <a:lnTo>
                    <a:pt x="2255" y="2210"/>
                  </a:lnTo>
                  <a:cubicBezTo>
                    <a:pt x="1822" y="1583"/>
                    <a:pt x="1332" y="877"/>
                    <a:pt x="707" y="353"/>
                  </a:cubicBezTo>
                  <a:cubicBezTo>
                    <a:pt x="570" y="239"/>
                    <a:pt x="421" y="126"/>
                    <a:pt x="285" y="34"/>
                  </a:cubicBezTo>
                  <a:lnTo>
                    <a:pt x="23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7" name="Google Shape;1652;p61">
              <a:extLst>
                <a:ext uri="{FF2B5EF4-FFF2-40B4-BE49-F238E27FC236}">
                  <a16:creationId xmlns:a16="http://schemas.microsoft.com/office/drawing/2014/main" id="{35092171-8F22-5391-C47A-5BBC5C245360}"/>
                </a:ext>
              </a:extLst>
            </p:cNvPr>
            <p:cNvSpPr/>
            <p:nvPr/>
          </p:nvSpPr>
          <p:spPr>
            <a:xfrm>
              <a:off x="3103325" y="2632538"/>
              <a:ext cx="756125" cy="739950"/>
            </a:xfrm>
            <a:custGeom>
              <a:avLst/>
              <a:gdLst/>
              <a:ahLst/>
              <a:cxnLst/>
              <a:rect l="l" t="t" r="r" b="b"/>
              <a:pathLst>
                <a:path w="30245" h="29598" extrusionOk="0">
                  <a:moveTo>
                    <a:pt x="8038" y="1"/>
                  </a:moveTo>
                  <a:cubicBezTo>
                    <a:pt x="4869" y="1"/>
                    <a:pt x="2140" y="829"/>
                    <a:pt x="1447" y="3646"/>
                  </a:cubicBezTo>
                  <a:cubicBezTo>
                    <a:pt x="0" y="9476"/>
                    <a:pt x="10681" y="29598"/>
                    <a:pt x="10681" y="29598"/>
                  </a:cubicBezTo>
                  <a:lnTo>
                    <a:pt x="16455" y="29336"/>
                  </a:lnTo>
                  <a:lnTo>
                    <a:pt x="12777" y="12950"/>
                  </a:lnTo>
                  <a:lnTo>
                    <a:pt x="12777" y="12950"/>
                  </a:lnTo>
                  <a:cubicBezTo>
                    <a:pt x="12777" y="12950"/>
                    <a:pt x="16300" y="14191"/>
                    <a:pt x="20020" y="14191"/>
                  </a:cubicBezTo>
                  <a:cubicBezTo>
                    <a:pt x="20665" y="14191"/>
                    <a:pt x="21315" y="14153"/>
                    <a:pt x="21955" y="14066"/>
                  </a:cubicBezTo>
                  <a:cubicBezTo>
                    <a:pt x="24631" y="13701"/>
                    <a:pt x="26886" y="13189"/>
                    <a:pt x="28207" y="12847"/>
                  </a:cubicBezTo>
                  <a:cubicBezTo>
                    <a:pt x="29140" y="12608"/>
                    <a:pt x="29846" y="11845"/>
                    <a:pt x="30006" y="10900"/>
                  </a:cubicBezTo>
                  <a:cubicBezTo>
                    <a:pt x="30211" y="9681"/>
                    <a:pt x="30245" y="7746"/>
                    <a:pt x="29493" y="4956"/>
                  </a:cubicBezTo>
                  <a:cubicBezTo>
                    <a:pt x="29493" y="4956"/>
                    <a:pt x="22479" y="2337"/>
                    <a:pt x="17764" y="1426"/>
                  </a:cubicBezTo>
                  <a:cubicBezTo>
                    <a:pt x="15322" y="949"/>
                    <a:pt x="11428" y="1"/>
                    <a:pt x="80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8" name="Google Shape;1653;p61">
              <a:extLst>
                <a:ext uri="{FF2B5EF4-FFF2-40B4-BE49-F238E27FC236}">
                  <a16:creationId xmlns:a16="http://schemas.microsoft.com/office/drawing/2014/main" id="{F85B7F0E-7EFB-680D-460B-E6BA568DF239}"/>
                </a:ext>
              </a:extLst>
            </p:cNvPr>
            <p:cNvSpPr/>
            <p:nvPr/>
          </p:nvSpPr>
          <p:spPr>
            <a:xfrm>
              <a:off x="3388875" y="2816438"/>
              <a:ext cx="127825" cy="551500"/>
            </a:xfrm>
            <a:custGeom>
              <a:avLst/>
              <a:gdLst/>
              <a:ahLst/>
              <a:cxnLst/>
              <a:rect l="l" t="t" r="r" b="b"/>
              <a:pathLst>
                <a:path w="5113" h="22060" extrusionOk="0">
                  <a:moveTo>
                    <a:pt x="82" y="0"/>
                  </a:moveTo>
                  <a:cubicBezTo>
                    <a:pt x="77" y="0"/>
                    <a:pt x="73" y="1"/>
                    <a:pt x="68" y="2"/>
                  </a:cubicBezTo>
                  <a:cubicBezTo>
                    <a:pt x="23" y="14"/>
                    <a:pt x="0" y="48"/>
                    <a:pt x="11" y="93"/>
                  </a:cubicBezTo>
                  <a:lnTo>
                    <a:pt x="4953" y="22002"/>
                  </a:lnTo>
                  <a:cubicBezTo>
                    <a:pt x="4965" y="22037"/>
                    <a:pt x="4999" y="22060"/>
                    <a:pt x="5033" y="22060"/>
                  </a:cubicBezTo>
                  <a:lnTo>
                    <a:pt x="5044" y="22060"/>
                  </a:lnTo>
                  <a:cubicBezTo>
                    <a:pt x="5090" y="22048"/>
                    <a:pt x="5112" y="22002"/>
                    <a:pt x="5102" y="21969"/>
                  </a:cubicBezTo>
                  <a:lnTo>
                    <a:pt x="160" y="60"/>
                  </a:lnTo>
                  <a:cubicBezTo>
                    <a:pt x="149" y="30"/>
                    <a:pt x="113" y="0"/>
                    <a:pt x="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99" name="Google Shape;1654;p61">
              <a:extLst>
                <a:ext uri="{FF2B5EF4-FFF2-40B4-BE49-F238E27FC236}">
                  <a16:creationId xmlns:a16="http://schemas.microsoft.com/office/drawing/2014/main" id="{FFD03D84-3AC1-C96C-B3B3-55722AA93A2B}"/>
                </a:ext>
              </a:extLst>
            </p:cNvPr>
            <p:cNvSpPr/>
            <p:nvPr/>
          </p:nvSpPr>
          <p:spPr>
            <a:xfrm>
              <a:off x="3127800" y="2677613"/>
              <a:ext cx="244850" cy="696875"/>
            </a:xfrm>
            <a:custGeom>
              <a:avLst/>
              <a:gdLst/>
              <a:ahLst/>
              <a:cxnLst/>
              <a:rect l="l" t="t" r="r" b="b"/>
              <a:pathLst>
                <a:path w="9794" h="27875" extrusionOk="0">
                  <a:moveTo>
                    <a:pt x="1286" y="1"/>
                  </a:moveTo>
                  <a:cubicBezTo>
                    <a:pt x="1263" y="1"/>
                    <a:pt x="1239" y="13"/>
                    <a:pt x="1220" y="33"/>
                  </a:cubicBezTo>
                  <a:cubicBezTo>
                    <a:pt x="832" y="557"/>
                    <a:pt x="536" y="1149"/>
                    <a:pt x="331" y="1809"/>
                  </a:cubicBezTo>
                  <a:cubicBezTo>
                    <a:pt x="149" y="2435"/>
                    <a:pt x="46" y="3141"/>
                    <a:pt x="35" y="3893"/>
                  </a:cubicBezTo>
                  <a:cubicBezTo>
                    <a:pt x="1" y="5317"/>
                    <a:pt x="309" y="6979"/>
                    <a:pt x="923" y="8847"/>
                  </a:cubicBezTo>
                  <a:cubicBezTo>
                    <a:pt x="2085" y="12400"/>
                    <a:pt x="9566" y="27681"/>
                    <a:pt x="9634" y="27829"/>
                  </a:cubicBezTo>
                  <a:cubicBezTo>
                    <a:pt x="9646" y="27851"/>
                    <a:pt x="9680" y="27874"/>
                    <a:pt x="9702" y="27874"/>
                  </a:cubicBezTo>
                  <a:cubicBezTo>
                    <a:pt x="9714" y="27874"/>
                    <a:pt x="9725" y="27874"/>
                    <a:pt x="9737" y="27863"/>
                  </a:cubicBezTo>
                  <a:cubicBezTo>
                    <a:pt x="9771" y="27851"/>
                    <a:pt x="9794" y="27806"/>
                    <a:pt x="9771" y="27760"/>
                  </a:cubicBezTo>
                  <a:cubicBezTo>
                    <a:pt x="9702" y="27613"/>
                    <a:pt x="2222" y="12342"/>
                    <a:pt x="1060" y="8801"/>
                  </a:cubicBezTo>
                  <a:cubicBezTo>
                    <a:pt x="456" y="6956"/>
                    <a:pt x="160" y="5305"/>
                    <a:pt x="183" y="3905"/>
                  </a:cubicBezTo>
                  <a:cubicBezTo>
                    <a:pt x="195" y="3164"/>
                    <a:pt x="297" y="2470"/>
                    <a:pt x="479" y="1855"/>
                  </a:cubicBezTo>
                  <a:cubicBezTo>
                    <a:pt x="673" y="1217"/>
                    <a:pt x="969" y="636"/>
                    <a:pt x="1344" y="124"/>
                  </a:cubicBezTo>
                  <a:cubicBezTo>
                    <a:pt x="1367" y="90"/>
                    <a:pt x="1367" y="44"/>
                    <a:pt x="1333" y="21"/>
                  </a:cubicBezTo>
                  <a:cubicBezTo>
                    <a:pt x="1319" y="7"/>
                    <a:pt x="1303" y="1"/>
                    <a:pt x="12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Tree>
    <p:extLst>
      <p:ext uri="{BB962C8B-B14F-4D97-AF65-F5344CB8AC3E}">
        <p14:creationId xmlns:p14="http://schemas.microsoft.com/office/powerpoint/2010/main" val="2086875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909;p50">
            <a:extLst>
              <a:ext uri="{FF2B5EF4-FFF2-40B4-BE49-F238E27FC236}">
                <a16:creationId xmlns:a16="http://schemas.microsoft.com/office/drawing/2014/main" id="{430FA808-BFA3-0422-A189-C95B6607F356}"/>
              </a:ext>
            </a:extLst>
          </p:cNvPr>
          <p:cNvSpPr txBox="1">
            <a:spLocks/>
          </p:cNvSpPr>
          <p:nvPr/>
        </p:nvSpPr>
        <p:spPr>
          <a:xfrm>
            <a:off x="3995116" y="1089271"/>
            <a:ext cx="4201766" cy="61595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a:latin typeface="UTM Avo" panose="02040603050506020204" pitchFamily="18"/>
              </a:rPr>
              <a:t>THẢO LUẬN NHÓM</a:t>
            </a:r>
          </a:p>
        </p:txBody>
      </p:sp>
      <p:sp>
        <p:nvSpPr>
          <p:cNvPr id="8" name="Rectangle 7">
            <a:extLst>
              <a:ext uri="{FF2B5EF4-FFF2-40B4-BE49-F238E27FC236}">
                <a16:creationId xmlns:a16="http://schemas.microsoft.com/office/drawing/2014/main" id="{11497759-ABE6-770F-575A-04444233ECDE}"/>
              </a:ext>
            </a:extLst>
          </p:cNvPr>
          <p:cNvSpPr/>
          <p:nvPr/>
        </p:nvSpPr>
        <p:spPr>
          <a:xfrm>
            <a:off x="0" y="1705226"/>
            <a:ext cx="2100977" cy="4882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10" name="Rectangle 9">
            <a:extLst>
              <a:ext uri="{FF2B5EF4-FFF2-40B4-BE49-F238E27FC236}">
                <a16:creationId xmlns:a16="http://schemas.microsoft.com/office/drawing/2014/main" id="{82C338FD-365A-9B11-3372-59928C21CE6C}"/>
              </a:ext>
            </a:extLst>
          </p:cNvPr>
          <p:cNvSpPr/>
          <p:nvPr/>
        </p:nvSpPr>
        <p:spPr>
          <a:xfrm>
            <a:off x="2406653" y="2212588"/>
            <a:ext cx="7748000" cy="1042080"/>
          </a:xfrm>
          <a:prstGeom prst="rect">
            <a:avLst/>
          </a:prstGeom>
          <a:solidFill>
            <a:schemeClr val="bg1"/>
          </a:solidFill>
          <a:ln w="19050">
            <a:solidFill>
              <a:schemeClr val="accent1"/>
            </a:solidFill>
          </a:ln>
        </p:spPr>
        <p:txBody>
          <a:bodyPr wrap="square">
            <a:spAutoFit/>
          </a:bodyPr>
          <a:lstStyle/>
          <a:p>
            <a:pPr algn="ctr">
              <a:lnSpc>
                <a:spcPct val="150000"/>
              </a:lnSpc>
            </a:pPr>
            <a:r>
              <a:rPr lang="vi-VN" sz="2200" b="1" dirty="0">
                <a:solidFill>
                  <a:schemeClr val="tx1"/>
                </a:solidFill>
                <a:latin typeface="UTM Avo" panose="02040603050506020204" pitchFamily="18"/>
              </a:rPr>
              <a:t>Em hãy nhận xét cách ứng xử của các bạn học sinh trong trường hợp </a:t>
            </a:r>
            <a:r>
              <a:rPr lang="en-US" sz="2200" b="1" dirty="0" err="1">
                <a:solidFill>
                  <a:schemeClr val="tx1"/>
                </a:solidFill>
                <a:latin typeface="UTM Avo" panose="02040603050506020204" pitchFamily="18"/>
              </a:rPr>
              <a:t>dướ</a:t>
            </a:r>
            <a:r>
              <a:rPr lang="vi-VN" sz="2200" b="1" dirty="0">
                <a:solidFill>
                  <a:schemeClr val="tx1"/>
                </a:solidFill>
                <a:latin typeface="UTM Avo" panose="02040603050506020204" pitchFamily="18"/>
              </a:rPr>
              <a:t>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endParaRPr lang="en-US" sz="2200" b="1" dirty="0">
              <a:solidFill>
                <a:schemeClr val="tx1"/>
              </a:solidFill>
              <a:latin typeface="UTM Avo" panose="02040603050506020204" pitchFamily="18"/>
            </a:endParaRPr>
          </a:p>
        </p:txBody>
      </p:sp>
      <p:sp>
        <p:nvSpPr>
          <p:cNvPr id="11" name="Rectangle 10">
            <a:extLst>
              <a:ext uri="{FF2B5EF4-FFF2-40B4-BE49-F238E27FC236}">
                <a16:creationId xmlns:a16="http://schemas.microsoft.com/office/drawing/2014/main" id="{757FA84B-D56E-A255-2F8A-57C1DF21A46B}"/>
              </a:ext>
            </a:extLst>
          </p:cNvPr>
          <p:cNvSpPr/>
          <p:nvPr/>
        </p:nvSpPr>
        <p:spPr>
          <a:xfrm>
            <a:off x="2100977" y="3254668"/>
            <a:ext cx="8527434" cy="3258584"/>
          </a:xfrm>
          <a:prstGeom prst="rect">
            <a:avLst/>
          </a:prstGeom>
        </p:spPr>
        <p:txBody>
          <a:bodyPr wrap="square">
            <a:spAutoFit/>
          </a:bodyPr>
          <a:lstStyle/>
          <a:p>
            <a:pPr algn="just">
              <a:lnSpc>
                <a:spcPct val="150000"/>
              </a:lnSpc>
            </a:pPr>
            <a:r>
              <a:rPr lang="vi-VN" sz="2000" dirty="0">
                <a:solidFill>
                  <a:schemeClr val="tx1"/>
                </a:solidFill>
                <a:latin typeface="UTM Avo" panose="02040603050506020204" pitchFamily="18"/>
              </a:rPr>
              <a:t>Vào năm 2020, khi tình hình dịch bệnh COVID-19 có những diễn biến phức tạp cả trong nước và trên thế giới, nhiều kẻ xấu đã lợi dụng mạng xã hội để tung tin bịa đặt về số lượng người bị nhiễm bệnh, thậm chí là những ca tử vong tại Việt Nam. Thấy nhiều bạn của mình chia sẻ tin tức sai lệch về tinh hình dịch bệnh trên mạng xã hội, X nhắc nhở mọi người không nên chia sẻ thông tin chưa được kiểm chứng.</a:t>
            </a:r>
            <a:endParaRPr lang="en-US" sz="2000" dirty="0">
              <a:solidFill>
                <a:schemeClr val="tx1"/>
              </a:solidFill>
              <a:latin typeface="UTM Avo" panose="02040603050506020204" pitchFamily="18"/>
            </a:endParaRPr>
          </a:p>
        </p:txBody>
      </p:sp>
      <p:pic>
        <p:nvPicPr>
          <p:cNvPr id="12" name="Picture 11">
            <a:extLst>
              <a:ext uri="{FF2B5EF4-FFF2-40B4-BE49-F238E27FC236}">
                <a16:creationId xmlns:a16="http://schemas.microsoft.com/office/drawing/2014/main" id="{9866F0B2-0BD6-FB73-B82E-11E0EA4E3B9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934088" y="5656450"/>
            <a:ext cx="1257912" cy="1201550"/>
          </a:xfrm>
          <a:prstGeom prst="rect">
            <a:avLst/>
          </a:prstGeom>
        </p:spPr>
      </p:pic>
      <p:pic>
        <p:nvPicPr>
          <p:cNvPr id="13" name="Picture 12">
            <a:extLst>
              <a:ext uri="{FF2B5EF4-FFF2-40B4-BE49-F238E27FC236}">
                <a16:creationId xmlns:a16="http://schemas.microsoft.com/office/drawing/2014/main" id="{8BA87ABC-8363-FE2B-BD49-B7BD0EC5261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081" b="95972" l="9970" r="89426"/>
                    </a14:imgEffect>
                  </a14:imgLayer>
                </a14:imgProps>
              </a:ext>
            </a:extLst>
          </a:blip>
          <a:stretch>
            <a:fillRect/>
          </a:stretch>
        </p:blipFill>
        <p:spPr>
          <a:xfrm>
            <a:off x="0" y="3904388"/>
            <a:ext cx="2406653" cy="3068301"/>
          </a:xfrm>
          <a:prstGeom prst="rect">
            <a:avLst/>
          </a:prstGeom>
        </p:spPr>
      </p:pic>
    </p:spTree>
    <p:extLst>
      <p:ext uri="{BB962C8B-B14F-4D97-AF65-F5344CB8AC3E}">
        <p14:creationId xmlns:p14="http://schemas.microsoft.com/office/powerpoint/2010/main" val="13117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909;p50">
            <a:extLst>
              <a:ext uri="{FF2B5EF4-FFF2-40B4-BE49-F238E27FC236}">
                <a16:creationId xmlns:a16="http://schemas.microsoft.com/office/drawing/2014/main" id="{430FA808-BFA3-0422-A189-C95B6607F356}"/>
              </a:ext>
            </a:extLst>
          </p:cNvPr>
          <p:cNvSpPr txBox="1">
            <a:spLocks/>
          </p:cNvSpPr>
          <p:nvPr/>
        </p:nvSpPr>
        <p:spPr>
          <a:xfrm>
            <a:off x="3995116" y="1089271"/>
            <a:ext cx="4201766" cy="61595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a:rPr>
              <a:t>THẢO LUẬN NHÓM</a:t>
            </a:r>
          </a:p>
        </p:txBody>
      </p:sp>
      <p:sp>
        <p:nvSpPr>
          <p:cNvPr id="2" name="Rectangle 1">
            <a:extLst>
              <a:ext uri="{FF2B5EF4-FFF2-40B4-BE49-F238E27FC236}">
                <a16:creationId xmlns:a16="http://schemas.microsoft.com/office/drawing/2014/main" id="{9F4E47DD-24F7-2035-5DC0-63089117633E}"/>
              </a:ext>
            </a:extLst>
          </p:cNvPr>
          <p:cNvSpPr/>
          <p:nvPr/>
        </p:nvSpPr>
        <p:spPr>
          <a:xfrm>
            <a:off x="0" y="1691026"/>
            <a:ext cx="2286000" cy="498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05A19B8B-62F0-4C05-03C7-388113FA865F}"/>
              </a:ext>
            </a:extLst>
          </p:cNvPr>
          <p:cNvSpPr/>
          <p:nvPr/>
        </p:nvSpPr>
        <p:spPr>
          <a:xfrm>
            <a:off x="1147938" y="2283223"/>
            <a:ext cx="9896122" cy="1036053"/>
          </a:xfrm>
          <a:prstGeom prst="rect">
            <a:avLst/>
          </a:prstGeom>
          <a:solidFill>
            <a:schemeClr val="bg1"/>
          </a:solidFill>
          <a:ln w="19050">
            <a:solidFill>
              <a:schemeClr val="accent1"/>
            </a:solidFill>
          </a:ln>
        </p:spPr>
        <p:txBody>
          <a:bodyPr wrap="square">
            <a:spAutoFit/>
          </a:bodyPr>
          <a:lstStyle/>
          <a:p>
            <a:pPr>
              <a:lnSpc>
                <a:spcPct val="150000"/>
              </a:lnSpc>
            </a:pPr>
            <a:r>
              <a:rPr lang="vi-VN" sz="2200">
                <a:solidFill>
                  <a:schemeClr val="tx1"/>
                </a:solidFill>
                <a:latin typeface="UTM Avo" panose="02040603050506020204" pitchFamily="18"/>
              </a:rPr>
              <a:t>Em hãy nhận xét cách ứng xử của các bạn học sinh trong trường hợp </a:t>
            </a:r>
            <a:r>
              <a:rPr lang="en-US" sz="2200">
                <a:solidFill>
                  <a:schemeClr val="tx1"/>
                </a:solidFill>
                <a:latin typeface="UTM Avo" panose="02040603050506020204" pitchFamily="18"/>
              </a:rPr>
              <a:t>dướ</a:t>
            </a:r>
            <a:r>
              <a:rPr lang="vi-VN" sz="2200">
                <a:solidFill>
                  <a:schemeClr val="tx1"/>
                </a:solidFill>
                <a:latin typeface="UTM Avo" panose="02040603050506020204" pitchFamily="18"/>
              </a:rPr>
              <a:t>i</a:t>
            </a:r>
            <a:r>
              <a:rPr lang="en-US" sz="2200">
                <a:solidFill>
                  <a:schemeClr val="tx1"/>
                </a:solidFill>
                <a:latin typeface="UTM Avo" panose="02040603050506020204" pitchFamily="18"/>
              </a:rPr>
              <a:t> đây. Nếu là bạn của P và H, em sẽ làm gì để bảo vệ lẽ phải?</a:t>
            </a:r>
          </a:p>
        </p:txBody>
      </p:sp>
      <p:sp>
        <p:nvSpPr>
          <p:cNvPr id="4" name="Rectangle 3">
            <a:extLst>
              <a:ext uri="{FF2B5EF4-FFF2-40B4-BE49-F238E27FC236}">
                <a16:creationId xmlns:a16="http://schemas.microsoft.com/office/drawing/2014/main" id="{E43E3732-51B5-6D43-2E4C-1CFE7E2F9978}"/>
              </a:ext>
            </a:extLst>
          </p:cNvPr>
          <p:cNvSpPr/>
          <p:nvPr/>
        </p:nvSpPr>
        <p:spPr>
          <a:xfrm>
            <a:off x="714801" y="3363185"/>
            <a:ext cx="10762396" cy="3258584"/>
          </a:xfrm>
          <a:prstGeom prst="rect">
            <a:avLst/>
          </a:prstGeom>
        </p:spPr>
        <p:txBody>
          <a:bodyPr wrap="square">
            <a:spAutoFit/>
          </a:bodyPr>
          <a:lstStyle/>
          <a:p>
            <a:pPr algn="just">
              <a:lnSpc>
                <a:spcPct val="150000"/>
              </a:lnSpc>
            </a:pPr>
            <a:r>
              <a:rPr lang="vi-VN" sz="2000" b="1" dirty="0">
                <a:solidFill>
                  <a:schemeClr val="tx1"/>
                </a:solidFill>
                <a:latin typeface="UTM Avo" panose="02040603050506020204" pitchFamily="18"/>
              </a:rPr>
              <a:t>     Tình huống 1. </a:t>
            </a:r>
            <a:r>
              <a:rPr lang="vi-VN" sz="2000" dirty="0">
                <a:solidFill>
                  <a:schemeClr val="tx1"/>
                </a:solidFill>
                <a:latin typeface="UTM Avo" panose="02040603050506020204" pitchFamily="18"/>
              </a:rPr>
              <a:t>Phát hiện cửa hàng của bà K sử dụng các chất độc hại trong quá trình chế biến và bảo quản thực phẩm, ảnh hưởng đến sức khoẻ của người tiêu dùng, bạn P định báo lên các cơ quan có thẩm quyền thì người thân khuyên không nên làm như vậy, vì việc đó không liên quan đến mình.</a:t>
            </a:r>
          </a:p>
          <a:p>
            <a:pPr algn="just">
              <a:lnSpc>
                <a:spcPct val="150000"/>
              </a:lnSpc>
            </a:pPr>
            <a:r>
              <a:rPr lang="vi-VN" sz="2000" b="1" dirty="0">
                <a:solidFill>
                  <a:schemeClr val="tx1"/>
                </a:solidFill>
                <a:latin typeface="UTM Avo" panose="02040603050506020204" pitchFamily="18"/>
              </a:rPr>
              <a:t>      Tình huống 2.</a:t>
            </a:r>
            <a:r>
              <a:rPr lang="vi-VN" sz="2000" dirty="0">
                <a:solidFill>
                  <a:schemeClr val="tx1"/>
                </a:solidFill>
                <a:latin typeface="UTM Avo" panose="02040603050506020204" pitchFamily="18"/>
              </a:rPr>
              <a:t> Biết bạn thân của mình dạo gần đây bỏ bê học tập, có lần còn bỏ tiết đi chơi nhưng H vẫn coi như không biết gì. Khi cô giáo chủ nhiệm hỏi về tình hình của bạn, H đã trả lời: “Em không biết ạ!”.</a:t>
            </a:r>
          </a:p>
        </p:txBody>
      </p:sp>
    </p:spTree>
    <p:extLst>
      <p:ext uri="{BB962C8B-B14F-4D97-AF65-F5344CB8AC3E}">
        <p14:creationId xmlns:p14="http://schemas.microsoft.com/office/powerpoint/2010/main" val="386458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25BD53-E1BF-7FDF-ED16-82982F898D82}"/>
              </a:ext>
            </a:extLst>
          </p:cNvPr>
          <p:cNvSpPr/>
          <p:nvPr/>
        </p:nvSpPr>
        <p:spPr>
          <a:xfrm>
            <a:off x="736186" y="2526631"/>
            <a:ext cx="5075067" cy="35835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08000" rtlCol="0" anchor="b"/>
          <a:lstStyle/>
          <a:p>
            <a:pPr algn="just">
              <a:lnSpc>
                <a:spcPct val="150000"/>
              </a:lnSpc>
            </a:pPr>
            <a:r>
              <a:rPr lang="vi-VN" sz="2200" dirty="0">
                <a:solidFill>
                  <a:schemeClr val="tx1"/>
                </a:solidFill>
                <a:latin typeface="UTM Avo" panose="02040603050506020204" pitchFamily="18"/>
              </a:rPr>
              <a:t>Việc làm của X là đúng vì bạn X đã bảo vệ lẽ phải. Việc X nhắc nhở mọi người không nên chia sẻ thông tin chưa được kiểm chứng sẽ giúp cho mọi người tránh khủng hoảng, hoang mang về tình hình dịch Covid 19</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2A0F32CF-4EE5-2559-1D34-E6BBAD594C4B}"/>
              </a:ext>
            </a:extLst>
          </p:cNvPr>
          <p:cNvSpPr/>
          <p:nvPr/>
        </p:nvSpPr>
        <p:spPr>
          <a:xfrm>
            <a:off x="0" y="1710507"/>
            <a:ext cx="2442117" cy="5519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1, 2</a:t>
            </a:r>
          </a:p>
        </p:txBody>
      </p:sp>
      <p:pic>
        <p:nvPicPr>
          <p:cNvPr id="4" name="Picture 3">
            <a:extLst>
              <a:ext uri="{FF2B5EF4-FFF2-40B4-BE49-F238E27FC236}">
                <a16:creationId xmlns:a16="http://schemas.microsoft.com/office/drawing/2014/main" id="{A7284567-6806-8D6A-9480-6F7C56E5E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749" y="1710507"/>
            <a:ext cx="4969196" cy="4702324"/>
          </a:xfrm>
          <a:prstGeom prst="rect">
            <a:avLst/>
          </a:prstGeom>
        </p:spPr>
      </p:pic>
    </p:spTree>
    <p:extLst>
      <p:ext uri="{BB962C8B-B14F-4D97-AF65-F5344CB8AC3E}">
        <p14:creationId xmlns:p14="http://schemas.microsoft.com/office/powerpoint/2010/main" val="375583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89840A-A5B0-BD0B-662E-6051E948F723}"/>
              </a:ext>
            </a:extLst>
          </p:cNvPr>
          <p:cNvSpPr/>
          <p:nvPr/>
        </p:nvSpPr>
        <p:spPr>
          <a:xfrm>
            <a:off x="0" y="1724420"/>
            <a:ext cx="2520176" cy="565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CCA67BB2-ECA4-E503-5D47-00625BA4AF6E}"/>
              </a:ext>
            </a:extLst>
          </p:cNvPr>
          <p:cNvSpPr/>
          <p:nvPr/>
        </p:nvSpPr>
        <p:spPr>
          <a:xfrm>
            <a:off x="1274818" y="2526632"/>
            <a:ext cx="9642363" cy="34590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en-US" sz="2200" dirty="0">
                <a:solidFill>
                  <a:schemeClr val="tx1"/>
                </a:solidFill>
                <a:latin typeface="UTM Avo" panose="02040603050506020204" pitchFamily="18"/>
              </a:rPr>
              <a:t>a) </a:t>
            </a:r>
            <a:r>
              <a:rPr lang="vi-VN" sz="2200" dirty="0">
                <a:solidFill>
                  <a:schemeClr val="tx1"/>
                </a:solidFill>
                <a:latin typeface="UTM Avo" panose="02040603050506020204" pitchFamily="18"/>
              </a:rPr>
              <a:t>Việc làm của P là sai vì mặc dù bạn thấy việc làm của người khác không đúng nhưng vẫn bao che và giấu diếm, gây ảnh hư</a:t>
            </a:r>
            <a:r>
              <a:rPr lang="en-US" sz="2200" dirty="0" err="1">
                <a:solidFill>
                  <a:schemeClr val="tx1"/>
                </a:solidFill>
                <a:latin typeface="UTM Avo" panose="02040603050506020204" pitchFamily="18"/>
              </a:rPr>
              <a:t>ở</a:t>
            </a:r>
            <a:r>
              <a:rPr lang="vi-VN" sz="2200" dirty="0">
                <a:solidFill>
                  <a:schemeClr val="tx1"/>
                </a:solidFill>
                <a:latin typeface="UTM Avo" panose="02040603050506020204" pitchFamily="18"/>
              </a:rPr>
              <a:t>ng nghiêm trọng đến sức khỏe người tiêu dung</a:t>
            </a:r>
            <a:r>
              <a:rPr lang="en-US" sz="2200" dirty="0">
                <a:solidFill>
                  <a:schemeClr val="tx1"/>
                </a:solidFill>
                <a:latin typeface="UTM Avo" panose="02040603050506020204" pitchFamily="18"/>
              </a:rPr>
              <a:t>.</a:t>
            </a:r>
          </a:p>
          <a:p>
            <a:pPr algn="just">
              <a:lnSpc>
                <a:spcPct val="150000"/>
              </a:lnSpc>
            </a:pPr>
            <a:r>
              <a:rPr lang="en-US" sz="2200" dirty="0">
                <a:solidFill>
                  <a:schemeClr val="tx1"/>
                </a:solidFill>
                <a:latin typeface="UTM Avo" panose="02040603050506020204" pitchFamily="18"/>
              </a:rPr>
              <a:t>b) </a:t>
            </a:r>
            <a:r>
              <a:rPr lang="vi-VN" sz="2200" dirty="0">
                <a:solidFill>
                  <a:schemeClr val="tx1"/>
                </a:solidFill>
                <a:latin typeface="UTM Avo" panose="02040603050506020204" pitchFamily="18"/>
              </a:rPr>
              <a:t>Nếu là bạn P, em sẽ khuyên các bạn nên báo cho cơ quan chức năng để xử lý các hành vi vi phạm, tránh gây hậu quả nghiêm trọng và đáng tiếc</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pic>
        <p:nvPicPr>
          <p:cNvPr id="4" name="Picture 3">
            <a:extLst>
              <a:ext uri="{FF2B5EF4-FFF2-40B4-BE49-F238E27FC236}">
                <a16:creationId xmlns:a16="http://schemas.microsoft.com/office/drawing/2014/main" id="{8918AFA5-840B-BB54-F132-D9A2CF21261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5120" b="74282" l="48044" r="77141"/>
                    </a14:imgEffect>
                  </a14:imgLayer>
                </a14:imgProps>
              </a:ext>
            </a:extLst>
          </a:blip>
          <a:srcRect l="44407" t="30225" r="19222" b="20823"/>
          <a:stretch/>
        </p:blipFill>
        <p:spPr>
          <a:xfrm>
            <a:off x="9654145" y="4936684"/>
            <a:ext cx="2537855" cy="1921316"/>
          </a:xfrm>
          <a:prstGeom prst="rect">
            <a:avLst/>
          </a:prstGeom>
        </p:spPr>
      </p:pic>
    </p:spTree>
    <p:extLst>
      <p:ext uri="{BB962C8B-B14F-4D97-AF65-F5344CB8AC3E}">
        <p14:creationId xmlns:p14="http://schemas.microsoft.com/office/powerpoint/2010/main" val="189314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DAEB9D-7ABF-3770-0C25-25569499F407}"/>
              </a:ext>
            </a:extLst>
          </p:cNvPr>
          <p:cNvSpPr/>
          <p:nvPr/>
        </p:nvSpPr>
        <p:spPr>
          <a:xfrm>
            <a:off x="0" y="1698049"/>
            <a:ext cx="2520176" cy="565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3, 4</a:t>
            </a:r>
          </a:p>
        </p:txBody>
      </p:sp>
      <p:sp>
        <p:nvSpPr>
          <p:cNvPr id="3" name="Rectangle 2">
            <a:extLst>
              <a:ext uri="{FF2B5EF4-FFF2-40B4-BE49-F238E27FC236}">
                <a16:creationId xmlns:a16="http://schemas.microsoft.com/office/drawing/2014/main" id="{F21BF2D6-0E55-4E08-608E-107CD68D2005}"/>
              </a:ext>
            </a:extLst>
          </p:cNvPr>
          <p:cNvSpPr/>
          <p:nvPr/>
        </p:nvSpPr>
        <p:spPr>
          <a:xfrm>
            <a:off x="993726" y="2361285"/>
            <a:ext cx="10204547" cy="34621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200" dirty="0">
                <a:solidFill>
                  <a:schemeClr val="tx1"/>
                </a:solidFill>
                <a:latin typeface="UTM Avo" panose="02040603050506020204" pitchFamily="18"/>
              </a:rPr>
              <a:t>a) </a:t>
            </a:r>
            <a:r>
              <a:rPr lang="vi-VN" sz="2200" dirty="0">
                <a:solidFill>
                  <a:schemeClr val="tx1"/>
                </a:solidFill>
                <a:latin typeface="UTM Avo" panose="02040603050506020204" pitchFamily="18"/>
              </a:rPr>
              <a:t>Việc làm của H là sai vì mặc dù bạn thấy việc làm của người khác không đúng nhưng các bạn vẫn bao che và giấu diếm, gây ảnh </a:t>
            </a:r>
            <a:r>
              <a:rPr lang="en-US" sz="2200" dirty="0" err="1">
                <a:solidFill>
                  <a:schemeClr val="tx1"/>
                </a:solidFill>
                <a:latin typeface="UTM Avo" panose="02040603050506020204" pitchFamily="18"/>
              </a:rPr>
              <a:t>hưởng</a:t>
            </a:r>
            <a:r>
              <a:rPr lang="vi-VN" sz="2200" dirty="0">
                <a:solidFill>
                  <a:schemeClr val="tx1"/>
                </a:solidFill>
                <a:latin typeface="UTM Avo" panose="02040603050506020204" pitchFamily="18"/>
              </a:rPr>
              <a:t> nghiêm trọng đến bạn của mình.</a:t>
            </a:r>
          </a:p>
          <a:p>
            <a:pPr algn="just">
              <a:lnSpc>
                <a:spcPct val="150000"/>
              </a:lnSpc>
            </a:pPr>
            <a:r>
              <a:rPr lang="en-US" sz="2200" dirty="0">
                <a:solidFill>
                  <a:schemeClr val="tx1"/>
                </a:solidFill>
                <a:latin typeface="UTM Avo" panose="02040603050506020204" pitchFamily="18"/>
              </a:rPr>
              <a:t>b) </a:t>
            </a:r>
            <a:r>
              <a:rPr lang="vi-VN" sz="2200" dirty="0">
                <a:solidFill>
                  <a:schemeClr val="tx1"/>
                </a:solidFill>
                <a:latin typeface="UTM Avo" panose="02040603050506020204" pitchFamily="18"/>
              </a:rPr>
              <a:t>Nếu là bạn của H, em sẽ khuyên </a:t>
            </a:r>
            <a:r>
              <a:rPr lang="en-US" sz="2200" dirty="0">
                <a:solidFill>
                  <a:schemeClr val="tx1"/>
                </a:solidFill>
                <a:latin typeface="UTM Avo" panose="02040603050506020204" pitchFamily="18"/>
              </a:rPr>
              <a:t>b</a:t>
            </a:r>
            <a:r>
              <a:rPr lang="vi-VN" sz="2200" dirty="0">
                <a:solidFill>
                  <a:schemeClr val="tx1"/>
                </a:solidFill>
                <a:latin typeface="UTM Avo" panose="02040603050506020204" pitchFamily="18"/>
              </a:rPr>
              <a:t>ạn nên báo cho giáo viên chủ nhiệm để xử lý các hành vi vi phạm, tránh gây hậu quả nghiêm trọng và đáng tiếc</a:t>
            </a:r>
            <a:r>
              <a:rPr lang="en-US" sz="2200" dirty="0">
                <a:solidFill>
                  <a:schemeClr val="tx1"/>
                </a:solidFill>
                <a:latin typeface="UTM Avo" panose="02040603050506020204" pitchFamily="18"/>
              </a:rPr>
              <a:t>.</a:t>
            </a:r>
            <a:endParaRPr lang="vi-VN" sz="2200" dirty="0">
              <a:solidFill>
                <a:schemeClr val="tx1"/>
              </a:solidFill>
              <a:latin typeface="UTM Avo" panose="02040603050506020204" pitchFamily="18"/>
            </a:endParaRPr>
          </a:p>
        </p:txBody>
      </p:sp>
      <p:pic>
        <p:nvPicPr>
          <p:cNvPr id="4" name="Picture 3">
            <a:extLst>
              <a:ext uri="{FF2B5EF4-FFF2-40B4-BE49-F238E27FC236}">
                <a16:creationId xmlns:a16="http://schemas.microsoft.com/office/drawing/2014/main" id="{72468584-368F-602B-CC42-CC6FAB10AAE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1481" b="76667" l="53438" r="81927">
                        <a14:foregroundMark x1="71354" y1="61667" x2="73958" y2="73611"/>
                        <a14:foregroundMark x1="69219" y1="74537" x2="76198" y2="74537"/>
                        <a14:foregroundMark x1="56458" y1="74352" x2="59896" y2="72963"/>
                        <a14:foregroundMark x1="59948" y1="69444" x2="60156" y2="72685"/>
                        <a14:foregroundMark x1="59479" y1="74537" x2="59792" y2="72593"/>
                        <a14:foregroundMark x1="60677" y1="73704" x2="59635" y2="73241"/>
                        <a14:foregroundMark x1="65156" y1="59444" x2="58646" y2="60000"/>
                      </a14:backgroundRemoval>
                    </a14:imgEffect>
                  </a14:imgLayer>
                </a14:imgProps>
              </a:ext>
            </a:extLst>
          </a:blip>
          <a:srcRect l="51250" t="39904" r="21455" b="19816"/>
          <a:stretch/>
        </p:blipFill>
        <p:spPr>
          <a:xfrm flipH="1">
            <a:off x="9792271" y="4743604"/>
            <a:ext cx="2812004" cy="2400300"/>
          </a:xfrm>
          <a:prstGeom prst="rect">
            <a:avLst/>
          </a:prstGeom>
        </p:spPr>
      </p:pic>
    </p:spTree>
    <p:extLst>
      <p:ext uri="{BB962C8B-B14F-4D97-AF65-F5344CB8AC3E}">
        <p14:creationId xmlns:p14="http://schemas.microsoft.com/office/powerpoint/2010/main" val="60386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8662A6B0-D6DD-88C4-16F0-8C4AC6852E1A}"/>
              </a:ext>
            </a:extLst>
          </p:cNvPr>
          <p:cNvSpPr txBox="1">
            <a:spLocks/>
          </p:cNvSpPr>
          <p:nvPr/>
        </p:nvSpPr>
        <p:spPr>
          <a:xfrm>
            <a:off x="4517928" y="1518280"/>
            <a:ext cx="3156141" cy="589200"/>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a:rPr>
              <a:t>KẾT LUẬN</a:t>
            </a:r>
          </a:p>
        </p:txBody>
      </p:sp>
      <p:sp>
        <p:nvSpPr>
          <p:cNvPr id="5" name="Freeform: Shape 4">
            <a:extLst>
              <a:ext uri="{FF2B5EF4-FFF2-40B4-BE49-F238E27FC236}">
                <a16:creationId xmlns:a16="http://schemas.microsoft.com/office/drawing/2014/main" id="{11F14582-A121-BEF1-790D-C7A84322F8F3}"/>
              </a:ext>
            </a:extLst>
          </p:cNvPr>
          <p:cNvSpPr/>
          <p:nvPr/>
        </p:nvSpPr>
        <p:spPr>
          <a:xfrm>
            <a:off x="2679597" y="4188050"/>
            <a:ext cx="452831" cy="1246445"/>
          </a:xfrm>
          <a:custGeom>
            <a:avLst/>
            <a:gdLst>
              <a:gd name="connsiteX0" fmla="*/ 0 w 452831"/>
              <a:gd name="connsiteY0" fmla="*/ 0 h 1246445"/>
              <a:gd name="connsiteX1" fmla="*/ 226415 w 452831"/>
              <a:gd name="connsiteY1" fmla="*/ 0 h 1246445"/>
              <a:gd name="connsiteX2" fmla="*/ 226415 w 452831"/>
              <a:gd name="connsiteY2" fmla="*/ 1246445 h 1246445"/>
              <a:gd name="connsiteX3" fmla="*/ 452831 w 452831"/>
              <a:gd name="connsiteY3" fmla="*/ 1246445 h 1246445"/>
            </a:gdLst>
            <a:ahLst/>
            <a:cxnLst>
              <a:cxn ang="0">
                <a:pos x="connsiteX0" y="connsiteY0"/>
              </a:cxn>
              <a:cxn ang="0">
                <a:pos x="connsiteX1" y="connsiteY1"/>
              </a:cxn>
              <a:cxn ang="0">
                <a:pos x="connsiteX2" y="connsiteY2"/>
              </a:cxn>
              <a:cxn ang="0">
                <a:pos x="connsiteX3" y="connsiteY3"/>
              </a:cxn>
            </a:cxnLst>
            <a:rect l="l" t="t" r="r" b="b"/>
            <a:pathLst>
              <a:path w="452831" h="1246445">
                <a:moveTo>
                  <a:pt x="0" y="0"/>
                </a:moveTo>
                <a:lnTo>
                  <a:pt x="226415" y="0"/>
                </a:lnTo>
                <a:lnTo>
                  <a:pt x="226415" y="1246445"/>
                </a:lnTo>
                <a:lnTo>
                  <a:pt x="452831" y="1246445"/>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05962" tIns="590069" rIns="205962" bIns="590069" numCol="1" spcCol="1270" anchor="ctr" anchorCtr="0">
            <a:noAutofit/>
          </a:bodyPr>
          <a:lstStyle/>
          <a:p>
            <a:pPr marL="0" lvl="0" indent="0" algn="ctr" defTabSz="800100">
              <a:lnSpc>
                <a:spcPct val="90000"/>
              </a:lnSpc>
              <a:spcBef>
                <a:spcPct val="0"/>
              </a:spcBef>
              <a:spcAft>
                <a:spcPct val="35000"/>
              </a:spcAft>
              <a:buNone/>
            </a:pPr>
            <a:endParaRPr lang="en-US" sz="1800" kern="1200">
              <a:latin typeface="UTM Avo" panose="02040603050506020204" pitchFamily="18"/>
            </a:endParaRPr>
          </a:p>
        </p:txBody>
      </p:sp>
      <p:sp>
        <p:nvSpPr>
          <p:cNvPr id="6" name="Freeform: Shape 5">
            <a:extLst>
              <a:ext uri="{FF2B5EF4-FFF2-40B4-BE49-F238E27FC236}">
                <a16:creationId xmlns:a16="http://schemas.microsoft.com/office/drawing/2014/main" id="{CAC1F27A-7196-C600-F383-8E702BC06583}"/>
              </a:ext>
            </a:extLst>
          </p:cNvPr>
          <p:cNvSpPr/>
          <p:nvPr/>
        </p:nvSpPr>
        <p:spPr>
          <a:xfrm>
            <a:off x="2679597" y="4188050"/>
            <a:ext cx="452831" cy="395488"/>
          </a:xfrm>
          <a:custGeom>
            <a:avLst/>
            <a:gdLst>
              <a:gd name="connsiteX0" fmla="*/ 0 w 452831"/>
              <a:gd name="connsiteY0" fmla="*/ 0 h 395488"/>
              <a:gd name="connsiteX1" fmla="*/ 226415 w 452831"/>
              <a:gd name="connsiteY1" fmla="*/ 0 h 395488"/>
              <a:gd name="connsiteX2" fmla="*/ 226415 w 452831"/>
              <a:gd name="connsiteY2" fmla="*/ 395488 h 395488"/>
              <a:gd name="connsiteX3" fmla="*/ 452831 w 452831"/>
              <a:gd name="connsiteY3" fmla="*/ 395488 h 395488"/>
            </a:gdLst>
            <a:ahLst/>
            <a:cxnLst>
              <a:cxn ang="0">
                <a:pos x="connsiteX0" y="connsiteY0"/>
              </a:cxn>
              <a:cxn ang="0">
                <a:pos x="connsiteX1" y="connsiteY1"/>
              </a:cxn>
              <a:cxn ang="0">
                <a:pos x="connsiteX2" y="connsiteY2"/>
              </a:cxn>
              <a:cxn ang="0">
                <a:pos x="connsiteX3" y="connsiteY3"/>
              </a:cxn>
            </a:cxnLst>
            <a:rect l="l" t="t" r="r" b="b"/>
            <a:pathLst>
              <a:path w="452831" h="395488">
                <a:moveTo>
                  <a:pt x="0" y="0"/>
                </a:moveTo>
                <a:lnTo>
                  <a:pt x="226415" y="0"/>
                </a:lnTo>
                <a:lnTo>
                  <a:pt x="226415" y="395488"/>
                </a:lnTo>
                <a:lnTo>
                  <a:pt x="452831" y="395488"/>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24085" tIns="182714" rIns="224085" bIns="182713" numCol="1" spcCol="1270" anchor="ctr" anchorCtr="0">
            <a:noAutofit/>
          </a:bodyPr>
          <a:lstStyle/>
          <a:p>
            <a:pPr marL="0" lvl="0" indent="0" algn="ctr" defTabSz="800100">
              <a:lnSpc>
                <a:spcPct val="90000"/>
              </a:lnSpc>
              <a:spcBef>
                <a:spcPct val="0"/>
              </a:spcBef>
              <a:spcAft>
                <a:spcPct val="35000"/>
              </a:spcAft>
              <a:buNone/>
            </a:pPr>
            <a:endParaRPr lang="en-US" sz="1800" kern="1200">
              <a:latin typeface="UTM Avo" panose="02040603050506020204" pitchFamily="18"/>
            </a:endParaRPr>
          </a:p>
        </p:txBody>
      </p:sp>
      <p:sp>
        <p:nvSpPr>
          <p:cNvPr id="7" name="Freeform: Shape 6">
            <a:extLst>
              <a:ext uri="{FF2B5EF4-FFF2-40B4-BE49-F238E27FC236}">
                <a16:creationId xmlns:a16="http://schemas.microsoft.com/office/drawing/2014/main" id="{F89DD580-DE64-5901-B342-C1F7E71F7F83}"/>
              </a:ext>
            </a:extLst>
          </p:cNvPr>
          <p:cNvSpPr/>
          <p:nvPr/>
        </p:nvSpPr>
        <p:spPr>
          <a:xfrm>
            <a:off x="2679597" y="3732582"/>
            <a:ext cx="452831" cy="455467"/>
          </a:xfrm>
          <a:custGeom>
            <a:avLst/>
            <a:gdLst>
              <a:gd name="connsiteX0" fmla="*/ 0 w 452831"/>
              <a:gd name="connsiteY0" fmla="*/ 455467 h 455467"/>
              <a:gd name="connsiteX1" fmla="*/ 226415 w 452831"/>
              <a:gd name="connsiteY1" fmla="*/ 455467 h 455467"/>
              <a:gd name="connsiteX2" fmla="*/ 226415 w 452831"/>
              <a:gd name="connsiteY2" fmla="*/ 0 h 455467"/>
              <a:gd name="connsiteX3" fmla="*/ 452831 w 452831"/>
              <a:gd name="connsiteY3" fmla="*/ 0 h 455467"/>
            </a:gdLst>
            <a:ahLst/>
            <a:cxnLst>
              <a:cxn ang="0">
                <a:pos x="connsiteX0" y="connsiteY0"/>
              </a:cxn>
              <a:cxn ang="0">
                <a:pos x="connsiteX1" y="connsiteY1"/>
              </a:cxn>
              <a:cxn ang="0">
                <a:pos x="connsiteX2" y="connsiteY2"/>
              </a:cxn>
              <a:cxn ang="0">
                <a:pos x="connsiteX3" y="connsiteY3"/>
              </a:cxn>
            </a:cxnLst>
            <a:rect l="l" t="t" r="r" b="b"/>
            <a:pathLst>
              <a:path w="452831" h="455467">
                <a:moveTo>
                  <a:pt x="0" y="455467"/>
                </a:moveTo>
                <a:lnTo>
                  <a:pt x="226415" y="455467"/>
                </a:lnTo>
                <a:lnTo>
                  <a:pt x="226415" y="0"/>
                </a:lnTo>
                <a:lnTo>
                  <a:pt x="452831" y="0"/>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23059" tIns="211677" rIns="223059" bIns="211677" numCol="1" spcCol="1270" anchor="ctr" anchorCtr="0">
            <a:noAutofit/>
          </a:bodyPr>
          <a:lstStyle/>
          <a:p>
            <a:pPr marL="0" lvl="0" indent="0" algn="ctr" defTabSz="800100">
              <a:lnSpc>
                <a:spcPct val="150000"/>
              </a:lnSpc>
              <a:spcBef>
                <a:spcPct val="0"/>
              </a:spcBef>
              <a:spcAft>
                <a:spcPct val="35000"/>
              </a:spcAft>
              <a:buNone/>
            </a:pPr>
            <a:endParaRPr lang="en-US" sz="1800" kern="1200">
              <a:latin typeface="UTM Avo" panose="02040603050506020204" pitchFamily="18"/>
            </a:endParaRPr>
          </a:p>
        </p:txBody>
      </p:sp>
      <p:sp>
        <p:nvSpPr>
          <p:cNvPr id="8" name="Freeform: Shape 7">
            <a:extLst>
              <a:ext uri="{FF2B5EF4-FFF2-40B4-BE49-F238E27FC236}">
                <a16:creationId xmlns:a16="http://schemas.microsoft.com/office/drawing/2014/main" id="{6D2F3B4D-F316-042A-6BE7-F43E8CAF17E6}"/>
              </a:ext>
            </a:extLst>
          </p:cNvPr>
          <p:cNvSpPr/>
          <p:nvPr/>
        </p:nvSpPr>
        <p:spPr>
          <a:xfrm>
            <a:off x="2679597" y="2881625"/>
            <a:ext cx="452831" cy="1306424"/>
          </a:xfrm>
          <a:custGeom>
            <a:avLst/>
            <a:gdLst>
              <a:gd name="connsiteX0" fmla="*/ 0 w 452831"/>
              <a:gd name="connsiteY0" fmla="*/ 1306424 h 1306424"/>
              <a:gd name="connsiteX1" fmla="*/ 226415 w 452831"/>
              <a:gd name="connsiteY1" fmla="*/ 1306424 h 1306424"/>
              <a:gd name="connsiteX2" fmla="*/ 226415 w 452831"/>
              <a:gd name="connsiteY2" fmla="*/ 0 h 1306424"/>
              <a:gd name="connsiteX3" fmla="*/ 452831 w 452831"/>
              <a:gd name="connsiteY3" fmla="*/ 0 h 1306424"/>
            </a:gdLst>
            <a:ahLst/>
            <a:cxnLst>
              <a:cxn ang="0">
                <a:pos x="connsiteX0" y="connsiteY0"/>
              </a:cxn>
              <a:cxn ang="0">
                <a:pos x="connsiteX1" y="connsiteY1"/>
              </a:cxn>
              <a:cxn ang="0">
                <a:pos x="connsiteX2" y="connsiteY2"/>
              </a:cxn>
              <a:cxn ang="0">
                <a:pos x="connsiteX3" y="connsiteY3"/>
              </a:cxn>
            </a:cxnLst>
            <a:rect l="l" t="t" r="r" b="b"/>
            <a:pathLst>
              <a:path w="452831" h="1306424">
                <a:moveTo>
                  <a:pt x="0" y="1306424"/>
                </a:moveTo>
                <a:lnTo>
                  <a:pt x="226415" y="1306424"/>
                </a:lnTo>
                <a:lnTo>
                  <a:pt x="226415" y="0"/>
                </a:lnTo>
                <a:lnTo>
                  <a:pt x="452831" y="0"/>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04549" tIns="618646" rIns="204549" bIns="618645" numCol="1" spcCol="1270" anchor="ctr" anchorCtr="0">
            <a:noAutofit/>
          </a:bodyPr>
          <a:lstStyle/>
          <a:p>
            <a:pPr marL="0" lvl="0" indent="0" algn="ctr" defTabSz="800100">
              <a:lnSpc>
                <a:spcPct val="150000"/>
              </a:lnSpc>
              <a:spcBef>
                <a:spcPct val="0"/>
              </a:spcBef>
              <a:spcAft>
                <a:spcPct val="35000"/>
              </a:spcAft>
              <a:buNone/>
            </a:pPr>
            <a:endParaRPr lang="en-US" sz="1800" kern="1200">
              <a:latin typeface="UTM Avo" panose="02040603050506020204" pitchFamily="18"/>
            </a:endParaRPr>
          </a:p>
        </p:txBody>
      </p:sp>
      <p:sp>
        <p:nvSpPr>
          <p:cNvPr id="9" name="Freeform: Shape 8">
            <a:extLst>
              <a:ext uri="{FF2B5EF4-FFF2-40B4-BE49-F238E27FC236}">
                <a16:creationId xmlns:a16="http://schemas.microsoft.com/office/drawing/2014/main" id="{32D77D74-5E04-5C1A-2A1C-6593C47FBC70}"/>
              </a:ext>
            </a:extLst>
          </p:cNvPr>
          <p:cNvSpPr/>
          <p:nvPr/>
        </p:nvSpPr>
        <p:spPr>
          <a:xfrm>
            <a:off x="831273" y="2550162"/>
            <a:ext cx="1848324" cy="3224716"/>
          </a:xfrm>
          <a:custGeom>
            <a:avLst/>
            <a:gdLst>
              <a:gd name="connsiteX0" fmla="*/ 0 w 3854493"/>
              <a:gd name="connsiteY0" fmla="*/ 0 h 1303495"/>
              <a:gd name="connsiteX1" fmla="*/ 3854493 w 3854493"/>
              <a:gd name="connsiteY1" fmla="*/ 0 h 1303495"/>
              <a:gd name="connsiteX2" fmla="*/ 3854493 w 3854493"/>
              <a:gd name="connsiteY2" fmla="*/ 1303495 h 1303495"/>
              <a:gd name="connsiteX3" fmla="*/ 0 w 3854493"/>
              <a:gd name="connsiteY3" fmla="*/ 1303495 h 1303495"/>
              <a:gd name="connsiteX4" fmla="*/ 0 w 3854493"/>
              <a:gd name="connsiteY4" fmla="*/ 0 h 1303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4493" h="1303495">
                <a:moveTo>
                  <a:pt x="0" y="0"/>
                </a:moveTo>
                <a:lnTo>
                  <a:pt x="3854493" y="0"/>
                </a:lnTo>
                <a:lnTo>
                  <a:pt x="3854493" y="1303495"/>
                </a:lnTo>
                <a:lnTo>
                  <a:pt x="0" y="130349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29" tIns="11430" rIns="11431" bIns="11430" numCol="1" spcCol="1270" anchor="ctr" anchorCtr="0">
            <a:noAutofit/>
          </a:bodyPr>
          <a:lstStyle/>
          <a:p>
            <a:pPr marL="0" lvl="0" indent="0" algn="ctr" defTabSz="800100">
              <a:lnSpc>
                <a:spcPct val="150000"/>
              </a:lnSpc>
              <a:spcBef>
                <a:spcPct val="0"/>
              </a:spcBef>
              <a:spcAft>
                <a:spcPct val="35000"/>
              </a:spcAft>
              <a:buNone/>
            </a:pPr>
            <a:r>
              <a:rPr lang="en-US" sz="1800" b="1" i="0" kern="1200" dirty="0" err="1">
                <a:latin typeface="UTM Avo" panose="02040603050506020204" pitchFamily="18"/>
              </a:rPr>
              <a:t>Những</a:t>
            </a:r>
            <a:r>
              <a:rPr lang="en-US" sz="1800" b="1" i="0" kern="1200" dirty="0">
                <a:latin typeface="UTM Avo" panose="02040603050506020204" pitchFamily="18"/>
              </a:rPr>
              <a:t> </a:t>
            </a:r>
            <a:r>
              <a:rPr lang="en-US" sz="1800" b="1" i="0" kern="1200" dirty="0" err="1">
                <a:latin typeface="UTM Avo" panose="02040603050506020204" pitchFamily="18"/>
              </a:rPr>
              <a:t>lời</a:t>
            </a:r>
            <a:r>
              <a:rPr lang="en-US" sz="1800" b="1" i="0" kern="1200" dirty="0">
                <a:latin typeface="UTM Avo" panose="02040603050506020204" pitchFamily="18"/>
              </a:rPr>
              <a:t> </a:t>
            </a:r>
            <a:r>
              <a:rPr lang="en-US" sz="1800" b="1" i="0" kern="1200" dirty="0" err="1">
                <a:latin typeface="UTM Avo" panose="02040603050506020204" pitchFamily="18"/>
              </a:rPr>
              <a:t>nói</a:t>
            </a:r>
            <a:r>
              <a:rPr lang="en-US" sz="1800" b="1" i="0" kern="1200" dirty="0">
                <a:latin typeface="UTM Avo" panose="02040603050506020204" pitchFamily="18"/>
              </a:rPr>
              <a:t>, </a:t>
            </a:r>
            <a:r>
              <a:rPr lang="en-US" sz="1800" b="1" i="0" kern="1200" dirty="0" err="1">
                <a:latin typeface="UTM Avo" panose="02040603050506020204" pitchFamily="18"/>
              </a:rPr>
              <a:t>hành</a:t>
            </a:r>
            <a:r>
              <a:rPr lang="en-US" sz="1800" b="1" i="0" kern="1200" dirty="0">
                <a:latin typeface="UTM Avo" panose="02040603050506020204" pitchFamily="18"/>
              </a:rPr>
              <a:t> </a:t>
            </a:r>
            <a:r>
              <a:rPr lang="en-US" sz="1800" b="1" i="0" kern="1200" dirty="0" err="1">
                <a:latin typeface="UTM Avo" panose="02040603050506020204" pitchFamily="18"/>
              </a:rPr>
              <a:t>động</a:t>
            </a:r>
            <a:r>
              <a:rPr lang="en-US" sz="1800" b="1" i="0" kern="1200" dirty="0">
                <a:latin typeface="UTM Avo" panose="02040603050506020204" pitchFamily="18"/>
              </a:rPr>
              <a:t> </a:t>
            </a:r>
            <a:r>
              <a:rPr lang="en-US" sz="1800" b="1" i="0" kern="1200" dirty="0" err="1">
                <a:latin typeface="UTM Avo" panose="02040603050506020204" pitchFamily="18"/>
              </a:rPr>
              <a:t>cụ</a:t>
            </a:r>
            <a:r>
              <a:rPr lang="en-US" sz="1800" b="1" i="0" kern="1200" dirty="0">
                <a:latin typeface="UTM Avo" panose="02040603050506020204" pitchFamily="18"/>
              </a:rPr>
              <a:t> </a:t>
            </a:r>
            <a:r>
              <a:rPr lang="en-US" sz="1800" b="1" i="0" kern="1200" dirty="0" err="1">
                <a:latin typeface="UTM Avo" panose="02040603050506020204" pitchFamily="18"/>
              </a:rPr>
              <a:t>thể</a:t>
            </a:r>
            <a:r>
              <a:rPr lang="en-US" sz="1800" b="1" i="0" kern="1200" dirty="0">
                <a:latin typeface="UTM Avo" panose="02040603050506020204" pitchFamily="18"/>
              </a:rPr>
              <a:t> </a:t>
            </a:r>
            <a:r>
              <a:rPr lang="en-US" sz="1800" b="1" i="0" kern="1200" dirty="0" err="1">
                <a:latin typeface="UTM Avo" panose="02040603050506020204" pitchFamily="18"/>
              </a:rPr>
              <a:t>để</a:t>
            </a:r>
            <a:r>
              <a:rPr lang="en-US" sz="1800" b="1" i="0" kern="1200" dirty="0">
                <a:latin typeface="UTM Avo" panose="02040603050506020204" pitchFamily="18"/>
              </a:rPr>
              <a:t> </a:t>
            </a:r>
            <a:r>
              <a:rPr lang="en-US" sz="1800" b="1" i="0" kern="1200" dirty="0" err="1">
                <a:latin typeface="UTM Avo" panose="02040603050506020204" pitchFamily="18"/>
              </a:rPr>
              <a:t>bảo</a:t>
            </a:r>
            <a:r>
              <a:rPr lang="en-US" sz="1800" b="1" i="0" kern="1200" dirty="0">
                <a:latin typeface="UTM Avo" panose="02040603050506020204" pitchFamily="18"/>
              </a:rPr>
              <a:t> </a:t>
            </a:r>
            <a:r>
              <a:rPr lang="en-US" sz="1800" b="1" i="0" kern="1200" dirty="0" err="1">
                <a:latin typeface="UTM Avo" panose="02040603050506020204" pitchFamily="18"/>
              </a:rPr>
              <a:t>vệ</a:t>
            </a:r>
            <a:r>
              <a:rPr lang="en-US" sz="1800" b="1" i="0" kern="1200" dirty="0">
                <a:latin typeface="UTM Avo" panose="02040603050506020204" pitchFamily="18"/>
              </a:rPr>
              <a:t> </a:t>
            </a:r>
            <a:r>
              <a:rPr lang="en-US" sz="1800" b="1" i="0" kern="1200" dirty="0" err="1">
                <a:latin typeface="UTM Avo" panose="02040603050506020204" pitchFamily="18"/>
              </a:rPr>
              <a:t>lẽ</a:t>
            </a:r>
            <a:r>
              <a:rPr lang="en-US" sz="1800" b="1" i="0" kern="1200" dirty="0">
                <a:latin typeface="UTM Avo" panose="02040603050506020204" pitchFamily="18"/>
              </a:rPr>
              <a:t> </a:t>
            </a:r>
            <a:r>
              <a:rPr lang="en-US" sz="1800" b="1" i="0" kern="1200" dirty="0" err="1">
                <a:latin typeface="UTM Avo" panose="02040603050506020204" pitchFamily="18"/>
              </a:rPr>
              <a:t>phải</a:t>
            </a:r>
            <a:endParaRPr lang="en-US" sz="1800" b="1" i="0" kern="1200" dirty="0">
              <a:latin typeface="UTM Avo" panose="02040603050506020204" pitchFamily="18"/>
            </a:endParaRPr>
          </a:p>
        </p:txBody>
      </p:sp>
      <p:sp>
        <p:nvSpPr>
          <p:cNvPr id="10" name="Freeform: Shape 9">
            <a:extLst>
              <a:ext uri="{FF2B5EF4-FFF2-40B4-BE49-F238E27FC236}">
                <a16:creationId xmlns:a16="http://schemas.microsoft.com/office/drawing/2014/main" id="{0B5EA5C7-52D2-4EF1-205A-C808EB66ACAB}"/>
              </a:ext>
            </a:extLst>
          </p:cNvPr>
          <p:cNvSpPr/>
          <p:nvPr/>
        </p:nvSpPr>
        <p:spPr>
          <a:xfrm>
            <a:off x="3132429" y="2541243"/>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Tôn</a:t>
            </a:r>
            <a:r>
              <a:rPr lang="en-US" sz="1800" kern="1200" dirty="0">
                <a:latin typeface="UTM Avo" panose="02040603050506020204" pitchFamily="18"/>
              </a:rPr>
              <a:t> </a:t>
            </a:r>
            <a:r>
              <a:rPr lang="en-US" sz="1800" kern="1200" dirty="0" err="1">
                <a:latin typeface="UTM Avo" panose="02040603050506020204" pitchFamily="18"/>
              </a:rPr>
              <a:t>trọng</a:t>
            </a:r>
            <a:r>
              <a:rPr lang="en-US" sz="1800" kern="1200" dirty="0">
                <a:latin typeface="UTM Avo" panose="02040603050506020204" pitchFamily="18"/>
              </a:rPr>
              <a:t>, </a:t>
            </a:r>
            <a:r>
              <a:rPr lang="en-US" sz="1800" kern="1200" dirty="0" err="1">
                <a:latin typeface="UTM Avo" panose="02040603050506020204" pitchFamily="18"/>
              </a:rPr>
              <a:t>ủng</a:t>
            </a:r>
            <a:r>
              <a:rPr lang="en-US" sz="1800" kern="1200" dirty="0">
                <a:latin typeface="UTM Avo" panose="02040603050506020204" pitchFamily="18"/>
              </a:rPr>
              <a:t> </a:t>
            </a:r>
            <a:r>
              <a:rPr lang="en-US" sz="1800" kern="1200" dirty="0" err="1">
                <a:latin typeface="UTM Avo" panose="02040603050506020204" pitchFamily="18"/>
              </a:rPr>
              <a:t>hộ</a:t>
            </a:r>
            <a:r>
              <a:rPr lang="en-US" sz="1800" kern="1200" dirty="0">
                <a:latin typeface="UTM Avo" panose="02040603050506020204" pitchFamily="18"/>
              </a:rPr>
              <a:t>, </a:t>
            </a:r>
            <a:r>
              <a:rPr lang="en-US" sz="1800" kern="1200" dirty="0" err="1">
                <a:latin typeface="UTM Avo" panose="02040603050506020204" pitchFamily="18"/>
              </a:rPr>
              <a:t>tuân</a:t>
            </a:r>
            <a:r>
              <a:rPr lang="en-US" sz="1800" kern="1200" dirty="0">
                <a:latin typeface="UTM Avo" panose="02040603050506020204" pitchFamily="18"/>
              </a:rPr>
              <a:t> </a:t>
            </a:r>
            <a:r>
              <a:rPr lang="en-US" sz="1800" kern="1200" dirty="0" err="1">
                <a:latin typeface="UTM Avo" panose="02040603050506020204" pitchFamily="18"/>
              </a:rPr>
              <a:t>theo</a:t>
            </a:r>
            <a:r>
              <a:rPr lang="en-US" sz="1800" kern="1200" dirty="0">
                <a:latin typeface="UTM Avo" panose="02040603050506020204" pitchFamily="18"/>
              </a:rPr>
              <a:t> </a:t>
            </a:r>
            <a:r>
              <a:rPr lang="en-US" sz="1800" kern="1200" dirty="0" err="1">
                <a:latin typeface="UTM Avo" panose="02040603050506020204" pitchFamily="18"/>
              </a:rPr>
              <a:t>những</a:t>
            </a:r>
            <a:r>
              <a:rPr lang="en-US" sz="1800" kern="1200" dirty="0">
                <a:latin typeface="UTM Avo" panose="02040603050506020204" pitchFamily="18"/>
              </a:rPr>
              <a:t> </a:t>
            </a:r>
            <a:r>
              <a:rPr lang="en-US" sz="1800" kern="1200" dirty="0" err="1">
                <a:latin typeface="UTM Avo" panose="02040603050506020204" pitchFamily="18"/>
              </a:rPr>
              <a:t>điều</a:t>
            </a:r>
            <a:r>
              <a:rPr lang="en-US" sz="1800" kern="1200" dirty="0">
                <a:latin typeface="UTM Avo" panose="02040603050506020204" pitchFamily="18"/>
              </a:rPr>
              <a:t> </a:t>
            </a:r>
            <a:r>
              <a:rPr lang="en-US" sz="1800" kern="1200" dirty="0" err="1">
                <a:latin typeface="UTM Avo" panose="02040603050506020204" pitchFamily="18"/>
              </a:rPr>
              <a:t>đúng</a:t>
            </a:r>
            <a:r>
              <a:rPr lang="en-US" sz="1800" kern="1200" dirty="0">
                <a:latin typeface="UTM Avo" panose="02040603050506020204" pitchFamily="18"/>
              </a:rPr>
              <a:t> </a:t>
            </a:r>
            <a:r>
              <a:rPr lang="en-US" sz="1800" kern="1200" dirty="0" err="1">
                <a:latin typeface="UTM Avo" panose="02040603050506020204" pitchFamily="18"/>
              </a:rPr>
              <a:t>đắn</a:t>
            </a:r>
            <a:r>
              <a:rPr lang="en-US" sz="1800" kern="1200" dirty="0">
                <a:latin typeface="UTM Avo" panose="02040603050506020204" pitchFamily="18"/>
              </a:rPr>
              <a:t>.</a:t>
            </a:r>
          </a:p>
        </p:txBody>
      </p:sp>
      <p:sp>
        <p:nvSpPr>
          <p:cNvPr id="11" name="Freeform: Shape 10">
            <a:extLst>
              <a:ext uri="{FF2B5EF4-FFF2-40B4-BE49-F238E27FC236}">
                <a16:creationId xmlns:a16="http://schemas.microsoft.com/office/drawing/2014/main" id="{BD7B5F3E-E446-E704-3AEE-B2638AF8C7B3}"/>
              </a:ext>
            </a:extLst>
          </p:cNvPr>
          <p:cNvSpPr/>
          <p:nvPr/>
        </p:nvSpPr>
        <p:spPr>
          <a:xfrm>
            <a:off x="3132429" y="3392199"/>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Biết</a:t>
            </a:r>
            <a:r>
              <a:rPr lang="en-US" sz="1800" kern="1200" dirty="0">
                <a:latin typeface="UTM Avo" panose="02040603050506020204" pitchFamily="18"/>
              </a:rPr>
              <a:t> </a:t>
            </a:r>
            <a:r>
              <a:rPr lang="en-US" sz="1800" kern="1200" dirty="0" err="1">
                <a:latin typeface="UTM Avo" panose="02040603050506020204" pitchFamily="18"/>
              </a:rPr>
              <a:t>điều</a:t>
            </a:r>
            <a:r>
              <a:rPr lang="en-US" sz="1800" kern="1200" dirty="0">
                <a:latin typeface="UTM Avo" panose="02040603050506020204" pitchFamily="18"/>
              </a:rPr>
              <a:t> </a:t>
            </a:r>
            <a:r>
              <a:rPr lang="en-US" sz="1800" kern="1200" dirty="0" err="1">
                <a:latin typeface="UTM Avo" panose="02040603050506020204" pitchFamily="18"/>
              </a:rPr>
              <a:t>chỉnh</a:t>
            </a:r>
            <a:r>
              <a:rPr lang="en-US" sz="1800" kern="1200" dirty="0">
                <a:latin typeface="UTM Avo" panose="02040603050506020204" pitchFamily="18"/>
              </a:rPr>
              <a:t> </a:t>
            </a:r>
            <a:r>
              <a:rPr lang="en-US" sz="1800" kern="1200" dirty="0" err="1">
                <a:latin typeface="UTM Avo" panose="02040603050506020204" pitchFamily="18"/>
              </a:rPr>
              <a:t>suy</a:t>
            </a:r>
            <a:r>
              <a:rPr lang="en-US" sz="1800" kern="1200" dirty="0">
                <a:latin typeface="UTM Avo" panose="02040603050506020204" pitchFamily="18"/>
              </a:rPr>
              <a:t> </a:t>
            </a:r>
            <a:r>
              <a:rPr lang="en-US" sz="1800" kern="1200" dirty="0" err="1">
                <a:latin typeface="UTM Avo" panose="02040603050506020204" pitchFamily="18"/>
              </a:rPr>
              <a:t>nghĩ</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của</a:t>
            </a:r>
            <a:r>
              <a:rPr lang="en-US" sz="1800" kern="1200" dirty="0">
                <a:latin typeface="UTM Avo" panose="02040603050506020204" pitchFamily="18"/>
              </a:rPr>
              <a:t> </a:t>
            </a:r>
            <a:r>
              <a:rPr lang="en-US" sz="1800" kern="1200" dirty="0" err="1">
                <a:latin typeface="UTM Avo" panose="02040603050506020204" pitchFamily="18"/>
              </a:rPr>
              <a:t>mình</a:t>
            </a:r>
            <a:r>
              <a:rPr lang="en-US" sz="1800" kern="1200" dirty="0">
                <a:latin typeface="UTM Avo" panose="02040603050506020204" pitchFamily="18"/>
              </a:rPr>
              <a:t> </a:t>
            </a:r>
            <a:r>
              <a:rPr lang="en-US" sz="1800" kern="1200" dirty="0" err="1">
                <a:latin typeface="UTM Avo" panose="02040603050506020204" pitchFamily="18"/>
              </a:rPr>
              <a:t>theo</a:t>
            </a:r>
            <a:r>
              <a:rPr lang="en-US" sz="1800" kern="1200" dirty="0">
                <a:latin typeface="UTM Avo" panose="02040603050506020204" pitchFamily="18"/>
              </a:rPr>
              <a:t> </a:t>
            </a:r>
            <a:r>
              <a:rPr lang="en-US" sz="1800" kern="1200" dirty="0" err="1">
                <a:latin typeface="UTM Avo" panose="02040603050506020204" pitchFamily="18"/>
              </a:rPr>
              <a:t>hướng</a:t>
            </a:r>
            <a:r>
              <a:rPr lang="en-US" sz="1800" kern="1200" dirty="0">
                <a:latin typeface="UTM Avo" panose="02040603050506020204" pitchFamily="18"/>
              </a:rPr>
              <a:t> </a:t>
            </a:r>
            <a:r>
              <a:rPr lang="en-US" sz="1800" kern="1200" dirty="0" err="1">
                <a:latin typeface="UTM Avo" panose="02040603050506020204" pitchFamily="18"/>
              </a:rPr>
              <a:t>tích</a:t>
            </a:r>
            <a:r>
              <a:rPr lang="en-US" sz="1800" kern="1200" dirty="0">
                <a:latin typeface="UTM Avo" panose="02040603050506020204" pitchFamily="18"/>
              </a:rPr>
              <a:t> </a:t>
            </a:r>
            <a:r>
              <a:rPr lang="en-US" sz="1800" kern="1200" dirty="0" err="1">
                <a:latin typeface="UTM Avo" panose="02040603050506020204" pitchFamily="18"/>
              </a:rPr>
              <a:t>cực</a:t>
            </a:r>
            <a:r>
              <a:rPr lang="en-US" sz="1800" kern="1200" dirty="0">
                <a:latin typeface="UTM Avo" panose="02040603050506020204" pitchFamily="18"/>
              </a:rPr>
              <a:t>.</a:t>
            </a:r>
          </a:p>
        </p:txBody>
      </p:sp>
      <p:sp>
        <p:nvSpPr>
          <p:cNvPr id="12" name="Freeform: Shape 11">
            <a:extLst>
              <a:ext uri="{FF2B5EF4-FFF2-40B4-BE49-F238E27FC236}">
                <a16:creationId xmlns:a16="http://schemas.microsoft.com/office/drawing/2014/main" id="{C635F0AA-7255-BC92-BA9F-CF4D5C253058}"/>
              </a:ext>
            </a:extLst>
          </p:cNvPr>
          <p:cNvSpPr/>
          <p:nvPr/>
        </p:nvSpPr>
        <p:spPr>
          <a:xfrm>
            <a:off x="3132429" y="4243156"/>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Khích</a:t>
            </a:r>
            <a:r>
              <a:rPr lang="en-US" sz="1800" kern="1200" dirty="0">
                <a:latin typeface="UTM Avo" panose="02040603050506020204" pitchFamily="18"/>
              </a:rPr>
              <a:t> </a:t>
            </a:r>
            <a:r>
              <a:rPr lang="en-US" sz="1800" kern="1200" dirty="0" err="1">
                <a:latin typeface="UTM Avo" panose="02040603050506020204" pitchFamily="18"/>
              </a:rPr>
              <a:t>lệ</a:t>
            </a:r>
            <a:r>
              <a:rPr lang="en-US" sz="1800" kern="1200" dirty="0">
                <a:latin typeface="UTM Avo" panose="02040603050506020204" pitchFamily="18"/>
              </a:rPr>
              <a:t>, </a:t>
            </a:r>
            <a:r>
              <a:rPr lang="en-US" sz="1800" kern="1200" dirty="0" err="1">
                <a:latin typeface="UTM Avo" panose="02040603050506020204" pitchFamily="18"/>
              </a:rPr>
              <a:t>động</a:t>
            </a:r>
            <a:r>
              <a:rPr lang="en-US" sz="1800" kern="1200" dirty="0">
                <a:latin typeface="UTM Avo" panose="02040603050506020204" pitchFamily="18"/>
              </a:rPr>
              <a:t> </a:t>
            </a:r>
            <a:r>
              <a:rPr lang="en-US" sz="1800" kern="1200" dirty="0" err="1">
                <a:latin typeface="UTM Avo" panose="02040603050506020204" pitchFamily="18"/>
              </a:rPr>
              <a:t>viên</a:t>
            </a:r>
            <a:r>
              <a:rPr lang="en-US" sz="1800" kern="1200" dirty="0">
                <a:latin typeface="UTM Avo" panose="02040603050506020204" pitchFamily="18"/>
              </a:rPr>
              <a:t> </a:t>
            </a:r>
            <a:r>
              <a:rPr lang="en-US" sz="1800" kern="1200" dirty="0" err="1">
                <a:latin typeface="UTM Avo" panose="02040603050506020204" pitchFamily="18"/>
              </a:rPr>
              <a:t>bạn</a:t>
            </a:r>
            <a:r>
              <a:rPr lang="en-US" sz="1800" kern="1200" dirty="0">
                <a:latin typeface="UTM Avo" panose="02040603050506020204" pitchFamily="18"/>
              </a:rPr>
              <a:t> </a:t>
            </a:r>
            <a:r>
              <a:rPr lang="en-US" sz="1800" kern="1200" dirty="0" err="1">
                <a:latin typeface="UTM Avo" panose="02040603050506020204" pitchFamily="18"/>
              </a:rPr>
              <a:t>bè</a:t>
            </a:r>
            <a:r>
              <a:rPr lang="en-US" sz="1800" kern="1200" dirty="0">
                <a:latin typeface="UTM Avo" panose="02040603050506020204" pitchFamily="18"/>
              </a:rPr>
              <a:t> </a:t>
            </a:r>
            <a:r>
              <a:rPr lang="en-US" sz="1800" kern="1200" dirty="0" err="1">
                <a:latin typeface="UTM Avo" panose="02040603050506020204" pitchFamily="18"/>
              </a:rPr>
              <a:t>có</a:t>
            </a:r>
            <a:r>
              <a:rPr lang="en-US" sz="1800" kern="1200" dirty="0">
                <a:latin typeface="UTM Avo" panose="02040603050506020204" pitchFamily="18"/>
              </a:rPr>
              <a:t> </a:t>
            </a:r>
            <a:r>
              <a:rPr lang="en-US" sz="1800" kern="1200" dirty="0" err="1">
                <a:latin typeface="UTM Avo" panose="02040603050506020204" pitchFamily="18"/>
              </a:rPr>
              <a:t>thái</a:t>
            </a:r>
            <a:r>
              <a:rPr lang="en-US" sz="1800" kern="1200" dirty="0">
                <a:latin typeface="UTM Avo" panose="02040603050506020204" pitchFamily="18"/>
              </a:rPr>
              <a:t> </a:t>
            </a:r>
            <a:r>
              <a:rPr lang="en-US" sz="1800" kern="1200" dirty="0" err="1">
                <a:latin typeface="UTM Avo" panose="02040603050506020204" pitchFamily="18"/>
              </a:rPr>
              <a:t>độ</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bảo</a:t>
            </a:r>
            <a:r>
              <a:rPr lang="en-US" sz="1800" kern="1200" dirty="0">
                <a:latin typeface="UTM Avo" panose="02040603050506020204" pitchFamily="18"/>
              </a:rPr>
              <a:t> </a:t>
            </a:r>
            <a:r>
              <a:rPr lang="en-US" sz="1800" kern="1200" dirty="0" err="1">
                <a:latin typeface="UTM Avo" panose="02040603050506020204" pitchFamily="18"/>
              </a:rPr>
              <a:t>vệ</a:t>
            </a:r>
            <a:r>
              <a:rPr lang="en-US" sz="1800" kern="1200" dirty="0">
                <a:latin typeface="UTM Avo" panose="02040603050506020204" pitchFamily="18"/>
              </a:rPr>
              <a:t> </a:t>
            </a:r>
            <a:r>
              <a:rPr lang="en-US" sz="1800" kern="1200" dirty="0" err="1">
                <a:latin typeface="UTM Avo" panose="02040603050506020204" pitchFamily="18"/>
              </a:rPr>
              <a:t>lẽ</a:t>
            </a:r>
            <a:r>
              <a:rPr lang="en-US" sz="1800" kern="1200" dirty="0">
                <a:latin typeface="UTM Avo" panose="02040603050506020204" pitchFamily="18"/>
              </a:rPr>
              <a:t> </a:t>
            </a:r>
            <a:r>
              <a:rPr lang="en-US" sz="1800" kern="1200" dirty="0" err="1">
                <a:latin typeface="UTM Avo" panose="02040603050506020204" pitchFamily="18"/>
              </a:rPr>
              <a:t>phải</a:t>
            </a:r>
            <a:r>
              <a:rPr lang="en-US" sz="1800" kern="1200" dirty="0">
                <a:latin typeface="UTM Avo" panose="02040603050506020204" pitchFamily="18"/>
              </a:rPr>
              <a:t>.</a:t>
            </a:r>
          </a:p>
        </p:txBody>
      </p:sp>
      <p:sp>
        <p:nvSpPr>
          <p:cNvPr id="13" name="Freeform: Shape 12">
            <a:extLst>
              <a:ext uri="{FF2B5EF4-FFF2-40B4-BE49-F238E27FC236}">
                <a16:creationId xmlns:a16="http://schemas.microsoft.com/office/drawing/2014/main" id="{787B217C-5448-ED71-64A5-E21EC151E802}"/>
              </a:ext>
            </a:extLst>
          </p:cNvPr>
          <p:cNvSpPr/>
          <p:nvPr/>
        </p:nvSpPr>
        <p:spPr>
          <a:xfrm>
            <a:off x="3132429" y="5094113"/>
            <a:ext cx="7677214" cy="680765"/>
          </a:xfrm>
          <a:custGeom>
            <a:avLst/>
            <a:gdLst>
              <a:gd name="connsiteX0" fmla="*/ 0 w 7677214"/>
              <a:gd name="connsiteY0" fmla="*/ 0 h 680765"/>
              <a:gd name="connsiteX1" fmla="*/ 7677214 w 7677214"/>
              <a:gd name="connsiteY1" fmla="*/ 0 h 680765"/>
              <a:gd name="connsiteX2" fmla="*/ 7677214 w 7677214"/>
              <a:gd name="connsiteY2" fmla="*/ 680765 h 680765"/>
              <a:gd name="connsiteX3" fmla="*/ 0 w 7677214"/>
              <a:gd name="connsiteY3" fmla="*/ 680765 h 680765"/>
              <a:gd name="connsiteX4" fmla="*/ 0 w 7677214"/>
              <a:gd name="connsiteY4" fmla="*/ 0 h 68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214" h="680765">
                <a:moveTo>
                  <a:pt x="0" y="0"/>
                </a:moveTo>
                <a:lnTo>
                  <a:pt x="7677214" y="0"/>
                </a:lnTo>
                <a:lnTo>
                  <a:pt x="7677214" y="680765"/>
                </a:lnTo>
                <a:lnTo>
                  <a:pt x="0" y="680765"/>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marL="0" lvl="0" indent="0" algn="ctr" defTabSz="800100">
              <a:lnSpc>
                <a:spcPct val="150000"/>
              </a:lnSpc>
              <a:spcBef>
                <a:spcPct val="0"/>
              </a:spcBef>
              <a:spcAft>
                <a:spcPct val="35000"/>
              </a:spcAft>
              <a:buNone/>
            </a:pPr>
            <a:r>
              <a:rPr lang="en-US" sz="1800" kern="1200" dirty="0" err="1">
                <a:latin typeface="UTM Avo" panose="02040603050506020204" pitchFamily="18"/>
              </a:rPr>
              <a:t>Lên</a:t>
            </a:r>
            <a:r>
              <a:rPr lang="en-US" sz="1800" kern="1200" dirty="0">
                <a:latin typeface="UTM Avo" panose="02040603050506020204" pitchFamily="18"/>
              </a:rPr>
              <a:t> </a:t>
            </a:r>
            <a:r>
              <a:rPr lang="en-US" sz="1800" kern="1200" dirty="0" err="1">
                <a:latin typeface="UTM Avo" panose="02040603050506020204" pitchFamily="18"/>
              </a:rPr>
              <a:t>án</a:t>
            </a:r>
            <a:r>
              <a:rPr lang="en-US" sz="1800" kern="1200" dirty="0">
                <a:latin typeface="UTM Avo" panose="02040603050506020204" pitchFamily="18"/>
              </a:rPr>
              <a:t>, </a:t>
            </a:r>
            <a:r>
              <a:rPr lang="en-US" sz="1800" kern="1200" dirty="0" err="1">
                <a:latin typeface="UTM Avo" panose="02040603050506020204" pitchFamily="18"/>
              </a:rPr>
              <a:t>phê</a:t>
            </a:r>
            <a:r>
              <a:rPr lang="en-US" sz="1800" kern="1200" dirty="0">
                <a:latin typeface="UTM Avo" panose="02040603050506020204" pitchFamily="18"/>
              </a:rPr>
              <a:t> </a:t>
            </a:r>
            <a:r>
              <a:rPr lang="en-US" sz="1800" kern="1200" dirty="0" err="1">
                <a:latin typeface="UTM Avo" panose="02040603050506020204" pitchFamily="18"/>
              </a:rPr>
              <a:t>phán</a:t>
            </a:r>
            <a:r>
              <a:rPr lang="en-US" sz="1800" kern="1200" dirty="0">
                <a:latin typeface="UTM Avo" panose="02040603050506020204" pitchFamily="18"/>
              </a:rPr>
              <a:t> </a:t>
            </a:r>
            <a:r>
              <a:rPr lang="en-US" sz="1800" kern="1200" dirty="0" err="1">
                <a:latin typeface="UTM Avo" panose="02040603050506020204" pitchFamily="18"/>
              </a:rPr>
              <a:t>những</a:t>
            </a:r>
            <a:r>
              <a:rPr lang="en-US" sz="1800" kern="1200" dirty="0">
                <a:latin typeface="UTM Avo" panose="02040603050506020204" pitchFamily="18"/>
              </a:rPr>
              <a:t> </a:t>
            </a:r>
            <a:r>
              <a:rPr lang="en-US" sz="1800" kern="1200" dirty="0" err="1">
                <a:latin typeface="UTM Avo" panose="02040603050506020204" pitchFamily="18"/>
              </a:rPr>
              <a:t>hành</a:t>
            </a:r>
            <a:r>
              <a:rPr lang="en-US" sz="1800" kern="1200" dirty="0">
                <a:latin typeface="UTM Avo" panose="02040603050506020204" pitchFamily="18"/>
              </a:rPr>
              <a:t> vi </a:t>
            </a:r>
            <a:r>
              <a:rPr lang="en-US" sz="1800" kern="1200" dirty="0" err="1">
                <a:latin typeface="UTM Avo" panose="02040603050506020204" pitchFamily="18"/>
              </a:rPr>
              <a:t>sai</a:t>
            </a:r>
            <a:r>
              <a:rPr lang="en-US" sz="1800" kern="1200" dirty="0">
                <a:latin typeface="UTM Avo" panose="02040603050506020204" pitchFamily="18"/>
              </a:rPr>
              <a:t> </a:t>
            </a:r>
            <a:r>
              <a:rPr lang="en-US" sz="1800" kern="1200" dirty="0" err="1">
                <a:latin typeface="UTM Avo" panose="02040603050506020204" pitchFamily="18"/>
              </a:rPr>
              <a:t>trái</a:t>
            </a:r>
            <a:r>
              <a:rPr lang="en-US" sz="1800" kern="1200" dirty="0">
                <a:latin typeface="UTM Avo" panose="02040603050506020204" pitchFamily="18"/>
              </a:rPr>
              <a:t>, </a:t>
            </a:r>
            <a:r>
              <a:rPr lang="en-US" sz="1800" kern="1200" dirty="0" err="1">
                <a:latin typeface="UTM Avo" panose="02040603050506020204" pitchFamily="18"/>
              </a:rPr>
              <a:t>không</a:t>
            </a:r>
            <a:r>
              <a:rPr lang="en-US" sz="1800" kern="1200" dirty="0">
                <a:latin typeface="UTM Avo" panose="02040603050506020204" pitchFamily="18"/>
              </a:rPr>
              <a:t> </a:t>
            </a:r>
            <a:r>
              <a:rPr lang="en-US" sz="1800" kern="1200" dirty="0" err="1">
                <a:latin typeface="UTM Avo" panose="02040603050506020204" pitchFamily="18"/>
              </a:rPr>
              <a:t>phù</a:t>
            </a:r>
            <a:r>
              <a:rPr lang="en-US" sz="1800" kern="1200" dirty="0">
                <a:latin typeface="UTM Avo" panose="02040603050506020204" pitchFamily="18"/>
              </a:rPr>
              <a:t> </a:t>
            </a:r>
            <a:r>
              <a:rPr lang="en-US" sz="1800" kern="1200" dirty="0" err="1">
                <a:latin typeface="UTM Avo" panose="02040603050506020204" pitchFamily="18"/>
              </a:rPr>
              <a:t>hợp</a:t>
            </a:r>
            <a:r>
              <a:rPr lang="en-US" sz="1800" kern="1200" dirty="0">
                <a:latin typeface="UTM Avo" panose="02040603050506020204" pitchFamily="18"/>
              </a:rPr>
              <a:t> </a:t>
            </a:r>
            <a:r>
              <a:rPr lang="en-US" sz="1800" kern="1200" dirty="0" err="1">
                <a:latin typeface="UTM Avo" panose="02040603050506020204" pitchFamily="18"/>
              </a:rPr>
              <a:t>lẽ</a:t>
            </a:r>
            <a:r>
              <a:rPr lang="en-US" sz="1800" kern="1200" dirty="0">
                <a:latin typeface="UTM Avo" panose="02040603050506020204" pitchFamily="18"/>
              </a:rPr>
              <a:t> </a:t>
            </a:r>
            <a:r>
              <a:rPr lang="en-US" sz="1800" kern="1200" dirty="0" err="1">
                <a:latin typeface="UTM Avo" panose="02040603050506020204" pitchFamily="18"/>
              </a:rPr>
              <a:t>phải</a:t>
            </a:r>
            <a:r>
              <a:rPr lang="en-US" sz="1800" kern="1200" dirty="0">
                <a:latin typeface="UTM Avo" panose="02040603050506020204" pitchFamily="18"/>
              </a:rPr>
              <a:t>.</a:t>
            </a:r>
          </a:p>
        </p:txBody>
      </p:sp>
    </p:spTree>
    <p:extLst>
      <p:ext uri="{BB962C8B-B14F-4D97-AF65-F5344CB8AC3E}">
        <p14:creationId xmlns:p14="http://schemas.microsoft.com/office/powerpoint/2010/main" val="42223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9471AF3-AADA-98B2-BFA2-3E5B54830311}"/>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248217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261720-3B9B-AC48-E58B-7163DD5F21FF}"/>
              </a:ext>
            </a:extLst>
          </p:cNvPr>
          <p:cNvSpPr txBox="1"/>
          <p:nvPr/>
        </p:nvSpPr>
        <p:spPr>
          <a:xfrm>
            <a:off x="1140689" y="2870787"/>
            <a:ext cx="9910619" cy="3144387"/>
          </a:xfrm>
          <a:prstGeom prst="rect">
            <a:avLst/>
          </a:prstGeom>
          <a:solidFill>
            <a:schemeClr val="accent2">
              <a:lumMod val="20000"/>
              <a:lumOff val="80000"/>
            </a:schemeClr>
          </a:solidFill>
          <a:ln>
            <a:solidFill>
              <a:schemeClr val="tx1"/>
            </a:solidFill>
            <a:prstDash val="dash"/>
          </a:ln>
        </p:spPr>
        <p:txBody>
          <a:bodyPr wrap="square">
            <a:spAutoFit/>
          </a:bodyPr>
          <a:lstStyle/>
          <a:p>
            <a:pPr marL="457200" indent="-457200" algn="just">
              <a:lnSpc>
                <a:spcPct val="150000"/>
              </a:lnSpc>
              <a:spcBef>
                <a:spcPts val="600"/>
              </a:spcBef>
              <a:buAutoNum type="alphaLcPeriod"/>
            </a:pPr>
            <a:r>
              <a:rPr lang="en-US" sz="2200" dirty="0" err="1">
                <a:solidFill>
                  <a:schemeClr val="tx1"/>
                </a:solidFill>
                <a:latin typeface="UTM Avo" panose="02040603050506020204" pitchFamily="18"/>
              </a:rPr>
              <a:t>Gần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đây</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thường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để</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Nhiều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lần</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rủ</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thân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cùng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nhưng</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a:t>
            </a:r>
            <a:r>
              <a:rPr lang="en-US" sz="2200" dirty="0">
                <a:solidFill>
                  <a:schemeClr val="tx1"/>
                </a:solidFill>
                <a:latin typeface="UTM Avo" panose="02040603050506020204" pitchFamily="18"/>
              </a:rPr>
              <a:t>. K </a:t>
            </a:r>
            <a:r>
              <a:rPr lang="en-US" sz="2200" dirty="0" err="1">
                <a:solidFill>
                  <a:schemeClr val="tx1"/>
                </a:solidFill>
                <a:latin typeface="UTM Avo" panose="02040603050506020204" pitchFamily="18"/>
              </a:rPr>
              <a:t>khuyên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trò</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bạo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lực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nhưng</a:t>
            </a:r>
            <a:r>
              <a:rPr lang="en-US" sz="2200" dirty="0">
                <a:solidFill>
                  <a:schemeClr val="tx1"/>
                </a:solidFill>
                <a:latin typeface="UTM Avo" panose="02040603050506020204" pitchFamily="18"/>
              </a:rPr>
              <a:t> H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nghe</a:t>
            </a:r>
            <a:r>
              <a:rPr lang="en-US" sz="2200" dirty="0">
                <a:solidFill>
                  <a:schemeClr val="tx1"/>
                </a:solidFill>
                <a:latin typeface="UTM Avo" panose="02040603050506020204" pitchFamily="18"/>
              </a:rPr>
              <a:t>.</a:t>
            </a:r>
          </a:p>
          <a:p>
            <a:pPr marL="457200" indent="-457200" algn="just">
              <a:lnSpc>
                <a:spcPct val="150000"/>
              </a:lnSpc>
              <a:spcBef>
                <a:spcPts val="600"/>
              </a:spcBef>
              <a:buAutoNum type="alphaLcPeriod"/>
            </a:pPr>
            <a:r>
              <a:rPr lang="en-US" sz="2200" dirty="0" err="1">
                <a:solidFill>
                  <a:schemeClr val="tx1"/>
                </a:solidFill>
                <a:latin typeface="UTM Avo" panose="02040603050506020204" pitchFamily="18"/>
              </a:rPr>
              <a:t>Hàng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xóm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nhà</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thường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gây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ồn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ào</a:t>
            </a:r>
            <a:r>
              <a:rPr lang="en-US" sz="2200" dirty="0">
                <a:solidFill>
                  <a:schemeClr val="tx1"/>
                </a:solidFill>
                <a:latin typeface="UTM Avo" panose="02040603050506020204" pitchFamily="18"/>
              </a:rPr>
              <a:t>, to </a:t>
            </a:r>
            <a:r>
              <a:rPr lang="en-US" sz="2200" dirty="0" err="1">
                <a:solidFill>
                  <a:schemeClr val="tx1"/>
                </a:solidFill>
                <a:latin typeface="UTM Avo" panose="02040603050506020204" pitchFamily="18"/>
              </a:rPr>
              <a:t>tiếng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ảnh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hưởng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đến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cuộc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sống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mọi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người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xung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quanh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Bố</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mẹ</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dám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góp</a:t>
            </a:r>
            <a:r>
              <a:rPr lang="en-US" sz="2200" dirty="0">
                <a:solidFill>
                  <a:schemeClr val="tx1"/>
                </a:solidFill>
                <a:latin typeface="UTM Avo" panose="02040603050506020204" pitchFamily="18"/>
              </a:rPr>
              <a:t> ý </a:t>
            </a:r>
            <a:r>
              <a:rPr lang="en-US" sz="2200" dirty="0" err="1">
                <a:solidFill>
                  <a:schemeClr val="tx1"/>
                </a:solidFill>
                <a:latin typeface="UTM Avo" panose="02040603050506020204" pitchFamily="18"/>
              </a:rPr>
              <a:t>vì</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sợ</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lòng</a:t>
            </a:r>
            <a:r>
              <a:rPr lang="en-US" sz="2200" dirty="0">
                <a:solidFill>
                  <a:schemeClr val="tx1"/>
                </a:solidFill>
                <a:latin typeface="UTM Avo" panose="02040603050506020204" pitchFamily="18"/>
              </a:rPr>
              <a:t>. </a:t>
            </a:r>
          </a:p>
        </p:txBody>
      </p:sp>
      <p:sp>
        <p:nvSpPr>
          <p:cNvPr id="9" name="Rectangle 8">
            <a:extLst>
              <a:ext uri="{FF2B5EF4-FFF2-40B4-BE49-F238E27FC236}">
                <a16:creationId xmlns:a16="http://schemas.microsoft.com/office/drawing/2014/main" id="{34AEF09A-FCE8-0882-D9B9-76323E603A65}"/>
              </a:ext>
            </a:extLst>
          </p:cNvPr>
          <p:cNvSpPr/>
          <p:nvPr/>
        </p:nvSpPr>
        <p:spPr>
          <a:xfrm>
            <a:off x="1383632" y="1505284"/>
            <a:ext cx="9424735" cy="1171539"/>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Đọc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trong</a:t>
            </a:r>
            <a:r>
              <a:rPr lang="en-US" sz="2500" b="1" dirty="0">
                <a:solidFill>
                  <a:schemeClr val="tx1"/>
                </a:solidFill>
                <a:latin typeface="UTM Avo" panose="02040603050506020204" pitchFamily="18"/>
                <a:ea typeface="+mn-ea"/>
                <a:cs typeface="+mn-cs"/>
              </a:rPr>
              <a:t> SHS tr.23, </a:t>
            </a:r>
            <a:r>
              <a:rPr lang="en-US" sz="2500" b="1" dirty="0" err="1">
                <a:solidFill>
                  <a:schemeClr val="tx1"/>
                </a:solidFill>
                <a:latin typeface="UTM Avo" panose="02040603050506020204" pitchFamily="18"/>
                <a:ea typeface="+mn-ea"/>
                <a:cs typeface="+mn-cs"/>
              </a:rPr>
              <a:t>thảo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luận</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sắm</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vai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giải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quyết</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sau</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theo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nhóm</a:t>
            </a:r>
            <a:r>
              <a:rPr lang="en-US" sz="2500" b="1"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81100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A5FA4C-ABBF-2103-DB61-258D339646D0}"/>
              </a:ext>
            </a:extLst>
          </p:cNvPr>
          <p:cNvSpPr/>
          <p:nvPr/>
        </p:nvSpPr>
        <p:spPr>
          <a:xfrm>
            <a:off x="2057400" y="3120785"/>
            <a:ext cx="4912995" cy="25099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000" b="1" dirty="0">
                <a:solidFill>
                  <a:schemeClr val="tx1"/>
                </a:solidFill>
                <a:latin typeface="UTM Avo" panose="02040603050506020204" pitchFamily="18"/>
              </a:rPr>
              <a:t>Xử lí tình huống a: </a:t>
            </a:r>
            <a:r>
              <a:rPr lang="vi-VN" sz="2000" dirty="0">
                <a:solidFill>
                  <a:schemeClr val="tx1"/>
                </a:solidFill>
                <a:latin typeface="UTM Avo" panose="02040603050506020204" pitchFamily="18"/>
              </a:rPr>
              <a:t>Em hãy nhận xét việc làm của các bạn học sinh trên. Nếu chứng kiến việc làm của H, em sẽ khuyên H như thế nào?</a:t>
            </a:r>
            <a:endParaRPr lang="en-US" sz="2000" dirty="0">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4AAEEB91-9075-82EB-00B0-D62BDCD508F5}"/>
              </a:ext>
            </a:extLst>
          </p:cNvPr>
          <p:cNvSpPr/>
          <p:nvPr/>
        </p:nvSpPr>
        <p:spPr>
          <a:xfrm>
            <a:off x="3292392" y="2830537"/>
            <a:ext cx="2414937"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a:rPr>
              <a:t>NHÓM 1, 2</a:t>
            </a:r>
          </a:p>
        </p:txBody>
      </p:sp>
      <p:sp>
        <p:nvSpPr>
          <p:cNvPr id="4" name="Rectangle 3">
            <a:extLst>
              <a:ext uri="{FF2B5EF4-FFF2-40B4-BE49-F238E27FC236}">
                <a16:creationId xmlns:a16="http://schemas.microsoft.com/office/drawing/2014/main" id="{5A2EC9AD-39F7-E263-DCC0-0E709E5E7E2C}"/>
              </a:ext>
            </a:extLst>
          </p:cNvPr>
          <p:cNvSpPr/>
          <p:nvPr/>
        </p:nvSpPr>
        <p:spPr>
          <a:xfrm>
            <a:off x="7392476" y="3120382"/>
            <a:ext cx="3415891" cy="25099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000" b="1" dirty="0" err="1">
                <a:solidFill>
                  <a:schemeClr val="tx1"/>
                </a:solidFill>
                <a:latin typeface="UTM Avo" panose="02040603050506020204" pitchFamily="18"/>
              </a:rPr>
              <a:t>Xử</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lí</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tình</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huống</a:t>
            </a:r>
            <a:r>
              <a:rPr lang="en-US" sz="2000" b="1" dirty="0">
                <a:solidFill>
                  <a:schemeClr val="tx1"/>
                </a:solidFill>
                <a:latin typeface="UTM Avo" panose="02040603050506020204" pitchFamily="18"/>
              </a:rPr>
              <a:t> b: </a:t>
            </a:r>
            <a:r>
              <a:rPr lang="en-US" sz="2000" dirty="0" err="1">
                <a:solidFill>
                  <a:schemeClr val="tx1"/>
                </a:solidFill>
                <a:latin typeface="UTM Avo" panose="02040603050506020204" pitchFamily="18"/>
              </a:rPr>
              <a:t>Nếu</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là</a:t>
            </a:r>
            <a:r>
              <a:rPr lang="en-US" sz="2000" dirty="0">
                <a:solidFill>
                  <a:schemeClr val="tx1"/>
                </a:solidFill>
                <a:latin typeface="UTM Avo" panose="02040603050506020204" pitchFamily="18"/>
              </a:rPr>
              <a:t> T, </a:t>
            </a:r>
            <a:r>
              <a:rPr lang="en-US" sz="2000" dirty="0" err="1">
                <a:solidFill>
                  <a:schemeClr val="tx1"/>
                </a:solidFill>
                <a:latin typeface="UTM Avo" panose="02040603050506020204" pitchFamily="18"/>
              </a:rPr>
              <a:t>em</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sẽ</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làm</a:t>
            </a:r>
            <a:r>
              <a:rPr lang="en-US" sz="2000" dirty="0">
                <a:solidFill>
                  <a:schemeClr val="tx1"/>
                </a:solidFill>
                <a:latin typeface="UTM Avo" panose="02040603050506020204" pitchFamily="18"/>
              </a:rPr>
              <a:t> </a:t>
            </a:r>
            <a:r>
              <a:rPr lang="en-US" sz="2000" dirty="0" err="1">
                <a:solidFill>
                  <a:schemeClr val="tx1"/>
                </a:solidFill>
                <a:latin typeface="UTM Avo" panose="02040603050506020204" pitchFamily="18"/>
              </a:rPr>
              <a:t>gì</a:t>
            </a:r>
            <a:r>
              <a:rPr lang="en-US" sz="2000" dirty="0">
                <a:solidFill>
                  <a:schemeClr val="tx1"/>
                </a:solidFill>
                <a:latin typeface="UTM Avo" panose="02040603050506020204" pitchFamily="18"/>
              </a:rPr>
              <a:t>?</a:t>
            </a:r>
          </a:p>
          <a:p>
            <a:pPr algn="just">
              <a:lnSpc>
                <a:spcPct val="150000"/>
              </a:lnSpc>
            </a:pPr>
            <a:endParaRPr lang="en-US" sz="2000" dirty="0">
              <a:solidFill>
                <a:schemeClr val="tx1"/>
              </a:solidFill>
              <a:latin typeface="UTM Avo" panose="02040603050506020204" pitchFamily="18"/>
            </a:endParaRPr>
          </a:p>
        </p:txBody>
      </p:sp>
      <p:sp>
        <p:nvSpPr>
          <p:cNvPr id="5" name="Rectangle 4">
            <a:extLst>
              <a:ext uri="{FF2B5EF4-FFF2-40B4-BE49-F238E27FC236}">
                <a16:creationId xmlns:a16="http://schemas.microsoft.com/office/drawing/2014/main" id="{95AF9DD3-5C0A-55DB-E36F-C4C1D97CA4ED}"/>
              </a:ext>
            </a:extLst>
          </p:cNvPr>
          <p:cNvSpPr/>
          <p:nvPr/>
        </p:nvSpPr>
        <p:spPr>
          <a:xfrm>
            <a:off x="8056521" y="2837902"/>
            <a:ext cx="1728068"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tx1"/>
                </a:solidFill>
                <a:latin typeface="UTM Avo" panose="02040603050506020204" pitchFamily="18"/>
              </a:rPr>
              <a:t>NHÓM 3, 4</a:t>
            </a:r>
          </a:p>
        </p:txBody>
      </p:sp>
      <p:sp>
        <p:nvSpPr>
          <p:cNvPr id="6" name="Rectangle 5">
            <a:extLst>
              <a:ext uri="{FF2B5EF4-FFF2-40B4-BE49-F238E27FC236}">
                <a16:creationId xmlns:a16="http://schemas.microsoft.com/office/drawing/2014/main" id="{187B9CDC-62E1-0633-8F5F-4FEBB6D61B34}"/>
              </a:ext>
            </a:extLst>
          </p:cNvPr>
          <p:cNvSpPr/>
          <p:nvPr/>
        </p:nvSpPr>
        <p:spPr>
          <a:xfrm>
            <a:off x="1383632" y="1505284"/>
            <a:ext cx="9424735" cy="1171539"/>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Đọc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trong</a:t>
            </a:r>
            <a:r>
              <a:rPr lang="en-US" sz="2500" b="1" dirty="0">
                <a:solidFill>
                  <a:schemeClr val="tx1"/>
                </a:solidFill>
                <a:latin typeface="UTM Avo" panose="02040603050506020204" pitchFamily="18"/>
                <a:ea typeface="+mn-ea"/>
                <a:cs typeface="+mn-cs"/>
              </a:rPr>
              <a:t> SHS tr.23, </a:t>
            </a:r>
            <a:r>
              <a:rPr lang="en-US" sz="2500" b="1" dirty="0" err="1">
                <a:solidFill>
                  <a:schemeClr val="tx1"/>
                </a:solidFill>
                <a:latin typeface="UTM Avo" panose="02040603050506020204" pitchFamily="18"/>
                <a:ea typeface="+mn-ea"/>
                <a:cs typeface="+mn-cs"/>
              </a:rPr>
              <a:t>thảo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luận</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sắm</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vai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giải</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quyết</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các</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tình</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huống</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sau</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theo</a:t>
            </a:r>
            <a:r>
              <a:rPr lang="en-US" sz="2500" b="1" dirty="0">
                <a:solidFill>
                  <a:schemeClr val="tx1"/>
                </a:solidFill>
                <a:latin typeface="UTM Avo" panose="02040603050506020204" pitchFamily="18"/>
                <a:ea typeface="+mn-ea"/>
                <a:cs typeface="+mn-cs"/>
              </a:rPr>
              <a:t> </a:t>
            </a:r>
            <a:r>
              <a:rPr lang="en-US" sz="2500" b="1" dirty="0" err="1">
                <a:solidFill>
                  <a:schemeClr val="tx1"/>
                </a:solidFill>
                <a:latin typeface="UTM Avo" panose="02040603050506020204" pitchFamily="18"/>
                <a:ea typeface="+mn-ea"/>
                <a:cs typeface="+mn-cs"/>
              </a:rPr>
              <a:t>nhóm</a:t>
            </a:r>
            <a:r>
              <a:rPr lang="en-US" sz="2500" b="1"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46421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4C315F-9C42-8F91-77C4-1BF189523063}"/>
              </a:ext>
            </a:extLst>
          </p:cNvPr>
          <p:cNvSpPr/>
          <p:nvPr/>
        </p:nvSpPr>
        <p:spPr>
          <a:xfrm>
            <a:off x="1815674" y="1982682"/>
            <a:ext cx="8560652" cy="34676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100" b="1" dirty="0">
                <a:solidFill>
                  <a:schemeClr val="tx1"/>
                </a:solidFill>
                <a:latin typeface="UTM Avo" panose="02040603050506020204" pitchFamily="18"/>
              </a:rPr>
              <a:t>Xử lí tình huống a: </a:t>
            </a:r>
            <a:r>
              <a:rPr lang="vi-VN" sz="2100" dirty="0">
                <a:solidFill>
                  <a:schemeClr val="tx1"/>
                </a:solidFill>
                <a:latin typeface="UTM Avo" panose="02040603050506020204" pitchFamily="18"/>
              </a:rPr>
              <a:t>Việc làm của H là vi phạm nội quy học sinh, hơn nữa lại rủ bạn khác cùng tham gia. Việc làm của K là đúng, là tôn trọng lẽ phải, tuân thủ và chấp hành nghiêm chỉnh nội quy học sinh.</a:t>
            </a:r>
          </a:p>
          <a:p>
            <a:pPr algn="just">
              <a:lnSpc>
                <a:spcPct val="150000"/>
              </a:lnSpc>
            </a:pPr>
            <a:r>
              <a:rPr lang="vi-VN" sz="2100" dirty="0">
                <a:solidFill>
                  <a:schemeClr val="tx1"/>
                </a:solidFill>
                <a:latin typeface="UTM Avo" panose="02040603050506020204" pitchFamily="18"/>
              </a:rPr>
              <a:t>Nếu chứng kiến việc làm của H, em sẽ nói với cô giáo chủ nhiệm hoặc phụ huynh bạn ấy để khuyên ngăn bạn.</a:t>
            </a:r>
          </a:p>
        </p:txBody>
      </p:sp>
      <p:sp>
        <p:nvSpPr>
          <p:cNvPr id="8" name="Rectangle 7">
            <a:extLst>
              <a:ext uri="{FF2B5EF4-FFF2-40B4-BE49-F238E27FC236}">
                <a16:creationId xmlns:a16="http://schemas.microsoft.com/office/drawing/2014/main" id="{EB3B669B-4EB9-6DDA-6611-B52DA676077D}"/>
              </a:ext>
            </a:extLst>
          </p:cNvPr>
          <p:cNvSpPr/>
          <p:nvPr/>
        </p:nvSpPr>
        <p:spPr>
          <a:xfrm>
            <a:off x="4888531" y="1685540"/>
            <a:ext cx="2414937" cy="5942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a:rPr>
              <a:t>NHÓM 1, 2</a:t>
            </a:r>
          </a:p>
        </p:txBody>
      </p:sp>
    </p:spTree>
    <p:extLst>
      <p:ext uri="{BB962C8B-B14F-4D97-AF65-F5344CB8AC3E}">
        <p14:creationId xmlns:p14="http://schemas.microsoft.com/office/powerpoint/2010/main" val="1229923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DC39E7-CEC3-EE3D-514E-A9DA675A02BB}"/>
              </a:ext>
            </a:extLst>
          </p:cNvPr>
          <p:cNvSpPr/>
          <p:nvPr/>
        </p:nvSpPr>
        <p:spPr>
          <a:xfrm>
            <a:off x="2237697" y="2222093"/>
            <a:ext cx="7716606" cy="29274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ctr"/>
          <a:lstStyle/>
          <a:p>
            <a:pPr algn="just">
              <a:lnSpc>
                <a:spcPct val="150000"/>
              </a:lnSpc>
            </a:pPr>
            <a:r>
              <a:rPr lang="en-US" sz="2500" b="1" dirty="0" err="1">
                <a:solidFill>
                  <a:schemeClr val="tx1"/>
                </a:solidFill>
                <a:latin typeface="UTM Avo" panose="02040603050506020204" pitchFamily="18"/>
              </a:rPr>
              <a:t>Xử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lí</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tình</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huống</a:t>
            </a:r>
            <a:r>
              <a:rPr lang="en-US" sz="2500" b="1" dirty="0">
                <a:solidFill>
                  <a:schemeClr val="tx1"/>
                </a:solidFill>
                <a:latin typeface="UTM Avo" panose="02040603050506020204" pitchFamily="18"/>
              </a:rPr>
              <a:t> b: </a:t>
            </a:r>
            <a:r>
              <a:rPr lang="vi-VN" sz="2500" dirty="0">
                <a:solidFill>
                  <a:schemeClr val="tx1"/>
                </a:solidFill>
                <a:latin typeface="UTM Avo" panose="02040603050506020204" pitchFamily="18"/>
              </a:rPr>
              <a:t>Nếu là T, em sẽ góp ý trực tiếp với hàng xóm nếu không khắc phục được em sẽ báo với chính quyền địa phương.</a:t>
            </a:r>
          </a:p>
        </p:txBody>
      </p:sp>
      <p:sp>
        <p:nvSpPr>
          <p:cNvPr id="3" name="Rectangle 2">
            <a:extLst>
              <a:ext uri="{FF2B5EF4-FFF2-40B4-BE49-F238E27FC236}">
                <a16:creationId xmlns:a16="http://schemas.microsoft.com/office/drawing/2014/main" id="{1E7816A0-AE30-9E24-5E6E-F566CAAAE6DD}"/>
              </a:ext>
            </a:extLst>
          </p:cNvPr>
          <p:cNvSpPr/>
          <p:nvPr/>
        </p:nvSpPr>
        <p:spPr>
          <a:xfrm>
            <a:off x="4750764" y="1708484"/>
            <a:ext cx="2690472" cy="741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UTM Avo" panose="02040603050506020204" pitchFamily="18"/>
              </a:rPr>
              <a:t>NHÓM 3, 4</a:t>
            </a:r>
          </a:p>
        </p:txBody>
      </p:sp>
    </p:spTree>
    <p:extLst>
      <p:ext uri="{BB962C8B-B14F-4D97-AF65-F5344CB8AC3E}">
        <p14:creationId xmlns:p14="http://schemas.microsoft.com/office/powerpoint/2010/main" val="2972751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6AEFCD5-E018-135E-342E-F26369CC4015}"/>
              </a:ext>
            </a:extLst>
          </p:cNvPr>
          <p:cNvSpPr/>
          <p:nvPr/>
        </p:nvSpPr>
        <p:spPr>
          <a:xfrm>
            <a:off x="1528913" y="4363884"/>
            <a:ext cx="4230849"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C. </a:t>
            </a:r>
            <a:r>
              <a:rPr lang="vi-VN" sz="2000" dirty="0">
                <a:solidFill>
                  <a:schemeClr val="tx1"/>
                </a:solidFill>
                <a:latin typeface="UTM Avo" panose="02040603050506020204" pitchFamily="18"/>
              </a:rPr>
              <a:t>Mặc kệ các việc làm sai trái của các bạn bè trong lớp khi mình được chứng kiến.</a:t>
            </a:r>
          </a:p>
        </p:txBody>
      </p:sp>
      <p:sp>
        <p:nvSpPr>
          <p:cNvPr id="5" name="Rounded Rectangle 4">
            <a:extLst>
              <a:ext uri="{FF2B5EF4-FFF2-40B4-BE49-F238E27FC236}">
                <a16:creationId xmlns:a16="http://schemas.microsoft.com/office/drawing/2014/main" id="{4F1FE107-513B-401C-0D60-4BFD75E46DBD}"/>
              </a:ext>
            </a:extLst>
          </p:cNvPr>
          <p:cNvSpPr/>
          <p:nvPr/>
        </p:nvSpPr>
        <p:spPr>
          <a:xfrm>
            <a:off x="6878699" y="4363884"/>
            <a:ext cx="4234466"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D. </a:t>
            </a:r>
            <a:r>
              <a:rPr lang="vi-VN" sz="2000" dirty="0">
                <a:solidFill>
                  <a:schemeClr val="tx1"/>
                </a:solidFill>
                <a:latin typeface="UTM Avo" panose="02040603050506020204" pitchFamily="18"/>
              </a:rPr>
              <a:t>Tỏ thái độ gay gắt với bạn bè, thầy cô.</a:t>
            </a:r>
          </a:p>
        </p:txBody>
      </p:sp>
      <p:sp>
        <p:nvSpPr>
          <p:cNvPr id="6" name="Rounded Rectangle 5">
            <a:extLst>
              <a:ext uri="{FF2B5EF4-FFF2-40B4-BE49-F238E27FC236}">
                <a16:creationId xmlns:a16="http://schemas.microsoft.com/office/drawing/2014/main" id="{E0F2DAF0-0D9A-008C-326B-B792B2B858C2}"/>
              </a:ext>
            </a:extLst>
          </p:cNvPr>
          <p:cNvSpPr/>
          <p:nvPr/>
        </p:nvSpPr>
        <p:spPr>
          <a:xfrm>
            <a:off x="1528913" y="2735824"/>
            <a:ext cx="4230849"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Nghiêm túc trong kì thi, không gian lận, mở tài liệu trong phòng thi.</a:t>
            </a:r>
          </a:p>
        </p:txBody>
      </p:sp>
      <p:sp>
        <p:nvSpPr>
          <p:cNvPr id="7" name="Rounded Rectangle 6">
            <a:extLst>
              <a:ext uri="{FF2B5EF4-FFF2-40B4-BE49-F238E27FC236}">
                <a16:creationId xmlns:a16="http://schemas.microsoft.com/office/drawing/2014/main" id="{C16F1746-4D54-11B8-E80F-60110A159E35}"/>
              </a:ext>
            </a:extLst>
          </p:cNvPr>
          <p:cNvSpPr/>
          <p:nvPr/>
        </p:nvSpPr>
        <p:spPr>
          <a:xfrm>
            <a:off x="6878699" y="2743569"/>
            <a:ext cx="4234466" cy="146432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B. </a:t>
            </a:r>
            <a:r>
              <a:rPr lang="vi-VN" sz="2000" dirty="0">
                <a:solidFill>
                  <a:schemeClr val="tx1"/>
                </a:solidFill>
                <a:latin typeface="UTM Avo" panose="02040603050506020204" pitchFamily="18"/>
              </a:rPr>
              <a:t>Giúp đỡ bạn khác sao chép tài liệu của bài tiểu luận cuối kì. </a:t>
            </a:r>
          </a:p>
        </p:txBody>
      </p:sp>
      <p:sp>
        <p:nvSpPr>
          <p:cNvPr id="8" name="Rectangle 7">
            <a:extLst>
              <a:ext uri="{FF2B5EF4-FFF2-40B4-BE49-F238E27FC236}">
                <a16:creationId xmlns:a16="http://schemas.microsoft.com/office/drawing/2014/main" id="{8CBFE2BB-F1E9-5F5B-C7C8-87A9F7D641CD}"/>
              </a:ext>
            </a:extLst>
          </p:cNvPr>
          <p:cNvSpPr/>
          <p:nvPr/>
        </p:nvSpPr>
        <p:spPr>
          <a:xfrm>
            <a:off x="2442413" y="1465731"/>
            <a:ext cx="7307174" cy="1121846"/>
          </a:xfrm>
          <a:prstGeom prst="rect">
            <a:avLst/>
          </a:prstGeom>
        </p:spPr>
        <p:txBody>
          <a:bodyPr wrap="square">
            <a:spAutoFit/>
          </a:bodyPr>
          <a:lstStyle/>
          <a:p>
            <a:pPr algn="ctr">
              <a:lnSpc>
                <a:spcPct val="150000"/>
              </a:lnSpc>
            </a:pPr>
            <a:r>
              <a:rPr lang="en-US" sz="2400" b="1" dirty="0" err="1">
                <a:solidFill>
                  <a:schemeClr val="tx1"/>
                </a:solidFill>
                <a:latin typeface="UTM Avo" panose="02040603050506020204" pitchFamily="18"/>
                <a:ea typeface="+mn-ea"/>
                <a:cs typeface="+mn-cs"/>
              </a:rPr>
              <a:t>Câu</a:t>
            </a:r>
            <a:r>
              <a:rPr lang="en-US" sz="2400" b="1" dirty="0">
                <a:solidFill>
                  <a:schemeClr val="tx1"/>
                </a:solidFill>
                <a:latin typeface="UTM Avo" panose="02040603050506020204" pitchFamily="18"/>
                <a:ea typeface="+mn-ea"/>
                <a:cs typeface="+mn-cs"/>
              </a:rPr>
              <a:t> 1:</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Biểu</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hiện</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của</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tôn</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trọng</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lẽ</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phải</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trong</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học</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tập</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là</a:t>
            </a:r>
            <a:r>
              <a:rPr lang="en-US" sz="2400" dirty="0">
                <a:solidFill>
                  <a:schemeClr val="tx1"/>
                </a:solidFill>
                <a:latin typeface="UTM Avo" panose="02040603050506020204" pitchFamily="18"/>
                <a:ea typeface="+mn-ea"/>
                <a:cs typeface="+mn-cs"/>
              </a:rPr>
              <a:t> </a:t>
            </a:r>
            <a:r>
              <a:rPr lang="en-US" sz="2400" dirty="0" err="1">
                <a:solidFill>
                  <a:schemeClr val="tx1"/>
                </a:solidFill>
                <a:latin typeface="UTM Avo" panose="02040603050506020204" pitchFamily="18"/>
                <a:ea typeface="+mn-ea"/>
                <a:cs typeface="+mn-cs"/>
              </a:rPr>
              <a:t>gì</a:t>
            </a:r>
            <a:r>
              <a:rPr lang="en-US" sz="2400"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389549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grpId="1" nodeType="clickEffect">
                                  <p:stCondLst>
                                    <p:cond delay="0"/>
                                  </p:stCondLst>
                                  <p:childTnLst>
                                    <p:animClr clrSpc="rgb" dir="cw">
                                      <p:cBhvr>
                                        <p:cTn id="25" dur="500" fill="hold"/>
                                        <p:tgtEl>
                                          <p:spTgt spid="6"/>
                                        </p:tgtEl>
                                        <p:attrNameLst>
                                          <p:attrName>fillcolor</p:attrName>
                                        </p:attrNameLst>
                                      </p:cBhvr>
                                      <p:to>
                                        <a:srgbClr val="FECEB9"/>
                                      </p:to>
                                    </p:animClr>
                                    <p:set>
                                      <p:cBhvr>
                                        <p:cTn id="26" dur="500" fill="hold"/>
                                        <p:tgtEl>
                                          <p:spTgt spid="6"/>
                                        </p:tgtEl>
                                        <p:attrNameLst>
                                          <p:attrName>fill.type</p:attrName>
                                        </p:attrNameLst>
                                      </p:cBhvr>
                                      <p:to>
                                        <p:strVal val="solid"/>
                                      </p:to>
                                    </p:set>
                                    <p:set>
                                      <p:cBhvr>
                                        <p:cTn id="27" dur="5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93ACBF01-EB9B-6637-9F96-A35358817BB6}"/>
              </a:ext>
            </a:extLst>
          </p:cNvPr>
          <p:cNvSpPr/>
          <p:nvPr/>
        </p:nvSpPr>
        <p:spPr>
          <a:xfrm>
            <a:off x="1148390" y="4488353"/>
            <a:ext cx="4609473"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C. </a:t>
            </a:r>
            <a:r>
              <a:rPr lang="vi-VN" sz="2000" dirty="0">
                <a:solidFill>
                  <a:schemeClr val="tx1"/>
                </a:solidFill>
                <a:latin typeface="UTM Avo" panose="02040603050506020204" pitchFamily="18"/>
              </a:rPr>
              <a:t>Vì trẻ con không nhận thức được điều đúng sai nên cha mẹ có thể nói dối với con.</a:t>
            </a:r>
          </a:p>
        </p:txBody>
      </p:sp>
      <p:sp>
        <p:nvSpPr>
          <p:cNvPr id="28" name="Rounded Rectangle 27">
            <a:extLst>
              <a:ext uri="{FF2B5EF4-FFF2-40B4-BE49-F238E27FC236}">
                <a16:creationId xmlns:a16="http://schemas.microsoft.com/office/drawing/2014/main" id="{4904FF24-C314-C8A7-1482-099131AF9871}"/>
              </a:ext>
            </a:extLst>
          </p:cNvPr>
          <p:cNvSpPr/>
          <p:nvPr/>
        </p:nvSpPr>
        <p:spPr>
          <a:xfrm>
            <a:off x="6288505" y="4470118"/>
            <a:ext cx="4609472"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a:solidFill>
                  <a:schemeClr val="tx1"/>
                </a:solidFill>
                <a:latin typeface="UTM Avo" panose="02040603050506020204" pitchFamily="18"/>
              </a:rPr>
              <a:t>D. </a:t>
            </a:r>
            <a:r>
              <a:rPr lang="vi-VN" sz="2000">
                <a:solidFill>
                  <a:schemeClr val="tx1"/>
                </a:solidFill>
                <a:latin typeface="UTM Avo" panose="02040603050506020204" pitchFamily="18"/>
              </a:rPr>
              <a:t>Vì không phải đứa trẻ nào cũng nhận thức được đúng sai nên không trở thành thói quen khi lớn.</a:t>
            </a:r>
          </a:p>
        </p:txBody>
      </p:sp>
      <p:sp>
        <p:nvSpPr>
          <p:cNvPr id="29" name="Rounded Rectangle 28">
            <a:extLst>
              <a:ext uri="{FF2B5EF4-FFF2-40B4-BE49-F238E27FC236}">
                <a16:creationId xmlns:a16="http://schemas.microsoft.com/office/drawing/2014/main" id="{9C76FC54-56E8-F281-4DDA-90159D5988C1}"/>
              </a:ext>
            </a:extLst>
          </p:cNvPr>
          <p:cNvSpPr/>
          <p:nvPr/>
        </p:nvSpPr>
        <p:spPr>
          <a:xfrm>
            <a:off x="1148390" y="2299536"/>
            <a:ext cx="4609473"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Vì trẻ nhỏ học theo rất nhanh, những lời nói dối tưởng chừng vô hại có thể sẽ trở thành thói quen nói dối cho trẻ khi lớn.</a:t>
            </a:r>
          </a:p>
        </p:txBody>
      </p:sp>
      <p:sp>
        <p:nvSpPr>
          <p:cNvPr id="30" name="Rounded Rectangle 29">
            <a:extLst>
              <a:ext uri="{FF2B5EF4-FFF2-40B4-BE49-F238E27FC236}">
                <a16:creationId xmlns:a16="http://schemas.microsoft.com/office/drawing/2014/main" id="{46CB1B83-8D22-2928-F976-B54F98D73115}"/>
              </a:ext>
            </a:extLst>
          </p:cNvPr>
          <p:cNvSpPr/>
          <p:nvPr/>
        </p:nvSpPr>
        <p:spPr>
          <a:xfrm>
            <a:off x="6288505" y="2281301"/>
            <a:ext cx="4609472" cy="1964489"/>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a:solidFill>
                  <a:schemeClr val="tx1"/>
                </a:solidFill>
                <a:latin typeface="UTM Avo" panose="02040603050506020204" pitchFamily="18"/>
              </a:rPr>
              <a:t>B. </a:t>
            </a:r>
            <a:r>
              <a:rPr lang="vi-VN" sz="2000">
                <a:solidFill>
                  <a:schemeClr val="tx1"/>
                </a:solidFill>
                <a:latin typeface="UTM Avo" panose="02040603050506020204" pitchFamily="18"/>
              </a:rPr>
              <a:t>Vì trẻ nhỏ không biết nhận thức đâu là đúng đâu là sai, nên việc nói dối trẻ không ảnh hưởng gì đến sự phát triển của trẻ nhỏ. </a:t>
            </a:r>
          </a:p>
        </p:txBody>
      </p:sp>
      <p:sp>
        <p:nvSpPr>
          <p:cNvPr id="31" name="Rectangle 30">
            <a:extLst>
              <a:ext uri="{FF2B5EF4-FFF2-40B4-BE49-F238E27FC236}">
                <a16:creationId xmlns:a16="http://schemas.microsoft.com/office/drawing/2014/main" id="{BA14D75B-40D0-63C7-7F6B-A85E33D28882}"/>
              </a:ext>
            </a:extLst>
          </p:cNvPr>
          <p:cNvSpPr/>
          <p:nvPr/>
        </p:nvSpPr>
        <p:spPr>
          <a:xfrm>
            <a:off x="1479886" y="1534817"/>
            <a:ext cx="9232227" cy="613309"/>
          </a:xfrm>
          <a:prstGeom prst="rect">
            <a:avLst/>
          </a:prstGeom>
        </p:spPr>
        <p:txBody>
          <a:bodyPr wrap="square">
            <a:spAutoFit/>
          </a:bodyPr>
          <a:lstStyle/>
          <a:p>
            <a:pPr algn="ctr">
              <a:lnSpc>
                <a:spcPct val="150000"/>
              </a:lnSpc>
            </a:pPr>
            <a:r>
              <a:rPr lang="en-US" sz="2600" b="1">
                <a:solidFill>
                  <a:schemeClr val="tx1"/>
                </a:solidFill>
                <a:latin typeface="UTM Avo" panose="02040603050506020204" pitchFamily="18"/>
                <a:ea typeface="+mn-ea"/>
                <a:cs typeface="+mn-cs"/>
              </a:rPr>
              <a:t>Câu 2: </a:t>
            </a:r>
            <a:r>
              <a:rPr lang="en-US" sz="2600">
                <a:solidFill>
                  <a:schemeClr val="tx1"/>
                </a:solidFill>
                <a:latin typeface="UTM Avo" panose="02040603050506020204" pitchFamily="18"/>
                <a:ea typeface="+mn-ea"/>
                <a:cs typeface="+mn-cs"/>
              </a:rPr>
              <a:t>Vì sao không nên nói dối, đặt điều với con trẻ?</a:t>
            </a:r>
          </a:p>
        </p:txBody>
      </p:sp>
    </p:spTree>
    <p:extLst>
      <p:ext uri="{BB962C8B-B14F-4D97-AF65-F5344CB8AC3E}">
        <p14:creationId xmlns:p14="http://schemas.microsoft.com/office/powerpoint/2010/main" val="177926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grpId="1" nodeType="clickEffect">
                                  <p:stCondLst>
                                    <p:cond delay="0"/>
                                  </p:stCondLst>
                                  <p:childTnLst>
                                    <p:animClr clrSpc="rgb" dir="cw">
                                      <p:cBhvr>
                                        <p:cTn id="20" dur="500" fill="hold"/>
                                        <p:tgtEl>
                                          <p:spTgt spid="29"/>
                                        </p:tgtEl>
                                        <p:attrNameLst>
                                          <p:attrName>fillcolor</p:attrName>
                                        </p:attrNameLst>
                                      </p:cBhvr>
                                      <p:to>
                                        <a:srgbClr val="F6A47A"/>
                                      </p:to>
                                    </p:animClr>
                                    <p:set>
                                      <p:cBhvr>
                                        <p:cTn id="21" dur="500" fill="hold"/>
                                        <p:tgtEl>
                                          <p:spTgt spid="29"/>
                                        </p:tgtEl>
                                        <p:attrNameLst>
                                          <p:attrName>fill.type</p:attrName>
                                        </p:attrNameLst>
                                      </p:cBhvr>
                                      <p:to>
                                        <p:strVal val="solid"/>
                                      </p:to>
                                    </p:set>
                                    <p:set>
                                      <p:cBhvr>
                                        <p:cTn id="22" dur="500" fill="hold"/>
                                        <p:tgtEl>
                                          <p:spTgt spid="2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29" grpId="1"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4671A4E2-DB0A-A4EF-027E-F503E0EAD05C}"/>
              </a:ext>
            </a:extLst>
          </p:cNvPr>
          <p:cNvSpPr/>
          <p:nvPr/>
        </p:nvSpPr>
        <p:spPr>
          <a:xfrm>
            <a:off x="1600200" y="4198240"/>
            <a:ext cx="3867701" cy="1588950"/>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C. </a:t>
            </a:r>
            <a:r>
              <a:rPr lang="vi-VN" sz="2100" dirty="0">
                <a:solidFill>
                  <a:schemeClr val="tx1"/>
                </a:solidFill>
                <a:latin typeface="UTM Avo" panose="02040603050506020204" pitchFamily="18"/>
              </a:rPr>
              <a:t>Tìm cách nói rõ sự thật và khuyên họ nên làm các điều đúng đắn.</a:t>
            </a:r>
          </a:p>
        </p:txBody>
      </p:sp>
      <p:sp>
        <p:nvSpPr>
          <p:cNvPr id="13" name="Rounded Rectangle 12">
            <a:extLst>
              <a:ext uri="{FF2B5EF4-FFF2-40B4-BE49-F238E27FC236}">
                <a16:creationId xmlns:a16="http://schemas.microsoft.com/office/drawing/2014/main" id="{D97D1372-D337-A6E2-E5E4-B069A1EEFC6A}"/>
              </a:ext>
            </a:extLst>
          </p:cNvPr>
          <p:cNvSpPr/>
          <p:nvPr/>
        </p:nvSpPr>
        <p:spPr>
          <a:xfrm>
            <a:off x="6647051" y="4198240"/>
            <a:ext cx="3871008" cy="1588950"/>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D. </a:t>
            </a:r>
            <a:r>
              <a:rPr lang="vi-VN" sz="2100" dirty="0">
                <a:solidFill>
                  <a:schemeClr val="tx1"/>
                </a:solidFill>
                <a:latin typeface="UTM Avo" panose="02040603050506020204" pitchFamily="18"/>
              </a:rPr>
              <a:t>Cũng không phải người trong gia đình mình nên không cần quan tâm.</a:t>
            </a:r>
          </a:p>
        </p:txBody>
      </p:sp>
      <p:sp>
        <p:nvSpPr>
          <p:cNvPr id="14" name="Rounded Rectangle 13">
            <a:extLst>
              <a:ext uri="{FF2B5EF4-FFF2-40B4-BE49-F238E27FC236}">
                <a16:creationId xmlns:a16="http://schemas.microsoft.com/office/drawing/2014/main" id="{21F1F0EE-69CF-626D-459C-9790ED233280}"/>
              </a:ext>
            </a:extLst>
          </p:cNvPr>
          <p:cNvSpPr/>
          <p:nvPr/>
        </p:nvSpPr>
        <p:spPr>
          <a:xfrm>
            <a:off x="1600200" y="2780819"/>
            <a:ext cx="3867701" cy="1285855"/>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A. </a:t>
            </a:r>
            <a:r>
              <a:rPr lang="vi-VN" sz="2100" dirty="0">
                <a:solidFill>
                  <a:schemeClr val="tx1"/>
                </a:solidFill>
                <a:latin typeface="UTM Avo" panose="02040603050506020204" pitchFamily="18"/>
              </a:rPr>
              <a:t>Mặc kệ vì không liên quan gì đến mình.</a:t>
            </a:r>
          </a:p>
        </p:txBody>
      </p:sp>
      <p:sp>
        <p:nvSpPr>
          <p:cNvPr id="15" name="Rounded Rectangle 14">
            <a:extLst>
              <a:ext uri="{FF2B5EF4-FFF2-40B4-BE49-F238E27FC236}">
                <a16:creationId xmlns:a16="http://schemas.microsoft.com/office/drawing/2014/main" id="{21CC28CC-0DA5-01FD-EE61-74B74EB610A7}"/>
              </a:ext>
            </a:extLst>
          </p:cNvPr>
          <p:cNvSpPr/>
          <p:nvPr/>
        </p:nvSpPr>
        <p:spPr>
          <a:xfrm>
            <a:off x="6647051" y="2780819"/>
            <a:ext cx="3871008" cy="1285855"/>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chemeClr val="tx1"/>
                </a:solidFill>
                <a:latin typeface="UTM Avo" panose="02040603050506020204" pitchFamily="18"/>
              </a:rPr>
              <a:t>B. </a:t>
            </a:r>
            <a:r>
              <a:rPr lang="vi-VN" sz="2100" dirty="0">
                <a:solidFill>
                  <a:schemeClr val="tx1"/>
                </a:solidFill>
                <a:latin typeface="UTM Avo" panose="02040603050506020204" pitchFamily="18"/>
              </a:rPr>
              <a:t>Quở trách vì sao lại làm các điều sai trái.</a:t>
            </a:r>
          </a:p>
        </p:txBody>
      </p:sp>
      <p:sp>
        <p:nvSpPr>
          <p:cNvPr id="16" name="Rectangle 15">
            <a:extLst>
              <a:ext uri="{FF2B5EF4-FFF2-40B4-BE49-F238E27FC236}">
                <a16:creationId xmlns:a16="http://schemas.microsoft.com/office/drawing/2014/main" id="{EB8A6B80-F3F5-CDC3-606F-1F594DAB78EC}"/>
              </a:ext>
            </a:extLst>
          </p:cNvPr>
          <p:cNvSpPr/>
          <p:nvPr/>
        </p:nvSpPr>
        <p:spPr>
          <a:xfrm>
            <a:off x="2197773" y="1437052"/>
            <a:ext cx="7796454" cy="1164742"/>
          </a:xfrm>
          <a:prstGeom prst="rect">
            <a:avLst/>
          </a:prstGeom>
        </p:spPr>
        <p:txBody>
          <a:bodyPr wrap="square">
            <a:spAutoFit/>
          </a:bodyPr>
          <a:lstStyle/>
          <a:p>
            <a:pPr algn="ctr">
              <a:lnSpc>
                <a:spcPct val="150000"/>
              </a:lnSpc>
            </a:pPr>
            <a:r>
              <a:rPr lang="en-US" sz="2500" b="1" dirty="0" err="1">
                <a:solidFill>
                  <a:schemeClr val="tx1"/>
                </a:solidFill>
                <a:latin typeface="UTM Avo" panose="02040603050506020204" pitchFamily="18"/>
                <a:ea typeface="+mn-ea"/>
                <a:cs typeface="+mn-cs"/>
              </a:rPr>
              <a:t>Câu</a:t>
            </a:r>
            <a:r>
              <a:rPr lang="en-US" sz="2500" b="1" dirty="0">
                <a:solidFill>
                  <a:schemeClr val="tx1"/>
                </a:solidFill>
                <a:latin typeface="UTM Avo" panose="02040603050506020204" pitchFamily="18"/>
                <a:ea typeface="+mn-ea"/>
                <a:cs typeface="+mn-cs"/>
              </a:rPr>
              <a:t> 3: </a:t>
            </a:r>
            <a:r>
              <a:rPr lang="vi-VN" sz="2500" dirty="0">
                <a:solidFill>
                  <a:schemeClr val="tx1"/>
                </a:solidFill>
                <a:latin typeface="UTM Avo" panose="02040603050506020204" pitchFamily="18"/>
                <a:ea typeface="+mn-ea"/>
                <a:cs typeface="+mn-cs"/>
              </a:rPr>
              <a:t>Nếu người thân trong gia đình bạn em làm điều trái pháp luật em nên làm gì?</a:t>
            </a:r>
            <a:endParaRPr lang="en-US" sz="25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399216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2"/>
                                        </p:tgtEl>
                                        <p:attrNameLst>
                                          <p:attrName>fillcolor</p:attrName>
                                        </p:attrNameLst>
                                      </p:cBhvr>
                                      <p:to>
                                        <a:srgbClr val="F6A47A"/>
                                      </p:to>
                                    </p:animClr>
                                    <p:set>
                                      <p:cBhvr>
                                        <p:cTn id="21" dur="500" fill="hold"/>
                                        <p:tgtEl>
                                          <p:spTgt spid="12"/>
                                        </p:tgtEl>
                                        <p:attrNameLst>
                                          <p:attrName>fill.type</p:attrName>
                                        </p:attrNameLst>
                                      </p:cBhvr>
                                      <p:to>
                                        <p:strVal val="solid"/>
                                      </p:to>
                                    </p:set>
                                    <p:set>
                                      <p:cBhvr>
                                        <p:cTn id="22" dur="500" fill="hold"/>
                                        <p:tgtEl>
                                          <p:spTgt spid="1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559FC8-1067-A08F-424A-8252EA22540D}"/>
              </a:ext>
            </a:extLst>
          </p:cNvPr>
          <p:cNvSpPr/>
          <p:nvPr/>
        </p:nvSpPr>
        <p:spPr>
          <a:xfrm>
            <a:off x="1021589" y="1680882"/>
            <a:ext cx="10486920" cy="4083105"/>
          </a:xfrm>
          <a:prstGeom prst="rect">
            <a:avLst/>
          </a:prstGeom>
        </p:spPr>
        <p:txBody>
          <a:bodyPr wrap="square">
            <a:spAutoFit/>
          </a:bodyPr>
          <a:lstStyle/>
          <a:p>
            <a:pPr algn="just">
              <a:lnSpc>
                <a:spcPct val="150000"/>
              </a:lnSpc>
            </a:pPr>
            <a:r>
              <a:rPr lang="en-US" sz="2200" b="1" dirty="0" err="1">
                <a:solidFill>
                  <a:schemeClr val="tx1"/>
                </a:solidFill>
                <a:latin typeface="UTM Avo" panose="02040603050506020204" pitchFamily="18"/>
                <a:ea typeface="+mn-ea"/>
                <a:cs typeface="+mn-cs"/>
              </a:rPr>
              <a:t>Câu</a:t>
            </a:r>
            <a:r>
              <a:rPr lang="en-US" sz="2200" b="1" dirty="0">
                <a:solidFill>
                  <a:schemeClr val="tx1"/>
                </a:solidFill>
                <a:latin typeface="UTM Avo" panose="02040603050506020204" pitchFamily="18"/>
                <a:ea typeface="+mn-ea"/>
                <a:cs typeface="+mn-cs"/>
              </a:rPr>
              <a:t> 4: </a:t>
            </a:r>
            <a:r>
              <a:rPr lang="vi-VN" sz="2200" dirty="0">
                <a:solidFill>
                  <a:schemeClr val="tx1"/>
                </a:solidFill>
                <a:latin typeface="UTM Avo" panose="02040603050506020204" pitchFamily="18"/>
                <a:ea typeface="+mn-ea"/>
                <a:cs typeface="+mn-cs"/>
              </a:rPr>
              <a:t>Trên đường đi học về, A tình cờ bắt gặp hành vi trộm cắp của một nhóm côn đồ tại khu công nghiệp gần nhà. Vì sợ hãi nên A đã trốn sau bờ tường để không phải chạm mặt với kẻ xấu. Sau vụ trộm đó, khu công nghiệp bị mất một số máy móc quan trọng, giúp nhà máy có thể vận hành ổn định. Chủ của khu công nghiệp đã đem thông tin đăng tải lên tờ báo địa phương. Khi A và B đang đọc báo thì gặp được mẩu tin, A đã thú nhận với B về việc mình đã chứng kiến hành vi trộm cắp tài sản tại khu công nghiệp. Theo em, A nên làm gì để có thể giúp đỡ tìm ra kẻ xấu?</a:t>
            </a:r>
            <a:endParaRPr lang="en-US" sz="22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3313814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73AF99D-5CB5-6DA6-32C8-DB13B35AF93C}"/>
              </a:ext>
            </a:extLst>
          </p:cNvPr>
          <p:cNvSpPr/>
          <p:nvPr/>
        </p:nvSpPr>
        <p:spPr>
          <a:xfrm>
            <a:off x="6188365" y="4174957"/>
            <a:ext cx="5597236" cy="202291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D. </a:t>
            </a:r>
            <a:r>
              <a:rPr lang="vi-VN" sz="2000" dirty="0">
                <a:solidFill>
                  <a:sysClr val="windowText" lastClr="000000"/>
                </a:solidFill>
                <a:latin typeface="UTM Avo" panose="02040603050506020204" pitchFamily="18"/>
              </a:rPr>
              <a:t>A chỉ nên kể câu chuyện ngày hôm đó cho B, không nên kể cho quá nhiều người vì càng nhiều người biết thì A càng có thể có nguy cơ bị nguy hiểm tới tính mạng.</a:t>
            </a:r>
          </a:p>
        </p:txBody>
      </p:sp>
      <p:sp>
        <p:nvSpPr>
          <p:cNvPr id="3" name="Rounded Rectangle 2">
            <a:extLst>
              <a:ext uri="{FF2B5EF4-FFF2-40B4-BE49-F238E27FC236}">
                <a16:creationId xmlns:a16="http://schemas.microsoft.com/office/drawing/2014/main" id="{ACD8F078-EB5C-0D39-AA2F-F5A810A2A043}"/>
              </a:ext>
            </a:extLst>
          </p:cNvPr>
          <p:cNvSpPr/>
          <p:nvPr/>
        </p:nvSpPr>
        <p:spPr>
          <a:xfrm>
            <a:off x="732351" y="4174957"/>
            <a:ext cx="5055900" cy="2022913"/>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C. </a:t>
            </a:r>
            <a:r>
              <a:rPr lang="vi-VN" sz="2000" dirty="0">
                <a:solidFill>
                  <a:sysClr val="windowText" lastClr="000000"/>
                </a:solidFill>
                <a:latin typeface="UTM Avo" panose="02040603050506020204" pitchFamily="18"/>
              </a:rPr>
              <a:t>Vì chuyện này liên quan đến nhiều người nên A không nên tùy tiện kể với người khác vì có thể gây nguy hiểm cho bản thân của mình.</a:t>
            </a:r>
          </a:p>
        </p:txBody>
      </p:sp>
      <p:sp>
        <p:nvSpPr>
          <p:cNvPr id="4" name="Rounded Rectangle 3">
            <a:extLst>
              <a:ext uri="{FF2B5EF4-FFF2-40B4-BE49-F238E27FC236}">
                <a16:creationId xmlns:a16="http://schemas.microsoft.com/office/drawing/2014/main" id="{C34ACD04-BB92-9CFC-D5EF-1139129D2D00}"/>
              </a:ext>
            </a:extLst>
          </p:cNvPr>
          <p:cNvSpPr/>
          <p:nvPr/>
        </p:nvSpPr>
        <p:spPr>
          <a:xfrm>
            <a:off x="732351" y="1849497"/>
            <a:ext cx="5055900" cy="1899261"/>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A. </a:t>
            </a:r>
            <a:r>
              <a:rPr lang="vi-VN" sz="2000" dirty="0">
                <a:solidFill>
                  <a:sysClr val="windowText" lastClr="000000"/>
                </a:solidFill>
                <a:latin typeface="UTM Avo" panose="02040603050506020204" pitchFamily="18"/>
              </a:rPr>
              <a:t>A chỉ cần kể hết tình huống ngày hôm đó đã chứng kiến với B. </a:t>
            </a:r>
          </a:p>
        </p:txBody>
      </p:sp>
      <p:sp>
        <p:nvSpPr>
          <p:cNvPr id="5" name="Rounded Rectangle 4">
            <a:extLst>
              <a:ext uri="{FF2B5EF4-FFF2-40B4-BE49-F238E27FC236}">
                <a16:creationId xmlns:a16="http://schemas.microsoft.com/office/drawing/2014/main" id="{62A8414A-64B3-1082-26FD-224DDF1A365E}"/>
              </a:ext>
            </a:extLst>
          </p:cNvPr>
          <p:cNvSpPr/>
          <p:nvPr/>
        </p:nvSpPr>
        <p:spPr>
          <a:xfrm>
            <a:off x="6188365" y="1849497"/>
            <a:ext cx="5597236" cy="1899261"/>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UTM Avo" panose="02040603050506020204" pitchFamily="18"/>
              </a:rPr>
              <a:t>B. </a:t>
            </a:r>
            <a:r>
              <a:rPr lang="vi-VN" sz="2000" dirty="0">
                <a:solidFill>
                  <a:sysClr val="windowText" lastClr="000000"/>
                </a:solidFill>
                <a:latin typeface="UTM Avo" panose="02040603050506020204" pitchFamily="18"/>
              </a:rPr>
              <a:t>A cần thuật lại tình huống mà mình đã chứng kiến ngày hôm đó với cán bộ tại địa phương, cung cấp các thông tin cần thiết để sớm ngày tìm ra được kẻ gây án.</a:t>
            </a:r>
          </a:p>
        </p:txBody>
      </p:sp>
    </p:spTree>
    <p:extLst>
      <p:ext uri="{BB962C8B-B14F-4D97-AF65-F5344CB8AC3E}">
        <p14:creationId xmlns:p14="http://schemas.microsoft.com/office/powerpoint/2010/main" val="412928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5"/>
                                        </p:tgtEl>
                                        <p:attrNameLst>
                                          <p:attrName>fillcolor</p:attrName>
                                        </p:attrNameLst>
                                      </p:cBhvr>
                                      <p:to>
                                        <a:srgbClr val="F6A47A"/>
                                      </p:to>
                                    </p:animClr>
                                    <p:set>
                                      <p:cBhvr>
                                        <p:cTn id="21" dur="500" fill="hold"/>
                                        <p:tgtEl>
                                          <p:spTgt spid="5"/>
                                        </p:tgtEl>
                                        <p:attrNameLst>
                                          <p:attrName>fill.type</p:attrName>
                                        </p:attrNameLst>
                                      </p:cBhvr>
                                      <p:to>
                                        <p:strVal val="solid"/>
                                      </p:to>
                                    </p:set>
                                    <p:set>
                                      <p:cBhvr>
                                        <p:cTn id="22" dur="5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DEA53800-7892-2D01-31C4-62BE4690E406}"/>
              </a:ext>
            </a:extLst>
          </p:cNvPr>
          <p:cNvSpPr/>
          <p:nvPr/>
        </p:nvSpPr>
        <p:spPr>
          <a:xfrm>
            <a:off x="1422353" y="4289833"/>
            <a:ext cx="4618228" cy="23200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b="1" dirty="0">
                <a:solidFill>
                  <a:schemeClr val="tx1"/>
                </a:solidFill>
                <a:latin typeface="UTM Avo" panose="02040603050506020204" pitchFamily="18"/>
              </a:rPr>
              <a:t>C</a:t>
            </a:r>
            <a:r>
              <a:rPr lang="vi-VN" sz="2000" b="1" dirty="0">
                <a:solidFill>
                  <a:schemeClr val="tx1"/>
                </a:solidFill>
                <a:latin typeface="UTM Avo" panose="02040603050506020204" pitchFamily="18"/>
              </a:rPr>
              <a:t>. </a:t>
            </a:r>
            <a:r>
              <a:rPr lang="vi-VN" sz="2000" dirty="0">
                <a:solidFill>
                  <a:schemeClr val="tx1"/>
                </a:solidFill>
                <a:latin typeface="UTM Avo" panose="02040603050506020204" pitchFamily="18"/>
              </a:rPr>
              <a:t>Nhắn tin, nói rõ về việc video sai sự thật và yêu cầu người đăng cần gỡ bỏ video đó tránh làm nhiều người tiếp cận được các thông tin sai lệch.</a:t>
            </a:r>
          </a:p>
        </p:txBody>
      </p:sp>
      <p:sp>
        <p:nvSpPr>
          <p:cNvPr id="28" name="Rounded Rectangle 27">
            <a:extLst>
              <a:ext uri="{FF2B5EF4-FFF2-40B4-BE49-F238E27FC236}">
                <a16:creationId xmlns:a16="http://schemas.microsoft.com/office/drawing/2014/main" id="{0AD18463-B97F-690A-F97A-B9380C748B8B}"/>
              </a:ext>
            </a:extLst>
          </p:cNvPr>
          <p:cNvSpPr/>
          <p:nvPr/>
        </p:nvSpPr>
        <p:spPr>
          <a:xfrm>
            <a:off x="6562480" y="4289833"/>
            <a:ext cx="4622176" cy="23200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D. </a:t>
            </a:r>
            <a:r>
              <a:rPr lang="vi-VN" sz="2000" dirty="0">
                <a:solidFill>
                  <a:schemeClr val="tx1"/>
                </a:solidFill>
                <a:latin typeface="UTM Avo" panose="02040603050506020204" pitchFamily="18"/>
              </a:rPr>
              <a:t>Mặc kệ vì thông tin sai sự thật đó không liên quan tới mình.</a:t>
            </a:r>
          </a:p>
        </p:txBody>
      </p:sp>
      <p:sp>
        <p:nvSpPr>
          <p:cNvPr id="29" name="Rounded Rectangle 28">
            <a:extLst>
              <a:ext uri="{FF2B5EF4-FFF2-40B4-BE49-F238E27FC236}">
                <a16:creationId xmlns:a16="http://schemas.microsoft.com/office/drawing/2014/main" id="{70A6C7D5-BEC7-A5E9-A8DB-1E5D680F9A60}"/>
              </a:ext>
            </a:extLst>
          </p:cNvPr>
          <p:cNvSpPr/>
          <p:nvPr/>
        </p:nvSpPr>
        <p:spPr>
          <a:xfrm>
            <a:off x="1422353" y="2898393"/>
            <a:ext cx="4618228" cy="11933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A. </a:t>
            </a:r>
            <a:r>
              <a:rPr lang="vi-VN" sz="2000" dirty="0">
                <a:solidFill>
                  <a:schemeClr val="tx1"/>
                </a:solidFill>
                <a:latin typeface="UTM Avo" panose="02040603050506020204" pitchFamily="18"/>
              </a:rPr>
              <a:t>Bảo mọi người không nên xem video từ tài khoản đó.</a:t>
            </a:r>
          </a:p>
        </p:txBody>
      </p:sp>
      <p:sp>
        <p:nvSpPr>
          <p:cNvPr id="30" name="Rounded Rectangle 29">
            <a:extLst>
              <a:ext uri="{FF2B5EF4-FFF2-40B4-BE49-F238E27FC236}">
                <a16:creationId xmlns:a16="http://schemas.microsoft.com/office/drawing/2014/main" id="{67EC112E-46A2-27B3-AD2C-87EB769A0A53}"/>
              </a:ext>
            </a:extLst>
          </p:cNvPr>
          <p:cNvSpPr/>
          <p:nvPr/>
        </p:nvSpPr>
        <p:spPr>
          <a:xfrm>
            <a:off x="6544848" y="2898393"/>
            <a:ext cx="4622176" cy="119331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chemeClr val="tx1"/>
                </a:solidFill>
                <a:latin typeface="UTM Avo" panose="02040603050506020204" pitchFamily="18"/>
              </a:rPr>
              <a:t>B. </a:t>
            </a:r>
            <a:r>
              <a:rPr lang="vi-VN" sz="2000" dirty="0">
                <a:solidFill>
                  <a:schemeClr val="tx1"/>
                </a:solidFill>
                <a:latin typeface="UTM Avo" panose="02040603050506020204" pitchFamily="18"/>
              </a:rPr>
              <a:t>Yêu cầu người thân xóa video đã đăng tải.</a:t>
            </a:r>
          </a:p>
        </p:txBody>
      </p:sp>
      <p:sp>
        <p:nvSpPr>
          <p:cNvPr id="31" name="Rectangle 30">
            <a:extLst>
              <a:ext uri="{FF2B5EF4-FFF2-40B4-BE49-F238E27FC236}">
                <a16:creationId xmlns:a16="http://schemas.microsoft.com/office/drawing/2014/main" id="{37741661-F956-3D80-C84F-A677072BC077}"/>
              </a:ext>
            </a:extLst>
          </p:cNvPr>
          <p:cNvSpPr/>
          <p:nvPr/>
        </p:nvSpPr>
        <p:spPr>
          <a:xfrm>
            <a:off x="718110" y="1606196"/>
            <a:ext cx="10755779" cy="1036117"/>
          </a:xfrm>
          <a:prstGeom prst="rect">
            <a:avLst/>
          </a:prstGeom>
        </p:spPr>
        <p:txBody>
          <a:bodyPr wrap="square">
            <a:spAutoFit/>
          </a:bodyPr>
          <a:lstStyle/>
          <a:p>
            <a:pPr algn="ctr">
              <a:lnSpc>
                <a:spcPct val="150000"/>
              </a:lnSpc>
            </a:pPr>
            <a:r>
              <a:rPr lang="en-US" sz="2200" b="1" dirty="0" err="1">
                <a:solidFill>
                  <a:schemeClr val="tx1"/>
                </a:solidFill>
                <a:latin typeface="UTM Avo" panose="02040603050506020204" pitchFamily="18"/>
                <a:ea typeface="+mn-ea"/>
                <a:cs typeface="+mn-cs"/>
              </a:rPr>
              <a:t>Câu</a:t>
            </a:r>
            <a:r>
              <a:rPr lang="en-US" sz="2200" b="1" dirty="0">
                <a:solidFill>
                  <a:schemeClr val="tx1"/>
                </a:solidFill>
                <a:latin typeface="UTM Avo" panose="02040603050506020204" pitchFamily="18"/>
                <a:ea typeface="+mn-ea"/>
                <a:cs typeface="+mn-cs"/>
              </a:rPr>
              <a:t> 5: </a:t>
            </a:r>
            <a:r>
              <a:rPr lang="vi-VN" sz="2200" dirty="0">
                <a:solidFill>
                  <a:schemeClr val="tx1"/>
                </a:solidFill>
                <a:latin typeface="UTM Avo" panose="02040603050506020204" pitchFamily="18"/>
                <a:ea typeface="+mn-ea"/>
                <a:cs typeface="+mn-cs"/>
              </a:rPr>
              <a:t>Trong khi xem các video giải trí, em vô tình xem được một video tuyên truyền sai sự thật từ một tài khoản của người quen đăng tải, em sẽ làm gì?</a:t>
            </a:r>
            <a:endParaRPr lang="en-US" sz="2200" dirty="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272416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27"/>
                                        </p:tgtEl>
                                        <p:attrNameLst>
                                          <p:attrName>fillcolor</p:attrName>
                                        </p:attrNameLst>
                                      </p:cBhvr>
                                      <p:to>
                                        <a:srgbClr val="F6A47A"/>
                                      </p:to>
                                    </p:animClr>
                                    <p:set>
                                      <p:cBhvr>
                                        <p:cTn id="21" dur="500" fill="hold"/>
                                        <p:tgtEl>
                                          <p:spTgt spid="27"/>
                                        </p:tgtEl>
                                        <p:attrNameLst>
                                          <p:attrName>fill.type</p:attrName>
                                        </p:attrNameLst>
                                      </p:cBhvr>
                                      <p:to>
                                        <p:strVal val="solid"/>
                                      </p:to>
                                    </p:set>
                                    <p:set>
                                      <p:cBhvr>
                                        <p:cTn id="22" dur="500" fill="hold"/>
                                        <p:tgtEl>
                                          <p:spTgt spid="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B19601B-D758-468F-112D-61624B2C3010}"/>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276830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A17ADA-3B57-B928-08AD-5268FE4F4964}"/>
              </a:ext>
            </a:extLst>
          </p:cNvPr>
          <p:cNvSpPr/>
          <p:nvPr/>
        </p:nvSpPr>
        <p:spPr>
          <a:xfrm>
            <a:off x="1442695" y="2291307"/>
            <a:ext cx="9306610" cy="2958958"/>
          </a:xfrm>
          <a:prstGeom prst="rect">
            <a:avLst/>
          </a:prstGeom>
          <a:solidFill>
            <a:srgbClr val="FFFFFF"/>
          </a:solidFill>
          <a:ln w="38100">
            <a:solidFill>
              <a:schemeClr val="tx1">
                <a:lumMod val="50000"/>
              </a:schemeClr>
            </a:solidFill>
          </a:ln>
        </p:spPr>
        <p:style>
          <a:lnRef idx="2">
            <a:schemeClr val="dk1"/>
          </a:lnRef>
          <a:fillRef idx="1">
            <a:schemeClr val="lt1"/>
          </a:fillRef>
          <a:effectRef idx="0">
            <a:schemeClr val="dk1"/>
          </a:effectRef>
          <a:fontRef idx="minor">
            <a:schemeClr val="dk1"/>
          </a:fontRef>
        </p:style>
        <p:txBody>
          <a:bodyPr lIns="365760" rIns="18288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pPr marL="342900" indent="-342900">
              <a:lnSpc>
                <a:spcPct val="150000"/>
              </a:lnSpc>
              <a:spcAft>
                <a:spcPts val="300"/>
              </a:spcAft>
              <a:buFont typeface="Arial" panose="020B0604020202020204" pitchFamily="34" charset="0"/>
              <a:buChar char="•"/>
            </a:pPr>
            <a:r>
              <a:rPr lang="fr-FR" sz="2300" b="1" dirty="0" err="1">
                <a:solidFill>
                  <a:schemeClr val="tx1">
                    <a:lumMod val="50000"/>
                  </a:schemeClr>
                </a:solidFill>
                <a:latin typeface="UTM Avo" panose="02040603050506020204" pitchFamily="18"/>
                <a:cs typeface="Arial" panose="020B0604020202020204" pitchFamily="34" charset="0"/>
              </a:rPr>
              <a:t>Xây</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dựng</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tiểu</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phẩm</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chủ</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đề</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Bảo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vệ</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lẽ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phải</a:t>
            </a:r>
            <a:r>
              <a:rPr lang="fr-FR" sz="2300" b="1" dirty="0">
                <a:solidFill>
                  <a:schemeClr val="tx1">
                    <a:lumMod val="50000"/>
                  </a:schemeClr>
                </a:solidFill>
                <a:latin typeface="UTM Avo" panose="02040603050506020204" pitchFamily="18"/>
                <a:cs typeface="Arial" panose="020B0604020202020204" pitchFamily="34" charset="0"/>
              </a:rPr>
              <a:t>”:</a:t>
            </a:r>
          </a:p>
          <a:p>
            <a:pPr>
              <a:lnSpc>
                <a:spcPct val="150000"/>
              </a:lnSpc>
              <a:spcAft>
                <a:spcPts val="300"/>
              </a:spcAft>
            </a:pPr>
            <a:r>
              <a:rPr lang="fr-FR" sz="2300" b="1" dirty="0" err="1">
                <a:solidFill>
                  <a:schemeClr val="tx1">
                    <a:lumMod val="50000"/>
                  </a:schemeClr>
                </a:solidFill>
                <a:latin typeface="UTM Avo" panose="02040603050506020204" pitchFamily="18"/>
                <a:cs typeface="Arial" panose="020B0604020202020204" pitchFamily="34" charset="0"/>
              </a:rPr>
              <a:t>Gợi</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ý</a:t>
            </a:r>
            <a:r>
              <a:rPr lang="fr-FR" sz="2300" b="1"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Lập</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kế</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hoạch</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tên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tiểu</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phẩm</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nội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dung</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tiểu</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phẩm</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thời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gian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thực</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hiện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phân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công</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thực</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hiện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thời</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gian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hoàn</a:t>
            </a:r>
            <a:r>
              <a:rPr lang="fr-FR" sz="2300" dirty="0">
                <a:solidFill>
                  <a:schemeClr val="tx1">
                    <a:lumMod val="50000"/>
                  </a:schemeClr>
                </a:solidFill>
                <a:latin typeface="UTM Avo" panose="02040603050506020204" pitchFamily="18"/>
                <a:cs typeface="Arial" panose="020B0604020202020204" pitchFamily="34" charset="0"/>
              </a:rPr>
              <a:t> </a:t>
            </a:r>
            <a:r>
              <a:rPr lang="fr-FR" sz="2300" dirty="0" err="1">
                <a:solidFill>
                  <a:schemeClr val="tx1">
                    <a:lumMod val="50000"/>
                  </a:schemeClr>
                </a:solidFill>
                <a:latin typeface="UTM Avo" panose="02040603050506020204" pitchFamily="18"/>
                <a:cs typeface="Arial" panose="020B0604020202020204" pitchFamily="34" charset="0"/>
              </a:rPr>
              <a:t>thành</a:t>
            </a:r>
            <a:r>
              <a:rPr lang="fr-FR" sz="2300" dirty="0">
                <a:solidFill>
                  <a:schemeClr val="tx1">
                    <a:lumMod val="50000"/>
                  </a:schemeClr>
                </a:solidFill>
                <a:latin typeface="UTM Avo" panose="02040603050506020204" pitchFamily="18"/>
                <a:cs typeface="Arial" panose="020B0604020202020204" pitchFamily="34" charset="0"/>
              </a:rPr>
              <a:t>.</a:t>
            </a:r>
          </a:p>
          <a:p>
            <a:pPr marL="342900" indent="-342900">
              <a:lnSpc>
                <a:spcPct val="150000"/>
              </a:lnSpc>
              <a:spcAft>
                <a:spcPts val="300"/>
              </a:spcAft>
              <a:buFont typeface="Arial" panose="020B0604020202020204" pitchFamily="34" charset="0"/>
              <a:buChar char="•"/>
            </a:pPr>
            <a:r>
              <a:rPr lang="fr-FR" sz="2300" b="1" dirty="0" err="1">
                <a:solidFill>
                  <a:schemeClr val="tx1">
                    <a:lumMod val="50000"/>
                  </a:schemeClr>
                </a:solidFill>
                <a:latin typeface="UTM Avo" panose="02040603050506020204" pitchFamily="18"/>
                <a:cs typeface="Arial" panose="020B0604020202020204" pitchFamily="34" charset="0"/>
              </a:rPr>
              <a:t>Vẽ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một</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bức</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tranh</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theo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chủ</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đề</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Bảo</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vệ</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lẽ</a:t>
            </a:r>
            <a:r>
              <a:rPr lang="fr-FR" sz="2300" b="1" dirty="0">
                <a:solidFill>
                  <a:schemeClr val="tx1">
                    <a:lumMod val="50000"/>
                  </a:schemeClr>
                </a:solidFill>
                <a:latin typeface="UTM Avo" panose="02040603050506020204" pitchFamily="18"/>
                <a:cs typeface="Arial" panose="020B0604020202020204" pitchFamily="34" charset="0"/>
              </a:rPr>
              <a:t> </a:t>
            </a:r>
            <a:r>
              <a:rPr lang="fr-FR" sz="2300" b="1" dirty="0" err="1">
                <a:solidFill>
                  <a:schemeClr val="tx1">
                    <a:lumMod val="50000"/>
                  </a:schemeClr>
                </a:solidFill>
                <a:latin typeface="UTM Avo" panose="02040603050506020204" pitchFamily="18"/>
                <a:cs typeface="Arial" panose="020B0604020202020204" pitchFamily="34" charset="0"/>
              </a:rPr>
              <a:t>phải</a:t>
            </a:r>
            <a:r>
              <a:rPr lang="fr-FR" sz="2300" b="1" dirty="0">
                <a:solidFill>
                  <a:schemeClr val="tx1">
                    <a:lumMod val="50000"/>
                  </a:schemeClr>
                </a:solidFill>
                <a:latin typeface="UTM Avo" panose="02040603050506020204" pitchFamily="18"/>
                <a:cs typeface="Arial" panose="020B0604020202020204" pitchFamily="34" charset="0"/>
              </a:rPr>
              <a:t>”</a:t>
            </a:r>
          </a:p>
          <a:p>
            <a:pPr>
              <a:spcAft>
                <a:spcPts val="300"/>
              </a:spcAft>
            </a:pPr>
            <a:endParaRPr lang="fr-FR" sz="2300" b="1" dirty="0">
              <a:solidFill>
                <a:schemeClr val="tx1">
                  <a:lumMod val="50000"/>
                </a:schemeClr>
              </a:solidFill>
              <a:latin typeface="UTM Avo" panose="02040603050506020204" pitchFamily="18"/>
              <a:cs typeface="Arial" panose="020B0604020202020204" pitchFamily="34" charset="0"/>
            </a:endParaRPr>
          </a:p>
        </p:txBody>
      </p:sp>
      <p:sp>
        <p:nvSpPr>
          <p:cNvPr id="7" name="Arrow: Pentagon 18">
            <a:extLst>
              <a:ext uri="{FF2B5EF4-FFF2-40B4-BE49-F238E27FC236}">
                <a16:creationId xmlns:a16="http://schemas.microsoft.com/office/drawing/2014/main" id="{7084E438-3B26-BEB9-E1A2-053B96AED21B}"/>
              </a:ext>
            </a:extLst>
          </p:cNvPr>
          <p:cNvSpPr/>
          <p:nvPr/>
        </p:nvSpPr>
        <p:spPr>
          <a:xfrm>
            <a:off x="1442695" y="1898016"/>
            <a:ext cx="3798022" cy="596045"/>
          </a:xfrm>
          <a:prstGeom prst="homePlate">
            <a:avLst>
              <a:gd name="adj" fmla="val 85161"/>
            </a:avLst>
          </a:prstGeom>
          <a:solidFill>
            <a:schemeClr val="bg2">
              <a:lumMod val="50000"/>
            </a:schemeClr>
          </a:solidFill>
          <a:ln w="38100">
            <a:solidFill>
              <a:schemeClr val="bg2">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dk1"/>
                </a:solidFill>
                <a:latin typeface="+mn-lt"/>
                <a:ea typeface="+mn-ea"/>
                <a:cs typeface="+mn-cs"/>
                <a:sym typeface="Arial"/>
              </a:defRPr>
            </a:lvl9pPr>
          </a:lstStyle>
          <a:p>
            <a:r>
              <a:rPr lang="en-US" sz="2600" b="1">
                <a:solidFill>
                  <a:srgbClr val="FFFFFF"/>
                </a:solidFill>
                <a:latin typeface="UTM Avo" panose="02040603050506020204" pitchFamily="18"/>
                <a:cs typeface="Arial" panose="020B0604020202020204" pitchFamily="34" charset="0"/>
              </a:rPr>
              <a:t>  LÀM VIỆC NHÓM</a:t>
            </a:r>
            <a:endParaRPr lang="en-US" sz="2600" b="1" i="1" dirty="0">
              <a:solidFill>
                <a:srgbClr val="FFFFFF"/>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96045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573823B-54C4-4F96-19B1-DEBEEC7DA8D8}"/>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1134939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E3386B7-94CF-1BBA-A431-E5760D0104B5}"/>
              </a:ext>
            </a:extLst>
          </p:cNvPr>
          <p:cNvSpPr/>
          <p:nvPr/>
        </p:nvSpPr>
        <p:spPr>
          <a:xfrm rot="5400000">
            <a:off x="5477384" y="-885039"/>
            <a:ext cx="1237230" cy="7834655"/>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4" name="TextBox 3">
            <a:extLst>
              <a:ext uri="{FF2B5EF4-FFF2-40B4-BE49-F238E27FC236}">
                <a16:creationId xmlns:a16="http://schemas.microsoft.com/office/drawing/2014/main" id="{06046735-0EA4-C60E-23AA-CEFC29C93AD9}"/>
              </a:ext>
            </a:extLst>
          </p:cNvPr>
          <p:cNvSpPr txBox="1"/>
          <p:nvPr/>
        </p:nvSpPr>
        <p:spPr>
          <a:xfrm>
            <a:off x="2222406" y="2413673"/>
            <a:ext cx="7747181" cy="1146271"/>
          </a:xfrm>
          <a:prstGeom prst="roundRect">
            <a:avLst/>
          </a:prstGeom>
          <a:noFill/>
        </p:spPr>
        <p:txBody>
          <a:bodyPr wrap="square">
            <a:spAutoFit/>
          </a:bodyPr>
          <a:lstStyle/>
          <a:p>
            <a:pPr algn="ctr">
              <a:lnSpc>
                <a:spcPct val="150000"/>
              </a:lnSpc>
              <a:spcBef>
                <a:spcPts val="300"/>
              </a:spcBef>
              <a:spcAft>
                <a:spcPts val="300"/>
              </a:spcAft>
            </a:pP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Ôn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lại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kiến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thức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đã</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học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Sự</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cần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thiết</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Thực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hiện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a:t>
            </a:r>
          </a:p>
        </p:txBody>
      </p:sp>
      <p:sp>
        <p:nvSpPr>
          <p:cNvPr id="5" name="Freeform 9">
            <a:extLst>
              <a:ext uri="{FF2B5EF4-FFF2-40B4-BE49-F238E27FC236}">
                <a16:creationId xmlns:a16="http://schemas.microsoft.com/office/drawing/2014/main" id="{AAD0439B-A98E-E374-E530-DB91F3388A00}"/>
              </a:ext>
            </a:extLst>
          </p:cNvPr>
          <p:cNvSpPr/>
          <p:nvPr/>
        </p:nvSpPr>
        <p:spPr>
          <a:xfrm rot="5400000">
            <a:off x="5477382" y="591952"/>
            <a:ext cx="1237231" cy="7834656"/>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6" name="TextBox 5">
            <a:extLst>
              <a:ext uri="{FF2B5EF4-FFF2-40B4-BE49-F238E27FC236}">
                <a16:creationId xmlns:a16="http://schemas.microsoft.com/office/drawing/2014/main" id="{E6FBE212-00AB-45FC-300C-26E80EF6DF40}"/>
              </a:ext>
            </a:extLst>
          </p:cNvPr>
          <p:cNvSpPr txBox="1"/>
          <p:nvPr/>
        </p:nvSpPr>
        <p:spPr>
          <a:xfrm>
            <a:off x="2113670" y="3870845"/>
            <a:ext cx="7964651" cy="1157480"/>
          </a:xfrm>
          <a:prstGeom prst="roundRect">
            <a:avLst/>
          </a:prstGeom>
          <a:noFill/>
        </p:spPr>
        <p:txBody>
          <a:bodyPr wrap="square">
            <a:spAutoFit/>
          </a:bodyPr>
          <a:lstStyle/>
          <a:p>
            <a:pPr algn="ctr">
              <a:lnSpc>
                <a:spcPct val="150000"/>
              </a:lnSpc>
            </a:pPr>
            <a:r>
              <a:rPr lang="vi-VN"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Đọc và tìm hiểu trước nội dung </a:t>
            </a:r>
          </a:p>
          <a:p>
            <a:pPr algn="ctr">
              <a:lnSpc>
                <a:spcPct val="150000"/>
              </a:lnSpc>
            </a:pPr>
            <a:r>
              <a:rPr lang="vi-VN" sz="2200" b="1"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Bài 5 – Bảo vệ môi trường và tài nguyên thiên nhiên.</a:t>
            </a:r>
          </a:p>
        </p:txBody>
      </p:sp>
      <p:pic>
        <p:nvPicPr>
          <p:cNvPr id="8" name="Picture 7">
            <a:extLst>
              <a:ext uri="{FF2B5EF4-FFF2-40B4-BE49-F238E27FC236}">
                <a16:creationId xmlns:a16="http://schemas.microsoft.com/office/drawing/2014/main" id="{A5319A87-1CCB-F5A8-C286-B2953FC565C7}"/>
              </a:ext>
            </a:extLst>
          </p:cNvPr>
          <p:cNvPicPr>
            <a:picLocks noChangeAspect="1"/>
          </p:cNvPicPr>
          <p:nvPr/>
        </p:nvPicPr>
        <p:blipFill>
          <a:blip r:embed="rId3"/>
          <a:stretch>
            <a:fillRect/>
          </a:stretch>
        </p:blipFill>
        <p:spPr>
          <a:xfrm>
            <a:off x="0" y="4233315"/>
            <a:ext cx="2454442" cy="2454442"/>
          </a:xfrm>
          <a:prstGeom prst="rect">
            <a:avLst/>
          </a:prstGeom>
        </p:spPr>
      </p:pic>
    </p:spTree>
    <p:extLst>
      <p:ext uri="{BB962C8B-B14F-4D97-AF65-F5344CB8AC3E}">
        <p14:creationId xmlns:p14="http://schemas.microsoft.com/office/powerpoint/2010/main" val="262771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94E4AA-A2F7-7D64-1FEA-757A9BF3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F8FABD-0006-B1BF-6AEC-43A3B74E6D6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C3960B0B-C8FF-9290-ED38-DF87FC24649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5" name="TextBox 4">
            <a:extLst>
              <a:ext uri="{FF2B5EF4-FFF2-40B4-BE49-F238E27FC236}">
                <a16:creationId xmlns:a16="http://schemas.microsoft.com/office/drawing/2014/main" id="{66EB9309-6CB1-851D-F827-DD274A201275}"/>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err="1">
                <a:solidFill>
                  <a:schemeClr val="accent2">
                    <a:lumMod val="50000"/>
                  </a:schemeClr>
                </a:solidFill>
                <a:latin typeface="UTM Avo" panose="02040603050506020204" pitchFamily="18" charset="0"/>
              </a:rPr>
              <a:t>Hoặc</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truy</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cập</a:t>
            </a:r>
            <a:r>
              <a:rPr lang="en-US" sz="2000" dirty="0">
                <a:solidFill>
                  <a:schemeClr val="accent2">
                    <a:lumMod val="50000"/>
                  </a:schemeClr>
                </a:solidFill>
                <a:latin typeface="UTM Avo" panose="02040603050506020204" pitchFamily="18" charset="0"/>
              </a:rPr>
              <a:t> qua QR code</a:t>
            </a:r>
          </a:p>
        </p:txBody>
      </p:sp>
      <p:pic>
        <p:nvPicPr>
          <p:cNvPr id="6" name="Picture 2" descr="Ngón Trỏ, ngón tay, Máy tính Biểu tượng Tay - tay png tải về - Miễn phí  trong suốt Tay png Tải về.">
            <a:extLst>
              <a:ext uri="{FF2B5EF4-FFF2-40B4-BE49-F238E27FC236}">
                <a16:creationId xmlns:a16="http://schemas.microsoft.com/office/drawing/2014/main" id="{F3C046E9-FB47-BBD9-B716-B6BE9647AD6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649C368-F42B-AE8D-D5F8-4F9452DBD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1764</Words>
  <Application>Microsoft Office PowerPoint</Application>
  <PresentationFormat>Widescreen</PresentationFormat>
  <Paragraphs>78</Paragraphs>
  <Slides>28</Slides>
  <Notes>3</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28</vt:i4>
      </vt:variant>
    </vt:vector>
  </HeadingPairs>
  <TitlesOfParts>
    <vt:vector size="33" baseType="lpstr">
      <vt:lpstr>Arial</vt:lpstr>
      <vt:lpstr>Calibri</vt:lpstr>
      <vt:lpstr>UTM Avo</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13</cp:revision>
  <dcterms:created xsi:type="dcterms:W3CDTF">2023-10-19T01:39:18Z</dcterms:created>
  <dcterms:modified xsi:type="dcterms:W3CDTF">2024-05-21T10:43:56Z</dcterms:modified>
</cp:coreProperties>
</file>