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51"/>
  </p:notesMasterIdLst>
  <p:sldIdLst>
    <p:sldId id="274" r:id="rId3"/>
    <p:sldId id="257" r:id="rId4"/>
    <p:sldId id="275" r:id="rId5"/>
    <p:sldId id="333" r:id="rId6"/>
    <p:sldId id="259" r:id="rId7"/>
    <p:sldId id="289" r:id="rId8"/>
    <p:sldId id="322"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346" r:id="rId22"/>
    <p:sldId id="347" r:id="rId23"/>
    <p:sldId id="349" r:id="rId24"/>
    <p:sldId id="350" r:id="rId25"/>
    <p:sldId id="351" r:id="rId26"/>
    <p:sldId id="352" r:id="rId27"/>
    <p:sldId id="353" r:id="rId28"/>
    <p:sldId id="354" r:id="rId29"/>
    <p:sldId id="355" r:id="rId30"/>
    <p:sldId id="356" r:id="rId31"/>
    <p:sldId id="358" r:id="rId32"/>
    <p:sldId id="359" r:id="rId33"/>
    <p:sldId id="360" r:id="rId34"/>
    <p:sldId id="361" r:id="rId35"/>
    <p:sldId id="362" r:id="rId36"/>
    <p:sldId id="363" r:id="rId37"/>
    <p:sldId id="364" r:id="rId38"/>
    <p:sldId id="261" r:id="rId39"/>
    <p:sldId id="300" r:id="rId40"/>
    <p:sldId id="315" r:id="rId41"/>
    <p:sldId id="263" r:id="rId42"/>
    <p:sldId id="319" r:id="rId43"/>
    <p:sldId id="365" r:id="rId44"/>
    <p:sldId id="267" r:id="rId45"/>
    <p:sldId id="320" r:id="rId46"/>
    <p:sldId id="332" r:id="rId47"/>
    <p:sldId id="321" r:id="rId48"/>
    <p:sldId id="272" r:id="rId49"/>
    <p:sldId id="273" r:id="rId5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g+84l154S7pljtIYrKvqw4EO94b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120"/>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93" autoAdjust="0"/>
    <p:restoredTop sz="94660"/>
  </p:normalViewPr>
  <p:slideViewPr>
    <p:cSldViewPr snapToGrid="0">
      <p:cViewPr varScale="1">
        <p:scale>
          <a:sx n="106" d="100"/>
          <a:sy n="106" d="100"/>
        </p:scale>
        <p:origin x="126" y="114"/>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8" name="Google Shape;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3" name="Google Shape;2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5"/>
        <p:cNvGrpSpPr/>
        <p:nvPr/>
      </p:nvGrpSpPr>
      <p:grpSpPr>
        <a:xfrm>
          <a:off x="0" y="0"/>
          <a:ext cx="0" cy="0"/>
          <a:chOff x="0" y="0"/>
          <a:chExt cx="0" cy="0"/>
        </a:xfrm>
      </p:grpSpPr>
      <p:sp>
        <p:nvSpPr>
          <p:cNvPr id="26" name="Google Shape;2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8" name="Google Shape;2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9" name="Google Shape;2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4" name="Google Shape;3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2" name="Google Shape;4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28"/>
          <p:cNvSpPr>
            <a:spLocks noGrp="1"/>
          </p:cNvSpPr>
          <p:nvPr>
            <p:ph type="pic" idx="2"/>
          </p:nvPr>
        </p:nvSpPr>
        <p:spPr>
          <a:xfrm>
            <a:off x="5183188" y="987425"/>
            <a:ext cx="6172200" cy="4873625"/>
          </a:xfrm>
          <a:prstGeom prst="rect">
            <a:avLst/>
          </a:prstGeom>
          <a:noFill/>
          <a:ln>
            <a:noFill/>
          </a:ln>
        </p:spPr>
      </p:sp>
      <p:sp>
        <p:nvSpPr>
          <p:cNvPr id="68" name="Google Shape;68;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04/06/2024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8094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04/06/2024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7857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04/06/2024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72235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04/06/2024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14947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1D8BD707-D9CF-40AE-B4C6-C98DA3205C09}" type="datetimeFigureOut">
              <a:rPr lang="en-US" smtClean="0"/>
              <a:pPr/>
              <a:t>04/06/2024</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7209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1D8BD707-D9CF-40AE-B4C6-C98DA3205C09}" type="datetimeFigureOut">
              <a:rPr lang="en-US" smtClean="0"/>
              <a:pPr/>
              <a:t>04/06/2024</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53403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D8BD707-D9CF-40AE-B4C6-C98DA3205C09}" type="datetimeFigureOut">
              <a:rPr lang="en-US" smtClean="0"/>
              <a:pPr/>
              <a:t>04/06/2024</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88010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04/06/2024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87790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04/06/2024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962465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04/06/2024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973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04/06/2024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00477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2" name="Google Shape;1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3" name="Google Shape;1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latin typeface="UTM Avo" panose="02040603050506020204" pitchFamily="18" charset="0"/>
              </a:defRPr>
            </a:lvl1pPr>
          </a:lstStyle>
          <a:p>
            <a:fld id="{1D8BD707-D9CF-40AE-B4C6-C98DA3205C09}" type="datetimeFigureOut">
              <a:rPr lang="en-US" smtClean="0"/>
              <a:pPr/>
              <a:t>04/06/2024</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latin typeface="UTM Avo" panose="02040603050506020204" pitchFamily="18" charset="0"/>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latin typeface="UTM Avo" panose="02040603050506020204" pitchFamily="18"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000997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5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55"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18.xml"/><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png"/><Relationship Id="rId1" Type="http://schemas.openxmlformats.org/officeDocument/2006/relationships/slideLayout" Target="../slideLayouts/slideLayout18.xml"/><Relationship Id="rId5" Type="http://schemas.openxmlformats.org/officeDocument/2006/relationships/image" Target="../media/image26.sv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1.svg"/><Relationship Id="rId2" Type="http://schemas.openxmlformats.org/officeDocument/2006/relationships/image" Target="../media/image10.png"/><Relationship Id="rId1" Type="http://schemas.openxmlformats.org/officeDocument/2006/relationships/slideLayout" Target="../slideLayouts/slideLayout18.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hyperlink" Target="https://hoc10.vn/doc-sach/sinh-hoc-10/1/165/58"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6.pn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59"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59" TargetMode="Externa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18.xml"/><Relationship Id="rId4" Type="http://schemas.openxmlformats.org/officeDocument/2006/relationships/image" Target="../media/image44.svg"/></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
          <p:cNvSpPr txBox="1"/>
          <p:nvPr/>
        </p:nvSpPr>
        <p:spPr>
          <a:xfrm>
            <a:off x="8534400" y="76200"/>
            <a:ext cx="3541485" cy="646331"/>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UTM Avo" panose="02040603050506020204" pitchFamily="18" charset="0"/>
                <a:sym typeface="Arial"/>
              </a:rPr>
              <a:t>Sinh </a:t>
            </a:r>
            <a:r>
              <a:rPr kumimoji="0" lang="en-US" sz="3600" b="0" i="0" u="none" strike="noStrike" kern="0" cap="none" spc="0" normalizeH="0" baseline="0" noProof="0" dirty="0" err="1">
                <a:ln>
                  <a:noFill/>
                </a:ln>
                <a:solidFill>
                  <a:srgbClr val="FFFFFF"/>
                </a:solidFill>
                <a:effectLst/>
                <a:uLnTx/>
                <a:uFillTx/>
                <a:latin typeface="UTM Avo" panose="02040603050506020204" pitchFamily="18" charset="0"/>
                <a:sym typeface="Arial"/>
              </a:rPr>
              <a:t>học</a:t>
            </a:r>
            <a:r>
              <a:rPr kumimoji="0" lang="en-US" sz="3600" b="0" i="0" u="none" strike="noStrike" kern="0" cap="none" spc="0" normalizeH="0" baseline="0" noProof="0" dirty="0">
                <a:ln>
                  <a:noFill/>
                </a:ln>
                <a:solidFill>
                  <a:srgbClr val="FFFFFF"/>
                </a:solidFill>
                <a:effectLst/>
                <a:uLnTx/>
                <a:uFillTx/>
                <a:latin typeface="UTM Avo" panose="02040603050506020204" pitchFamily="18" charset="0"/>
                <a:sym typeface="Arial"/>
              </a:rPr>
              <a:t> 10</a:t>
            </a:r>
            <a:endParaRPr kumimoji="0" sz="1400" b="0" i="0" u="none" strike="noStrike" kern="0" cap="none" spc="0" normalizeH="0" baseline="0" noProof="0" dirty="0">
              <a:ln>
                <a:noFill/>
              </a:ln>
              <a:solidFill>
                <a:srgbClr val="000000"/>
              </a:solidFill>
              <a:effectLst/>
              <a:uLnTx/>
              <a:uFillTx/>
              <a:latin typeface="UTM Avo" panose="02040603050506020204" pitchFamily="18" charset="0"/>
              <a:sym typeface="Arial"/>
            </a:endParaRPr>
          </a:p>
        </p:txBody>
      </p:sp>
      <p:sp>
        <p:nvSpPr>
          <p:cNvPr id="89" name="Google Shape;89;p1"/>
          <p:cNvSpPr txBox="1"/>
          <p:nvPr/>
        </p:nvSpPr>
        <p:spPr>
          <a:xfrm>
            <a:off x="0" y="1448286"/>
            <a:ext cx="12192000" cy="2467154"/>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4800" b="1" i="0" u="none" strike="noStrike" kern="0" cap="none" spc="0" normalizeH="0" baseline="0" noProof="0" dirty="0">
                <a:ln>
                  <a:noFill/>
                </a:ln>
                <a:solidFill>
                  <a:srgbClr val="002060"/>
                </a:solidFill>
                <a:effectLst/>
                <a:uLnTx/>
                <a:uFillTx/>
                <a:latin typeface="UTM Avo" panose="02040603050506020204" pitchFamily="18" charset="0"/>
                <a:sym typeface="Arial"/>
              </a:rPr>
              <a:t>Chủ đề 6. Trao đổi chất và</a:t>
            </a:r>
            <a:endParaRPr kumimoji="0" lang="en-US" sz="4800" b="1" i="0" u="none" strike="noStrike" kern="0" cap="none" spc="0" normalizeH="0" baseline="0" noProof="0" dirty="0">
              <a:ln>
                <a:noFill/>
              </a:ln>
              <a:solidFill>
                <a:srgbClr val="002060"/>
              </a:solidFill>
              <a:effectLst/>
              <a:uLnTx/>
              <a:uFillTx/>
              <a:latin typeface="UTM Avo" panose="02040603050506020204" pitchFamily="18" charset="0"/>
              <a:sym typeface="Arial"/>
            </a:endParaRPr>
          </a:p>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4800" b="1" i="0" u="none" strike="noStrike" kern="0" cap="none" spc="0" normalizeH="0" baseline="0" noProof="0" dirty="0">
                <a:ln>
                  <a:noFill/>
                </a:ln>
                <a:solidFill>
                  <a:srgbClr val="002060"/>
                </a:solidFill>
                <a:effectLst/>
                <a:uLnTx/>
                <a:uFillTx/>
                <a:latin typeface="UTM Avo" panose="02040603050506020204" pitchFamily="18" charset="0"/>
                <a:sym typeface="Arial"/>
              </a:rPr>
              <a:t>chuyển hóa năng lượng ở tế bào</a:t>
            </a:r>
            <a:endPar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endParaRPr>
          </a:p>
        </p:txBody>
      </p:sp>
      <p:sp>
        <p:nvSpPr>
          <p:cNvPr id="90" name="Google Shape;90;p1"/>
          <p:cNvSpPr txBox="1"/>
          <p:nvPr/>
        </p:nvSpPr>
        <p:spPr>
          <a:xfrm>
            <a:off x="1074964" y="3606422"/>
            <a:ext cx="10042072" cy="2479417"/>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4400"/>
              <a:buFont typeface="Calibri"/>
              <a:buNone/>
              <a:tabLst/>
              <a:defRPr/>
            </a:pPr>
            <a:r>
              <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rPr>
              <a:t>Bài 9: Trao </a:t>
            </a: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sym typeface="Arial"/>
              </a:rPr>
              <a:t>đổi</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rPr>
              <a:t> </a:t>
            </a: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sym typeface="Arial"/>
              </a:rPr>
              <a:t>chất</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rPr>
              <a:t> </a:t>
            </a:r>
          </a:p>
          <a:p>
            <a:pPr marL="0" marR="0" lvl="0" indent="0" algn="ctr" defTabSz="914400" rtl="0" eaLnBrk="1" fontAlgn="auto" latinLnBrk="0" hangingPunct="1">
              <a:lnSpc>
                <a:spcPct val="150000"/>
              </a:lnSpc>
              <a:spcBef>
                <a:spcPts val="0"/>
              </a:spcBef>
              <a:spcAft>
                <a:spcPts val="0"/>
              </a:spcAft>
              <a:buClr>
                <a:srgbClr val="000000"/>
              </a:buClr>
              <a:buSzPts val="4400"/>
              <a:buFont typeface="Calibri"/>
              <a:buNone/>
              <a:tabLst/>
              <a:defRPr/>
            </a:pPr>
            <a:r>
              <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rPr>
              <a:t>qua </a:t>
            </a: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sym typeface="Arial"/>
              </a:rPr>
              <a:t>màng</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rPr>
              <a:t> </a:t>
            </a: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sym typeface="Arial"/>
              </a:rPr>
              <a:t>sinh</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rPr>
              <a:t> </a:t>
            </a: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sym typeface="Arial"/>
              </a:rPr>
              <a:t>chất</a:t>
            </a:r>
            <a:endParaRPr kumimoji="0" sz="4800" b="1" i="0" u="none" strike="noStrike" kern="0" cap="none" spc="0" normalizeH="0" baseline="0" noProof="0" dirty="0">
              <a:ln>
                <a:noFill/>
              </a:ln>
              <a:solidFill>
                <a:srgbClr val="FF0000"/>
              </a:solidFill>
              <a:effectLst/>
              <a:uLnTx/>
              <a:uFillTx/>
              <a:latin typeface="UTM Avo" panose="02040603050506020204" pitchFamily="18"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pic>
        <p:nvPicPr>
          <p:cNvPr id="95" name="Google Shape;95;p2">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DB52897-BE5D-731B-FB58-C40CA0580581}"/>
              </a:ext>
            </a:extLst>
          </p:cNvPr>
          <p:cNvSpPr txBox="1"/>
          <p:nvPr/>
        </p:nvSpPr>
        <p:spPr>
          <a:xfrm>
            <a:off x="855980" y="1538395"/>
            <a:ext cx="10439400" cy="1121846"/>
          </a:xfrm>
          <a:prstGeom prst="rect">
            <a:avLst/>
          </a:prstGeom>
          <a:noFill/>
        </p:spPr>
        <p:txBody>
          <a:bodyPr wrap="square">
            <a:spAutoFit/>
          </a:bodyPr>
          <a:lstStyle/>
          <a:p>
            <a:pPr algn="just">
              <a:lnSpc>
                <a:spcPct val="150000"/>
              </a:lnSpc>
              <a:spcBef>
                <a:spcPts val="200"/>
              </a:spcBef>
              <a:spcAft>
                <a:spcPts val="200"/>
              </a:spcAft>
            </a:pPr>
            <a:r>
              <a:rPr lang="vi-VN" sz="2400" dirty="0">
                <a:latin typeface="UTM Avo" panose="02040603050506020204" pitchFamily="18" charset="0"/>
                <a:cs typeface="+mn-ea"/>
                <a:sym typeface="+mn-lt"/>
              </a:rPr>
              <a:t>Mô tả sự thay đổi hình thái của cây khi tưới nước. Em hãy giải thích sự thay đổi đó.</a:t>
            </a:r>
          </a:p>
        </p:txBody>
      </p:sp>
      <p:grpSp>
        <p:nvGrpSpPr>
          <p:cNvPr id="13" name="Group 12">
            <a:extLst>
              <a:ext uri="{FF2B5EF4-FFF2-40B4-BE49-F238E27FC236}">
                <a16:creationId xmlns:a16="http://schemas.microsoft.com/office/drawing/2014/main" id="{59B0D1B2-60BB-9DC3-1419-61AC9A9E8534}"/>
              </a:ext>
            </a:extLst>
          </p:cNvPr>
          <p:cNvGrpSpPr/>
          <p:nvPr/>
        </p:nvGrpSpPr>
        <p:grpSpPr>
          <a:xfrm>
            <a:off x="5424309" y="2821823"/>
            <a:ext cx="5790619" cy="3559179"/>
            <a:chOff x="5586869" y="2588143"/>
            <a:chExt cx="5790619" cy="3559179"/>
          </a:xfrm>
        </p:grpSpPr>
        <p:pic>
          <p:nvPicPr>
            <p:cNvPr id="12" name="Picture 5">
              <a:extLst>
                <a:ext uri="{FF2B5EF4-FFF2-40B4-BE49-F238E27FC236}">
                  <a16:creationId xmlns:a16="http://schemas.microsoft.com/office/drawing/2014/main" id="{696DE60B-CC8A-2C97-E6EA-9116D481DD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586869" y="2588143"/>
              <a:ext cx="5790619" cy="3559179"/>
            </a:xfrm>
            <a:prstGeom prst="rect">
              <a:avLst/>
            </a:prstGeom>
          </p:spPr>
        </p:pic>
        <p:sp>
          <p:nvSpPr>
            <p:cNvPr id="10" name="TextBox 9">
              <a:extLst>
                <a:ext uri="{FF2B5EF4-FFF2-40B4-BE49-F238E27FC236}">
                  <a16:creationId xmlns:a16="http://schemas.microsoft.com/office/drawing/2014/main" id="{B034B353-0640-EB93-89FF-28090A58A0BE}"/>
                </a:ext>
              </a:extLst>
            </p:cNvPr>
            <p:cNvSpPr txBox="1"/>
            <p:nvPr/>
          </p:nvSpPr>
          <p:spPr>
            <a:xfrm>
              <a:off x="6329680" y="3275755"/>
              <a:ext cx="4389120" cy="2229841"/>
            </a:xfrm>
            <a:prstGeom prst="rect">
              <a:avLst/>
            </a:prstGeom>
            <a:noFill/>
          </p:spPr>
          <p:txBody>
            <a:bodyPr wrap="square">
              <a:spAutoFit/>
            </a:bodyPr>
            <a:lstStyle/>
            <a:p>
              <a:pPr algn="just">
                <a:lnSpc>
                  <a:spcPct val="150000"/>
                </a:lnSpc>
                <a:spcBef>
                  <a:spcPts val="200"/>
                </a:spcBef>
                <a:spcAft>
                  <a:spcPts val="200"/>
                </a:spcAft>
              </a:pPr>
              <a:r>
                <a:rPr lang="vi-VN" sz="2400" dirty="0">
                  <a:latin typeface="UTM Avo" panose="02040603050506020204" pitchFamily="18" charset="0"/>
                  <a:cs typeface="+mn-ea"/>
                  <a:sym typeface="+mn-lt"/>
                </a:rPr>
                <a:t>Điều gì sẽ xảy ra khi nhỏ một vài giọt nước hoa/ dầu gió ra bàn. Vì sao điều đó xảy ra?</a:t>
              </a:r>
            </a:p>
          </p:txBody>
        </p:sp>
      </p:grpSp>
      <p:pic>
        <p:nvPicPr>
          <p:cNvPr id="11" name="Picture 10">
            <a:extLst>
              <a:ext uri="{FF2B5EF4-FFF2-40B4-BE49-F238E27FC236}">
                <a16:creationId xmlns:a16="http://schemas.microsoft.com/office/drawing/2014/main" id="{44BB9517-44E1-F649-2684-57977647F498}"/>
              </a:ext>
            </a:extLst>
          </p:cNvPr>
          <p:cNvPicPr>
            <a:picLocks noChangeAspect="1"/>
          </p:cNvPicPr>
          <p:nvPr/>
        </p:nvPicPr>
        <p:blipFill rotWithShape="1">
          <a:blip r:embed="rId5"/>
          <a:srcRect l="71049" t="6987" r="5096" b="7504"/>
          <a:stretch/>
        </p:blipFill>
        <p:spPr>
          <a:xfrm>
            <a:off x="987233" y="2788169"/>
            <a:ext cx="3818447" cy="35120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DB52897-BE5D-731B-FB58-C40CA0580581}"/>
              </a:ext>
            </a:extLst>
          </p:cNvPr>
          <p:cNvSpPr txBox="1"/>
          <p:nvPr/>
        </p:nvSpPr>
        <p:spPr>
          <a:xfrm>
            <a:off x="581660" y="1487595"/>
            <a:ext cx="8470900" cy="4497129"/>
          </a:xfrm>
          <a:prstGeom prst="rect">
            <a:avLst/>
          </a:prstGeom>
          <a:noFill/>
        </p:spPr>
        <p:txBody>
          <a:bodyPr wrap="square">
            <a:spAutoFit/>
          </a:bodyPr>
          <a:lstStyle/>
          <a:p>
            <a:pPr marL="342900" indent="-342900" algn="just">
              <a:lnSpc>
                <a:spcPct val="150000"/>
              </a:lnSpc>
              <a:spcBef>
                <a:spcPts val="200"/>
              </a:spcBef>
              <a:spcAft>
                <a:spcPts val="200"/>
              </a:spcAft>
              <a:buFont typeface="Arial" panose="020B0604020202020204" pitchFamily="34" charset="0"/>
              <a:buChar char="•"/>
            </a:pPr>
            <a:r>
              <a:rPr lang="vi-VN" sz="2400" dirty="0">
                <a:latin typeface="UTM Avo" panose="02040603050506020204" pitchFamily="18" charset="0"/>
                <a:cs typeface="+mn-ea"/>
                <a:sym typeface="+mn-lt"/>
              </a:rPr>
              <a:t>Khi tưới nước, cây trở nên tươi và cứng cáp hơn vì nước rất cần thiết cho sự sinh trưởng, phát triển của cây. Nước được xem là chất xúc tác để giúp cây hấp thụ dinh dưỡng, các vi chất dinh dưỡng từ trong lòng đất một cách tốt nhất.</a:t>
            </a:r>
          </a:p>
          <a:p>
            <a:pPr marL="342900" indent="-342900" algn="just">
              <a:lnSpc>
                <a:spcPct val="150000"/>
              </a:lnSpc>
              <a:spcBef>
                <a:spcPts val="200"/>
              </a:spcBef>
              <a:spcAft>
                <a:spcPts val="200"/>
              </a:spcAft>
              <a:buFont typeface="Arial" panose="020B0604020202020204" pitchFamily="34" charset="0"/>
              <a:buChar char="•"/>
            </a:pPr>
            <a:r>
              <a:rPr lang="vi-VN" sz="2400" dirty="0">
                <a:latin typeface="UTM Avo" panose="02040603050506020204" pitchFamily="18" charset="0"/>
                <a:cs typeface="+mn-ea"/>
                <a:sym typeface="+mn-lt"/>
              </a:rPr>
              <a:t>Khi nhỏ một giọt nước hoa hay dầu gió ra bàn, mùi nước hoa (dầu gió) sẽ lan tỏa khắp phòng do hiện tượng khuếch tán trong không khí.</a:t>
            </a:r>
          </a:p>
        </p:txBody>
      </p:sp>
      <p:grpSp>
        <p:nvGrpSpPr>
          <p:cNvPr id="2" name="Google Shape;747;p48">
            <a:extLst>
              <a:ext uri="{FF2B5EF4-FFF2-40B4-BE49-F238E27FC236}">
                <a16:creationId xmlns:a16="http://schemas.microsoft.com/office/drawing/2014/main" id="{EBF9AF7A-A9CE-A89F-6B77-004E4318F385}"/>
              </a:ext>
            </a:extLst>
          </p:cNvPr>
          <p:cNvGrpSpPr/>
          <p:nvPr/>
        </p:nvGrpSpPr>
        <p:grpSpPr>
          <a:xfrm flipH="1">
            <a:off x="8900158" y="3810000"/>
            <a:ext cx="3087997" cy="3029646"/>
            <a:chOff x="5235350" y="1920925"/>
            <a:chExt cx="824875" cy="883725"/>
          </a:xfrm>
        </p:grpSpPr>
        <p:sp>
          <p:nvSpPr>
            <p:cNvPr id="3" name="Google Shape;748;p48">
              <a:extLst>
                <a:ext uri="{FF2B5EF4-FFF2-40B4-BE49-F238E27FC236}">
                  <a16:creationId xmlns:a16="http://schemas.microsoft.com/office/drawing/2014/main" id="{B5B0FE89-DB00-954B-766D-E8DBA073BBC4}"/>
                </a:ext>
              </a:extLst>
            </p:cNvPr>
            <p:cNvSpPr/>
            <p:nvPr/>
          </p:nvSpPr>
          <p:spPr>
            <a:xfrm>
              <a:off x="5379225" y="1969150"/>
              <a:ext cx="228325" cy="237375"/>
            </a:xfrm>
            <a:custGeom>
              <a:avLst/>
              <a:gdLst/>
              <a:ahLst/>
              <a:cxnLst/>
              <a:rect l="l" t="t" r="r" b="b"/>
              <a:pathLst>
                <a:path w="9133" h="9495" extrusionOk="0">
                  <a:moveTo>
                    <a:pt x="5468" y="1"/>
                  </a:moveTo>
                  <a:cubicBezTo>
                    <a:pt x="3861" y="1"/>
                    <a:pt x="2183" y="1212"/>
                    <a:pt x="2183" y="1212"/>
                  </a:cubicBezTo>
                  <a:cubicBezTo>
                    <a:pt x="2031" y="3769"/>
                    <a:pt x="918" y="4405"/>
                    <a:pt x="918" y="4405"/>
                  </a:cubicBezTo>
                  <a:cubicBezTo>
                    <a:pt x="888" y="4401"/>
                    <a:pt x="858" y="4399"/>
                    <a:pt x="828" y="4399"/>
                  </a:cubicBezTo>
                  <a:cubicBezTo>
                    <a:pt x="737" y="4399"/>
                    <a:pt x="647" y="4417"/>
                    <a:pt x="565" y="4454"/>
                  </a:cubicBezTo>
                  <a:cubicBezTo>
                    <a:pt x="343" y="4546"/>
                    <a:pt x="174" y="4736"/>
                    <a:pt x="87" y="4958"/>
                  </a:cubicBezTo>
                  <a:cubicBezTo>
                    <a:pt x="22" y="5138"/>
                    <a:pt x="0" y="5322"/>
                    <a:pt x="17" y="5507"/>
                  </a:cubicBezTo>
                  <a:cubicBezTo>
                    <a:pt x="22" y="5561"/>
                    <a:pt x="28" y="5610"/>
                    <a:pt x="38" y="5659"/>
                  </a:cubicBezTo>
                  <a:cubicBezTo>
                    <a:pt x="125" y="6126"/>
                    <a:pt x="435" y="6544"/>
                    <a:pt x="858" y="6766"/>
                  </a:cubicBezTo>
                  <a:cubicBezTo>
                    <a:pt x="1084" y="6888"/>
                    <a:pt x="1344" y="6950"/>
                    <a:pt x="1605" y="6950"/>
                  </a:cubicBezTo>
                  <a:cubicBezTo>
                    <a:pt x="1752" y="6950"/>
                    <a:pt x="1899" y="6930"/>
                    <a:pt x="2042" y="6891"/>
                  </a:cubicBezTo>
                  <a:cubicBezTo>
                    <a:pt x="2205" y="7586"/>
                    <a:pt x="2503" y="8102"/>
                    <a:pt x="2878" y="8482"/>
                  </a:cubicBezTo>
                  <a:lnTo>
                    <a:pt x="2878" y="8488"/>
                  </a:lnTo>
                  <a:cubicBezTo>
                    <a:pt x="3656" y="9286"/>
                    <a:pt x="4736" y="9495"/>
                    <a:pt x="5471" y="9495"/>
                  </a:cubicBezTo>
                  <a:cubicBezTo>
                    <a:pt x="5706" y="9495"/>
                    <a:pt x="5906" y="9473"/>
                    <a:pt x="6049" y="9443"/>
                  </a:cubicBezTo>
                  <a:cubicBezTo>
                    <a:pt x="6315" y="9383"/>
                    <a:pt x="6668" y="9253"/>
                    <a:pt x="7042" y="8992"/>
                  </a:cubicBezTo>
                  <a:cubicBezTo>
                    <a:pt x="7504" y="8672"/>
                    <a:pt x="7993" y="8162"/>
                    <a:pt x="8400" y="7353"/>
                  </a:cubicBezTo>
                  <a:cubicBezTo>
                    <a:pt x="9133" y="5892"/>
                    <a:pt x="8617" y="4638"/>
                    <a:pt x="8329" y="4139"/>
                  </a:cubicBezTo>
                  <a:cubicBezTo>
                    <a:pt x="8134" y="3791"/>
                    <a:pt x="8063" y="3330"/>
                    <a:pt x="8047" y="3074"/>
                  </a:cubicBezTo>
                  <a:cubicBezTo>
                    <a:pt x="8047" y="3058"/>
                    <a:pt x="8041" y="3047"/>
                    <a:pt x="8041" y="3031"/>
                  </a:cubicBezTo>
                  <a:cubicBezTo>
                    <a:pt x="8041" y="2998"/>
                    <a:pt x="8041" y="2966"/>
                    <a:pt x="8036" y="2933"/>
                  </a:cubicBezTo>
                  <a:cubicBezTo>
                    <a:pt x="8036" y="2901"/>
                    <a:pt x="8036" y="2879"/>
                    <a:pt x="8036" y="2879"/>
                  </a:cubicBezTo>
                  <a:cubicBezTo>
                    <a:pt x="8020" y="2732"/>
                    <a:pt x="7998" y="2580"/>
                    <a:pt x="7965" y="2428"/>
                  </a:cubicBezTo>
                  <a:cubicBezTo>
                    <a:pt x="7862" y="1956"/>
                    <a:pt x="7678" y="1527"/>
                    <a:pt x="7422" y="1152"/>
                  </a:cubicBezTo>
                  <a:lnTo>
                    <a:pt x="7422" y="1147"/>
                  </a:lnTo>
                  <a:cubicBezTo>
                    <a:pt x="7173" y="778"/>
                    <a:pt x="6858" y="457"/>
                    <a:pt x="6499" y="202"/>
                  </a:cubicBezTo>
                  <a:cubicBezTo>
                    <a:pt x="6172" y="59"/>
                    <a:pt x="5822" y="1"/>
                    <a:pt x="5468" y="1"/>
                  </a:cubicBezTo>
                  <a:close/>
                </a:path>
              </a:pathLst>
            </a:custGeom>
            <a:solidFill>
              <a:srgbClr val="F88989"/>
            </a:solidFill>
            <a:ln>
              <a:noFill/>
            </a:ln>
          </p:spPr>
          <p:txBody>
            <a:bodyPr spcFirstLastPara="1" wrap="square" lIns="121900" tIns="121900" rIns="121900" bIns="121900" anchor="ctr" anchorCtr="0">
              <a:noAutofit/>
            </a:bodyPr>
            <a:lstStyle/>
            <a:p>
              <a:endParaRPr sz="3200">
                <a:cs typeface="+mn-ea"/>
                <a:sym typeface="+mn-lt"/>
              </a:endParaRPr>
            </a:p>
          </p:txBody>
        </p:sp>
        <p:sp>
          <p:nvSpPr>
            <p:cNvPr id="4" name="Google Shape;749;p48">
              <a:extLst>
                <a:ext uri="{FF2B5EF4-FFF2-40B4-BE49-F238E27FC236}">
                  <a16:creationId xmlns:a16="http://schemas.microsoft.com/office/drawing/2014/main" id="{1931FE40-0DB6-2E29-4AFA-21E06725EEFA}"/>
                </a:ext>
              </a:extLst>
            </p:cNvPr>
            <p:cNvSpPr/>
            <p:nvPr/>
          </p:nvSpPr>
          <p:spPr>
            <a:xfrm>
              <a:off x="5451175" y="2181325"/>
              <a:ext cx="123125" cy="52950"/>
            </a:xfrm>
            <a:custGeom>
              <a:avLst/>
              <a:gdLst/>
              <a:ahLst/>
              <a:cxnLst/>
              <a:rect l="l" t="t" r="r" b="b"/>
              <a:pathLst>
                <a:path w="4925" h="2118" extrusionOk="0">
                  <a:moveTo>
                    <a:pt x="0" y="1"/>
                  </a:moveTo>
                  <a:cubicBezTo>
                    <a:pt x="28" y="84"/>
                    <a:pt x="729" y="2117"/>
                    <a:pt x="3366" y="2117"/>
                  </a:cubicBezTo>
                  <a:cubicBezTo>
                    <a:pt x="3825" y="2117"/>
                    <a:pt x="4342" y="2056"/>
                    <a:pt x="4925" y="1912"/>
                  </a:cubicBezTo>
                  <a:lnTo>
                    <a:pt x="4164" y="505"/>
                  </a:lnTo>
                  <a:cubicBezTo>
                    <a:pt x="3790" y="766"/>
                    <a:pt x="3437" y="896"/>
                    <a:pt x="3171" y="956"/>
                  </a:cubicBezTo>
                  <a:cubicBezTo>
                    <a:pt x="3028" y="986"/>
                    <a:pt x="2828" y="1008"/>
                    <a:pt x="2593" y="1008"/>
                  </a:cubicBezTo>
                  <a:cubicBezTo>
                    <a:pt x="1858" y="1008"/>
                    <a:pt x="778" y="799"/>
                    <a:pt x="0" y="1"/>
                  </a:cubicBezTo>
                  <a:close/>
                </a:path>
              </a:pathLst>
            </a:custGeom>
            <a:solidFill>
              <a:srgbClr val="F34760"/>
            </a:solidFill>
            <a:ln>
              <a:noFill/>
            </a:ln>
          </p:spPr>
          <p:txBody>
            <a:bodyPr spcFirstLastPara="1" wrap="square" lIns="121900" tIns="121900" rIns="121900" bIns="121900" anchor="ctr" anchorCtr="0">
              <a:noAutofit/>
            </a:bodyPr>
            <a:lstStyle/>
            <a:p>
              <a:endParaRPr sz="3200">
                <a:cs typeface="+mn-ea"/>
                <a:sym typeface="+mn-lt"/>
              </a:endParaRPr>
            </a:p>
          </p:txBody>
        </p:sp>
        <p:sp>
          <p:nvSpPr>
            <p:cNvPr id="5" name="Google Shape;750;p48">
              <a:extLst>
                <a:ext uri="{FF2B5EF4-FFF2-40B4-BE49-F238E27FC236}">
                  <a16:creationId xmlns:a16="http://schemas.microsoft.com/office/drawing/2014/main" id="{57735708-FF7D-2C4E-20AA-C54ABA3A800C}"/>
                </a:ext>
              </a:extLst>
            </p:cNvPr>
            <p:cNvSpPr/>
            <p:nvPr/>
          </p:nvSpPr>
          <p:spPr>
            <a:xfrm>
              <a:off x="5430250" y="2141425"/>
              <a:ext cx="153000" cy="135400"/>
            </a:xfrm>
            <a:custGeom>
              <a:avLst/>
              <a:gdLst/>
              <a:ahLst/>
              <a:cxnLst/>
              <a:rect l="l" t="t" r="r" b="b"/>
              <a:pathLst>
                <a:path w="6120" h="5416" extrusionOk="0">
                  <a:moveTo>
                    <a:pt x="1" y="0"/>
                  </a:moveTo>
                  <a:lnTo>
                    <a:pt x="218" y="1803"/>
                  </a:lnTo>
                  <a:lnTo>
                    <a:pt x="218" y="1808"/>
                  </a:lnTo>
                  <a:lnTo>
                    <a:pt x="484" y="4061"/>
                  </a:lnTo>
                  <a:lnTo>
                    <a:pt x="593" y="4963"/>
                  </a:lnTo>
                  <a:cubicBezTo>
                    <a:pt x="593" y="4963"/>
                    <a:pt x="1375" y="5415"/>
                    <a:pt x="2513" y="5415"/>
                  </a:cubicBezTo>
                  <a:cubicBezTo>
                    <a:pt x="2792" y="5415"/>
                    <a:pt x="3091" y="5388"/>
                    <a:pt x="3405" y="5321"/>
                  </a:cubicBezTo>
                  <a:cubicBezTo>
                    <a:pt x="5012" y="4979"/>
                    <a:pt x="6120" y="4175"/>
                    <a:pt x="6120" y="4175"/>
                  </a:cubicBezTo>
                  <a:lnTo>
                    <a:pt x="5957" y="3877"/>
                  </a:lnTo>
                  <a:lnTo>
                    <a:pt x="5762" y="3508"/>
                  </a:lnTo>
                  <a:cubicBezTo>
                    <a:pt x="5179" y="3652"/>
                    <a:pt x="4662" y="3713"/>
                    <a:pt x="4203" y="3713"/>
                  </a:cubicBezTo>
                  <a:cubicBezTo>
                    <a:pt x="1566" y="3713"/>
                    <a:pt x="865" y="1680"/>
                    <a:pt x="837" y="1597"/>
                  </a:cubicBezTo>
                  <a:lnTo>
                    <a:pt x="837" y="1591"/>
                  </a:lnTo>
                  <a:cubicBezTo>
                    <a:pt x="462" y="1211"/>
                    <a:pt x="164" y="695"/>
                    <a:pt x="1" y="0"/>
                  </a:cubicBezTo>
                  <a:close/>
                </a:path>
              </a:pathLst>
            </a:custGeom>
            <a:solidFill>
              <a:srgbClr val="F88989"/>
            </a:solidFill>
            <a:ln>
              <a:noFill/>
            </a:ln>
          </p:spPr>
          <p:txBody>
            <a:bodyPr spcFirstLastPara="1" wrap="square" lIns="121900" tIns="121900" rIns="121900" bIns="121900" anchor="ctr" anchorCtr="0">
              <a:noAutofit/>
            </a:bodyPr>
            <a:lstStyle/>
            <a:p>
              <a:endParaRPr sz="3200">
                <a:cs typeface="+mn-ea"/>
                <a:sym typeface="+mn-lt"/>
              </a:endParaRPr>
            </a:p>
          </p:txBody>
        </p:sp>
        <p:sp>
          <p:nvSpPr>
            <p:cNvPr id="7" name="Google Shape;751;p48">
              <a:extLst>
                <a:ext uri="{FF2B5EF4-FFF2-40B4-BE49-F238E27FC236}">
                  <a16:creationId xmlns:a16="http://schemas.microsoft.com/office/drawing/2014/main" id="{B77BE533-5808-C630-C1DF-7BB0A2EE70A3}"/>
                </a:ext>
              </a:extLst>
            </p:cNvPr>
            <p:cNvSpPr/>
            <p:nvPr/>
          </p:nvSpPr>
          <p:spPr>
            <a:xfrm>
              <a:off x="5352625" y="1930375"/>
              <a:ext cx="217600" cy="176450"/>
            </a:xfrm>
            <a:custGeom>
              <a:avLst/>
              <a:gdLst/>
              <a:ahLst/>
              <a:cxnLst/>
              <a:rect l="l" t="t" r="r" b="b"/>
              <a:pathLst>
                <a:path w="8704" h="7058" extrusionOk="0">
                  <a:moveTo>
                    <a:pt x="4851" y="1"/>
                  </a:moveTo>
                  <a:cubicBezTo>
                    <a:pt x="4745" y="1"/>
                    <a:pt x="4640" y="4"/>
                    <a:pt x="4534" y="10"/>
                  </a:cubicBezTo>
                  <a:cubicBezTo>
                    <a:pt x="3394" y="76"/>
                    <a:pt x="2286" y="597"/>
                    <a:pt x="1483" y="1406"/>
                  </a:cubicBezTo>
                  <a:cubicBezTo>
                    <a:pt x="1108" y="1780"/>
                    <a:pt x="798" y="2215"/>
                    <a:pt x="581" y="2703"/>
                  </a:cubicBezTo>
                  <a:cubicBezTo>
                    <a:pt x="522" y="2839"/>
                    <a:pt x="467" y="2980"/>
                    <a:pt x="424" y="3122"/>
                  </a:cubicBezTo>
                  <a:cubicBezTo>
                    <a:pt x="0" y="4441"/>
                    <a:pt x="245" y="5966"/>
                    <a:pt x="1081" y="7058"/>
                  </a:cubicBezTo>
                  <a:cubicBezTo>
                    <a:pt x="1064" y="6873"/>
                    <a:pt x="1086" y="6689"/>
                    <a:pt x="1151" y="6509"/>
                  </a:cubicBezTo>
                  <a:cubicBezTo>
                    <a:pt x="1238" y="6287"/>
                    <a:pt x="1407" y="6097"/>
                    <a:pt x="1629" y="6005"/>
                  </a:cubicBezTo>
                  <a:cubicBezTo>
                    <a:pt x="1711" y="5968"/>
                    <a:pt x="1801" y="5950"/>
                    <a:pt x="1892" y="5950"/>
                  </a:cubicBezTo>
                  <a:cubicBezTo>
                    <a:pt x="1922" y="5950"/>
                    <a:pt x="1952" y="5952"/>
                    <a:pt x="1982" y="5956"/>
                  </a:cubicBezTo>
                  <a:cubicBezTo>
                    <a:pt x="1982" y="5956"/>
                    <a:pt x="3095" y="5320"/>
                    <a:pt x="3247" y="2763"/>
                  </a:cubicBezTo>
                  <a:cubicBezTo>
                    <a:pt x="3247" y="2763"/>
                    <a:pt x="4427" y="3114"/>
                    <a:pt x="5924" y="3114"/>
                  </a:cubicBezTo>
                  <a:cubicBezTo>
                    <a:pt x="6731" y="3114"/>
                    <a:pt x="7631" y="3012"/>
                    <a:pt x="8486" y="2698"/>
                  </a:cubicBezTo>
                  <a:cubicBezTo>
                    <a:pt x="8590" y="2389"/>
                    <a:pt x="8687" y="2074"/>
                    <a:pt x="8693" y="1748"/>
                  </a:cubicBezTo>
                  <a:cubicBezTo>
                    <a:pt x="8704" y="1411"/>
                    <a:pt x="8606" y="1058"/>
                    <a:pt x="8356" y="825"/>
                  </a:cubicBezTo>
                  <a:cubicBezTo>
                    <a:pt x="8150" y="635"/>
                    <a:pt x="7862" y="559"/>
                    <a:pt x="7585" y="483"/>
                  </a:cubicBezTo>
                  <a:cubicBezTo>
                    <a:pt x="6688" y="244"/>
                    <a:pt x="5778" y="1"/>
                    <a:pt x="4851" y="1"/>
                  </a:cubicBezTo>
                  <a:close/>
                </a:path>
              </a:pathLst>
            </a:custGeom>
            <a:solidFill>
              <a:schemeClr val="accent4"/>
            </a:solidFill>
            <a:ln>
              <a:noFill/>
            </a:ln>
          </p:spPr>
          <p:txBody>
            <a:bodyPr spcFirstLastPara="1" wrap="square" lIns="121900" tIns="121900" rIns="121900" bIns="121900" anchor="ctr" anchorCtr="0">
              <a:noAutofit/>
            </a:bodyPr>
            <a:lstStyle/>
            <a:p>
              <a:endParaRPr sz="3200">
                <a:cs typeface="+mn-ea"/>
                <a:sym typeface="+mn-lt"/>
              </a:endParaRPr>
            </a:p>
          </p:txBody>
        </p:sp>
        <p:sp>
          <p:nvSpPr>
            <p:cNvPr id="8" name="Google Shape;752;p48">
              <a:extLst>
                <a:ext uri="{FF2B5EF4-FFF2-40B4-BE49-F238E27FC236}">
                  <a16:creationId xmlns:a16="http://schemas.microsoft.com/office/drawing/2014/main" id="{128A27C4-848B-F66A-5015-F3FE467ED4F2}"/>
                </a:ext>
              </a:extLst>
            </p:cNvPr>
            <p:cNvSpPr/>
            <p:nvPr/>
          </p:nvSpPr>
          <p:spPr>
            <a:xfrm>
              <a:off x="5259775" y="1933850"/>
              <a:ext cx="175950" cy="288125"/>
            </a:xfrm>
            <a:custGeom>
              <a:avLst/>
              <a:gdLst/>
              <a:ahLst/>
              <a:cxnLst/>
              <a:rect l="l" t="t" r="r" b="b"/>
              <a:pathLst>
                <a:path w="7038" h="11525" extrusionOk="0">
                  <a:moveTo>
                    <a:pt x="3189" y="0"/>
                  </a:moveTo>
                  <a:cubicBezTo>
                    <a:pt x="2561" y="0"/>
                    <a:pt x="1917" y="344"/>
                    <a:pt x="1716" y="936"/>
                  </a:cubicBezTo>
                  <a:cubicBezTo>
                    <a:pt x="1597" y="1305"/>
                    <a:pt x="1657" y="1723"/>
                    <a:pt x="1841" y="2070"/>
                  </a:cubicBezTo>
                  <a:cubicBezTo>
                    <a:pt x="2015" y="2418"/>
                    <a:pt x="2308" y="2700"/>
                    <a:pt x="2628" y="2928"/>
                  </a:cubicBezTo>
                  <a:cubicBezTo>
                    <a:pt x="1412" y="3710"/>
                    <a:pt x="516" y="4975"/>
                    <a:pt x="185" y="6381"/>
                  </a:cubicBezTo>
                  <a:cubicBezTo>
                    <a:pt x="28" y="7038"/>
                    <a:pt x="1" y="7755"/>
                    <a:pt x="310" y="8347"/>
                  </a:cubicBezTo>
                  <a:cubicBezTo>
                    <a:pt x="561" y="8818"/>
                    <a:pt x="1084" y="9169"/>
                    <a:pt x="1601" y="9169"/>
                  </a:cubicBezTo>
                  <a:cubicBezTo>
                    <a:pt x="1734" y="9169"/>
                    <a:pt x="1866" y="9146"/>
                    <a:pt x="1993" y="9096"/>
                  </a:cubicBezTo>
                  <a:lnTo>
                    <a:pt x="1993" y="9096"/>
                  </a:lnTo>
                  <a:cubicBezTo>
                    <a:pt x="1521" y="9563"/>
                    <a:pt x="1494" y="10383"/>
                    <a:pt x="1890" y="10915"/>
                  </a:cubicBezTo>
                  <a:cubicBezTo>
                    <a:pt x="2192" y="11310"/>
                    <a:pt x="2689" y="11525"/>
                    <a:pt x="3187" y="11525"/>
                  </a:cubicBezTo>
                  <a:cubicBezTo>
                    <a:pt x="3352" y="11525"/>
                    <a:pt x="3518" y="11501"/>
                    <a:pt x="3676" y="11452"/>
                  </a:cubicBezTo>
                  <a:cubicBezTo>
                    <a:pt x="4306" y="11262"/>
                    <a:pt x="4800" y="10703"/>
                    <a:pt x="4979" y="10068"/>
                  </a:cubicBezTo>
                  <a:cubicBezTo>
                    <a:pt x="5118" y="10513"/>
                    <a:pt x="5572" y="10832"/>
                    <a:pt x="6033" y="10832"/>
                  </a:cubicBezTo>
                  <a:cubicBezTo>
                    <a:pt x="6078" y="10832"/>
                    <a:pt x="6123" y="10829"/>
                    <a:pt x="6168" y="10823"/>
                  </a:cubicBezTo>
                  <a:cubicBezTo>
                    <a:pt x="6559" y="10768"/>
                    <a:pt x="6896" y="10475"/>
                    <a:pt x="7037" y="10111"/>
                  </a:cubicBezTo>
                  <a:lnTo>
                    <a:pt x="7037" y="10106"/>
                  </a:lnTo>
                  <a:lnTo>
                    <a:pt x="6820" y="8303"/>
                  </a:lnTo>
                  <a:cubicBezTo>
                    <a:pt x="6677" y="8342"/>
                    <a:pt x="6530" y="8362"/>
                    <a:pt x="6383" y="8362"/>
                  </a:cubicBezTo>
                  <a:cubicBezTo>
                    <a:pt x="6122" y="8362"/>
                    <a:pt x="5862" y="8300"/>
                    <a:pt x="5636" y="8178"/>
                  </a:cubicBezTo>
                  <a:cubicBezTo>
                    <a:pt x="5213" y="7956"/>
                    <a:pt x="4903" y="7538"/>
                    <a:pt x="4816" y="7071"/>
                  </a:cubicBezTo>
                  <a:cubicBezTo>
                    <a:pt x="4806" y="7022"/>
                    <a:pt x="4800" y="6973"/>
                    <a:pt x="4795" y="6919"/>
                  </a:cubicBezTo>
                  <a:cubicBezTo>
                    <a:pt x="3959" y="5827"/>
                    <a:pt x="3714" y="4302"/>
                    <a:pt x="4138" y="2983"/>
                  </a:cubicBezTo>
                  <a:cubicBezTo>
                    <a:pt x="4181" y="2841"/>
                    <a:pt x="4236" y="2700"/>
                    <a:pt x="4295" y="2564"/>
                  </a:cubicBezTo>
                  <a:cubicBezTo>
                    <a:pt x="4512" y="2076"/>
                    <a:pt x="4822" y="1641"/>
                    <a:pt x="5197" y="1267"/>
                  </a:cubicBezTo>
                  <a:cubicBezTo>
                    <a:pt x="4778" y="680"/>
                    <a:pt x="4203" y="170"/>
                    <a:pt x="3497" y="29"/>
                  </a:cubicBezTo>
                  <a:cubicBezTo>
                    <a:pt x="3396" y="10"/>
                    <a:pt x="3293" y="0"/>
                    <a:pt x="3189" y="0"/>
                  </a:cubicBezTo>
                  <a:close/>
                </a:path>
              </a:pathLst>
            </a:custGeom>
            <a:solidFill>
              <a:schemeClr val="accent4"/>
            </a:solidFill>
            <a:ln>
              <a:noFill/>
            </a:ln>
          </p:spPr>
          <p:txBody>
            <a:bodyPr spcFirstLastPara="1" wrap="square" lIns="121900" tIns="121900" rIns="121900" bIns="121900" anchor="ctr" anchorCtr="0">
              <a:noAutofit/>
            </a:bodyPr>
            <a:lstStyle/>
            <a:p>
              <a:endParaRPr sz="3200">
                <a:cs typeface="+mn-ea"/>
                <a:sym typeface="+mn-lt"/>
              </a:endParaRPr>
            </a:p>
          </p:txBody>
        </p:sp>
        <p:sp>
          <p:nvSpPr>
            <p:cNvPr id="9" name="Google Shape;753;p48">
              <a:extLst>
                <a:ext uri="{FF2B5EF4-FFF2-40B4-BE49-F238E27FC236}">
                  <a16:creationId xmlns:a16="http://schemas.microsoft.com/office/drawing/2014/main" id="{0E378694-0558-4440-689E-EDC3702F0356}"/>
                </a:ext>
              </a:extLst>
            </p:cNvPr>
            <p:cNvSpPr/>
            <p:nvPr/>
          </p:nvSpPr>
          <p:spPr>
            <a:xfrm>
              <a:off x="5331450" y="2238325"/>
              <a:ext cx="368275" cy="473150"/>
            </a:xfrm>
            <a:custGeom>
              <a:avLst/>
              <a:gdLst/>
              <a:ahLst/>
              <a:cxnLst/>
              <a:rect l="l" t="t" r="r" b="b"/>
              <a:pathLst>
                <a:path w="14731" h="18926" extrusionOk="0">
                  <a:moveTo>
                    <a:pt x="9909" y="1"/>
                  </a:moveTo>
                  <a:cubicBezTo>
                    <a:pt x="9909" y="1"/>
                    <a:pt x="8964" y="1103"/>
                    <a:pt x="7357" y="1445"/>
                  </a:cubicBezTo>
                  <a:cubicBezTo>
                    <a:pt x="7043" y="1512"/>
                    <a:pt x="6744" y="1539"/>
                    <a:pt x="6465" y="1539"/>
                  </a:cubicBezTo>
                  <a:cubicBezTo>
                    <a:pt x="5327" y="1539"/>
                    <a:pt x="4545" y="1087"/>
                    <a:pt x="4545" y="1087"/>
                  </a:cubicBezTo>
                  <a:cubicBezTo>
                    <a:pt x="4545" y="1087"/>
                    <a:pt x="0" y="1537"/>
                    <a:pt x="853" y="4904"/>
                  </a:cubicBezTo>
                  <a:lnTo>
                    <a:pt x="3106" y="10968"/>
                  </a:lnTo>
                  <a:lnTo>
                    <a:pt x="2503" y="13580"/>
                  </a:lnTo>
                  <a:cubicBezTo>
                    <a:pt x="2503" y="13580"/>
                    <a:pt x="1808" y="14269"/>
                    <a:pt x="1075" y="15534"/>
                  </a:cubicBezTo>
                  <a:cubicBezTo>
                    <a:pt x="1145" y="15638"/>
                    <a:pt x="3520" y="18926"/>
                    <a:pt x="9316" y="18926"/>
                  </a:cubicBezTo>
                  <a:cubicBezTo>
                    <a:pt x="10787" y="18926"/>
                    <a:pt x="12479" y="18714"/>
                    <a:pt x="14410" y="18184"/>
                  </a:cubicBezTo>
                  <a:lnTo>
                    <a:pt x="14475" y="18178"/>
                  </a:lnTo>
                  <a:cubicBezTo>
                    <a:pt x="14312" y="16056"/>
                    <a:pt x="14008" y="13352"/>
                    <a:pt x="13454" y="10463"/>
                  </a:cubicBezTo>
                  <a:cubicBezTo>
                    <a:pt x="13454" y="10463"/>
                    <a:pt x="13726" y="9915"/>
                    <a:pt x="14014" y="9204"/>
                  </a:cubicBezTo>
                  <a:cubicBezTo>
                    <a:pt x="14361" y="8346"/>
                    <a:pt x="14730" y="7244"/>
                    <a:pt x="14665" y="6587"/>
                  </a:cubicBezTo>
                  <a:cubicBezTo>
                    <a:pt x="14654" y="6478"/>
                    <a:pt x="14616" y="6337"/>
                    <a:pt x="14562" y="6169"/>
                  </a:cubicBezTo>
                  <a:cubicBezTo>
                    <a:pt x="14263" y="5224"/>
                    <a:pt x="13346" y="3432"/>
                    <a:pt x="12591" y="2026"/>
                  </a:cubicBezTo>
                  <a:cubicBezTo>
                    <a:pt x="11983" y="891"/>
                    <a:pt x="11473" y="1"/>
                    <a:pt x="11473" y="1"/>
                  </a:cubicBezTo>
                  <a:close/>
                </a:path>
              </a:pathLst>
            </a:custGeom>
            <a:solidFill>
              <a:schemeClr val="accent1"/>
            </a:solidFill>
            <a:ln>
              <a:noFill/>
            </a:ln>
          </p:spPr>
          <p:txBody>
            <a:bodyPr spcFirstLastPara="1" wrap="square" lIns="121900" tIns="121900" rIns="121900" bIns="121900" anchor="ctr" anchorCtr="0">
              <a:noAutofit/>
            </a:bodyPr>
            <a:lstStyle/>
            <a:p>
              <a:endParaRPr sz="3200">
                <a:cs typeface="+mn-ea"/>
                <a:sym typeface="+mn-lt"/>
              </a:endParaRPr>
            </a:p>
          </p:txBody>
        </p:sp>
        <p:sp>
          <p:nvSpPr>
            <p:cNvPr id="14" name="Google Shape;754;p48">
              <a:extLst>
                <a:ext uri="{FF2B5EF4-FFF2-40B4-BE49-F238E27FC236}">
                  <a16:creationId xmlns:a16="http://schemas.microsoft.com/office/drawing/2014/main" id="{16094676-8DA7-FDD6-5D71-292B91FFCE53}"/>
                </a:ext>
              </a:extLst>
            </p:cNvPr>
            <p:cNvSpPr/>
            <p:nvPr/>
          </p:nvSpPr>
          <p:spPr>
            <a:xfrm>
              <a:off x="5310550" y="2626675"/>
              <a:ext cx="387950" cy="177975"/>
            </a:xfrm>
            <a:custGeom>
              <a:avLst/>
              <a:gdLst/>
              <a:ahLst/>
              <a:cxnLst/>
              <a:rect l="l" t="t" r="r" b="b"/>
              <a:pathLst>
                <a:path w="15518" h="7119" extrusionOk="0">
                  <a:moveTo>
                    <a:pt x="1911" y="0"/>
                  </a:moveTo>
                  <a:cubicBezTo>
                    <a:pt x="994" y="1569"/>
                    <a:pt x="0" y="4018"/>
                    <a:pt x="152" y="7118"/>
                  </a:cubicBezTo>
                  <a:lnTo>
                    <a:pt x="15501" y="7118"/>
                  </a:lnTo>
                  <a:cubicBezTo>
                    <a:pt x="15501" y="7118"/>
                    <a:pt x="15517" y="5348"/>
                    <a:pt x="15311" y="2644"/>
                  </a:cubicBezTo>
                  <a:lnTo>
                    <a:pt x="15246" y="2650"/>
                  </a:lnTo>
                  <a:cubicBezTo>
                    <a:pt x="13315" y="3180"/>
                    <a:pt x="11623" y="3392"/>
                    <a:pt x="10152" y="3392"/>
                  </a:cubicBezTo>
                  <a:cubicBezTo>
                    <a:pt x="4356" y="3392"/>
                    <a:pt x="1981" y="104"/>
                    <a:pt x="1911" y="0"/>
                  </a:cubicBezTo>
                  <a:close/>
                </a:path>
              </a:pathLst>
            </a:custGeom>
            <a:solidFill>
              <a:schemeClr val="accent4"/>
            </a:solidFill>
            <a:ln>
              <a:noFill/>
            </a:ln>
          </p:spPr>
          <p:txBody>
            <a:bodyPr spcFirstLastPara="1" wrap="square" lIns="121900" tIns="121900" rIns="121900" bIns="121900" anchor="ctr" anchorCtr="0">
              <a:noAutofit/>
            </a:bodyPr>
            <a:lstStyle/>
            <a:p>
              <a:endParaRPr sz="3200">
                <a:cs typeface="+mn-ea"/>
                <a:sym typeface="+mn-lt"/>
              </a:endParaRPr>
            </a:p>
          </p:txBody>
        </p:sp>
        <p:sp>
          <p:nvSpPr>
            <p:cNvPr id="15" name="Google Shape;755;p48">
              <a:extLst>
                <a:ext uri="{FF2B5EF4-FFF2-40B4-BE49-F238E27FC236}">
                  <a16:creationId xmlns:a16="http://schemas.microsoft.com/office/drawing/2014/main" id="{BF8C9846-E58D-2DD2-A404-9E59CD6968C0}"/>
                </a:ext>
              </a:extLst>
            </p:cNvPr>
            <p:cNvSpPr/>
            <p:nvPr/>
          </p:nvSpPr>
          <p:spPr>
            <a:xfrm>
              <a:off x="5618250" y="2238325"/>
              <a:ext cx="130200" cy="154225"/>
            </a:xfrm>
            <a:custGeom>
              <a:avLst/>
              <a:gdLst/>
              <a:ahLst/>
              <a:cxnLst/>
              <a:rect l="l" t="t" r="r" b="b"/>
              <a:pathLst>
                <a:path w="5208" h="6169" extrusionOk="0">
                  <a:moveTo>
                    <a:pt x="1" y="1"/>
                  </a:moveTo>
                  <a:cubicBezTo>
                    <a:pt x="1" y="1"/>
                    <a:pt x="511" y="891"/>
                    <a:pt x="1119" y="2026"/>
                  </a:cubicBezTo>
                  <a:cubicBezTo>
                    <a:pt x="1874" y="3432"/>
                    <a:pt x="2791" y="5224"/>
                    <a:pt x="3090" y="6169"/>
                  </a:cubicBezTo>
                  <a:cubicBezTo>
                    <a:pt x="4056" y="5544"/>
                    <a:pt x="4621" y="4762"/>
                    <a:pt x="4920" y="4225"/>
                  </a:cubicBezTo>
                  <a:cubicBezTo>
                    <a:pt x="5126" y="3856"/>
                    <a:pt x="5207" y="3601"/>
                    <a:pt x="5207" y="3601"/>
                  </a:cubicBezTo>
                  <a:lnTo>
                    <a:pt x="2661" y="1195"/>
                  </a:lnTo>
                  <a:lnTo>
                    <a:pt x="2221" y="777"/>
                  </a:lnTo>
                  <a:cubicBezTo>
                    <a:pt x="1597" y="278"/>
                    <a:pt x="815" y="1"/>
                    <a:pt x="1" y="1"/>
                  </a:cubicBezTo>
                  <a:close/>
                </a:path>
              </a:pathLst>
            </a:custGeom>
            <a:solidFill>
              <a:schemeClr val="lt2"/>
            </a:solidFill>
            <a:ln>
              <a:noFill/>
            </a:ln>
          </p:spPr>
          <p:txBody>
            <a:bodyPr spcFirstLastPara="1" wrap="square" lIns="121900" tIns="121900" rIns="121900" bIns="121900" anchor="ctr" anchorCtr="0">
              <a:noAutofit/>
            </a:bodyPr>
            <a:lstStyle/>
            <a:p>
              <a:endParaRPr sz="3200">
                <a:cs typeface="+mn-ea"/>
                <a:sym typeface="+mn-lt"/>
              </a:endParaRPr>
            </a:p>
          </p:txBody>
        </p:sp>
        <p:sp>
          <p:nvSpPr>
            <p:cNvPr id="16" name="Google Shape;756;p48">
              <a:extLst>
                <a:ext uri="{FF2B5EF4-FFF2-40B4-BE49-F238E27FC236}">
                  <a16:creationId xmlns:a16="http://schemas.microsoft.com/office/drawing/2014/main" id="{0D070F44-9D3A-D43B-847C-8FF14205F3AE}"/>
                </a:ext>
              </a:extLst>
            </p:cNvPr>
            <p:cNvSpPr/>
            <p:nvPr/>
          </p:nvSpPr>
          <p:spPr>
            <a:xfrm>
              <a:off x="5681775" y="2041850"/>
              <a:ext cx="302725" cy="500325"/>
            </a:xfrm>
            <a:custGeom>
              <a:avLst/>
              <a:gdLst/>
              <a:ahLst/>
              <a:cxnLst/>
              <a:rect l="l" t="t" r="r" b="b"/>
              <a:pathLst>
                <a:path w="12109" h="20013" extrusionOk="0">
                  <a:moveTo>
                    <a:pt x="11372" y="1"/>
                  </a:moveTo>
                  <a:cubicBezTo>
                    <a:pt x="10757" y="1"/>
                    <a:pt x="9443" y="2033"/>
                    <a:pt x="9117" y="2561"/>
                  </a:cubicBezTo>
                  <a:cubicBezTo>
                    <a:pt x="9258" y="2295"/>
                    <a:pt x="9203" y="2099"/>
                    <a:pt x="9117" y="1964"/>
                  </a:cubicBezTo>
                  <a:cubicBezTo>
                    <a:pt x="9069" y="1892"/>
                    <a:pt x="8994" y="1856"/>
                    <a:pt x="8918" y="1856"/>
                  </a:cubicBezTo>
                  <a:cubicBezTo>
                    <a:pt x="8856" y="1856"/>
                    <a:pt x="8793" y="1879"/>
                    <a:pt x="8742" y="1926"/>
                  </a:cubicBezTo>
                  <a:cubicBezTo>
                    <a:pt x="8286" y="2360"/>
                    <a:pt x="7629" y="2452"/>
                    <a:pt x="7629" y="2452"/>
                  </a:cubicBezTo>
                  <a:lnTo>
                    <a:pt x="6711" y="4021"/>
                  </a:lnTo>
                  <a:cubicBezTo>
                    <a:pt x="6711" y="4021"/>
                    <a:pt x="6489" y="4602"/>
                    <a:pt x="6510" y="5205"/>
                  </a:cubicBezTo>
                  <a:cubicBezTo>
                    <a:pt x="6527" y="5645"/>
                    <a:pt x="6635" y="6247"/>
                    <a:pt x="6690" y="6535"/>
                  </a:cubicBezTo>
                  <a:lnTo>
                    <a:pt x="3166" y="13154"/>
                  </a:lnTo>
                  <a:lnTo>
                    <a:pt x="2379" y="12084"/>
                  </a:lnTo>
                  <a:cubicBezTo>
                    <a:pt x="2080" y="12621"/>
                    <a:pt x="1515" y="13403"/>
                    <a:pt x="549" y="14028"/>
                  </a:cubicBezTo>
                  <a:cubicBezTo>
                    <a:pt x="603" y="14196"/>
                    <a:pt x="641" y="14337"/>
                    <a:pt x="652" y="14446"/>
                  </a:cubicBezTo>
                  <a:cubicBezTo>
                    <a:pt x="717" y="15103"/>
                    <a:pt x="348" y="16205"/>
                    <a:pt x="1" y="17063"/>
                  </a:cubicBezTo>
                  <a:lnTo>
                    <a:pt x="1993" y="19251"/>
                  </a:lnTo>
                  <a:cubicBezTo>
                    <a:pt x="2464" y="19769"/>
                    <a:pt x="3087" y="20012"/>
                    <a:pt x="3703" y="20012"/>
                  </a:cubicBezTo>
                  <a:cubicBezTo>
                    <a:pt x="4621" y="20012"/>
                    <a:pt x="5525" y="19471"/>
                    <a:pt x="5886" y="18496"/>
                  </a:cubicBezTo>
                  <a:lnTo>
                    <a:pt x="9388" y="8240"/>
                  </a:lnTo>
                  <a:cubicBezTo>
                    <a:pt x="9529" y="8120"/>
                    <a:pt x="10078" y="7621"/>
                    <a:pt x="10550" y="7078"/>
                  </a:cubicBezTo>
                  <a:cubicBezTo>
                    <a:pt x="11104" y="6454"/>
                    <a:pt x="11392" y="5791"/>
                    <a:pt x="11419" y="5335"/>
                  </a:cubicBezTo>
                  <a:cubicBezTo>
                    <a:pt x="11446" y="4885"/>
                    <a:pt x="10767" y="4581"/>
                    <a:pt x="10767" y="4581"/>
                  </a:cubicBezTo>
                  <a:cubicBezTo>
                    <a:pt x="10957" y="4070"/>
                    <a:pt x="10333" y="3728"/>
                    <a:pt x="10333" y="3728"/>
                  </a:cubicBezTo>
                  <a:cubicBezTo>
                    <a:pt x="10637" y="3299"/>
                    <a:pt x="10224" y="2740"/>
                    <a:pt x="10224" y="2740"/>
                  </a:cubicBezTo>
                  <a:cubicBezTo>
                    <a:pt x="10881" y="1285"/>
                    <a:pt x="12108" y="465"/>
                    <a:pt x="11506" y="42"/>
                  </a:cubicBezTo>
                  <a:cubicBezTo>
                    <a:pt x="11466" y="14"/>
                    <a:pt x="11422" y="1"/>
                    <a:pt x="11372" y="1"/>
                  </a:cubicBezTo>
                  <a:close/>
                </a:path>
              </a:pathLst>
            </a:custGeom>
            <a:solidFill>
              <a:srgbClr val="EE7F7F"/>
            </a:solidFill>
            <a:ln>
              <a:noFill/>
            </a:ln>
          </p:spPr>
          <p:txBody>
            <a:bodyPr spcFirstLastPara="1" wrap="square" lIns="121900" tIns="121900" rIns="121900" bIns="121900" anchor="ctr" anchorCtr="0">
              <a:noAutofit/>
            </a:bodyPr>
            <a:lstStyle/>
            <a:p>
              <a:endParaRPr sz="3200">
                <a:cs typeface="+mn-ea"/>
                <a:sym typeface="+mn-lt"/>
              </a:endParaRPr>
            </a:p>
          </p:txBody>
        </p:sp>
        <p:sp>
          <p:nvSpPr>
            <p:cNvPr id="17" name="Google Shape;757;p48">
              <a:extLst>
                <a:ext uri="{FF2B5EF4-FFF2-40B4-BE49-F238E27FC236}">
                  <a16:creationId xmlns:a16="http://schemas.microsoft.com/office/drawing/2014/main" id="{FF1E2E33-C973-C212-94B7-3490EDF220FC}"/>
                </a:ext>
              </a:extLst>
            </p:cNvPr>
            <p:cNvSpPr/>
            <p:nvPr/>
          </p:nvSpPr>
          <p:spPr>
            <a:xfrm>
              <a:off x="5884300" y="2104750"/>
              <a:ext cx="63100" cy="99250"/>
            </a:xfrm>
            <a:custGeom>
              <a:avLst/>
              <a:gdLst/>
              <a:ahLst/>
              <a:cxnLst/>
              <a:rect l="l" t="t" r="r" b="b"/>
              <a:pathLst>
                <a:path w="2524" h="3970" extrusionOk="0">
                  <a:moveTo>
                    <a:pt x="925" y="1"/>
                  </a:moveTo>
                  <a:cubicBezTo>
                    <a:pt x="895" y="1"/>
                    <a:pt x="865" y="15"/>
                    <a:pt x="847" y="50"/>
                  </a:cubicBezTo>
                  <a:cubicBezTo>
                    <a:pt x="668" y="398"/>
                    <a:pt x="397" y="675"/>
                    <a:pt x="55" y="854"/>
                  </a:cubicBezTo>
                  <a:cubicBezTo>
                    <a:pt x="11" y="881"/>
                    <a:pt x="0" y="946"/>
                    <a:pt x="27" y="990"/>
                  </a:cubicBezTo>
                  <a:cubicBezTo>
                    <a:pt x="228" y="1304"/>
                    <a:pt x="359" y="1663"/>
                    <a:pt x="402" y="2037"/>
                  </a:cubicBezTo>
                  <a:cubicBezTo>
                    <a:pt x="380" y="2070"/>
                    <a:pt x="386" y="2108"/>
                    <a:pt x="408" y="2130"/>
                  </a:cubicBezTo>
                  <a:cubicBezTo>
                    <a:pt x="424" y="2303"/>
                    <a:pt x="424" y="2477"/>
                    <a:pt x="397" y="2651"/>
                  </a:cubicBezTo>
                  <a:cubicBezTo>
                    <a:pt x="387" y="2722"/>
                    <a:pt x="448" y="2768"/>
                    <a:pt x="503" y="2768"/>
                  </a:cubicBezTo>
                  <a:cubicBezTo>
                    <a:pt x="511" y="2768"/>
                    <a:pt x="519" y="2767"/>
                    <a:pt x="527" y="2765"/>
                  </a:cubicBezTo>
                  <a:cubicBezTo>
                    <a:pt x="608" y="2895"/>
                    <a:pt x="771" y="2982"/>
                    <a:pt x="929" y="3036"/>
                  </a:cubicBezTo>
                  <a:cubicBezTo>
                    <a:pt x="1244" y="3140"/>
                    <a:pt x="1575" y="3199"/>
                    <a:pt x="1911" y="3232"/>
                  </a:cubicBezTo>
                  <a:cubicBezTo>
                    <a:pt x="1808" y="3433"/>
                    <a:pt x="1705" y="3628"/>
                    <a:pt x="1602" y="3829"/>
                  </a:cubicBezTo>
                  <a:cubicBezTo>
                    <a:pt x="1561" y="3903"/>
                    <a:pt x="1629" y="3970"/>
                    <a:pt x="1694" y="3970"/>
                  </a:cubicBezTo>
                  <a:cubicBezTo>
                    <a:pt x="1724" y="3970"/>
                    <a:pt x="1753" y="3956"/>
                    <a:pt x="1770" y="3921"/>
                  </a:cubicBezTo>
                  <a:cubicBezTo>
                    <a:pt x="1895" y="3677"/>
                    <a:pt x="2020" y="3438"/>
                    <a:pt x="2145" y="3194"/>
                  </a:cubicBezTo>
                  <a:cubicBezTo>
                    <a:pt x="2183" y="3123"/>
                    <a:pt x="2129" y="3058"/>
                    <a:pt x="2058" y="3053"/>
                  </a:cubicBezTo>
                  <a:cubicBezTo>
                    <a:pt x="1738" y="3031"/>
                    <a:pt x="1417" y="2977"/>
                    <a:pt x="1108" y="2890"/>
                  </a:cubicBezTo>
                  <a:cubicBezTo>
                    <a:pt x="923" y="2835"/>
                    <a:pt x="522" y="2716"/>
                    <a:pt x="722" y="2450"/>
                  </a:cubicBezTo>
                  <a:cubicBezTo>
                    <a:pt x="804" y="2336"/>
                    <a:pt x="956" y="2293"/>
                    <a:pt x="1086" y="2249"/>
                  </a:cubicBezTo>
                  <a:cubicBezTo>
                    <a:pt x="1222" y="2211"/>
                    <a:pt x="1363" y="2179"/>
                    <a:pt x="1504" y="2162"/>
                  </a:cubicBezTo>
                  <a:cubicBezTo>
                    <a:pt x="1624" y="2146"/>
                    <a:pt x="1744" y="2138"/>
                    <a:pt x="1863" y="2138"/>
                  </a:cubicBezTo>
                  <a:cubicBezTo>
                    <a:pt x="2030" y="2138"/>
                    <a:pt x="2197" y="2155"/>
                    <a:pt x="2362" y="2189"/>
                  </a:cubicBezTo>
                  <a:cubicBezTo>
                    <a:pt x="2369" y="2191"/>
                    <a:pt x="2375" y="2191"/>
                    <a:pt x="2382" y="2191"/>
                  </a:cubicBezTo>
                  <a:cubicBezTo>
                    <a:pt x="2491" y="2191"/>
                    <a:pt x="2524" y="2020"/>
                    <a:pt x="2406" y="1999"/>
                  </a:cubicBezTo>
                  <a:cubicBezTo>
                    <a:pt x="2225" y="1963"/>
                    <a:pt x="2041" y="1945"/>
                    <a:pt x="1857" y="1945"/>
                  </a:cubicBezTo>
                  <a:cubicBezTo>
                    <a:pt x="1688" y="1945"/>
                    <a:pt x="1519" y="1960"/>
                    <a:pt x="1352" y="1989"/>
                  </a:cubicBezTo>
                  <a:cubicBezTo>
                    <a:pt x="1113" y="2032"/>
                    <a:pt x="788" y="2097"/>
                    <a:pt x="608" y="2293"/>
                  </a:cubicBezTo>
                  <a:cubicBezTo>
                    <a:pt x="603" y="2222"/>
                    <a:pt x="603" y="2157"/>
                    <a:pt x="598" y="2086"/>
                  </a:cubicBezTo>
                  <a:cubicBezTo>
                    <a:pt x="901" y="1626"/>
                    <a:pt x="1441" y="1352"/>
                    <a:pt x="1990" y="1352"/>
                  </a:cubicBezTo>
                  <a:cubicBezTo>
                    <a:pt x="2011" y="1352"/>
                    <a:pt x="2032" y="1352"/>
                    <a:pt x="2053" y="1353"/>
                  </a:cubicBezTo>
                  <a:cubicBezTo>
                    <a:pt x="2054" y="1353"/>
                    <a:pt x="2056" y="1353"/>
                    <a:pt x="2058" y="1353"/>
                  </a:cubicBezTo>
                  <a:cubicBezTo>
                    <a:pt x="2177" y="1353"/>
                    <a:pt x="2165" y="1169"/>
                    <a:pt x="2042" y="1163"/>
                  </a:cubicBezTo>
                  <a:cubicBezTo>
                    <a:pt x="2014" y="1162"/>
                    <a:pt x="1987" y="1161"/>
                    <a:pt x="1960" y="1161"/>
                  </a:cubicBezTo>
                  <a:cubicBezTo>
                    <a:pt x="1424" y="1161"/>
                    <a:pt x="906" y="1412"/>
                    <a:pt x="560" y="1820"/>
                  </a:cubicBezTo>
                  <a:cubicBezTo>
                    <a:pt x="532" y="1706"/>
                    <a:pt x="505" y="1587"/>
                    <a:pt x="467" y="1473"/>
                  </a:cubicBezTo>
                  <a:cubicBezTo>
                    <a:pt x="733" y="865"/>
                    <a:pt x="1336" y="436"/>
                    <a:pt x="1998" y="381"/>
                  </a:cubicBezTo>
                  <a:cubicBezTo>
                    <a:pt x="2120" y="376"/>
                    <a:pt x="2113" y="191"/>
                    <a:pt x="1997" y="191"/>
                  </a:cubicBezTo>
                  <a:cubicBezTo>
                    <a:pt x="1994" y="191"/>
                    <a:pt x="1991" y="191"/>
                    <a:pt x="1987" y="191"/>
                  </a:cubicBezTo>
                  <a:cubicBezTo>
                    <a:pt x="1320" y="240"/>
                    <a:pt x="695" y="647"/>
                    <a:pt x="375" y="1234"/>
                  </a:cubicBezTo>
                  <a:cubicBezTo>
                    <a:pt x="331" y="1147"/>
                    <a:pt x="288" y="1055"/>
                    <a:pt x="239" y="973"/>
                  </a:cubicBezTo>
                  <a:cubicBezTo>
                    <a:pt x="570" y="772"/>
                    <a:pt x="842" y="490"/>
                    <a:pt x="1016" y="143"/>
                  </a:cubicBezTo>
                  <a:cubicBezTo>
                    <a:pt x="1056" y="65"/>
                    <a:pt x="989" y="1"/>
                    <a:pt x="925" y="1"/>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18" name="Google Shape;758;p48">
              <a:extLst>
                <a:ext uri="{FF2B5EF4-FFF2-40B4-BE49-F238E27FC236}">
                  <a16:creationId xmlns:a16="http://schemas.microsoft.com/office/drawing/2014/main" id="{16F01A0B-5A33-ACEC-3AF0-8B137980BDA9}"/>
                </a:ext>
              </a:extLst>
            </p:cNvPr>
            <p:cNvSpPr/>
            <p:nvPr/>
          </p:nvSpPr>
          <p:spPr>
            <a:xfrm>
              <a:off x="5343125" y="2276050"/>
              <a:ext cx="373700" cy="353525"/>
            </a:xfrm>
            <a:custGeom>
              <a:avLst/>
              <a:gdLst/>
              <a:ahLst/>
              <a:cxnLst/>
              <a:rect l="l" t="t" r="r" b="b"/>
              <a:pathLst>
                <a:path w="14948" h="14141" extrusionOk="0">
                  <a:moveTo>
                    <a:pt x="2641" y="1"/>
                  </a:moveTo>
                  <a:cubicBezTo>
                    <a:pt x="1905" y="1"/>
                    <a:pt x="1242" y="302"/>
                    <a:pt x="766" y="789"/>
                  </a:cubicBezTo>
                  <a:cubicBezTo>
                    <a:pt x="293" y="1266"/>
                    <a:pt x="0" y="1934"/>
                    <a:pt x="6" y="2662"/>
                  </a:cubicBezTo>
                  <a:lnTo>
                    <a:pt x="570" y="11810"/>
                  </a:lnTo>
                  <a:cubicBezTo>
                    <a:pt x="581" y="11957"/>
                    <a:pt x="603" y="12103"/>
                    <a:pt x="641" y="12250"/>
                  </a:cubicBezTo>
                  <a:cubicBezTo>
                    <a:pt x="918" y="13382"/>
                    <a:pt x="1927" y="14141"/>
                    <a:pt x="3041" y="14141"/>
                  </a:cubicBezTo>
                  <a:cubicBezTo>
                    <a:pt x="3236" y="14141"/>
                    <a:pt x="3434" y="14117"/>
                    <a:pt x="3633" y="14069"/>
                  </a:cubicBezTo>
                  <a:lnTo>
                    <a:pt x="5354" y="13412"/>
                  </a:lnTo>
                  <a:lnTo>
                    <a:pt x="14947" y="9519"/>
                  </a:lnTo>
                  <a:lnTo>
                    <a:pt x="14176" y="6359"/>
                  </a:lnTo>
                  <a:lnTo>
                    <a:pt x="5326" y="8563"/>
                  </a:lnTo>
                  <a:lnTo>
                    <a:pt x="5288" y="2711"/>
                  </a:lnTo>
                  <a:cubicBezTo>
                    <a:pt x="5278" y="1310"/>
                    <a:pt x="4219" y="99"/>
                    <a:pt x="2824" y="7"/>
                  </a:cubicBezTo>
                  <a:cubicBezTo>
                    <a:pt x="2762" y="3"/>
                    <a:pt x="2701" y="1"/>
                    <a:pt x="2641" y="1"/>
                  </a:cubicBezTo>
                  <a:close/>
                </a:path>
              </a:pathLst>
            </a:custGeom>
            <a:solidFill>
              <a:srgbClr val="F88989"/>
            </a:solidFill>
            <a:ln>
              <a:noFill/>
            </a:ln>
          </p:spPr>
          <p:txBody>
            <a:bodyPr spcFirstLastPara="1" wrap="square" lIns="121900" tIns="121900" rIns="121900" bIns="121900" anchor="ctr" anchorCtr="0">
              <a:noAutofit/>
            </a:bodyPr>
            <a:lstStyle/>
            <a:p>
              <a:endParaRPr sz="3200">
                <a:cs typeface="+mn-ea"/>
                <a:sym typeface="+mn-lt"/>
              </a:endParaRPr>
            </a:p>
          </p:txBody>
        </p:sp>
        <p:sp>
          <p:nvSpPr>
            <p:cNvPr id="19" name="Google Shape;759;p48">
              <a:extLst>
                <a:ext uri="{FF2B5EF4-FFF2-40B4-BE49-F238E27FC236}">
                  <a16:creationId xmlns:a16="http://schemas.microsoft.com/office/drawing/2014/main" id="{FF2E1160-F724-B2CF-D788-EC4FBBCDE224}"/>
                </a:ext>
              </a:extLst>
            </p:cNvPr>
            <p:cNvSpPr/>
            <p:nvPr/>
          </p:nvSpPr>
          <p:spPr>
            <a:xfrm>
              <a:off x="5386000" y="2092775"/>
              <a:ext cx="31625" cy="31700"/>
            </a:xfrm>
            <a:custGeom>
              <a:avLst/>
              <a:gdLst/>
              <a:ahLst/>
              <a:cxnLst/>
              <a:rect l="l" t="t" r="r" b="b"/>
              <a:pathLst>
                <a:path w="1265" h="1268" extrusionOk="0">
                  <a:moveTo>
                    <a:pt x="124" y="1"/>
                  </a:moveTo>
                  <a:cubicBezTo>
                    <a:pt x="87" y="1"/>
                    <a:pt x="48" y="22"/>
                    <a:pt x="33" y="51"/>
                  </a:cubicBezTo>
                  <a:cubicBezTo>
                    <a:pt x="1" y="106"/>
                    <a:pt x="23" y="165"/>
                    <a:pt x="72" y="198"/>
                  </a:cubicBezTo>
                  <a:cubicBezTo>
                    <a:pt x="446" y="475"/>
                    <a:pt x="777" y="822"/>
                    <a:pt x="1033" y="1219"/>
                  </a:cubicBezTo>
                  <a:cubicBezTo>
                    <a:pt x="1055" y="1253"/>
                    <a:pt x="1087" y="1267"/>
                    <a:pt x="1119" y="1267"/>
                  </a:cubicBezTo>
                  <a:cubicBezTo>
                    <a:pt x="1193" y="1267"/>
                    <a:pt x="1265" y="1190"/>
                    <a:pt x="1212" y="1110"/>
                  </a:cubicBezTo>
                  <a:cubicBezTo>
                    <a:pt x="935" y="687"/>
                    <a:pt x="587" y="317"/>
                    <a:pt x="175" y="19"/>
                  </a:cubicBezTo>
                  <a:cubicBezTo>
                    <a:pt x="160" y="6"/>
                    <a:pt x="142" y="1"/>
                    <a:pt x="124" y="1"/>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20" name="Google Shape;760;p48">
              <a:extLst>
                <a:ext uri="{FF2B5EF4-FFF2-40B4-BE49-F238E27FC236}">
                  <a16:creationId xmlns:a16="http://schemas.microsoft.com/office/drawing/2014/main" id="{9935818E-23AC-34A6-634E-9A2F699F086D}"/>
                </a:ext>
              </a:extLst>
            </p:cNvPr>
            <p:cNvSpPr/>
            <p:nvPr/>
          </p:nvSpPr>
          <p:spPr>
            <a:xfrm>
              <a:off x="5235350" y="1920925"/>
              <a:ext cx="160200" cy="249075"/>
            </a:xfrm>
            <a:custGeom>
              <a:avLst/>
              <a:gdLst/>
              <a:ahLst/>
              <a:cxnLst/>
              <a:rect l="l" t="t" r="r" b="b"/>
              <a:pathLst>
                <a:path w="6408" h="9963" extrusionOk="0">
                  <a:moveTo>
                    <a:pt x="3662" y="1"/>
                  </a:moveTo>
                  <a:cubicBezTo>
                    <a:pt x="3530" y="1"/>
                    <a:pt x="3395" y="12"/>
                    <a:pt x="3258" y="36"/>
                  </a:cubicBezTo>
                  <a:cubicBezTo>
                    <a:pt x="2672" y="139"/>
                    <a:pt x="2161" y="502"/>
                    <a:pt x="1906" y="1040"/>
                  </a:cubicBezTo>
                  <a:cubicBezTo>
                    <a:pt x="1662" y="1561"/>
                    <a:pt x="1683" y="2158"/>
                    <a:pt x="2036" y="2625"/>
                  </a:cubicBezTo>
                  <a:cubicBezTo>
                    <a:pt x="2427" y="3147"/>
                    <a:pt x="3041" y="3369"/>
                    <a:pt x="3654" y="3500"/>
                  </a:cubicBezTo>
                  <a:cubicBezTo>
                    <a:pt x="2406" y="4021"/>
                    <a:pt x="1336" y="4965"/>
                    <a:pt x="684" y="6160"/>
                  </a:cubicBezTo>
                  <a:cubicBezTo>
                    <a:pt x="299" y="6866"/>
                    <a:pt x="0" y="7729"/>
                    <a:pt x="250" y="8533"/>
                  </a:cubicBezTo>
                  <a:cubicBezTo>
                    <a:pt x="456" y="9189"/>
                    <a:pt x="1016" y="9727"/>
                    <a:pt x="1683" y="9901"/>
                  </a:cubicBezTo>
                  <a:cubicBezTo>
                    <a:pt x="1843" y="9942"/>
                    <a:pt x="2005" y="9962"/>
                    <a:pt x="2167" y="9962"/>
                  </a:cubicBezTo>
                  <a:cubicBezTo>
                    <a:pt x="2804" y="9962"/>
                    <a:pt x="3433" y="9652"/>
                    <a:pt x="3823" y="9141"/>
                  </a:cubicBezTo>
                  <a:cubicBezTo>
                    <a:pt x="3880" y="9064"/>
                    <a:pt x="3807" y="8987"/>
                    <a:pt x="3731" y="8987"/>
                  </a:cubicBezTo>
                  <a:cubicBezTo>
                    <a:pt x="3699" y="8987"/>
                    <a:pt x="3667" y="9000"/>
                    <a:pt x="3643" y="9032"/>
                  </a:cubicBezTo>
                  <a:cubicBezTo>
                    <a:pt x="3303" y="9483"/>
                    <a:pt x="2737" y="9754"/>
                    <a:pt x="2173" y="9754"/>
                  </a:cubicBezTo>
                  <a:cubicBezTo>
                    <a:pt x="2071" y="9754"/>
                    <a:pt x="1969" y="9745"/>
                    <a:pt x="1868" y="9727"/>
                  </a:cubicBezTo>
                  <a:cubicBezTo>
                    <a:pt x="1227" y="9613"/>
                    <a:pt x="674" y="9124"/>
                    <a:pt x="467" y="8511"/>
                  </a:cubicBezTo>
                  <a:cubicBezTo>
                    <a:pt x="217" y="7767"/>
                    <a:pt x="494" y="6958"/>
                    <a:pt x="847" y="6301"/>
                  </a:cubicBezTo>
                  <a:cubicBezTo>
                    <a:pt x="1168" y="5704"/>
                    <a:pt x="1591" y="5172"/>
                    <a:pt x="2091" y="4727"/>
                  </a:cubicBezTo>
                  <a:cubicBezTo>
                    <a:pt x="2666" y="4211"/>
                    <a:pt x="3339" y="3814"/>
                    <a:pt x="4072" y="3565"/>
                  </a:cubicBezTo>
                  <a:cubicBezTo>
                    <a:pt x="4159" y="3532"/>
                    <a:pt x="4181" y="3380"/>
                    <a:pt x="4072" y="3358"/>
                  </a:cubicBezTo>
                  <a:cubicBezTo>
                    <a:pt x="3475" y="3266"/>
                    <a:pt x="2840" y="3130"/>
                    <a:pt x="2389" y="2707"/>
                  </a:cubicBezTo>
                  <a:cubicBezTo>
                    <a:pt x="1987" y="2327"/>
                    <a:pt x="1852" y="1795"/>
                    <a:pt x="2036" y="1273"/>
                  </a:cubicBezTo>
                  <a:cubicBezTo>
                    <a:pt x="2215" y="763"/>
                    <a:pt x="2650" y="399"/>
                    <a:pt x="3171" y="269"/>
                  </a:cubicBezTo>
                  <a:cubicBezTo>
                    <a:pt x="3329" y="230"/>
                    <a:pt x="3491" y="212"/>
                    <a:pt x="3653" y="212"/>
                  </a:cubicBezTo>
                  <a:cubicBezTo>
                    <a:pt x="4079" y="212"/>
                    <a:pt x="4504" y="339"/>
                    <a:pt x="4870" y="551"/>
                  </a:cubicBezTo>
                  <a:cubicBezTo>
                    <a:pt x="5424" y="877"/>
                    <a:pt x="5848" y="1377"/>
                    <a:pt x="6179" y="1914"/>
                  </a:cubicBezTo>
                  <a:cubicBezTo>
                    <a:pt x="6201" y="1949"/>
                    <a:pt x="6232" y="1964"/>
                    <a:pt x="6264" y="1964"/>
                  </a:cubicBezTo>
                  <a:cubicBezTo>
                    <a:pt x="6336" y="1964"/>
                    <a:pt x="6407" y="1888"/>
                    <a:pt x="6358" y="1806"/>
                  </a:cubicBezTo>
                  <a:cubicBezTo>
                    <a:pt x="5769" y="851"/>
                    <a:pt x="4817" y="1"/>
                    <a:pt x="3662" y="1"/>
                  </a:cubicBezTo>
                  <a:close/>
                </a:path>
              </a:pathLst>
            </a:custGeom>
            <a:solidFill>
              <a:schemeClr val="accent4"/>
            </a:solidFill>
            <a:ln>
              <a:noFill/>
            </a:ln>
          </p:spPr>
          <p:txBody>
            <a:bodyPr spcFirstLastPara="1" wrap="square" lIns="121900" tIns="121900" rIns="121900" bIns="121900" anchor="ctr" anchorCtr="0">
              <a:noAutofit/>
            </a:bodyPr>
            <a:lstStyle/>
            <a:p>
              <a:endParaRPr sz="3200">
                <a:cs typeface="+mn-ea"/>
                <a:sym typeface="+mn-lt"/>
              </a:endParaRPr>
            </a:p>
          </p:txBody>
        </p:sp>
        <p:sp>
          <p:nvSpPr>
            <p:cNvPr id="21" name="Google Shape;761;p48">
              <a:extLst>
                <a:ext uri="{FF2B5EF4-FFF2-40B4-BE49-F238E27FC236}">
                  <a16:creationId xmlns:a16="http://schemas.microsoft.com/office/drawing/2014/main" id="{77955D62-2DD7-C445-8732-DB8AE1B8B4C9}"/>
                </a:ext>
              </a:extLst>
            </p:cNvPr>
            <p:cNvSpPr/>
            <p:nvPr/>
          </p:nvSpPr>
          <p:spPr>
            <a:xfrm>
              <a:off x="5382600" y="1946925"/>
              <a:ext cx="44700" cy="132475"/>
            </a:xfrm>
            <a:custGeom>
              <a:avLst/>
              <a:gdLst/>
              <a:ahLst/>
              <a:cxnLst/>
              <a:rect l="l" t="t" r="r" b="b"/>
              <a:pathLst>
                <a:path w="1788" h="5299" extrusionOk="0">
                  <a:moveTo>
                    <a:pt x="1426" y="0"/>
                  </a:moveTo>
                  <a:cubicBezTo>
                    <a:pt x="1362" y="0"/>
                    <a:pt x="1297" y="51"/>
                    <a:pt x="1321" y="130"/>
                  </a:cubicBezTo>
                  <a:cubicBezTo>
                    <a:pt x="1717" y="1477"/>
                    <a:pt x="1505" y="2970"/>
                    <a:pt x="794" y="4181"/>
                  </a:cubicBezTo>
                  <a:cubicBezTo>
                    <a:pt x="593" y="4517"/>
                    <a:pt x="349" y="4832"/>
                    <a:pt x="72" y="5120"/>
                  </a:cubicBezTo>
                  <a:cubicBezTo>
                    <a:pt x="0" y="5191"/>
                    <a:pt x="72" y="5298"/>
                    <a:pt x="150" y="5298"/>
                  </a:cubicBezTo>
                  <a:cubicBezTo>
                    <a:pt x="173" y="5298"/>
                    <a:pt x="197" y="5289"/>
                    <a:pt x="218" y="5266"/>
                  </a:cubicBezTo>
                  <a:cubicBezTo>
                    <a:pt x="1239" y="4224"/>
                    <a:pt x="1787" y="2753"/>
                    <a:pt x="1722" y="1298"/>
                  </a:cubicBezTo>
                  <a:cubicBezTo>
                    <a:pt x="1706" y="880"/>
                    <a:pt x="1641" y="472"/>
                    <a:pt x="1521" y="71"/>
                  </a:cubicBezTo>
                  <a:cubicBezTo>
                    <a:pt x="1506" y="22"/>
                    <a:pt x="1466" y="0"/>
                    <a:pt x="1426" y="0"/>
                  </a:cubicBezTo>
                  <a:close/>
                </a:path>
              </a:pathLst>
            </a:custGeom>
            <a:solidFill>
              <a:schemeClr val="accent5"/>
            </a:solidFill>
            <a:ln>
              <a:noFill/>
            </a:ln>
          </p:spPr>
          <p:txBody>
            <a:bodyPr spcFirstLastPara="1" wrap="square" lIns="121900" tIns="121900" rIns="121900" bIns="121900" anchor="ctr" anchorCtr="0">
              <a:noAutofit/>
            </a:bodyPr>
            <a:lstStyle/>
            <a:p>
              <a:endParaRPr sz="3200">
                <a:cs typeface="+mn-ea"/>
                <a:sym typeface="+mn-lt"/>
              </a:endParaRPr>
            </a:p>
          </p:txBody>
        </p:sp>
        <p:sp>
          <p:nvSpPr>
            <p:cNvPr id="22" name="Google Shape;762;p48">
              <a:extLst>
                <a:ext uri="{FF2B5EF4-FFF2-40B4-BE49-F238E27FC236}">
                  <a16:creationId xmlns:a16="http://schemas.microsoft.com/office/drawing/2014/main" id="{269FBA8A-CB15-A70F-B0FD-8E36DCF27EBD}"/>
                </a:ext>
              </a:extLst>
            </p:cNvPr>
            <p:cNvSpPr/>
            <p:nvPr/>
          </p:nvSpPr>
          <p:spPr>
            <a:xfrm>
              <a:off x="5361550" y="1964875"/>
              <a:ext cx="37525" cy="78350"/>
            </a:xfrm>
            <a:custGeom>
              <a:avLst/>
              <a:gdLst/>
              <a:ahLst/>
              <a:cxnLst/>
              <a:rect l="l" t="t" r="r" b="b"/>
              <a:pathLst>
                <a:path w="1501" h="3134" extrusionOk="0">
                  <a:moveTo>
                    <a:pt x="1397" y="0"/>
                  </a:moveTo>
                  <a:cubicBezTo>
                    <a:pt x="1344" y="0"/>
                    <a:pt x="1288" y="34"/>
                    <a:pt x="1283" y="102"/>
                  </a:cubicBezTo>
                  <a:cubicBezTo>
                    <a:pt x="1196" y="1150"/>
                    <a:pt x="762" y="2160"/>
                    <a:pt x="67" y="2952"/>
                  </a:cubicBezTo>
                  <a:cubicBezTo>
                    <a:pt x="0" y="3027"/>
                    <a:pt x="70" y="3133"/>
                    <a:pt x="146" y="3133"/>
                  </a:cubicBezTo>
                  <a:cubicBezTo>
                    <a:pt x="169" y="3133"/>
                    <a:pt x="193" y="3123"/>
                    <a:pt x="213" y="3099"/>
                  </a:cubicBezTo>
                  <a:cubicBezTo>
                    <a:pt x="952" y="2263"/>
                    <a:pt x="1402" y="1209"/>
                    <a:pt x="1495" y="102"/>
                  </a:cubicBezTo>
                  <a:cubicBezTo>
                    <a:pt x="1500" y="34"/>
                    <a:pt x="1450" y="0"/>
                    <a:pt x="1397" y="0"/>
                  </a:cubicBezTo>
                  <a:close/>
                </a:path>
              </a:pathLst>
            </a:custGeom>
            <a:solidFill>
              <a:schemeClr val="accent5"/>
            </a:solidFill>
            <a:ln>
              <a:noFill/>
            </a:ln>
          </p:spPr>
          <p:txBody>
            <a:bodyPr spcFirstLastPara="1" wrap="square" lIns="121900" tIns="121900" rIns="121900" bIns="121900" anchor="ctr" anchorCtr="0">
              <a:noAutofit/>
            </a:bodyPr>
            <a:lstStyle/>
            <a:p>
              <a:endParaRPr sz="3200">
                <a:cs typeface="+mn-ea"/>
                <a:sym typeface="+mn-lt"/>
              </a:endParaRPr>
            </a:p>
          </p:txBody>
        </p:sp>
        <p:sp>
          <p:nvSpPr>
            <p:cNvPr id="23" name="Google Shape;763;p48">
              <a:extLst>
                <a:ext uri="{FF2B5EF4-FFF2-40B4-BE49-F238E27FC236}">
                  <a16:creationId xmlns:a16="http://schemas.microsoft.com/office/drawing/2014/main" id="{517BA101-9769-7EFF-5253-14FEA7BCC982}"/>
                </a:ext>
              </a:extLst>
            </p:cNvPr>
            <p:cNvSpPr/>
            <p:nvPr/>
          </p:nvSpPr>
          <p:spPr>
            <a:xfrm>
              <a:off x="5464325" y="2064975"/>
              <a:ext cx="25275" cy="26275"/>
            </a:xfrm>
            <a:custGeom>
              <a:avLst/>
              <a:gdLst/>
              <a:ahLst/>
              <a:cxnLst/>
              <a:rect l="l" t="t" r="r" b="b"/>
              <a:pathLst>
                <a:path w="1011" h="1051" extrusionOk="0">
                  <a:moveTo>
                    <a:pt x="469" y="1"/>
                  </a:moveTo>
                  <a:cubicBezTo>
                    <a:pt x="438" y="1"/>
                    <a:pt x="406" y="5"/>
                    <a:pt x="375" y="12"/>
                  </a:cubicBezTo>
                  <a:cubicBezTo>
                    <a:pt x="136" y="72"/>
                    <a:pt x="1" y="354"/>
                    <a:pt x="71" y="637"/>
                  </a:cubicBezTo>
                  <a:cubicBezTo>
                    <a:pt x="137" y="882"/>
                    <a:pt x="335" y="1050"/>
                    <a:pt x="543" y="1050"/>
                  </a:cubicBezTo>
                  <a:cubicBezTo>
                    <a:pt x="574" y="1050"/>
                    <a:pt x="605" y="1046"/>
                    <a:pt x="636" y="1039"/>
                  </a:cubicBezTo>
                  <a:cubicBezTo>
                    <a:pt x="875" y="973"/>
                    <a:pt x="1011" y="697"/>
                    <a:pt x="940" y="414"/>
                  </a:cubicBezTo>
                  <a:cubicBezTo>
                    <a:pt x="879" y="169"/>
                    <a:pt x="677" y="1"/>
                    <a:pt x="469" y="1"/>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24" name="Google Shape;764;p48">
              <a:extLst>
                <a:ext uri="{FF2B5EF4-FFF2-40B4-BE49-F238E27FC236}">
                  <a16:creationId xmlns:a16="http://schemas.microsoft.com/office/drawing/2014/main" id="{B82D3809-CDF8-B2FF-3A8C-FF3A606ADE2C}"/>
                </a:ext>
              </a:extLst>
            </p:cNvPr>
            <p:cNvSpPr/>
            <p:nvPr/>
          </p:nvSpPr>
          <p:spPr>
            <a:xfrm>
              <a:off x="5545625" y="2044175"/>
              <a:ext cx="25275" cy="26150"/>
            </a:xfrm>
            <a:custGeom>
              <a:avLst/>
              <a:gdLst/>
              <a:ahLst/>
              <a:cxnLst/>
              <a:rect l="l" t="t" r="r" b="b"/>
              <a:pathLst>
                <a:path w="1011" h="1046" extrusionOk="0">
                  <a:moveTo>
                    <a:pt x="475" y="0"/>
                  </a:moveTo>
                  <a:cubicBezTo>
                    <a:pt x="442" y="0"/>
                    <a:pt x="409" y="5"/>
                    <a:pt x="376" y="14"/>
                  </a:cubicBezTo>
                  <a:cubicBezTo>
                    <a:pt x="137" y="73"/>
                    <a:pt x="1" y="350"/>
                    <a:pt x="71" y="633"/>
                  </a:cubicBezTo>
                  <a:cubicBezTo>
                    <a:pt x="133" y="878"/>
                    <a:pt x="334" y="1046"/>
                    <a:pt x="543" y="1046"/>
                  </a:cubicBezTo>
                  <a:cubicBezTo>
                    <a:pt x="574" y="1046"/>
                    <a:pt x="605" y="1042"/>
                    <a:pt x="636" y="1034"/>
                  </a:cubicBezTo>
                  <a:cubicBezTo>
                    <a:pt x="875" y="975"/>
                    <a:pt x="1011" y="692"/>
                    <a:pt x="940" y="410"/>
                  </a:cubicBezTo>
                  <a:cubicBezTo>
                    <a:pt x="879" y="167"/>
                    <a:pt x="682" y="0"/>
                    <a:pt x="475" y="0"/>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25" name="Google Shape;765;p48">
              <a:extLst>
                <a:ext uri="{FF2B5EF4-FFF2-40B4-BE49-F238E27FC236}">
                  <a16:creationId xmlns:a16="http://schemas.microsoft.com/office/drawing/2014/main" id="{1EB39F74-2814-BFE6-6167-B321DC66303B}"/>
                </a:ext>
              </a:extLst>
            </p:cNvPr>
            <p:cNvSpPr/>
            <p:nvPr/>
          </p:nvSpPr>
          <p:spPr>
            <a:xfrm>
              <a:off x="5453600" y="2044650"/>
              <a:ext cx="30700" cy="19925"/>
            </a:xfrm>
            <a:custGeom>
              <a:avLst/>
              <a:gdLst/>
              <a:ahLst/>
              <a:cxnLst/>
              <a:rect l="l" t="t" r="r" b="b"/>
              <a:pathLst>
                <a:path w="1228" h="797" extrusionOk="0">
                  <a:moveTo>
                    <a:pt x="962" y="0"/>
                  </a:moveTo>
                  <a:cubicBezTo>
                    <a:pt x="880" y="6"/>
                    <a:pt x="793" y="6"/>
                    <a:pt x="712" y="22"/>
                  </a:cubicBezTo>
                  <a:cubicBezTo>
                    <a:pt x="631" y="38"/>
                    <a:pt x="555" y="65"/>
                    <a:pt x="479" y="92"/>
                  </a:cubicBezTo>
                  <a:cubicBezTo>
                    <a:pt x="343" y="141"/>
                    <a:pt x="218" y="217"/>
                    <a:pt x="104" y="304"/>
                  </a:cubicBezTo>
                  <a:cubicBezTo>
                    <a:pt x="50" y="348"/>
                    <a:pt x="17" y="429"/>
                    <a:pt x="6" y="494"/>
                  </a:cubicBezTo>
                  <a:cubicBezTo>
                    <a:pt x="1" y="565"/>
                    <a:pt x="28" y="652"/>
                    <a:pt x="77" y="701"/>
                  </a:cubicBezTo>
                  <a:cubicBezTo>
                    <a:pt x="136" y="766"/>
                    <a:pt x="211" y="797"/>
                    <a:pt x="289" y="797"/>
                  </a:cubicBezTo>
                  <a:cubicBezTo>
                    <a:pt x="353" y="797"/>
                    <a:pt x="419" y="775"/>
                    <a:pt x="479" y="733"/>
                  </a:cubicBezTo>
                  <a:cubicBezTo>
                    <a:pt x="484" y="722"/>
                    <a:pt x="495" y="717"/>
                    <a:pt x="506" y="706"/>
                  </a:cubicBezTo>
                  <a:cubicBezTo>
                    <a:pt x="571" y="668"/>
                    <a:pt x="641" y="635"/>
                    <a:pt x="712" y="608"/>
                  </a:cubicBezTo>
                  <a:cubicBezTo>
                    <a:pt x="799" y="581"/>
                    <a:pt x="880" y="565"/>
                    <a:pt x="967" y="559"/>
                  </a:cubicBezTo>
                  <a:lnTo>
                    <a:pt x="967" y="559"/>
                  </a:lnTo>
                  <a:lnTo>
                    <a:pt x="935" y="565"/>
                  </a:lnTo>
                  <a:cubicBezTo>
                    <a:pt x="1005" y="559"/>
                    <a:pt x="1070" y="543"/>
                    <a:pt x="1125" y="494"/>
                  </a:cubicBezTo>
                  <a:cubicBezTo>
                    <a:pt x="1179" y="451"/>
                    <a:pt x="1222" y="375"/>
                    <a:pt x="1222" y="304"/>
                  </a:cubicBezTo>
                  <a:cubicBezTo>
                    <a:pt x="1228" y="234"/>
                    <a:pt x="1206" y="152"/>
                    <a:pt x="1152" y="98"/>
                  </a:cubicBezTo>
                  <a:cubicBezTo>
                    <a:pt x="1108" y="49"/>
                    <a:pt x="1038" y="0"/>
                    <a:pt x="962" y="0"/>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26" name="Google Shape;766;p48">
              <a:extLst>
                <a:ext uri="{FF2B5EF4-FFF2-40B4-BE49-F238E27FC236}">
                  <a16:creationId xmlns:a16="http://schemas.microsoft.com/office/drawing/2014/main" id="{6289300C-CC8F-4029-D469-301C3F8BDE7E}"/>
                </a:ext>
              </a:extLst>
            </p:cNvPr>
            <p:cNvSpPr/>
            <p:nvPr/>
          </p:nvSpPr>
          <p:spPr>
            <a:xfrm>
              <a:off x="5534775" y="2024900"/>
              <a:ext cx="31800" cy="17200"/>
            </a:xfrm>
            <a:custGeom>
              <a:avLst/>
              <a:gdLst/>
              <a:ahLst/>
              <a:cxnLst/>
              <a:rect l="l" t="t" r="r" b="b"/>
              <a:pathLst>
                <a:path w="1272" h="688" extrusionOk="0">
                  <a:moveTo>
                    <a:pt x="787" y="0"/>
                  </a:moveTo>
                  <a:cubicBezTo>
                    <a:pt x="727" y="0"/>
                    <a:pt x="668" y="5"/>
                    <a:pt x="609" y="14"/>
                  </a:cubicBezTo>
                  <a:cubicBezTo>
                    <a:pt x="527" y="30"/>
                    <a:pt x="451" y="46"/>
                    <a:pt x="370" y="68"/>
                  </a:cubicBezTo>
                  <a:cubicBezTo>
                    <a:pt x="288" y="95"/>
                    <a:pt x="212" y="133"/>
                    <a:pt x="136" y="171"/>
                  </a:cubicBezTo>
                  <a:cubicBezTo>
                    <a:pt x="77" y="204"/>
                    <a:pt x="33" y="280"/>
                    <a:pt x="17" y="345"/>
                  </a:cubicBezTo>
                  <a:cubicBezTo>
                    <a:pt x="1" y="421"/>
                    <a:pt x="22" y="497"/>
                    <a:pt x="60" y="562"/>
                  </a:cubicBezTo>
                  <a:cubicBezTo>
                    <a:pt x="93" y="622"/>
                    <a:pt x="169" y="665"/>
                    <a:pt x="234" y="682"/>
                  </a:cubicBezTo>
                  <a:cubicBezTo>
                    <a:pt x="254" y="686"/>
                    <a:pt x="274" y="688"/>
                    <a:pt x="292" y="688"/>
                  </a:cubicBezTo>
                  <a:cubicBezTo>
                    <a:pt x="342" y="688"/>
                    <a:pt x="387" y="673"/>
                    <a:pt x="435" y="649"/>
                  </a:cubicBezTo>
                  <a:lnTo>
                    <a:pt x="435" y="649"/>
                  </a:lnTo>
                  <a:lnTo>
                    <a:pt x="402" y="665"/>
                  </a:lnTo>
                  <a:cubicBezTo>
                    <a:pt x="484" y="627"/>
                    <a:pt x="565" y="600"/>
                    <a:pt x="647" y="578"/>
                  </a:cubicBezTo>
                  <a:cubicBezTo>
                    <a:pt x="691" y="572"/>
                    <a:pt x="738" y="569"/>
                    <a:pt x="784" y="569"/>
                  </a:cubicBezTo>
                  <a:cubicBezTo>
                    <a:pt x="816" y="569"/>
                    <a:pt x="849" y="571"/>
                    <a:pt x="880" y="573"/>
                  </a:cubicBezTo>
                  <a:lnTo>
                    <a:pt x="918" y="573"/>
                  </a:lnTo>
                  <a:cubicBezTo>
                    <a:pt x="937" y="576"/>
                    <a:pt x="956" y="578"/>
                    <a:pt x="975" y="578"/>
                  </a:cubicBezTo>
                  <a:cubicBezTo>
                    <a:pt x="1107" y="578"/>
                    <a:pt x="1217" y="495"/>
                    <a:pt x="1255" y="361"/>
                  </a:cubicBezTo>
                  <a:cubicBezTo>
                    <a:pt x="1271" y="291"/>
                    <a:pt x="1255" y="204"/>
                    <a:pt x="1211" y="144"/>
                  </a:cubicBezTo>
                  <a:cubicBezTo>
                    <a:pt x="1179" y="84"/>
                    <a:pt x="1108" y="35"/>
                    <a:pt x="1038" y="25"/>
                  </a:cubicBezTo>
                  <a:cubicBezTo>
                    <a:pt x="955" y="9"/>
                    <a:pt x="871" y="0"/>
                    <a:pt x="787" y="0"/>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27" name="Google Shape;767;p48">
              <a:extLst>
                <a:ext uri="{FF2B5EF4-FFF2-40B4-BE49-F238E27FC236}">
                  <a16:creationId xmlns:a16="http://schemas.microsoft.com/office/drawing/2014/main" id="{015D6A12-3AC7-534D-D3EC-CCDAA41A0297}"/>
                </a:ext>
              </a:extLst>
            </p:cNvPr>
            <p:cNvSpPr/>
            <p:nvPr/>
          </p:nvSpPr>
          <p:spPr>
            <a:xfrm>
              <a:off x="5447900" y="2103675"/>
              <a:ext cx="39525" cy="35875"/>
            </a:xfrm>
            <a:custGeom>
              <a:avLst/>
              <a:gdLst/>
              <a:ahLst/>
              <a:cxnLst/>
              <a:rect l="l" t="t" r="r" b="b"/>
              <a:pathLst>
                <a:path w="1581" h="1435" extrusionOk="0">
                  <a:moveTo>
                    <a:pt x="790" y="0"/>
                  </a:moveTo>
                  <a:cubicBezTo>
                    <a:pt x="732" y="0"/>
                    <a:pt x="673" y="8"/>
                    <a:pt x="614" y="23"/>
                  </a:cubicBezTo>
                  <a:cubicBezTo>
                    <a:pt x="229" y="120"/>
                    <a:pt x="1" y="511"/>
                    <a:pt x="98" y="897"/>
                  </a:cubicBezTo>
                  <a:cubicBezTo>
                    <a:pt x="181" y="1218"/>
                    <a:pt x="474" y="1435"/>
                    <a:pt x="792" y="1435"/>
                  </a:cubicBezTo>
                  <a:cubicBezTo>
                    <a:pt x="850" y="1435"/>
                    <a:pt x="909" y="1428"/>
                    <a:pt x="967" y="1413"/>
                  </a:cubicBezTo>
                  <a:cubicBezTo>
                    <a:pt x="1353" y="1315"/>
                    <a:pt x="1581" y="924"/>
                    <a:pt x="1483" y="538"/>
                  </a:cubicBezTo>
                  <a:cubicBezTo>
                    <a:pt x="1400" y="217"/>
                    <a:pt x="1108" y="0"/>
                    <a:pt x="790" y="0"/>
                  </a:cubicBezTo>
                  <a:close/>
                </a:path>
              </a:pathLst>
            </a:custGeom>
            <a:solidFill>
              <a:srgbClr val="F34760"/>
            </a:solidFill>
            <a:ln>
              <a:noFill/>
            </a:ln>
          </p:spPr>
          <p:txBody>
            <a:bodyPr spcFirstLastPara="1" wrap="square" lIns="121900" tIns="121900" rIns="121900" bIns="121900" anchor="ctr" anchorCtr="0">
              <a:noAutofit/>
            </a:bodyPr>
            <a:lstStyle/>
            <a:p>
              <a:endParaRPr sz="3200">
                <a:cs typeface="+mn-ea"/>
                <a:sym typeface="+mn-lt"/>
              </a:endParaRPr>
            </a:p>
          </p:txBody>
        </p:sp>
        <p:sp>
          <p:nvSpPr>
            <p:cNvPr id="28" name="Google Shape;768;p48">
              <a:extLst>
                <a:ext uri="{FF2B5EF4-FFF2-40B4-BE49-F238E27FC236}">
                  <a16:creationId xmlns:a16="http://schemas.microsoft.com/office/drawing/2014/main" id="{E75DFF05-3506-A7D6-2663-D3E4D5D6BCF8}"/>
                </a:ext>
              </a:extLst>
            </p:cNvPr>
            <p:cNvSpPr/>
            <p:nvPr/>
          </p:nvSpPr>
          <p:spPr>
            <a:xfrm>
              <a:off x="5503600" y="2069650"/>
              <a:ext cx="42875" cy="44000"/>
            </a:xfrm>
            <a:custGeom>
              <a:avLst/>
              <a:gdLst/>
              <a:ahLst/>
              <a:cxnLst/>
              <a:rect l="l" t="t" r="r" b="b"/>
              <a:pathLst>
                <a:path w="1715" h="1760" extrusionOk="0">
                  <a:moveTo>
                    <a:pt x="750" y="0"/>
                  </a:moveTo>
                  <a:cubicBezTo>
                    <a:pt x="241" y="0"/>
                    <a:pt x="0" y="1760"/>
                    <a:pt x="680" y="1760"/>
                  </a:cubicBezTo>
                  <a:cubicBezTo>
                    <a:pt x="858" y="1760"/>
                    <a:pt x="1100" y="1639"/>
                    <a:pt x="1416" y="1335"/>
                  </a:cubicBezTo>
                  <a:cubicBezTo>
                    <a:pt x="1714" y="944"/>
                    <a:pt x="1307" y="526"/>
                    <a:pt x="1074" y="227"/>
                  </a:cubicBezTo>
                  <a:cubicBezTo>
                    <a:pt x="959" y="67"/>
                    <a:pt x="850" y="0"/>
                    <a:pt x="750" y="0"/>
                  </a:cubicBezTo>
                  <a:close/>
                </a:path>
              </a:pathLst>
            </a:custGeom>
            <a:solidFill>
              <a:srgbClr val="F85D7B"/>
            </a:solidFill>
            <a:ln>
              <a:noFill/>
            </a:ln>
          </p:spPr>
          <p:txBody>
            <a:bodyPr spcFirstLastPara="1" wrap="square" lIns="121900" tIns="121900" rIns="121900" bIns="121900" anchor="ctr" anchorCtr="0">
              <a:noAutofit/>
            </a:bodyPr>
            <a:lstStyle/>
            <a:p>
              <a:endParaRPr sz="3200">
                <a:cs typeface="+mn-ea"/>
                <a:sym typeface="+mn-lt"/>
              </a:endParaRPr>
            </a:p>
          </p:txBody>
        </p:sp>
        <p:sp>
          <p:nvSpPr>
            <p:cNvPr id="29" name="Google Shape;769;p48">
              <a:extLst>
                <a:ext uri="{FF2B5EF4-FFF2-40B4-BE49-F238E27FC236}">
                  <a16:creationId xmlns:a16="http://schemas.microsoft.com/office/drawing/2014/main" id="{192178A7-45EF-796A-1525-A3730BC7BA9E}"/>
                </a:ext>
              </a:extLst>
            </p:cNvPr>
            <p:cNvSpPr/>
            <p:nvPr/>
          </p:nvSpPr>
          <p:spPr>
            <a:xfrm>
              <a:off x="5516725" y="2050975"/>
              <a:ext cx="29350" cy="65625"/>
            </a:xfrm>
            <a:custGeom>
              <a:avLst/>
              <a:gdLst/>
              <a:ahLst/>
              <a:cxnLst/>
              <a:rect l="l" t="t" r="r" b="b"/>
              <a:pathLst>
                <a:path w="1174" h="2625" extrusionOk="0">
                  <a:moveTo>
                    <a:pt x="101" y="0"/>
                  </a:moveTo>
                  <a:cubicBezTo>
                    <a:pt x="95" y="0"/>
                    <a:pt x="88" y="1"/>
                    <a:pt x="82" y="2"/>
                  </a:cubicBezTo>
                  <a:cubicBezTo>
                    <a:pt x="33" y="13"/>
                    <a:pt x="0" y="67"/>
                    <a:pt x="11" y="116"/>
                  </a:cubicBezTo>
                  <a:cubicBezTo>
                    <a:pt x="142" y="670"/>
                    <a:pt x="451" y="1191"/>
                    <a:pt x="869" y="1577"/>
                  </a:cubicBezTo>
                  <a:cubicBezTo>
                    <a:pt x="945" y="1642"/>
                    <a:pt x="967" y="1756"/>
                    <a:pt x="923" y="1843"/>
                  </a:cubicBezTo>
                  <a:cubicBezTo>
                    <a:pt x="788" y="2125"/>
                    <a:pt x="549" y="2342"/>
                    <a:pt x="261" y="2440"/>
                  </a:cubicBezTo>
                  <a:cubicBezTo>
                    <a:pt x="212" y="2462"/>
                    <a:pt x="185" y="2511"/>
                    <a:pt x="201" y="2560"/>
                  </a:cubicBezTo>
                  <a:cubicBezTo>
                    <a:pt x="218" y="2598"/>
                    <a:pt x="250" y="2625"/>
                    <a:pt x="288" y="2625"/>
                  </a:cubicBezTo>
                  <a:cubicBezTo>
                    <a:pt x="299" y="2625"/>
                    <a:pt x="310" y="2625"/>
                    <a:pt x="321" y="2619"/>
                  </a:cubicBezTo>
                  <a:cubicBezTo>
                    <a:pt x="657" y="2505"/>
                    <a:pt x="940" y="2250"/>
                    <a:pt x="1092" y="1924"/>
                  </a:cubicBezTo>
                  <a:cubicBezTo>
                    <a:pt x="1173" y="1761"/>
                    <a:pt x="1130" y="1561"/>
                    <a:pt x="999" y="1441"/>
                  </a:cubicBezTo>
                  <a:cubicBezTo>
                    <a:pt x="603" y="1077"/>
                    <a:pt x="321" y="589"/>
                    <a:pt x="196" y="73"/>
                  </a:cubicBezTo>
                  <a:cubicBezTo>
                    <a:pt x="186" y="30"/>
                    <a:pt x="144" y="0"/>
                    <a:pt x="101" y="0"/>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30" name="Google Shape;770;p48">
              <a:extLst>
                <a:ext uri="{FF2B5EF4-FFF2-40B4-BE49-F238E27FC236}">
                  <a16:creationId xmlns:a16="http://schemas.microsoft.com/office/drawing/2014/main" id="{E446CE96-92C6-736D-AB77-80F8E22D2CE5}"/>
                </a:ext>
              </a:extLst>
            </p:cNvPr>
            <p:cNvSpPr/>
            <p:nvPr/>
          </p:nvSpPr>
          <p:spPr>
            <a:xfrm>
              <a:off x="5507075" y="2123550"/>
              <a:ext cx="39275" cy="39300"/>
            </a:xfrm>
            <a:custGeom>
              <a:avLst/>
              <a:gdLst/>
              <a:ahLst/>
              <a:cxnLst/>
              <a:rect l="l" t="t" r="r" b="b"/>
              <a:pathLst>
                <a:path w="1571" h="1572" extrusionOk="0">
                  <a:moveTo>
                    <a:pt x="745" y="0"/>
                  </a:moveTo>
                  <a:cubicBezTo>
                    <a:pt x="692" y="0"/>
                    <a:pt x="640" y="7"/>
                    <a:pt x="587" y="20"/>
                  </a:cubicBezTo>
                  <a:cubicBezTo>
                    <a:pt x="213" y="113"/>
                    <a:pt x="1" y="536"/>
                    <a:pt x="110" y="960"/>
                  </a:cubicBezTo>
                  <a:cubicBezTo>
                    <a:pt x="203" y="1324"/>
                    <a:pt x="505" y="1572"/>
                    <a:pt x="826" y="1572"/>
                  </a:cubicBezTo>
                  <a:cubicBezTo>
                    <a:pt x="879" y="1572"/>
                    <a:pt x="931" y="1565"/>
                    <a:pt x="984" y="1551"/>
                  </a:cubicBezTo>
                  <a:cubicBezTo>
                    <a:pt x="1353" y="1459"/>
                    <a:pt x="1570" y="1036"/>
                    <a:pt x="1461" y="612"/>
                  </a:cubicBezTo>
                  <a:cubicBezTo>
                    <a:pt x="1368" y="248"/>
                    <a:pt x="1066" y="0"/>
                    <a:pt x="745" y="0"/>
                  </a:cubicBezTo>
                  <a:close/>
                </a:path>
              </a:pathLst>
            </a:custGeom>
            <a:solidFill>
              <a:srgbClr val="F34760"/>
            </a:solidFill>
            <a:ln>
              <a:noFill/>
            </a:ln>
          </p:spPr>
          <p:txBody>
            <a:bodyPr spcFirstLastPara="1" wrap="square" lIns="121900" tIns="121900" rIns="121900" bIns="121900" anchor="ctr" anchorCtr="0">
              <a:noAutofit/>
            </a:bodyPr>
            <a:lstStyle/>
            <a:p>
              <a:endParaRPr sz="3200">
                <a:cs typeface="+mn-ea"/>
                <a:sym typeface="+mn-lt"/>
              </a:endParaRPr>
            </a:p>
          </p:txBody>
        </p:sp>
        <p:sp>
          <p:nvSpPr>
            <p:cNvPr id="31" name="Google Shape;771;p48">
              <a:extLst>
                <a:ext uri="{FF2B5EF4-FFF2-40B4-BE49-F238E27FC236}">
                  <a16:creationId xmlns:a16="http://schemas.microsoft.com/office/drawing/2014/main" id="{C08EE83E-5E5A-2E78-0F6B-E15908355958}"/>
                </a:ext>
              </a:extLst>
            </p:cNvPr>
            <p:cNvSpPr/>
            <p:nvPr/>
          </p:nvSpPr>
          <p:spPr>
            <a:xfrm>
              <a:off x="5503150" y="2129625"/>
              <a:ext cx="45900" cy="26600"/>
            </a:xfrm>
            <a:custGeom>
              <a:avLst/>
              <a:gdLst/>
              <a:ahLst/>
              <a:cxnLst/>
              <a:rect l="l" t="t" r="r" b="b"/>
              <a:pathLst>
                <a:path w="1836" h="1064" extrusionOk="0">
                  <a:moveTo>
                    <a:pt x="1522" y="0"/>
                  </a:moveTo>
                  <a:cubicBezTo>
                    <a:pt x="1437" y="0"/>
                    <a:pt x="1352" y="39"/>
                    <a:pt x="1271" y="71"/>
                  </a:cubicBezTo>
                  <a:cubicBezTo>
                    <a:pt x="1119" y="125"/>
                    <a:pt x="962" y="157"/>
                    <a:pt x="799" y="163"/>
                  </a:cubicBezTo>
                  <a:cubicBezTo>
                    <a:pt x="706" y="168"/>
                    <a:pt x="609" y="168"/>
                    <a:pt x="516" y="174"/>
                  </a:cubicBezTo>
                  <a:cubicBezTo>
                    <a:pt x="451" y="174"/>
                    <a:pt x="391" y="174"/>
                    <a:pt x="332" y="185"/>
                  </a:cubicBezTo>
                  <a:cubicBezTo>
                    <a:pt x="218" y="212"/>
                    <a:pt x="115" y="266"/>
                    <a:pt x="60" y="364"/>
                  </a:cubicBezTo>
                  <a:cubicBezTo>
                    <a:pt x="1" y="472"/>
                    <a:pt x="17" y="619"/>
                    <a:pt x="82" y="727"/>
                  </a:cubicBezTo>
                  <a:cubicBezTo>
                    <a:pt x="147" y="836"/>
                    <a:pt x="256" y="907"/>
                    <a:pt x="370" y="961"/>
                  </a:cubicBezTo>
                  <a:cubicBezTo>
                    <a:pt x="519" y="1028"/>
                    <a:pt x="683" y="1063"/>
                    <a:pt x="847" y="1063"/>
                  </a:cubicBezTo>
                  <a:cubicBezTo>
                    <a:pt x="909" y="1063"/>
                    <a:pt x="971" y="1058"/>
                    <a:pt x="1032" y="1048"/>
                  </a:cubicBezTo>
                  <a:cubicBezTo>
                    <a:pt x="1249" y="1010"/>
                    <a:pt x="1461" y="901"/>
                    <a:pt x="1618" y="744"/>
                  </a:cubicBezTo>
                  <a:cubicBezTo>
                    <a:pt x="1689" y="673"/>
                    <a:pt x="1754" y="592"/>
                    <a:pt x="1792" y="494"/>
                  </a:cubicBezTo>
                  <a:cubicBezTo>
                    <a:pt x="1830" y="402"/>
                    <a:pt x="1836" y="288"/>
                    <a:pt x="1798" y="195"/>
                  </a:cubicBezTo>
                  <a:cubicBezTo>
                    <a:pt x="1760" y="103"/>
                    <a:pt x="1678" y="22"/>
                    <a:pt x="1575" y="5"/>
                  </a:cubicBezTo>
                  <a:cubicBezTo>
                    <a:pt x="1557" y="2"/>
                    <a:pt x="1540" y="0"/>
                    <a:pt x="1522" y="0"/>
                  </a:cubicBezTo>
                  <a:close/>
                </a:path>
              </a:pathLst>
            </a:custGeom>
            <a:solidFill>
              <a:srgbClr val="FFFFFF"/>
            </a:solidFill>
            <a:ln>
              <a:noFill/>
            </a:ln>
          </p:spPr>
          <p:txBody>
            <a:bodyPr spcFirstLastPara="1" wrap="square" lIns="121900" tIns="121900" rIns="121900" bIns="121900" anchor="ctr" anchorCtr="0">
              <a:noAutofit/>
            </a:bodyPr>
            <a:lstStyle/>
            <a:p>
              <a:endParaRPr sz="3200">
                <a:cs typeface="+mn-ea"/>
                <a:sym typeface="+mn-lt"/>
              </a:endParaRPr>
            </a:p>
          </p:txBody>
        </p:sp>
        <p:sp>
          <p:nvSpPr>
            <p:cNvPr id="32" name="Google Shape;772;p48">
              <a:extLst>
                <a:ext uri="{FF2B5EF4-FFF2-40B4-BE49-F238E27FC236}">
                  <a16:creationId xmlns:a16="http://schemas.microsoft.com/office/drawing/2014/main" id="{4D71A199-CA5F-FBF0-F60C-6D1B28EFFD2C}"/>
                </a:ext>
              </a:extLst>
            </p:cNvPr>
            <p:cNvSpPr/>
            <p:nvPr/>
          </p:nvSpPr>
          <p:spPr>
            <a:xfrm>
              <a:off x="5336600" y="2276075"/>
              <a:ext cx="147975" cy="161000"/>
            </a:xfrm>
            <a:custGeom>
              <a:avLst/>
              <a:gdLst/>
              <a:ahLst/>
              <a:cxnLst/>
              <a:rect l="l" t="t" r="r" b="b"/>
              <a:pathLst>
                <a:path w="5919" h="6440" extrusionOk="0">
                  <a:moveTo>
                    <a:pt x="2960" y="0"/>
                  </a:moveTo>
                  <a:cubicBezTo>
                    <a:pt x="2140" y="0"/>
                    <a:pt x="1401" y="331"/>
                    <a:pt x="864" y="869"/>
                  </a:cubicBezTo>
                  <a:cubicBezTo>
                    <a:pt x="332" y="1406"/>
                    <a:pt x="1" y="2145"/>
                    <a:pt x="1" y="2959"/>
                  </a:cubicBezTo>
                  <a:lnTo>
                    <a:pt x="1" y="6233"/>
                  </a:lnTo>
                  <a:cubicBezTo>
                    <a:pt x="1" y="6233"/>
                    <a:pt x="860" y="6439"/>
                    <a:pt x="2197" y="6439"/>
                  </a:cubicBezTo>
                  <a:cubicBezTo>
                    <a:pt x="3217" y="6439"/>
                    <a:pt x="4514" y="6319"/>
                    <a:pt x="5919" y="5897"/>
                  </a:cubicBezTo>
                  <a:lnTo>
                    <a:pt x="5919" y="2959"/>
                  </a:lnTo>
                  <a:cubicBezTo>
                    <a:pt x="5919" y="1325"/>
                    <a:pt x="4594" y="0"/>
                    <a:pt x="2960" y="0"/>
                  </a:cubicBezTo>
                  <a:close/>
                </a:path>
              </a:pathLst>
            </a:custGeom>
            <a:solidFill>
              <a:schemeClr val="lt2"/>
            </a:solidFill>
            <a:ln>
              <a:noFill/>
            </a:ln>
          </p:spPr>
          <p:txBody>
            <a:bodyPr spcFirstLastPara="1" wrap="square" lIns="121900" tIns="121900" rIns="121900" bIns="121900" anchor="ctr" anchorCtr="0">
              <a:noAutofit/>
            </a:bodyPr>
            <a:lstStyle/>
            <a:p>
              <a:endParaRPr sz="3200">
                <a:cs typeface="+mn-ea"/>
                <a:sym typeface="+mn-lt"/>
              </a:endParaRPr>
            </a:p>
          </p:txBody>
        </p:sp>
        <p:sp>
          <p:nvSpPr>
            <p:cNvPr id="33" name="Google Shape;773;p48">
              <a:extLst>
                <a:ext uri="{FF2B5EF4-FFF2-40B4-BE49-F238E27FC236}">
                  <a16:creationId xmlns:a16="http://schemas.microsoft.com/office/drawing/2014/main" id="{3A627EB6-3F50-AE8D-D279-C33A2B3B2C10}"/>
                </a:ext>
              </a:extLst>
            </p:cNvPr>
            <p:cNvSpPr/>
            <p:nvPr/>
          </p:nvSpPr>
          <p:spPr>
            <a:xfrm>
              <a:off x="5422925" y="2488400"/>
              <a:ext cx="53675" cy="18425"/>
            </a:xfrm>
            <a:custGeom>
              <a:avLst/>
              <a:gdLst/>
              <a:ahLst/>
              <a:cxnLst/>
              <a:rect l="l" t="t" r="r" b="b"/>
              <a:pathLst>
                <a:path w="2147" h="737" extrusionOk="0">
                  <a:moveTo>
                    <a:pt x="1994" y="1"/>
                  </a:moveTo>
                  <a:cubicBezTo>
                    <a:pt x="1985" y="1"/>
                    <a:pt x="1976" y="2"/>
                    <a:pt x="1966" y="4"/>
                  </a:cubicBezTo>
                  <a:lnTo>
                    <a:pt x="120" y="531"/>
                  </a:lnTo>
                  <a:cubicBezTo>
                    <a:pt x="1" y="561"/>
                    <a:pt x="36" y="736"/>
                    <a:pt x="143" y="736"/>
                  </a:cubicBezTo>
                  <a:cubicBezTo>
                    <a:pt x="153" y="736"/>
                    <a:pt x="164" y="735"/>
                    <a:pt x="174" y="732"/>
                  </a:cubicBezTo>
                  <a:lnTo>
                    <a:pt x="2026" y="211"/>
                  </a:lnTo>
                  <a:cubicBezTo>
                    <a:pt x="2146" y="175"/>
                    <a:pt x="2104" y="1"/>
                    <a:pt x="1994" y="1"/>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34" name="Google Shape;774;p48">
              <a:extLst>
                <a:ext uri="{FF2B5EF4-FFF2-40B4-BE49-F238E27FC236}">
                  <a16:creationId xmlns:a16="http://schemas.microsoft.com/office/drawing/2014/main" id="{201ED3E0-69A7-6D0E-C115-470836803A8E}"/>
                </a:ext>
              </a:extLst>
            </p:cNvPr>
            <p:cNvSpPr/>
            <p:nvPr/>
          </p:nvSpPr>
          <p:spPr>
            <a:xfrm>
              <a:off x="5667650" y="2366325"/>
              <a:ext cx="142425" cy="153550"/>
            </a:xfrm>
            <a:custGeom>
              <a:avLst/>
              <a:gdLst/>
              <a:ahLst/>
              <a:cxnLst/>
              <a:rect l="l" t="t" r="r" b="b"/>
              <a:pathLst>
                <a:path w="5697" h="6142" extrusionOk="0">
                  <a:moveTo>
                    <a:pt x="4839" y="1"/>
                  </a:moveTo>
                  <a:cubicBezTo>
                    <a:pt x="4838" y="1"/>
                    <a:pt x="2417" y="837"/>
                    <a:pt x="2211" y="924"/>
                  </a:cubicBezTo>
                  <a:cubicBezTo>
                    <a:pt x="2010" y="1011"/>
                    <a:pt x="1" y="3389"/>
                    <a:pt x="1" y="3389"/>
                  </a:cubicBezTo>
                  <a:lnTo>
                    <a:pt x="1195" y="6141"/>
                  </a:lnTo>
                  <a:cubicBezTo>
                    <a:pt x="1195" y="6141"/>
                    <a:pt x="3595" y="5441"/>
                    <a:pt x="3872" y="5365"/>
                  </a:cubicBezTo>
                  <a:cubicBezTo>
                    <a:pt x="4154" y="5289"/>
                    <a:pt x="5523" y="4344"/>
                    <a:pt x="5610" y="4089"/>
                  </a:cubicBezTo>
                  <a:cubicBezTo>
                    <a:pt x="5696" y="3834"/>
                    <a:pt x="5349" y="3264"/>
                    <a:pt x="5349" y="3264"/>
                  </a:cubicBezTo>
                  <a:cubicBezTo>
                    <a:pt x="5349" y="3264"/>
                    <a:pt x="5555" y="3068"/>
                    <a:pt x="5528" y="2895"/>
                  </a:cubicBezTo>
                  <a:cubicBezTo>
                    <a:pt x="5501" y="2715"/>
                    <a:pt x="5164" y="2379"/>
                    <a:pt x="5164" y="2379"/>
                  </a:cubicBezTo>
                  <a:cubicBezTo>
                    <a:pt x="5164" y="2379"/>
                    <a:pt x="5273" y="2037"/>
                    <a:pt x="5164" y="1798"/>
                  </a:cubicBezTo>
                  <a:cubicBezTo>
                    <a:pt x="5056" y="1559"/>
                    <a:pt x="4828" y="1559"/>
                    <a:pt x="4828" y="1559"/>
                  </a:cubicBezTo>
                  <a:cubicBezTo>
                    <a:pt x="4828" y="1559"/>
                    <a:pt x="5153" y="1391"/>
                    <a:pt x="5056" y="1087"/>
                  </a:cubicBezTo>
                  <a:cubicBezTo>
                    <a:pt x="4958" y="777"/>
                    <a:pt x="4773" y="652"/>
                    <a:pt x="4773" y="652"/>
                  </a:cubicBezTo>
                  <a:cubicBezTo>
                    <a:pt x="5148" y="332"/>
                    <a:pt x="4839" y="1"/>
                    <a:pt x="4839" y="1"/>
                  </a:cubicBezTo>
                  <a:close/>
                </a:path>
              </a:pathLst>
            </a:custGeom>
            <a:solidFill>
              <a:srgbClr val="F88989"/>
            </a:solidFill>
            <a:ln>
              <a:noFill/>
            </a:ln>
          </p:spPr>
          <p:txBody>
            <a:bodyPr spcFirstLastPara="1" wrap="square" lIns="121900" tIns="121900" rIns="121900" bIns="121900" anchor="ctr" anchorCtr="0">
              <a:noAutofit/>
            </a:bodyPr>
            <a:lstStyle/>
            <a:p>
              <a:endParaRPr sz="3200">
                <a:cs typeface="+mn-ea"/>
                <a:sym typeface="+mn-lt"/>
              </a:endParaRPr>
            </a:p>
          </p:txBody>
        </p:sp>
        <p:sp>
          <p:nvSpPr>
            <p:cNvPr id="35" name="Google Shape;775;p48">
              <a:extLst>
                <a:ext uri="{FF2B5EF4-FFF2-40B4-BE49-F238E27FC236}">
                  <a16:creationId xmlns:a16="http://schemas.microsoft.com/office/drawing/2014/main" id="{54D00DD2-FECF-4D6E-B167-5292DC7BE821}"/>
                </a:ext>
              </a:extLst>
            </p:cNvPr>
            <p:cNvSpPr/>
            <p:nvPr/>
          </p:nvSpPr>
          <p:spPr>
            <a:xfrm>
              <a:off x="5770550" y="2403525"/>
              <a:ext cx="20375" cy="10750"/>
            </a:xfrm>
            <a:custGeom>
              <a:avLst/>
              <a:gdLst/>
              <a:ahLst/>
              <a:cxnLst/>
              <a:rect l="l" t="t" r="r" b="b"/>
              <a:pathLst>
                <a:path w="815" h="430" extrusionOk="0">
                  <a:moveTo>
                    <a:pt x="693" y="0"/>
                  </a:moveTo>
                  <a:cubicBezTo>
                    <a:pt x="683" y="0"/>
                    <a:pt x="673" y="2"/>
                    <a:pt x="663" y="6"/>
                  </a:cubicBezTo>
                  <a:cubicBezTo>
                    <a:pt x="473" y="76"/>
                    <a:pt x="283" y="147"/>
                    <a:pt x="93" y="218"/>
                  </a:cubicBezTo>
                  <a:cubicBezTo>
                    <a:pt x="38" y="239"/>
                    <a:pt x="0" y="294"/>
                    <a:pt x="17" y="348"/>
                  </a:cubicBezTo>
                  <a:cubicBezTo>
                    <a:pt x="30" y="389"/>
                    <a:pt x="74" y="429"/>
                    <a:pt x="119" y="429"/>
                  </a:cubicBezTo>
                  <a:cubicBezTo>
                    <a:pt x="129" y="429"/>
                    <a:pt x="138" y="428"/>
                    <a:pt x="147" y="424"/>
                  </a:cubicBezTo>
                  <a:cubicBezTo>
                    <a:pt x="337" y="348"/>
                    <a:pt x="527" y="277"/>
                    <a:pt x="723" y="207"/>
                  </a:cubicBezTo>
                  <a:cubicBezTo>
                    <a:pt x="771" y="185"/>
                    <a:pt x="815" y="136"/>
                    <a:pt x="793" y="76"/>
                  </a:cubicBezTo>
                  <a:cubicBezTo>
                    <a:pt x="780" y="36"/>
                    <a:pt x="737" y="0"/>
                    <a:pt x="693" y="0"/>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36" name="Google Shape;776;p48">
              <a:extLst>
                <a:ext uri="{FF2B5EF4-FFF2-40B4-BE49-F238E27FC236}">
                  <a16:creationId xmlns:a16="http://schemas.microsoft.com/office/drawing/2014/main" id="{E16E9A41-B80C-C969-57C6-F90E8E30AB81}"/>
                </a:ext>
              </a:extLst>
            </p:cNvPr>
            <p:cNvSpPr/>
            <p:nvPr/>
          </p:nvSpPr>
          <p:spPr>
            <a:xfrm>
              <a:off x="5780175" y="2425100"/>
              <a:ext cx="18225" cy="9750"/>
            </a:xfrm>
            <a:custGeom>
              <a:avLst/>
              <a:gdLst/>
              <a:ahLst/>
              <a:cxnLst/>
              <a:rect l="l" t="t" r="r" b="b"/>
              <a:pathLst>
                <a:path w="729" h="390" extrusionOk="0">
                  <a:moveTo>
                    <a:pt x="612" y="0"/>
                  </a:moveTo>
                  <a:cubicBezTo>
                    <a:pt x="602" y="0"/>
                    <a:pt x="592" y="2"/>
                    <a:pt x="582" y="6"/>
                  </a:cubicBezTo>
                  <a:cubicBezTo>
                    <a:pt x="419" y="66"/>
                    <a:pt x="256" y="120"/>
                    <a:pt x="93" y="180"/>
                  </a:cubicBezTo>
                  <a:cubicBezTo>
                    <a:pt x="44" y="202"/>
                    <a:pt x="1" y="256"/>
                    <a:pt x="23" y="310"/>
                  </a:cubicBezTo>
                  <a:cubicBezTo>
                    <a:pt x="37" y="352"/>
                    <a:pt x="78" y="390"/>
                    <a:pt x="127" y="390"/>
                  </a:cubicBezTo>
                  <a:cubicBezTo>
                    <a:pt x="136" y="390"/>
                    <a:pt x="144" y="389"/>
                    <a:pt x="153" y="386"/>
                  </a:cubicBezTo>
                  <a:cubicBezTo>
                    <a:pt x="310" y="326"/>
                    <a:pt x="473" y="267"/>
                    <a:pt x="636" y="207"/>
                  </a:cubicBezTo>
                  <a:cubicBezTo>
                    <a:pt x="690" y="191"/>
                    <a:pt x="728" y="136"/>
                    <a:pt x="712" y="77"/>
                  </a:cubicBezTo>
                  <a:cubicBezTo>
                    <a:pt x="699" y="37"/>
                    <a:pt x="656" y="0"/>
                    <a:pt x="612" y="0"/>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37" name="Google Shape;777;p48">
              <a:extLst>
                <a:ext uri="{FF2B5EF4-FFF2-40B4-BE49-F238E27FC236}">
                  <a16:creationId xmlns:a16="http://schemas.microsoft.com/office/drawing/2014/main" id="{9DCCEB5C-7CE1-3535-2C04-DD9458FC8C77}"/>
                </a:ext>
              </a:extLst>
            </p:cNvPr>
            <p:cNvSpPr/>
            <p:nvPr/>
          </p:nvSpPr>
          <p:spPr>
            <a:xfrm>
              <a:off x="5787100" y="2446675"/>
              <a:ext cx="16725" cy="9350"/>
            </a:xfrm>
            <a:custGeom>
              <a:avLst/>
              <a:gdLst/>
              <a:ahLst/>
              <a:cxnLst/>
              <a:rect l="l" t="t" r="r" b="b"/>
              <a:pathLst>
                <a:path w="669" h="374" extrusionOk="0">
                  <a:moveTo>
                    <a:pt x="551" y="1"/>
                  </a:moveTo>
                  <a:cubicBezTo>
                    <a:pt x="542" y="1"/>
                    <a:pt x="532" y="2"/>
                    <a:pt x="522" y="6"/>
                  </a:cubicBezTo>
                  <a:cubicBezTo>
                    <a:pt x="375" y="61"/>
                    <a:pt x="234" y="110"/>
                    <a:pt x="93" y="164"/>
                  </a:cubicBezTo>
                  <a:cubicBezTo>
                    <a:pt x="39" y="186"/>
                    <a:pt x="1" y="234"/>
                    <a:pt x="17" y="294"/>
                  </a:cubicBezTo>
                  <a:cubicBezTo>
                    <a:pt x="31" y="336"/>
                    <a:pt x="77" y="374"/>
                    <a:pt x="123" y="374"/>
                  </a:cubicBezTo>
                  <a:cubicBezTo>
                    <a:pt x="131" y="374"/>
                    <a:pt x="139" y="373"/>
                    <a:pt x="147" y="370"/>
                  </a:cubicBezTo>
                  <a:lnTo>
                    <a:pt x="576" y="207"/>
                  </a:lnTo>
                  <a:cubicBezTo>
                    <a:pt x="625" y="186"/>
                    <a:pt x="669" y="137"/>
                    <a:pt x="647" y="77"/>
                  </a:cubicBezTo>
                  <a:cubicBezTo>
                    <a:pt x="634" y="37"/>
                    <a:pt x="595" y="1"/>
                    <a:pt x="551" y="1"/>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38" name="Google Shape;778;p48">
              <a:extLst>
                <a:ext uri="{FF2B5EF4-FFF2-40B4-BE49-F238E27FC236}">
                  <a16:creationId xmlns:a16="http://schemas.microsoft.com/office/drawing/2014/main" id="{C5C9E6DD-AAF6-BCB7-73D6-4191903C95C9}"/>
                </a:ext>
              </a:extLst>
            </p:cNvPr>
            <p:cNvSpPr/>
            <p:nvPr/>
          </p:nvSpPr>
          <p:spPr>
            <a:xfrm>
              <a:off x="5741800" y="2381075"/>
              <a:ext cx="48250" cy="24725"/>
            </a:xfrm>
            <a:custGeom>
              <a:avLst/>
              <a:gdLst/>
              <a:ahLst/>
              <a:cxnLst/>
              <a:rect l="l" t="t" r="r" b="b"/>
              <a:pathLst>
                <a:path w="1930" h="989" extrusionOk="0">
                  <a:moveTo>
                    <a:pt x="1802" y="0"/>
                  </a:moveTo>
                  <a:cubicBezTo>
                    <a:pt x="1790" y="0"/>
                    <a:pt x="1777" y="3"/>
                    <a:pt x="1764" y="8"/>
                  </a:cubicBezTo>
                  <a:cubicBezTo>
                    <a:pt x="1188" y="220"/>
                    <a:pt x="629" y="480"/>
                    <a:pt x="97" y="790"/>
                  </a:cubicBezTo>
                  <a:cubicBezTo>
                    <a:pt x="0" y="850"/>
                    <a:pt x="60" y="988"/>
                    <a:pt x="154" y="988"/>
                  </a:cubicBezTo>
                  <a:cubicBezTo>
                    <a:pt x="170" y="988"/>
                    <a:pt x="188" y="984"/>
                    <a:pt x="206" y="974"/>
                  </a:cubicBezTo>
                  <a:cubicBezTo>
                    <a:pt x="722" y="670"/>
                    <a:pt x="1259" y="415"/>
                    <a:pt x="1818" y="209"/>
                  </a:cubicBezTo>
                  <a:cubicBezTo>
                    <a:pt x="1930" y="165"/>
                    <a:pt x="1898" y="0"/>
                    <a:pt x="1802" y="0"/>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39" name="Google Shape;779;p48">
              <a:extLst>
                <a:ext uri="{FF2B5EF4-FFF2-40B4-BE49-F238E27FC236}">
                  <a16:creationId xmlns:a16="http://schemas.microsoft.com/office/drawing/2014/main" id="{0ED14403-1198-BF1F-64C3-52E3BD262119}"/>
                </a:ext>
              </a:extLst>
            </p:cNvPr>
            <p:cNvSpPr/>
            <p:nvPr/>
          </p:nvSpPr>
          <p:spPr>
            <a:xfrm>
              <a:off x="5755350" y="2463525"/>
              <a:ext cx="142950" cy="289275"/>
            </a:xfrm>
            <a:custGeom>
              <a:avLst/>
              <a:gdLst/>
              <a:ahLst/>
              <a:cxnLst/>
              <a:rect l="l" t="t" r="r" b="b"/>
              <a:pathLst>
                <a:path w="5718" h="11571" extrusionOk="0">
                  <a:moveTo>
                    <a:pt x="2112" y="0"/>
                  </a:moveTo>
                  <a:lnTo>
                    <a:pt x="1016" y="663"/>
                  </a:lnTo>
                  <a:lnTo>
                    <a:pt x="0" y="359"/>
                  </a:lnTo>
                  <a:lnTo>
                    <a:pt x="0" y="359"/>
                  </a:lnTo>
                  <a:lnTo>
                    <a:pt x="646" y="11570"/>
                  </a:lnTo>
                  <a:lnTo>
                    <a:pt x="5718" y="10463"/>
                  </a:lnTo>
                  <a:lnTo>
                    <a:pt x="2112" y="0"/>
                  </a:lnTo>
                  <a:close/>
                </a:path>
              </a:pathLst>
            </a:custGeom>
            <a:solidFill>
              <a:srgbClr val="FE973A"/>
            </a:solidFill>
            <a:ln>
              <a:noFill/>
            </a:ln>
          </p:spPr>
          <p:txBody>
            <a:bodyPr spcFirstLastPara="1" wrap="square" lIns="121900" tIns="121900" rIns="121900" bIns="121900" anchor="ctr" anchorCtr="0">
              <a:noAutofit/>
            </a:bodyPr>
            <a:lstStyle/>
            <a:p>
              <a:endParaRPr sz="3200">
                <a:cs typeface="+mn-ea"/>
                <a:sym typeface="+mn-lt"/>
              </a:endParaRPr>
            </a:p>
          </p:txBody>
        </p:sp>
        <p:sp>
          <p:nvSpPr>
            <p:cNvPr id="40" name="Google Shape;780;p48">
              <a:extLst>
                <a:ext uri="{FF2B5EF4-FFF2-40B4-BE49-F238E27FC236}">
                  <a16:creationId xmlns:a16="http://schemas.microsoft.com/office/drawing/2014/main" id="{3F895978-F15D-5968-0852-CA284D943625}"/>
                </a:ext>
              </a:extLst>
            </p:cNvPr>
            <p:cNvSpPr/>
            <p:nvPr/>
          </p:nvSpPr>
          <p:spPr>
            <a:xfrm>
              <a:off x="5675250" y="2460125"/>
              <a:ext cx="96275" cy="292675"/>
            </a:xfrm>
            <a:custGeom>
              <a:avLst/>
              <a:gdLst/>
              <a:ahLst/>
              <a:cxnLst/>
              <a:rect l="l" t="t" r="r" b="b"/>
              <a:pathLst>
                <a:path w="3851" h="11707" extrusionOk="0">
                  <a:moveTo>
                    <a:pt x="1261" y="0"/>
                  </a:moveTo>
                  <a:lnTo>
                    <a:pt x="1" y="10267"/>
                  </a:lnTo>
                  <a:lnTo>
                    <a:pt x="3850" y="11706"/>
                  </a:lnTo>
                  <a:lnTo>
                    <a:pt x="3204" y="495"/>
                  </a:lnTo>
                  <a:lnTo>
                    <a:pt x="1261" y="0"/>
                  </a:lnTo>
                  <a:close/>
                </a:path>
              </a:pathLst>
            </a:custGeom>
            <a:solidFill>
              <a:srgbClr val="FD7915"/>
            </a:solidFill>
            <a:ln>
              <a:noFill/>
            </a:ln>
          </p:spPr>
          <p:txBody>
            <a:bodyPr spcFirstLastPara="1" wrap="square" lIns="121900" tIns="121900" rIns="121900" bIns="121900" anchor="ctr" anchorCtr="0">
              <a:noAutofit/>
            </a:bodyPr>
            <a:lstStyle/>
            <a:p>
              <a:endParaRPr sz="3200">
                <a:cs typeface="+mn-ea"/>
                <a:sym typeface="+mn-lt"/>
              </a:endParaRPr>
            </a:p>
          </p:txBody>
        </p:sp>
        <p:sp>
          <p:nvSpPr>
            <p:cNvPr id="41" name="Google Shape;781;p48">
              <a:extLst>
                <a:ext uri="{FF2B5EF4-FFF2-40B4-BE49-F238E27FC236}">
                  <a16:creationId xmlns:a16="http://schemas.microsoft.com/office/drawing/2014/main" id="{564EF6B1-EB99-4AE8-44CE-02C5C3974D55}"/>
                </a:ext>
              </a:extLst>
            </p:cNvPr>
            <p:cNvSpPr/>
            <p:nvPr/>
          </p:nvSpPr>
          <p:spPr>
            <a:xfrm>
              <a:off x="5724400" y="2402425"/>
              <a:ext cx="27175" cy="67100"/>
            </a:xfrm>
            <a:custGeom>
              <a:avLst/>
              <a:gdLst/>
              <a:ahLst/>
              <a:cxnLst/>
              <a:rect l="l" t="t" r="r" b="b"/>
              <a:pathLst>
                <a:path w="1087" h="2684" extrusionOk="0">
                  <a:moveTo>
                    <a:pt x="997" y="1"/>
                  </a:moveTo>
                  <a:cubicBezTo>
                    <a:pt x="972" y="1"/>
                    <a:pt x="947" y="14"/>
                    <a:pt x="929" y="39"/>
                  </a:cubicBezTo>
                  <a:cubicBezTo>
                    <a:pt x="0" y="1500"/>
                    <a:pt x="38" y="2564"/>
                    <a:pt x="38" y="2607"/>
                  </a:cubicBezTo>
                  <a:cubicBezTo>
                    <a:pt x="44" y="2651"/>
                    <a:pt x="76" y="2683"/>
                    <a:pt x="120" y="2683"/>
                  </a:cubicBezTo>
                  <a:cubicBezTo>
                    <a:pt x="142" y="2683"/>
                    <a:pt x="163" y="2672"/>
                    <a:pt x="180" y="2656"/>
                  </a:cubicBezTo>
                  <a:cubicBezTo>
                    <a:pt x="190" y="2640"/>
                    <a:pt x="196" y="2623"/>
                    <a:pt x="196" y="2602"/>
                  </a:cubicBezTo>
                  <a:cubicBezTo>
                    <a:pt x="196" y="2591"/>
                    <a:pt x="163" y="1543"/>
                    <a:pt x="1065" y="120"/>
                  </a:cubicBezTo>
                  <a:cubicBezTo>
                    <a:pt x="1086" y="88"/>
                    <a:pt x="1075" y="39"/>
                    <a:pt x="1037" y="12"/>
                  </a:cubicBezTo>
                  <a:cubicBezTo>
                    <a:pt x="1024" y="4"/>
                    <a:pt x="1011" y="1"/>
                    <a:pt x="997" y="1"/>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42" name="Google Shape;782;p48">
              <a:extLst>
                <a:ext uri="{FF2B5EF4-FFF2-40B4-BE49-F238E27FC236}">
                  <a16:creationId xmlns:a16="http://schemas.microsoft.com/office/drawing/2014/main" id="{3FBDFBCA-4E5F-7486-8776-610BB60D6606}"/>
                </a:ext>
              </a:extLst>
            </p:cNvPr>
            <p:cNvSpPr/>
            <p:nvPr/>
          </p:nvSpPr>
          <p:spPr>
            <a:xfrm>
              <a:off x="5769325" y="2478150"/>
              <a:ext cx="61650" cy="276625"/>
            </a:xfrm>
            <a:custGeom>
              <a:avLst/>
              <a:gdLst/>
              <a:ahLst/>
              <a:cxnLst/>
              <a:rect l="l" t="t" r="r" b="b"/>
              <a:pathLst>
                <a:path w="2466" h="11065" extrusionOk="0">
                  <a:moveTo>
                    <a:pt x="453" y="1"/>
                  </a:moveTo>
                  <a:cubicBezTo>
                    <a:pt x="449" y="1"/>
                    <a:pt x="445" y="1"/>
                    <a:pt x="440" y="2"/>
                  </a:cubicBezTo>
                  <a:cubicBezTo>
                    <a:pt x="402" y="12"/>
                    <a:pt x="375" y="56"/>
                    <a:pt x="381" y="99"/>
                  </a:cubicBezTo>
                  <a:lnTo>
                    <a:pt x="2297" y="8537"/>
                  </a:lnTo>
                  <a:lnTo>
                    <a:pt x="33" y="10931"/>
                  </a:lnTo>
                  <a:cubicBezTo>
                    <a:pt x="1" y="10964"/>
                    <a:pt x="1" y="11012"/>
                    <a:pt x="33" y="11045"/>
                  </a:cubicBezTo>
                  <a:cubicBezTo>
                    <a:pt x="49" y="11058"/>
                    <a:pt x="68" y="11065"/>
                    <a:pt x="87" y="11065"/>
                  </a:cubicBezTo>
                  <a:cubicBezTo>
                    <a:pt x="109" y="11065"/>
                    <a:pt x="130" y="11057"/>
                    <a:pt x="147" y="11040"/>
                  </a:cubicBezTo>
                  <a:lnTo>
                    <a:pt x="2438" y="8613"/>
                  </a:lnTo>
                  <a:lnTo>
                    <a:pt x="2444" y="8613"/>
                  </a:lnTo>
                  <a:cubicBezTo>
                    <a:pt x="2460" y="8591"/>
                    <a:pt x="2466" y="8564"/>
                    <a:pt x="2460" y="8542"/>
                  </a:cubicBezTo>
                  <a:lnTo>
                    <a:pt x="538" y="61"/>
                  </a:lnTo>
                  <a:cubicBezTo>
                    <a:pt x="528" y="22"/>
                    <a:pt x="492" y="1"/>
                    <a:pt x="453" y="1"/>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43" name="Google Shape;783;p48">
              <a:extLst>
                <a:ext uri="{FF2B5EF4-FFF2-40B4-BE49-F238E27FC236}">
                  <a16:creationId xmlns:a16="http://schemas.microsoft.com/office/drawing/2014/main" id="{EBA5FAE8-D659-1240-626E-AB342C72BE4E}"/>
                </a:ext>
              </a:extLst>
            </p:cNvPr>
            <p:cNvSpPr/>
            <p:nvPr/>
          </p:nvSpPr>
          <p:spPr>
            <a:xfrm>
              <a:off x="5826600" y="2690175"/>
              <a:ext cx="73875" cy="36875"/>
            </a:xfrm>
            <a:custGeom>
              <a:avLst/>
              <a:gdLst/>
              <a:ahLst/>
              <a:cxnLst/>
              <a:rect l="l" t="t" r="r" b="b"/>
              <a:pathLst>
                <a:path w="2955" h="1475" extrusionOk="0">
                  <a:moveTo>
                    <a:pt x="94" y="0"/>
                  </a:moveTo>
                  <a:cubicBezTo>
                    <a:pt x="64" y="0"/>
                    <a:pt x="35" y="17"/>
                    <a:pt x="23" y="45"/>
                  </a:cubicBezTo>
                  <a:cubicBezTo>
                    <a:pt x="1" y="83"/>
                    <a:pt x="17" y="132"/>
                    <a:pt x="55" y="148"/>
                  </a:cubicBezTo>
                  <a:lnTo>
                    <a:pt x="2830" y="1467"/>
                  </a:lnTo>
                  <a:cubicBezTo>
                    <a:pt x="2840" y="1472"/>
                    <a:pt x="2851" y="1475"/>
                    <a:pt x="2862" y="1475"/>
                  </a:cubicBezTo>
                  <a:cubicBezTo>
                    <a:pt x="2885" y="1475"/>
                    <a:pt x="2909" y="1464"/>
                    <a:pt x="2927" y="1446"/>
                  </a:cubicBezTo>
                  <a:cubicBezTo>
                    <a:pt x="2927" y="1440"/>
                    <a:pt x="2933" y="1435"/>
                    <a:pt x="2938" y="1429"/>
                  </a:cubicBezTo>
                  <a:cubicBezTo>
                    <a:pt x="2954" y="1391"/>
                    <a:pt x="2938" y="1342"/>
                    <a:pt x="2900" y="1326"/>
                  </a:cubicBezTo>
                  <a:lnTo>
                    <a:pt x="126" y="7"/>
                  </a:lnTo>
                  <a:cubicBezTo>
                    <a:pt x="116" y="2"/>
                    <a:pt x="105" y="0"/>
                    <a:pt x="94" y="0"/>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44" name="Google Shape;784;p48">
              <a:extLst>
                <a:ext uri="{FF2B5EF4-FFF2-40B4-BE49-F238E27FC236}">
                  <a16:creationId xmlns:a16="http://schemas.microsoft.com/office/drawing/2014/main" id="{B13D0D21-3D29-F8BC-3062-36689739B0A8}"/>
                </a:ext>
              </a:extLst>
            </p:cNvPr>
            <p:cNvSpPr/>
            <p:nvPr/>
          </p:nvSpPr>
          <p:spPr>
            <a:xfrm>
              <a:off x="5804750" y="2452400"/>
              <a:ext cx="253450" cy="266050"/>
            </a:xfrm>
            <a:custGeom>
              <a:avLst/>
              <a:gdLst/>
              <a:ahLst/>
              <a:cxnLst/>
              <a:rect l="l" t="t" r="r" b="b"/>
              <a:pathLst>
                <a:path w="10138" h="10642" extrusionOk="0">
                  <a:moveTo>
                    <a:pt x="1619" y="0"/>
                  </a:moveTo>
                  <a:lnTo>
                    <a:pt x="1032" y="1135"/>
                  </a:lnTo>
                  <a:lnTo>
                    <a:pt x="1" y="1401"/>
                  </a:lnTo>
                  <a:lnTo>
                    <a:pt x="6391" y="10642"/>
                  </a:lnTo>
                  <a:lnTo>
                    <a:pt x="10137" y="7058"/>
                  </a:lnTo>
                  <a:lnTo>
                    <a:pt x="1619" y="0"/>
                  </a:lnTo>
                  <a:close/>
                </a:path>
              </a:pathLst>
            </a:custGeom>
            <a:solidFill>
              <a:schemeClr val="accent5"/>
            </a:solidFill>
            <a:ln>
              <a:noFill/>
            </a:ln>
          </p:spPr>
          <p:txBody>
            <a:bodyPr spcFirstLastPara="1" wrap="square" lIns="121900" tIns="121900" rIns="121900" bIns="121900" anchor="ctr" anchorCtr="0">
              <a:noAutofit/>
            </a:bodyPr>
            <a:lstStyle/>
            <a:p>
              <a:endParaRPr sz="3200">
                <a:cs typeface="+mn-ea"/>
                <a:sym typeface="+mn-lt"/>
              </a:endParaRPr>
            </a:p>
          </p:txBody>
        </p:sp>
        <p:sp>
          <p:nvSpPr>
            <p:cNvPr id="45" name="Google Shape;785;p48">
              <a:extLst>
                <a:ext uri="{FF2B5EF4-FFF2-40B4-BE49-F238E27FC236}">
                  <a16:creationId xmlns:a16="http://schemas.microsoft.com/office/drawing/2014/main" id="{29F5DF00-367C-F627-2C58-5638B6E23059}"/>
                </a:ext>
              </a:extLst>
            </p:cNvPr>
            <p:cNvSpPr/>
            <p:nvPr/>
          </p:nvSpPr>
          <p:spPr>
            <a:xfrm>
              <a:off x="5756850" y="2487400"/>
              <a:ext cx="207700" cy="250325"/>
            </a:xfrm>
            <a:custGeom>
              <a:avLst/>
              <a:gdLst/>
              <a:ahLst/>
              <a:cxnLst/>
              <a:rect l="l" t="t" r="r" b="b"/>
              <a:pathLst>
                <a:path w="8308" h="10013" extrusionOk="0">
                  <a:moveTo>
                    <a:pt x="1917" y="1"/>
                  </a:moveTo>
                  <a:lnTo>
                    <a:pt x="0" y="593"/>
                  </a:lnTo>
                  <a:lnTo>
                    <a:pt x="4268" y="10013"/>
                  </a:lnTo>
                  <a:lnTo>
                    <a:pt x="8307" y="9242"/>
                  </a:lnTo>
                  <a:lnTo>
                    <a:pt x="1917" y="1"/>
                  </a:lnTo>
                  <a:close/>
                </a:path>
              </a:pathLst>
            </a:custGeom>
            <a:solidFill>
              <a:schemeClr val="accent4"/>
            </a:solidFill>
            <a:ln>
              <a:noFill/>
            </a:ln>
          </p:spPr>
          <p:txBody>
            <a:bodyPr spcFirstLastPara="1" wrap="square" lIns="121900" tIns="121900" rIns="121900" bIns="121900" anchor="ctr" anchorCtr="0">
              <a:noAutofit/>
            </a:bodyPr>
            <a:lstStyle/>
            <a:p>
              <a:endParaRPr sz="3200">
                <a:cs typeface="+mn-ea"/>
                <a:sym typeface="+mn-lt"/>
              </a:endParaRPr>
            </a:p>
          </p:txBody>
        </p:sp>
        <p:sp>
          <p:nvSpPr>
            <p:cNvPr id="46" name="Google Shape;786;p48">
              <a:extLst>
                <a:ext uri="{FF2B5EF4-FFF2-40B4-BE49-F238E27FC236}">
                  <a16:creationId xmlns:a16="http://schemas.microsoft.com/office/drawing/2014/main" id="{35015A73-016F-3868-B983-D9087AABFA61}"/>
                </a:ext>
              </a:extLst>
            </p:cNvPr>
            <p:cNvSpPr/>
            <p:nvPr/>
          </p:nvSpPr>
          <p:spPr>
            <a:xfrm>
              <a:off x="5962475" y="2626800"/>
              <a:ext cx="97750" cy="93700"/>
            </a:xfrm>
            <a:custGeom>
              <a:avLst/>
              <a:gdLst/>
              <a:ahLst/>
              <a:cxnLst/>
              <a:rect l="l" t="t" r="r" b="b"/>
              <a:pathLst>
                <a:path w="3910" h="3748" extrusionOk="0">
                  <a:moveTo>
                    <a:pt x="3828" y="1"/>
                  </a:moveTo>
                  <a:lnTo>
                    <a:pt x="283" y="6"/>
                  </a:lnTo>
                  <a:cubicBezTo>
                    <a:pt x="240" y="6"/>
                    <a:pt x="207" y="39"/>
                    <a:pt x="202" y="82"/>
                  </a:cubicBezTo>
                  <a:lnTo>
                    <a:pt x="1" y="3660"/>
                  </a:lnTo>
                  <a:cubicBezTo>
                    <a:pt x="1" y="3704"/>
                    <a:pt x="33" y="3742"/>
                    <a:pt x="77" y="3747"/>
                  </a:cubicBezTo>
                  <a:cubicBezTo>
                    <a:pt x="120" y="3747"/>
                    <a:pt x="158" y="3714"/>
                    <a:pt x="158" y="3671"/>
                  </a:cubicBezTo>
                  <a:lnTo>
                    <a:pt x="354" y="164"/>
                  </a:lnTo>
                  <a:lnTo>
                    <a:pt x="3828" y="158"/>
                  </a:lnTo>
                  <a:cubicBezTo>
                    <a:pt x="3856" y="158"/>
                    <a:pt x="3877" y="147"/>
                    <a:pt x="3888" y="131"/>
                  </a:cubicBezTo>
                  <a:cubicBezTo>
                    <a:pt x="3899" y="120"/>
                    <a:pt x="3910" y="104"/>
                    <a:pt x="3910" y="82"/>
                  </a:cubicBezTo>
                  <a:cubicBezTo>
                    <a:pt x="3910" y="39"/>
                    <a:pt x="3872" y="1"/>
                    <a:pt x="3828" y="1"/>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47" name="Google Shape;787;p48">
              <a:extLst>
                <a:ext uri="{FF2B5EF4-FFF2-40B4-BE49-F238E27FC236}">
                  <a16:creationId xmlns:a16="http://schemas.microsoft.com/office/drawing/2014/main" id="{EE8F6C47-37A6-FC82-4DC7-D909C3F64C48}"/>
                </a:ext>
              </a:extLst>
            </p:cNvPr>
            <p:cNvSpPr/>
            <p:nvPr/>
          </p:nvSpPr>
          <p:spPr>
            <a:xfrm>
              <a:off x="5828375" y="2478850"/>
              <a:ext cx="143225" cy="152075"/>
            </a:xfrm>
            <a:custGeom>
              <a:avLst/>
              <a:gdLst/>
              <a:ahLst/>
              <a:cxnLst/>
              <a:rect l="l" t="t" r="r" b="b"/>
              <a:pathLst>
                <a:path w="5729" h="6083" extrusionOk="0">
                  <a:moveTo>
                    <a:pt x="87" y="0"/>
                  </a:moveTo>
                  <a:cubicBezTo>
                    <a:pt x="68" y="0"/>
                    <a:pt x="49" y="7"/>
                    <a:pt x="33" y="22"/>
                  </a:cubicBezTo>
                  <a:cubicBezTo>
                    <a:pt x="0" y="50"/>
                    <a:pt x="0" y="98"/>
                    <a:pt x="28" y="131"/>
                  </a:cubicBezTo>
                  <a:lnTo>
                    <a:pt x="5587" y="6060"/>
                  </a:lnTo>
                  <a:cubicBezTo>
                    <a:pt x="5604" y="6074"/>
                    <a:pt x="5626" y="6082"/>
                    <a:pt x="5647" y="6082"/>
                  </a:cubicBezTo>
                  <a:cubicBezTo>
                    <a:pt x="5666" y="6082"/>
                    <a:pt x="5686" y="6075"/>
                    <a:pt x="5701" y="6060"/>
                  </a:cubicBezTo>
                  <a:cubicBezTo>
                    <a:pt x="5701" y="6060"/>
                    <a:pt x="5701" y="6055"/>
                    <a:pt x="5707" y="6055"/>
                  </a:cubicBezTo>
                  <a:cubicBezTo>
                    <a:pt x="5728" y="6027"/>
                    <a:pt x="5728" y="5978"/>
                    <a:pt x="5701" y="5951"/>
                  </a:cubicBezTo>
                  <a:lnTo>
                    <a:pt x="142" y="22"/>
                  </a:lnTo>
                  <a:cubicBezTo>
                    <a:pt x="127" y="8"/>
                    <a:pt x="107" y="0"/>
                    <a:pt x="87" y="0"/>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48" name="Google Shape;788;p48">
              <a:extLst>
                <a:ext uri="{FF2B5EF4-FFF2-40B4-BE49-F238E27FC236}">
                  <a16:creationId xmlns:a16="http://schemas.microsoft.com/office/drawing/2014/main" id="{445EA3EC-693E-D023-A159-BAE5D5B11D8E}"/>
                </a:ext>
              </a:extLst>
            </p:cNvPr>
            <p:cNvSpPr/>
            <p:nvPr/>
          </p:nvSpPr>
          <p:spPr>
            <a:xfrm>
              <a:off x="5730500" y="2400925"/>
              <a:ext cx="34650" cy="103700"/>
            </a:xfrm>
            <a:custGeom>
              <a:avLst/>
              <a:gdLst/>
              <a:ahLst/>
              <a:cxnLst/>
              <a:rect l="l" t="t" r="r" b="b"/>
              <a:pathLst>
                <a:path w="1386" h="4148" extrusionOk="0">
                  <a:moveTo>
                    <a:pt x="908" y="1"/>
                  </a:moveTo>
                  <a:cubicBezTo>
                    <a:pt x="883" y="1"/>
                    <a:pt x="861" y="13"/>
                    <a:pt x="848" y="39"/>
                  </a:cubicBezTo>
                  <a:cubicBezTo>
                    <a:pt x="1" y="1261"/>
                    <a:pt x="1179" y="3986"/>
                    <a:pt x="1228" y="4100"/>
                  </a:cubicBezTo>
                  <a:cubicBezTo>
                    <a:pt x="1244" y="4128"/>
                    <a:pt x="1271" y="4147"/>
                    <a:pt x="1299" y="4147"/>
                  </a:cubicBezTo>
                  <a:cubicBezTo>
                    <a:pt x="1310" y="4147"/>
                    <a:pt x="1321" y="4144"/>
                    <a:pt x="1331" y="4138"/>
                  </a:cubicBezTo>
                  <a:cubicBezTo>
                    <a:pt x="1342" y="4133"/>
                    <a:pt x="1353" y="4128"/>
                    <a:pt x="1364" y="4122"/>
                  </a:cubicBezTo>
                  <a:cubicBezTo>
                    <a:pt x="1380" y="4095"/>
                    <a:pt x="1385" y="4068"/>
                    <a:pt x="1374" y="4035"/>
                  </a:cubicBezTo>
                  <a:cubicBezTo>
                    <a:pt x="1364" y="4008"/>
                    <a:pt x="180" y="1277"/>
                    <a:pt x="973" y="126"/>
                  </a:cubicBezTo>
                  <a:cubicBezTo>
                    <a:pt x="1000" y="88"/>
                    <a:pt x="989" y="39"/>
                    <a:pt x="956" y="18"/>
                  </a:cubicBezTo>
                  <a:cubicBezTo>
                    <a:pt x="941" y="7"/>
                    <a:pt x="924" y="1"/>
                    <a:pt x="908" y="1"/>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49" name="Google Shape;789;p48">
              <a:extLst>
                <a:ext uri="{FF2B5EF4-FFF2-40B4-BE49-F238E27FC236}">
                  <a16:creationId xmlns:a16="http://schemas.microsoft.com/office/drawing/2014/main" id="{BED71EB6-DAC9-2DE3-0D02-6B89CAF92EFF}"/>
                </a:ext>
              </a:extLst>
            </p:cNvPr>
            <p:cNvSpPr/>
            <p:nvPr/>
          </p:nvSpPr>
          <p:spPr>
            <a:xfrm>
              <a:off x="5795125" y="2418725"/>
              <a:ext cx="49975" cy="40500"/>
            </a:xfrm>
            <a:custGeom>
              <a:avLst/>
              <a:gdLst/>
              <a:ahLst/>
              <a:cxnLst/>
              <a:rect l="l" t="t" r="r" b="b"/>
              <a:pathLst>
                <a:path w="1999" h="1620" extrusionOk="0">
                  <a:moveTo>
                    <a:pt x="90" y="0"/>
                  </a:moveTo>
                  <a:cubicBezTo>
                    <a:pt x="65" y="0"/>
                    <a:pt x="40" y="14"/>
                    <a:pt x="22" y="39"/>
                  </a:cubicBezTo>
                  <a:cubicBezTo>
                    <a:pt x="0" y="77"/>
                    <a:pt x="11" y="120"/>
                    <a:pt x="49" y="147"/>
                  </a:cubicBezTo>
                  <a:lnTo>
                    <a:pt x="1862" y="1608"/>
                  </a:lnTo>
                  <a:cubicBezTo>
                    <a:pt x="1876" y="1616"/>
                    <a:pt x="1890" y="1619"/>
                    <a:pt x="1904" y="1619"/>
                  </a:cubicBezTo>
                  <a:cubicBezTo>
                    <a:pt x="1927" y="1619"/>
                    <a:pt x="1948" y="1609"/>
                    <a:pt x="1966" y="1591"/>
                  </a:cubicBezTo>
                  <a:cubicBezTo>
                    <a:pt x="1966" y="1586"/>
                    <a:pt x="1971" y="1586"/>
                    <a:pt x="1971" y="1580"/>
                  </a:cubicBezTo>
                  <a:cubicBezTo>
                    <a:pt x="1998" y="1542"/>
                    <a:pt x="1982" y="1494"/>
                    <a:pt x="1949" y="1472"/>
                  </a:cubicBezTo>
                  <a:lnTo>
                    <a:pt x="130" y="11"/>
                  </a:lnTo>
                  <a:cubicBezTo>
                    <a:pt x="117" y="4"/>
                    <a:pt x="104" y="0"/>
                    <a:pt x="90" y="0"/>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50" name="Google Shape;790;p48">
              <a:extLst>
                <a:ext uri="{FF2B5EF4-FFF2-40B4-BE49-F238E27FC236}">
                  <a16:creationId xmlns:a16="http://schemas.microsoft.com/office/drawing/2014/main" id="{5B50CDC4-EF1E-3513-4FF1-669DDF34A9C6}"/>
                </a:ext>
              </a:extLst>
            </p:cNvPr>
            <p:cNvSpPr/>
            <p:nvPr/>
          </p:nvSpPr>
          <p:spPr>
            <a:xfrm>
              <a:off x="5793625" y="2423325"/>
              <a:ext cx="44000" cy="50000"/>
            </a:xfrm>
            <a:custGeom>
              <a:avLst/>
              <a:gdLst/>
              <a:ahLst/>
              <a:cxnLst/>
              <a:rect l="l" t="t" r="r" b="b"/>
              <a:pathLst>
                <a:path w="1760" h="2000" extrusionOk="0">
                  <a:moveTo>
                    <a:pt x="85" y="1"/>
                  </a:moveTo>
                  <a:cubicBezTo>
                    <a:pt x="63" y="1"/>
                    <a:pt x="42" y="11"/>
                    <a:pt x="28" y="28"/>
                  </a:cubicBezTo>
                  <a:cubicBezTo>
                    <a:pt x="0" y="61"/>
                    <a:pt x="0" y="110"/>
                    <a:pt x="33" y="142"/>
                  </a:cubicBezTo>
                  <a:lnTo>
                    <a:pt x="1624" y="1977"/>
                  </a:lnTo>
                  <a:cubicBezTo>
                    <a:pt x="1639" y="1992"/>
                    <a:pt x="1657" y="1999"/>
                    <a:pt x="1675" y="1999"/>
                  </a:cubicBezTo>
                  <a:cubicBezTo>
                    <a:pt x="1697" y="1999"/>
                    <a:pt x="1718" y="1990"/>
                    <a:pt x="1732" y="1972"/>
                  </a:cubicBezTo>
                  <a:cubicBezTo>
                    <a:pt x="1760" y="1939"/>
                    <a:pt x="1760" y="1891"/>
                    <a:pt x="1727" y="1858"/>
                  </a:cubicBezTo>
                  <a:lnTo>
                    <a:pt x="136" y="23"/>
                  </a:lnTo>
                  <a:cubicBezTo>
                    <a:pt x="121" y="8"/>
                    <a:pt x="103" y="1"/>
                    <a:pt x="85" y="1"/>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sp>
          <p:nvSpPr>
            <p:cNvPr id="51" name="Google Shape;791;p48">
              <a:extLst>
                <a:ext uri="{FF2B5EF4-FFF2-40B4-BE49-F238E27FC236}">
                  <a16:creationId xmlns:a16="http://schemas.microsoft.com/office/drawing/2014/main" id="{83958650-9AC2-9AD8-4A48-8098529651BD}"/>
                </a:ext>
              </a:extLst>
            </p:cNvPr>
            <p:cNvSpPr/>
            <p:nvPr/>
          </p:nvSpPr>
          <p:spPr>
            <a:xfrm>
              <a:off x="5751550" y="2402425"/>
              <a:ext cx="50775" cy="87100"/>
            </a:xfrm>
            <a:custGeom>
              <a:avLst/>
              <a:gdLst/>
              <a:ahLst/>
              <a:cxnLst/>
              <a:rect l="l" t="t" r="r" b="b"/>
              <a:pathLst>
                <a:path w="2031" h="3484" extrusionOk="0">
                  <a:moveTo>
                    <a:pt x="76" y="1"/>
                  </a:moveTo>
                  <a:cubicBezTo>
                    <a:pt x="33" y="1"/>
                    <a:pt x="0" y="39"/>
                    <a:pt x="0" y="82"/>
                  </a:cubicBezTo>
                  <a:cubicBezTo>
                    <a:pt x="22" y="2488"/>
                    <a:pt x="1884" y="3465"/>
                    <a:pt x="1906" y="3476"/>
                  </a:cubicBezTo>
                  <a:cubicBezTo>
                    <a:pt x="1916" y="3481"/>
                    <a:pt x="1927" y="3483"/>
                    <a:pt x="1938" y="3483"/>
                  </a:cubicBezTo>
                  <a:cubicBezTo>
                    <a:pt x="1961" y="3483"/>
                    <a:pt x="1984" y="3473"/>
                    <a:pt x="1998" y="3454"/>
                  </a:cubicBezTo>
                  <a:cubicBezTo>
                    <a:pt x="2004" y="3454"/>
                    <a:pt x="2009" y="3449"/>
                    <a:pt x="2009" y="3443"/>
                  </a:cubicBezTo>
                  <a:cubicBezTo>
                    <a:pt x="2031" y="3400"/>
                    <a:pt x="2015" y="3356"/>
                    <a:pt x="1977" y="3335"/>
                  </a:cubicBezTo>
                  <a:cubicBezTo>
                    <a:pt x="1960" y="3324"/>
                    <a:pt x="180" y="2384"/>
                    <a:pt x="158" y="77"/>
                  </a:cubicBezTo>
                  <a:cubicBezTo>
                    <a:pt x="158" y="34"/>
                    <a:pt x="120" y="1"/>
                    <a:pt x="76" y="1"/>
                  </a:cubicBezTo>
                  <a:close/>
                </a:path>
              </a:pathLst>
            </a:custGeom>
            <a:solidFill>
              <a:schemeClr val="dk1"/>
            </a:solidFill>
            <a:ln>
              <a:noFill/>
            </a:ln>
          </p:spPr>
          <p:txBody>
            <a:bodyPr spcFirstLastPara="1" wrap="square" lIns="121900" tIns="121900" rIns="121900" bIns="121900" anchor="ctr" anchorCtr="0">
              <a:noAutofit/>
            </a:bodyPr>
            <a:lstStyle/>
            <a:p>
              <a:endParaRPr sz="3200">
                <a:cs typeface="+mn-ea"/>
                <a:sym typeface="+mn-lt"/>
              </a:endParaRPr>
            </a:p>
          </p:txBody>
        </p:sp>
      </p:grpSp>
      <p:pic>
        <p:nvPicPr>
          <p:cNvPr id="52" name="Picture 51">
            <a:extLst>
              <a:ext uri="{FF2B5EF4-FFF2-40B4-BE49-F238E27FC236}">
                <a16:creationId xmlns:a16="http://schemas.microsoft.com/office/drawing/2014/main" id="{38C8053D-36FD-458E-86F6-BC1B79079D77}"/>
              </a:ext>
            </a:extLst>
          </p:cNvPr>
          <p:cNvPicPr>
            <a:picLocks noChangeAspect="1"/>
          </p:cNvPicPr>
          <p:nvPr/>
        </p:nvPicPr>
        <p:blipFill rotWithShape="1">
          <a:blip r:embed="rId3"/>
          <a:srcRect l="40879" t="-1519" r="30526" b="53051"/>
          <a:stretch/>
        </p:blipFill>
        <p:spPr>
          <a:xfrm>
            <a:off x="9758315" y="1522043"/>
            <a:ext cx="2056163" cy="1993317"/>
          </a:xfrm>
          <a:prstGeom prst="rect">
            <a:avLst/>
          </a:prstGeom>
        </p:spPr>
      </p:pic>
    </p:spTree>
    <p:extLst>
      <p:ext uri="{BB962C8B-B14F-4D97-AF65-F5344CB8AC3E}">
        <p14:creationId xmlns:p14="http://schemas.microsoft.com/office/powerpoint/2010/main" val="247586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pic>
        <p:nvPicPr>
          <p:cNvPr id="105" name="Google Shape;105;p4">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589280" y="1455465"/>
            <a:ext cx="8737600" cy="574388"/>
          </a:xfrm>
          <a:prstGeom prst="rect">
            <a:avLst/>
          </a:prstGeom>
          <a:noFill/>
        </p:spPr>
        <p:txBody>
          <a:bodyPr wrap="square">
            <a:spAutoFit/>
          </a:bodyPr>
          <a:lstStyle/>
          <a:p>
            <a:pPr lvl="0" defTabSz="609630">
              <a:lnSpc>
                <a:spcPct val="150000"/>
              </a:lnSpc>
              <a:buClrTx/>
              <a:defRPr/>
            </a:pPr>
            <a:r>
              <a:rPr lang="en-US" sz="2400" b="1" kern="1200" dirty="0">
                <a:solidFill>
                  <a:prstClr val="black"/>
                </a:solidFill>
                <a:latin typeface="UTM Avo"/>
                <a:cs typeface="+mn-ea"/>
                <a:sym typeface="+mn-lt"/>
              </a:rPr>
              <a:t>I. </a:t>
            </a:r>
            <a:r>
              <a:rPr lang="en-US" sz="2400" b="1" kern="1200" dirty="0" err="1">
                <a:solidFill>
                  <a:prstClr val="black"/>
                </a:solidFill>
                <a:latin typeface="UTM Avo"/>
                <a:cs typeface="+mn-ea"/>
                <a:sym typeface="+mn-lt"/>
              </a:rPr>
              <a:t>Khái</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niệm</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trao</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đổi</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chất</a:t>
            </a:r>
            <a:r>
              <a:rPr lang="en-US" sz="2400" b="1" kern="1200" dirty="0">
                <a:solidFill>
                  <a:prstClr val="black"/>
                </a:solidFill>
                <a:latin typeface="UTM Avo"/>
                <a:cs typeface="+mn-ea"/>
                <a:sym typeface="+mn-lt"/>
              </a:rPr>
              <a:t> ở </a:t>
            </a:r>
            <a:r>
              <a:rPr lang="en-US" sz="2400" b="1" kern="1200" dirty="0" err="1">
                <a:solidFill>
                  <a:prstClr val="black"/>
                </a:solidFill>
                <a:latin typeface="UTM Avo"/>
                <a:cs typeface="+mn-ea"/>
                <a:sym typeface="+mn-lt"/>
              </a:rPr>
              <a:t>tế</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bào</a:t>
            </a:r>
            <a:endParaRPr lang="en-US" sz="2400" b="1" kern="1200" dirty="0">
              <a:solidFill>
                <a:prstClr val="black"/>
              </a:solidFill>
              <a:latin typeface="UTM Avo"/>
              <a:cs typeface="+mn-ea"/>
              <a:sym typeface="+mn-lt"/>
            </a:endParaRPr>
          </a:p>
        </p:txBody>
      </p:sp>
      <p:sp>
        <p:nvSpPr>
          <p:cNvPr id="9" name="TextBox 8">
            <a:extLst>
              <a:ext uri="{FF2B5EF4-FFF2-40B4-BE49-F238E27FC236}">
                <a16:creationId xmlns:a16="http://schemas.microsoft.com/office/drawing/2014/main" id="{F4CC9957-7184-B563-5914-F192B30C50E2}"/>
              </a:ext>
            </a:extLst>
          </p:cNvPr>
          <p:cNvSpPr txBox="1"/>
          <p:nvPr/>
        </p:nvSpPr>
        <p:spPr>
          <a:xfrm>
            <a:off x="570411" y="1967739"/>
            <a:ext cx="11621589" cy="567848"/>
          </a:xfrm>
          <a:prstGeom prst="rect">
            <a:avLst/>
          </a:prstGeom>
          <a:noFill/>
        </p:spPr>
        <p:txBody>
          <a:bodyPr wrap="square">
            <a:spAutoFit/>
          </a:bodyPr>
          <a:lstStyle/>
          <a:p>
            <a:pPr lvl="0" defTabSz="609630">
              <a:lnSpc>
                <a:spcPct val="150000"/>
              </a:lnSpc>
              <a:buClrTx/>
              <a:defRPr/>
            </a:pPr>
            <a:r>
              <a:rPr lang="vi-VN" sz="2400" kern="1200" dirty="0">
                <a:solidFill>
                  <a:prstClr val="black"/>
                </a:solidFill>
                <a:latin typeface="+mj-lt"/>
                <a:cs typeface="+mn-ea"/>
                <a:sym typeface="+mn-lt"/>
              </a:rPr>
              <a:t>Đọc thông tin mục I (SGK tr.55) để tìm hiểu khái niệm trao đổi chất ở tế bào.</a:t>
            </a:r>
          </a:p>
        </p:txBody>
      </p:sp>
      <p:sp>
        <p:nvSpPr>
          <p:cNvPr id="4" name="TextBox 3">
            <a:extLst>
              <a:ext uri="{FF2B5EF4-FFF2-40B4-BE49-F238E27FC236}">
                <a16:creationId xmlns:a16="http://schemas.microsoft.com/office/drawing/2014/main" id="{4A18276B-8DC0-493C-7C1C-CCABD5EF4DF3}"/>
              </a:ext>
            </a:extLst>
          </p:cNvPr>
          <p:cNvSpPr txBox="1"/>
          <p:nvPr/>
        </p:nvSpPr>
        <p:spPr>
          <a:xfrm>
            <a:off x="558800" y="2516379"/>
            <a:ext cx="10657840" cy="3337837"/>
          </a:xfrm>
          <a:prstGeom prst="rect">
            <a:avLst/>
          </a:prstGeom>
          <a:noFill/>
        </p:spPr>
        <p:txBody>
          <a:bodyPr wrap="square">
            <a:spAutoFit/>
          </a:bodyPr>
          <a:lstStyle/>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mj-lt"/>
                <a:cs typeface="+mn-ea"/>
                <a:sym typeface="+mn-lt"/>
              </a:rPr>
              <a:t>Trao đổi chất ở tế bào là tập hợp các phản ứng hoá học diễn ra trong tế bào và sự trao đổi các chất giữa tế bào với môi trường.</a:t>
            </a:r>
          </a:p>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mj-lt"/>
                <a:cs typeface="+mn-ea"/>
                <a:sym typeface="+mn-lt"/>
              </a:rPr>
              <a:t>Tập hợp các phản ứng hoá học là sự chuyển hoá </a:t>
            </a:r>
            <a:r>
              <a:rPr lang="vi-VN" sz="2400" kern="1200">
                <a:solidFill>
                  <a:prstClr val="black"/>
                </a:solidFill>
                <a:latin typeface="+mj-lt"/>
                <a:cs typeface="+mn-ea"/>
                <a:sym typeface="+mn-lt"/>
              </a:rPr>
              <a:t>vật chất</a:t>
            </a:r>
            <a:r>
              <a:rPr lang="en-US" sz="2400" kern="1200">
                <a:solidFill>
                  <a:prstClr val="black"/>
                </a:solidFill>
                <a:latin typeface="+mj-lt"/>
                <a:cs typeface="+mn-ea"/>
                <a:sym typeface="+mn-lt"/>
              </a:rPr>
              <a:t>.</a:t>
            </a:r>
            <a:endParaRPr lang="vi-VN" sz="2400" kern="1200" dirty="0">
              <a:solidFill>
                <a:prstClr val="black"/>
              </a:solidFill>
              <a:latin typeface="+mj-lt"/>
              <a:cs typeface="+mn-ea"/>
              <a:sym typeface="+mn-lt"/>
            </a:endParaRPr>
          </a:p>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mj-lt"/>
                <a:cs typeface="+mn-ea"/>
                <a:sym typeface="+mn-lt"/>
              </a:rPr>
              <a:t>Trao đổi chất giữa tế bào với môi trường là trao đổi chất qua màng.</a:t>
            </a:r>
          </a:p>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mj-lt"/>
                <a:cs typeface="+mn-ea"/>
                <a:sym typeface="+mn-lt"/>
              </a:rPr>
              <a:t>Hai hình thức trao đổi chất qua màng: vận chuyển thụ động và vận chuyển chủ động.</a:t>
            </a:r>
          </a:p>
        </p:txBody>
      </p:sp>
      <p:pic>
        <p:nvPicPr>
          <p:cNvPr id="5" name="Picture 4">
            <a:extLst>
              <a:ext uri="{FF2B5EF4-FFF2-40B4-BE49-F238E27FC236}">
                <a16:creationId xmlns:a16="http://schemas.microsoft.com/office/drawing/2014/main" id="{A9B7999B-EED2-B98C-AC04-DA892F2923AF}"/>
              </a:ext>
            </a:extLst>
          </p:cNvPr>
          <p:cNvPicPr>
            <a:picLocks noChangeAspect="1"/>
          </p:cNvPicPr>
          <p:nvPr/>
        </p:nvPicPr>
        <p:blipFill rotWithShape="1">
          <a:blip r:embed="rId3"/>
          <a:srcRect l="70603" t="11918" r="4038" b="45623"/>
          <a:stretch/>
        </p:blipFill>
        <p:spPr>
          <a:xfrm>
            <a:off x="10576883" y="5427847"/>
            <a:ext cx="1442397" cy="1358506"/>
          </a:xfrm>
          <a:prstGeom prst="rect">
            <a:avLst/>
          </a:prstGeom>
        </p:spPr>
      </p:pic>
    </p:spTree>
    <p:extLst>
      <p:ext uri="{BB962C8B-B14F-4D97-AF65-F5344CB8AC3E}">
        <p14:creationId xmlns:p14="http://schemas.microsoft.com/office/powerpoint/2010/main" val="1873082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ular Callout 15">
            <a:extLst>
              <a:ext uri="{FF2B5EF4-FFF2-40B4-BE49-F238E27FC236}">
                <a16:creationId xmlns:a16="http://schemas.microsoft.com/office/drawing/2014/main" id="{58EDEC5B-5132-3470-D40A-0699F77723CC}"/>
              </a:ext>
            </a:extLst>
          </p:cNvPr>
          <p:cNvSpPr/>
          <p:nvPr/>
        </p:nvSpPr>
        <p:spPr>
          <a:xfrm>
            <a:off x="6756400" y="1524000"/>
            <a:ext cx="4804979" cy="2060029"/>
          </a:xfrm>
          <a:prstGeom prst="wedgeRoundRectCallout">
            <a:avLst>
              <a:gd name="adj1" fmla="val -69759"/>
              <a:gd name="adj2" fmla="val 17195"/>
              <a:gd name="adj3" fmla="val 16667"/>
            </a:avLst>
          </a:prstGeom>
          <a:solidFill>
            <a:schemeClr val="bg1">
              <a:lumMod val="40000"/>
              <a:lumOff val="60000"/>
            </a:schemeClr>
          </a:solid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chemeClr val="dk1">
                    <a:lumMod val="100000"/>
                  </a:schemeClr>
                </a:solidFill>
                <a:cs typeface="+mn-ea"/>
                <a:sym typeface="+mn-lt"/>
              </a:rPr>
              <a:t>Kể</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tên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các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chất</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mà</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tế</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lông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hút</a:t>
            </a:r>
            <a:r>
              <a:rPr lang="en-US" sz="2400" dirty="0">
                <a:solidFill>
                  <a:schemeClr val="dk1">
                    <a:lumMod val="100000"/>
                  </a:schemeClr>
                </a:solidFill>
                <a:cs typeface="+mn-ea"/>
                <a:sym typeface="+mn-lt"/>
              </a:rPr>
              <a:t> của </a:t>
            </a:r>
            <a:r>
              <a:rPr lang="en-US" sz="2400" dirty="0" err="1">
                <a:solidFill>
                  <a:schemeClr val="dk1">
                    <a:lumMod val="100000"/>
                  </a:schemeClr>
                </a:solidFill>
                <a:cs typeface="+mn-ea"/>
                <a:sym typeface="+mn-lt"/>
              </a:rPr>
              <a:t>rễ</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cây</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trao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đổi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với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môi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trường</a:t>
            </a:r>
            <a:r>
              <a:rPr lang="en-US" sz="2400" dirty="0">
                <a:solidFill>
                  <a:schemeClr val="dk1">
                    <a:lumMod val="100000"/>
                  </a:schemeClr>
                </a:solidFill>
                <a:cs typeface="+mn-ea"/>
                <a:sym typeface="+mn-lt"/>
              </a:rPr>
              <a:t>.</a:t>
            </a:r>
          </a:p>
        </p:txBody>
      </p:sp>
      <p:pic>
        <p:nvPicPr>
          <p:cNvPr id="5" name="Picture 4">
            <a:extLst>
              <a:ext uri="{FF2B5EF4-FFF2-40B4-BE49-F238E27FC236}">
                <a16:creationId xmlns:a16="http://schemas.microsoft.com/office/drawing/2014/main" id="{1A445BDE-37D5-5772-DE9A-071C0136FDE7}"/>
              </a:ext>
            </a:extLst>
          </p:cNvPr>
          <p:cNvPicPr>
            <a:picLocks noChangeAspect="1"/>
          </p:cNvPicPr>
          <p:nvPr/>
        </p:nvPicPr>
        <p:blipFill rotWithShape="1">
          <a:blip r:embed="rId3"/>
          <a:srcRect l="3457" t="7064" r="62390" b="48996"/>
          <a:stretch/>
        </p:blipFill>
        <p:spPr>
          <a:xfrm>
            <a:off x="758499" y="2837093"/>
            <a:ext cx="4952316" cy="3584028"/>
          </a:xfrm>
          <a:prstGeom prst="rect">
            <a:avLst/>
          </a:prstGeom>
        </p:spPr>
      </p:pic>
    </p:spTree>
    <p:extLst>
      <p:ext uri="{BB962C8B-B14F-4D97-AF65-F5344CB8AC3E}">
        <p14:creationId xmlns:p14="http://schemas.microsoft.com/office/powerpoint/2010/main" val="4201188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589280" y="1455465"/>
            <a:ext cx="8737600" cy="574388"/>
          </a:xfrm>
          <a:prstGeom prst="rect">
            <a:avLst/>
          </a:prstGeom>
          <a:noFill/>
        </p:spPr>
        <p:txBody>
          <a:bodyPr wrap="square">
            <a:spAutoFit/>
          </a:bodyPr>
          <a:lstStyle/>
          <a:p>
            <a:pPr lvl="0" defTabSz="609630">
              <a:lnSpc>
                <a:spcPct val="150000"/>
              </a:lnSpc>
              <a:buClrTx/>
              <a:defRPr/>
            </a:pPr>
            <a:r>
              <a:rPr lang="en-US" sz="2400" b="1" kern="1200" dirty="0">
                <a:solidFill>
                  <a:prstClr val="black"/>
                </a:solidFill>
                <a:latin typeface="UTM Avo"/>
                <a:cs typeface="+mn-ea"/>
                <a:sym typeface="+mn-lt"/>
              </a:rPr>
              <a:t>II. </a:t>
            </a:r>
            <a:r>
              <a:rPr lang="en-US" sz="2400" b="1" kern="1200" dirty="0" err="1">
                <a:solidFill>
                  <a:prstClr val="black"/>
                </a:solidFill>
                <a:latin typeface="UTM Avo"/>
                <a:cs typeface="+mn-ea"/>
                <a:sym typeface="+mn-lt"/>
              </a:rPr>
              <a:t>Sự</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vận</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chuyển</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thụ</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động</a:t>
            </a:r>
            <a:r>
              <a:rPr lang="en-US" sz="2400" b="1" kern="1200" dirty="0">
                <a:solidFill>
                  <a:prstClr val="black"/>
                </a:solidFill>
                <a:latin typeface="UTM Avo"/>
                <a:cs typeface="+mn-ea"/>
                <a:sym typeface="+mn-lt"/>
              </a:rPr>
              <a:t> qua </a:t>
            </a:r>
            <a:r>
              <a:rPr lang="en-US" sz="2400" b="1" kern="1200" dirty="0" err="1">
                <a:solidFill>
                  <a:prstClr val="black"/>
                </a:solidFill>
                <a:latin typeface="UTM Avo"/>
                <a:cs typeface="+mn-ea"/>
                <a:sym typeface="+mn-lt"/>
              </a:rPr>
              <a:t>màng</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sinh</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chất</a:t>
            </a:r>
            <a:endParaRPr lang="en-US" sz="2400" b="1" kern="1200" dirty="0">
              <a:solidFill>
                <a:prstClr val="black"/>
              </a:solidFill>
              <a:latin typeface="UTM Avo"/>
              <a:cs typeface="+mn-ea"/>
              <a:sym typeface="+mn-lt"/>
            </a:endParaRPr>
          </a:p>
        </p:txBody>
      </p:sp>
      <p:sp>
        <p:nvSpPr>
          <p:cNvPr id="9" name="TextBox 8">
            <a:extLst>
              <a:ext uri="{FF2B5EF4-FFF2-40B4-BE49-F238E27FC236}">
                <a16:creationId xmlns:a16="http://schemas.microsoft.com/office/drawing/2014/main" id="{F4CC9957-7184-B563-5914-F192B30C50E2}"/>
              </a:ext>
            </a:extLst>
          </p:cNvPr>
          <p:cNvSpPr txBox="1"/>
          <p:nvPr/>
        </p:nvSpPr>
        <p:spPr>
          <a:xfrm>
            <a:off x="570411" y="1988059"/>
            <a:ext cx="11621589"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mj-lt"/>
                <a:cs typeface="+mn-ea"/>
                <a:sym typeface="+mn-lt"/>
              </a:rPr>
              <a:t>1. Sự khuếch tán</a:t>
            </a:r>
          </a:p>
        </p:txBody>
      </p:sp>
      <p:sp>
        <p:nvSpPr>
          <p:cNvPr id="2" name="Rounded Rectangle 7">
            <a:extLst>
              <a:ext uri="{FF2B5EF4-FFF2-40B4-BE49-F238E27FC236}">
                <a16:creationId xmlns:a16="http://schemas.microsoft.com/office/drawing/2014/main" id="{F127312D-9487-E325-DDB6-D7E919EEF218}"/>
              </a:ext>
            </a:extLst>
          </p:cNvPr>
          <p:cNvSpPr/>
          <p:nvPr/>
        </p:nvSpPr>
        <p:spPr>
          <a:xfrm>
            <a:off x="1471280" y="2813689"/>
            <a:ext cx="4420792" cy="3644044"/>
          </a:xfrm>
          <a:prstGeom prst="roundRect">
            <a:avLst/>
          </a:prstGeom>
          <a:solidFill>
            <a:schemeClr val="tx1">
              <a:lumMod val="10000"/>
              <a:lumOff val="90000"/>
            </a:schemeClr>
          </a:solidFill>
          <a:ln w="38100">
            <a:solidFill>
              <a:schemeClr val="tx1">
                <a:lumMod val="90000"/>
                <a:lumOff val="1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b="1" dirty="0" err="1">
                <a:solidFill>
                  <a:schemeClr val="dk1">
                    <a:lumMod val="100000"/>
                  </a:schemeClr>
                </a:solidFill>
                <a:cs typeface="+mn-ea"/>
                <a:sym typeface="+mn-lt"/>
              </a:rPr>
              <a:t>Thí</a:t>
            </a:r>
            <a:r>
              <a:rPr lang="en-US" sz="2400" b="1" dirty="0">
                <a:solidFill>
                  <a:schemeClr val="dk1">
                    <a:lumMod val="100000"/>
                  </a:schemeClr>
                </a:solidFill>
                <a:cs typeface="+mn-ea"/>
                <a:sym typeface="+mn-lt"/>
              </a:rPr>
              <a:t> </a:t>
            </a:r>
            <a:r>
              <a:rPr lang="en-US" sz="2400" b="1" dirty="0" err="1">
                <a:solidFill>
                  <a:schemeClr val="dk1">
                    <a:lumMod val="100000"/>
                  </a:schemeClr>
                </a:solidFill>
                <a:cs typeface="+mn-ea"/>
                <a:sym typeface="+mn-lt"/>
              </a:rPr>
              <a:t>nghiệm</a:t>
            </a:r>
            <a:r>
              <a:rPr lang="en-US" sz="2400" b="1" dirty="0">
                <a:solidFill>
                  <a:schemeClr val="dk1">
                    <a:lumMod val="100000"/>
                  </a:schemeClr>
                </a:solidFill>
                <a:cs typeface="+mn-ea"/>
                <a:sym typeface="+mn-lt"/>
              </a:rPr>
              <a:t> 1:</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Nhỏ</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vài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giọt</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nước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hoa</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dầu</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gió</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và</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yêu</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cầu</a:t>
            </a:r>
            <a:r>
              <a:rPr lang="en-US" sz="2400" dirty="0">
                <a:solidFill>
                  <a:schemeClr val="dk1">
                    <a:lumMod val="100000"/>
                  </a:schemeClr>
                </a:solidFill>
                <a:cs typeface="+mn-ea"/>
                <a:sym typeface="+mn-lt"/>
              </a:rPr>
              <a:t> HS ở </a:t>
            </a:r>
            <a:r>
              <a:rPr lang="en-US" sz="2400" dirty="0" err="1">
                <a:solidFill>
                  <a:schemeClr val="dk1">
                    <a:lumMod val="100000"/>
                  </a:schemeClr>
                </a:solidFill>
                <a:cs typeface="+mn-ea"/>
                <a:sym typeface="+mn-lt"/>
              </a:rPr>
              <a:t>các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khác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nhau</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giải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thích</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vì</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sao</a:t>
            </a:r>
            <a:r>
              <a:rPr lang="en-US" sz="2400" dirty="0">
                <a:solidFill>
                  <a:schemeClr val="dk1">
                    <a:lumMod val="100000"/>
                  </a:schemeClr>
                </a:solidFill>
                <a:cs typeface="+mn-ea"/>
                <a:sym typeface="+mn-lt"/>
              </a:rPr>
              <a:t> ở </a:t>
            </a:r>
            <a:r>
              <a:rPr lang="en-US" sz="2400" dirty="0" err="1">
                <a:solidFill>
                  <a:schemeClr val="dk1">
                    <a:lumMod val="100000"/>
                  </a:schemeClr>
                </a:solidFill>
                <a:cs typeface="+mn-ea"/>
                <a:sym typeface="+mn-lt"/>
              </a:rPr>
              <a:t>các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đó</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cũng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có</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thể</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ngửi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thấy</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mùi</a:t>
            </a:r>
            <a:r>
              <a:rPr lang="en-US" sz="2400" dirty="0">
                <a:solidFill>
                  <a:schemeClr val="dk1">
                    <a:lumMod val="100000"/>
                  </a:schemeClr>
                </a:solidFill>
                <a:cs typeface="+mn-ea"/>
                <a:sym typeface="+mn-lt"/>
              </a:rPr>
              <a:t>.</a:t>
            </a:r>
          </a:p>
        </p:txBody>
      </p:sp>
      <p:sp>
        <p:nvSpPr>
          <p:cNvPr id="3" name="Rounded Rectangle 7">
            <a:extLst>
              <a:ext uri="{FF2B5EF4-FFF2-40B4-BE49-F238E27FC236}">
                <a16:creationId xmlns:a16="http://schemas.microsoft.com/office/drawing/2014/main" id="{8C1CE12B-D88C-B134-782A-A8B949469870}"/>
              </a:ext>
            </a:extLst>
          </p:cNvPr>
          <p:cNvSpPr/>
          <p:nvPr/>
        </p:nvSpPr>
        <p:spPr>
          <a:xfrm>
            <a:off x="6362360" y="2813689"/>
            <a:ext cx="4358361" cy="3644044"/>
          </a:xfrm>
          <a:prstGeom prst="roundRect">
            <a:avLst/>
          </a:prstGeom>
          <a:solidFill>
            <a:schemeClr val="tx1">
              <a:lumMod val="10000"/>
              <a:lumOff val="90000"/>
            </a:schemeClr>
          </a:solidFill>
          <a:ln w="38100">
            <a:solidFill>
              <a:schemeClr val="tx1">
                <a:lumMod val="90000"/>
                <a:lumOff val="1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b="1">
                <a:solidFill>
                  <a:schemeClr val="dk1">
                    <a:lumMod val="100000"/>
                  </a:schemeClr>
                </a:solidFill>
                <a:cs typeface="+mn-ea"/>
                <a:sym typeface="+mn-lt"/>
              </a:rPr>
              <a:t>Thí nghiệm 2:</a:t>
            </a:r>
            <a:r>
              <a:rPr lang="en-US" sz="2400">
                <a:solidFill>
                  <a:schemeClr val="dk1">
                    <a:lumMod val="100000"/>
                  </a:schemeClr>
                </a:solidFill>
                <a:cs typeface="+mn-ea"/>
                <a:sym typeface="+mn-lt"/>
              </a:rPr>
              <a:t> Lấy lọ mực màu và một cốc nước lọc, yêu cầu HS dự đoán điều gì xảy ra khi nhỏ vài giọt mực vào cốc nước. Giải thích tại sao.</a:t>
            </a:r>
            <a:endParaRPr lang="en-US" sz="2400" dirty="0">
              <a:solidFill>
                <a:schemeClr val="dk1">
                  <a:lumMod val="100000"/>
                </a:schemeClr>
              </a:solidFill>
              <a:cs typeface="+mn-ea"/>
              <a:sym typeface="+mn-lt"/>
            </a:endParaRPr>
          </a:p>
        </p:txBody>
      </p:sp>
    </p:spTree>
    <p:extLst>
      <p:ext uri="{BB962C8B-B14F-4D97-AF65-F5344CB8AC3E}">
        <p14:creationId xmlns:p14="http://schemas.microsoft.com/office/powerpoint/2010/main" val="390189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bg/>
                                          </p:spTgt>
                                        </p:tgtEl>
                                        <p:attrNameLst>
                                          <p:attrName>style.visibility</p:attrName>
                                        </p:attrNameLst>
                                      </p:cBhvr>
                                      <p:to>
                                        <p:strVal val="visible"/>
                                      </p:to>
                                    </p:set>
                                    <p:animEffect transition="in" filter="fade">
                                      <p:cBhvr>
                                        <p:cTn id="17" dur="500"/>
                                        <p:tgtEl>
                                          <p:spTgt spid="2">
                                            <p:bg/>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5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bg/>
                                          </p:spTgt>
                                        </p:tgtEl>
                                        <p:attrNameLst>
                                          <p:attrName>style.visibility</p:attrName>
                                        </p:attrNameLst>
                                      </p:cBhvr>
                                      <p:to>
                                        <p:strVal val="visible"/>
                                      </p:to>
                                    </p:set>
                                    <p:animEffect transition="in" filter="fade">
                                      <p:cBhvr>
                                        <p:cTn id="27" dur="500"/>
                                        <p:tgtEl>
                                          <p:spTgt spid="3">
                                            <p:bg/>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 grpId="0" build="p" animBg="1"/>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640080" y="1445305"/>
            <a:ext cx="10586720" cy="1682384"/>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Quan sát hình 9.2 SGK và cho biết: Nồng độ phân tử ở vùng A so với vùng B. Các phân tử di chuyển theo hướng nào? Vì sao? Nêu khái niệm khuếch tán.</a:t>
            </a:r>
          </a:p>
        </p:txBody>
      </p:sp>
      <p:grpSp>
        <p:nvGrpSpPr>
          <p:cNvPr id="11" name="Group 10">
            <a:extLst>
              <a:ext uri="{FF2B5EF4-FFF2-40B4-BE49-F238E27FC236}">
                <a16:creationId xmlns:a16="http://schemas.microsoft.com/office/drawing/2014/main" id="{50A32C39-2C31-CE51-11BD-AD63470B604B}"/>
              </a:ext>
            </a:extLst>
          </p:cNvPr>
          <p:cNvGrpSpPr/>
          <p:nvPr/>
        </p:nvGrpSpPr>
        <p:grpSpPr>
          <a:xfrm>
            <a:off x="3758436" y="2841438"/>
            <a:ext cx="4502914" cy="3485525"/>
            <a:chOff x="3758436" y="2912558"/>
            <a:chExt cx="4502914" cy="3485525"/>
          </a:xfrm>
        </p:grpSpPr>
        <p:pic>
          <p:nvPicPr>
            <p:cNvPr id="4" name="Picture 3">
              <a:extLst>
                <a:ext uri="{FF2B5EF4-FFF2-40B4-BE49-F238E27FC236}">
                  <a16:creationId xmlns:a16="http://schemas.microsoft.com/office/drawing/2014/main" id="{BFF53493-6036-5C8F-2A4E-B132F5C78C50}"/>
                </a:ext>
              </a:extLst>
            </p:cNvPr>
            <p:cNvPicPr>
              <a:picLocks noChangeAspect="1"/>
            </p:cNvPicPr>
            <p:nvPr/>
          </p:nvPicPr>
          <p:blipFill rotWithShape="1">
            <a:blip r:embed="rId3"/>
            <a:srcRect l="909" r="50057"/>
            <a:stretch/>
          </p:blipFill>
          <p:spPr>
            <a:xfrm>
              <a:off x="3758436" y="2912558"/>
              <a:ext cx="4440683" cy="3485525"/>
            </a:xfrm>
            <a:prstGeom prst="rect">
              <a:avLst/>
            </a:prstGeom>
          </p:spPr>
        </p:pic>
        <p:sp>
          <p:nvSpPr>
            <p:cNvPr id="10" name="Rectangle 9">
              <a:extLst>
                <a:ext uri="{FF2B5EF4-FFF2-40B4-BE49-F238E27FC236}">
                  <a16:creationId xmlns:a16="http://schemas.microsoft.com/office/drawing/2014/main" id="{1E6D9C3C-735F-E285-9376-940BFF2B85E6}"/>
                </a:ext>
              </a:extLst>
            </p:cNvPr>
            <p:cNvSpPr/>
            <p:nvPr/>
          </p:nvSpPr>
          <p:spPr>
            <a:xfrm>
              <a:off x="8051800" y="5949950"/>
              <a:ext cx="209550" cy="273050"/>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98332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4744720" y="1394505"/>
            <a:ext cx="7152640" cy="4445832"/>
          </a:xfrm>
          <a:prstGeom prst="rect">
            <a:avLst/>
          </a:prstGeom>
          <a:noFill/>
        </p:spPr>
        <p:txBody>
          <a:bodyPr wrap="square">
            <a:spAutoFit/>
          </a:bodyPr>
          <a:lstStyle/>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Nồng độ ở vùng A nhiều hơn vùng B</a:t>
            </a:r>
            <a:r>
              <a:rPr lang="en-US" sz="2400" kern="1200" dirty="0">
                <a:solidFill>
                  <a:prstClr val="black"/>
                </a:solidFill>
                <a:latin typeface="UTM Avo"/>
                <a:cs typeface="+mn-ea"/>
                <a:sym typeface="+mn-lt"/>
              </a:rPr>
              <a:t>.</a:t>
            </a:r>
            <a:endParaRPr lang="vi-VN" sz="2400" kern="1200" dirty="0">
              <a:solidFill>
                <a:prstClr val="black"/>
              </a:solidFill>
              <a:latin typeface="UTM Avo"/>
              <a:cs typeface="+mn-ea"/>
              <a:sym typeface="+mn-lt"/>
            </a:endParaRPr>
          </a:p>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Các phân tử sẽ di chuyển từ vùng có nhiều phân từ đến vùng có ít phân tử hơn (theo </a:t>
            </a:r>
            <a:r>
              <a:rPr lang="vi-VN" sz="2400" kern="1200">
                <a:solidFill>
                  <a:prstClr val="black"/>
                </a:solidFill>
                <a:latin typeface="UTM Avo"/>
                <a:cs typeface="+mn-ea"/>
                <a:sym typeface="+mn-lt"/>
              </a:rPr>
              <a:t>chiều gradien</a:t>
            </a:r>
            <a:r>
              <a:rPr lang="en-US" sz="2400" kern="1200">
                <a:solidFill>
                  <a:prstClr val="black"/>
                </a:solidFill>
                <a:latin typeface="UTM Avo"/>
                <a:cs typeface="+mn-ea"/>
                <a:sym typeface="+mn-lt"/>
              </a:rPr>
              <a:t>t</a:t>
            </a:r>
            <a:r>
              <a:rPr lang="vi-VN" sz="2400" kern="1200">
                <a:solidFill>
                  <a:prstClr val="black"/>
                </a:solidFill>
                <a:latin typeface="UTM Avo"/>
                <a:cs typeface="+mn-ea"/>
                <a:sym typeface="+mn-lt"/>
              </a:rPr>
              <a:t> </a:t>
            </a:r>
            <a:r>
              <a:rPr lang="vi-VN" sz="2400" kern="1200" dirty="0">
                <a:solidFill>
                  <a:prstClr val="black"/>
                </a:solidFill>
                <a:latin typeface="UTM Avo"/>
                <a:cs typeface="+mn-ea"/>
                <a:sym typeface="+mn-lt"/>
              </a:rPr>
              <a:t>nồng độ), tức là từ vùng A sang vùng B.</a:t>
            </a:r>
          </a:p>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Sự khuếch tán diễn ra theo chiều gradient nồng </a:t>
            </a:r>
            <a:r>
              <a:rPr lang="vi-VN" sz="2400" kern="1200">
                <a:solidFill>
                  <a:prstClr val="black"/>
                </a:solidFill>
                <a:latin typeface="UTM Avo"/>
                <a:cs typeface="+mn-ea"/>
                <a:sym typeface="+mn-lt"/>
              </a:rPr>
              <a:t>độ (</a:t>
            </a:r>
            <a:r>
              <a:rPr lang="en-US" sz="2400" kern="1200">
                <a:solidFill>
                  <a:prstClr val="black"/>
                </a:solidFill>
                <a:latin typeface="UTM Avo"/>
                <a:cs typeface="+mn-ea"/>
                <a:sym typeface="+mn-lt"/>
              </a:rPr>
              <a:t>s</a:t>
            </a:r>
            <a:r>
              <a:rPr lang="vi-VN" sz="2400" kern="1200">
                <a:solidFill>
                  <a:prstClr val="black"/>
                </a:solidFill>
                <a:latin typeface="UTM Avo"/>
                <a:cs typeface="+mn-ea"/>
                <a:sym typeface="+mn-lt"/>
              </a:rPr>
              <a:t>ự </a:t>
            </a:r>
            <a:r>
              <a:rPr lang="vi-VN" sz="2400" kern="1200" dirty="0">
                <a:solidFill>
                  <a:prstClr val="black"/>
                </a:solidFill>
                <a:latin typeface="UTM Avo"/>
                <a:cs typeface="+mn-ea"/>
                <a:sym typeface="+mn-lt"/>
              </a:rPr>
              <a:t>chênh lệch nồng độ của một chất giữa hai vùng gọi là gradient nồng độ).</a:t>
            </a:r>
          </a:p>
        </p:txBody>
      </p:sp>
      <p:grpSp>
        <p:nvGrpSpPr>
          <p:cNvPr id="2" name="Group 1">
            <a:extLst>
              <a:ext uri="{FF2B5EF4-FFF2-40B4-BE49-F238E27FC236}">
                <a16:creationId xmlns:a16="http://schemas.microsoft.com/office/drawing/2014/main" id="{FB19EFC4-C677-84DE-D303-F858041D3EC8}"/>
              </a:ext>
            </a:extLst>
          </p:cNvPr>
          <p:cNvGrpSpPr/>
          <p:nvPr/>
        </p:nvGrpSpPr>
        <p:grpSpPr>
          <a:xfrm>
            <a:off x="243076" y="1449518"/>
            <a:ext cx="4502914" cy="3485525"/>
            <a:chOff x="3758436" y="2912558"/>
            <a:chExt cx="4502914" cy="3485525"/>
          </a:xfrm>
        </p:grpSpPr>
        <p:pic>
          <p:nvPicPr>
            <p:cNvPr id="3" name="Picture 2">
              <a:extLst>
                <a:ext uri="{FF2B5EF4-FFF2-40B4-BE49-F238E27FC236}">
                  <a16:creationId xmlns:a16="http://schemas.microsoft.com/office/drawing/2014/main" id="{D232887A-47F0-463B-21E4-83A49D7A753D}"/>
                </a:ext>
              </a:extLst>
            </p:cNvPr>
            <p:cNvPicPr>
              <a:picLocks noChangeAspect="1"/>
            </p:cNvPicPr>
            <p:nvPr/>
          </p:nvPicPr>
          <p:blipFill rotWithShape="1">
            <a:blip r:embed="rId3"/>
            <a:srcRect l="909" r="50057"/>
            <a:stretch/>
          </p:blipFill>
          <p:spPr>
            <a:xfrm>
              <a:off x="3758436" y="2912558"/>
              <a:ext cx="4440683" cy="3485525"/>
            </a:xfrm>
            <a:prstGeom prst="rect">
              <a:avLst/>
            </a:prstGeom>
          </p:spPr>
        </p:pic>
        <p:sp>
          <p:nvSpPr>
            <p:cNvPr id="5" name="Rectangle 4">
              <a:extLst>
                <a:ext uri="{FF2B5EF4-FFF2-40B4-BE49-F238E27FC236}">
                  <a16:creationId xmlns:a16="http://schemas.microsoft.com/office/drawing/2014/main" id="{37EF8FFE-25A9-43E5-E931-A5350F39B282}"/>
                </a:ext>
              </a:extLst>
            </p:cNvPr>
            <p:cNvSpPr/>
            <p:nvPr/>
          </p:nvSpPr>
          <p:spPr>
            <a:xfrm>
              <a:off x="8051800" y="5949950"/>
              <a:ext cx="209550" cy="273050"/>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14337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5">
            <a:extLst>
              <a:ext uri="{FF2B5EF4-FFF2-40B4-BE49-F238E27FC236}">
                <a16:creationId xmlns:a16="http://schemas.microsoft.com/office/drawing/2014/main" id="{92A12664-1980-886A-2FD0-D4F788C27630}"/>
              </a:ext>
            </a:extLst>
          </p:cNvPr>
          <p:cNvSpPr/>
          <p:nvPr/>
        </p:nvSpPr>
        <p:spPr>
          <a:xfrm>
            <a:off x="8554607" y="1247544"/>
            <a:ext cx="2763633" cy="1345440"/>
          </a:xfrm>
          <a:prstGeom prst="wedgeRoundRectCallout">
            <a:avLst>
              <a:gd name="adj1" fmla="val -70422"/>
              <a:gd name="adj2" fmla="val 47362"/>
              <a:gd name="adj3" fmla="val 16667"/>
            </a:avLst>
          </a:prstGeom>
          <a:solidFill>
            <a:schemeClr val="bg1">
              <a:lumMod val="40000"/>
              <a:lumOff val="60000"/>
            </a:schemeClr>
          </a:solidFill>
          <a:ln w="38100">
            <a:solidFill>
              <a:schemeClr val="accent3">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400"/>
              </a:spcBef>
              <a:spcAft>
                <a:spcPts val="400"/>
              </a:spcAft>
            </a:pPr>
            <a:r>
              <a:rPr lang="en-US" sz="2400" dirty="0" err="1">
                <a:solidFill>
                  <a:schemeClr val="dk1">
                    <a:lumMod val="100000"/>
                  </a:schemeClr>
                </a:solidFill>
                <a:cs typeface="+mn-ea"/>
                <a:sym typeface="+mn-lt"/>
              </a:rPr>
              <a:t>Cân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bằng</a:t>
            </a:r>
            <a:endParaRPr lang="en-US" sz="2400" dirty="0">
              <a:solidFill>
                <a:schemeClr val="dk1">
                  <a:lumMod val="100000"/>
                </a:schemeClr>
              </a:solidFill>
              <a:cs typeface="+mn-ea"/>
              <a:sym typeface="+mn-lt"/>
            </a:endParaRPr>
          </a:p>
          <a:p>
            <a:pPr algn="ctr">
              <a:spcBef>
                <a:spcPts val="400"/>
              </a:spcBef>
              <a:spcAft>
                <a:spcPts val="400"/>
              </a:spcAft>
            </a:pPr>
            <a:r>
              <a:rPr lang="en-US" sz="2400" dirty="0" err="1">
                <a:solidFill>
                  <a:schemeClr val="dk1">
                    <a:lumMod val="100000"/>
                  </a:schemeClr>
                </a:solidFill>
                <a:cs typeface="+mn-ea"/>
                <a:sym typeface="+mn-lt"/>
              </a:rPr>
              <a:t>động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là</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gì</a:t>
            </a:r>
            <a:r>
              <a:rPr lang="en-US" sz="2400" dirty="0">
                <a:solidFill>
                  <a:schemeClr val="dk1">
                    <a:lumMod val="100000"/>
                  </a:schemeClr>
                </a:solidFill>
                <a:cs typeface="+mn-ea"/>
                <a:sym typeface="+mn-lt"/>
              </a:rPr>
              <a:t>?</a:t>
            </a:r>
          </a:p>
        </p:txBody>
      </p:sp>
      <p:pic>
        <p:nvPicPr>
          <p:cNvPr id="3" name="Picture 4">
            <a:extLst>
              <a:ext uri="{FF2B5EF4-FFF2-40B4-BE49-F238E27FC236}">
                <a16:creationId xmlns:a16="http://schemas.microsoft.com/office/drawing/2014/main" id="{D41E5E35-D55F-29C6-C8C9-D8D8D5844B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223590" y="782320"/>
            <a:ext cx="3239812" cy="2454157"/>
          </a:xfrm>
          <a:prstGeom prst="rect">
            <a:avLst/>
          </a:prstGeom>
        </p:spPr>
      </p:pic>
      <p:sp>
        <p:nvSpPr>
          <p:cNvPr id="5" name="Rounded Rectangle 7">
            <a:extLst>
              <a:ext uri="{FF2B5EF4-FFF2-40B4-BE49-F238E27FC236}">
                <a16:creationId xmlns:a16="http://schemas.microsoft.com/office/drawing/2014/main" id="{59467536-3F8D-876A-9EB4-DE36B3DDB77B}"/>
              </a:ext>
            </a:extLst>
          </p:cNvPr>
          <p:cNvSpPr/>
          <p:nvPr/>
        </p:nvSpPr>
        <p:spPr>
          <a:xfrm>
            <a:off x="609600" y="3542039"/>
            <a:ext cx="11242064" cy="2625081"/>
          </a:xfrm>
          <a:prstGeom prst="roundRect">
            <a:avLst/>
          </a:prstGeom>
          <a:solidFill>
            <a:schemeClr val="bg1"/>
          </a:solidFill>
          <a:ln w="38100">
            <a:solidFill>
              <a:schemeClr val="tx1">
                <a:lumMod val="90000"/>
                <a:lumOff val="1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chemeClr val="dk1">
                    <a:lumMod val="100000"/>
                  </a:schemeClr>
                </a:solidFill>
                <a:cs typeface="+mn-ea"/>
                <a:sym typeface="+mn-lt"/>
              </a:rPr>
              <a:t>Sự</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khuếch</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tán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diễn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ra</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trong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môi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trường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lỏng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và</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khí</a:t>
            </a:r>
            <a:r>
              <a:rPr lang="en-US" sz="2400" dirty="0">
                <a:solidFill>
                  <a:schemeClr val="dk1">
                    <a:lumMod val="100000"/>
                  </a:schemeClr>
                </a:solidFill>
                <a:cs typeface="+mn-ea"/>
                <a:sym typeface="+mn-lt"/>
              </a:rPr>
              <a:t>. Khi </a:t>
            </a:r>
            <a:r>
              <a:rPr lang="en-US" sz="2400" dirty="0" err="1">
                <a:solidFill>
                  <a:schemeClr val="dk1">
                    <a:lumMod val="100000"/>
                  </a:schemeClr>
                </a:solidFill>
                <a:cs typeface="+mn-ea"/>
                <a:sym typeface="+mn-lt"/>
              </a:rPr>
              <a:t>các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phân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tử</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phân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bố</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đồng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đều</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trong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môi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trường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sự</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khuếch</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tán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đạt</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đến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cân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bằng</a:t>
            </a:r>
            <a:r>
              <a:rPr lang="en-US" sz="2400" dirty="0">
                <a:solidFill>
                  <a:schemeClr val="dk1">
                    <a:lumMod val="100000"/>
                  </a:schemeClr>
                </a:solidFill>
                <a:cs typeface="+mn-ea"/>
                <a:sym typeface="+mn-lt"/>
              </a:rPr>
              <a:t>. Ở </a:t>
            </a:r>
            <a:r>
              <a:rPr lang="en-US" sz="2400" dirty="0" err="1">
                <a:solidFill>
                  <a:schemeClr val="dk1">
                    <a:lumMod val="100000"/>
                  </a:schemeClr>
                </a:solidFill>
                <a:cs typeface="+mn-ea"/>
                <a:sym typeface="+mn-lt"/>
              </a:rPr>
              <a:t>trạng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thái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cân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bằng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này</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các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phân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tử</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vẫn</a:t>
            </a:r>
            <a:r>
              <a:rPr lang="en-US" sz="2400" dirty="0">
                <a:solidFill>
                  <a:schemeClr val="dk1">
                    <a:lumMod val="100000"/>
                  </a:schemeClr>
                </a:solidFill>
                <a:cs typeface="+mn-ea"/>
                <a:sym typeface="+mn-lt"/>
              </a:rPr>
              <a:t> di </a:t>
            </a:r>
            <a:r>
              <a:rPr lang="en-US" sz="2400" dirty="0" err="1">
                <a:solidFill>
                  <a:schemeClr val="dk1">
                    <a:lumMod val="100000"/>
                  </a:schemeClr>
                </a:solidFill>
                <a:cs typeface="+mn-ea"/>
                <a:sym typeface="+mn-lt"/>
              </a:rPr>
              <a:t>chuyển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nhưng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theo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hai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chiều</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như</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nhau</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nên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gọi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là</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cân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bằng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động</a:t>
            </a:r>
            <a:r>
              <a:rPr lang="en-US" sz="2400" dirty="0">
                <a:solidFill>
                  <a:schemeClr val="dk1">
                    <a:lumMod val="100000"/>
                  </a:schemeClr>
                </a:solidFill>
                <a:cs typeface="+mn-ea"/>
                <a:sym typeface="+mn-lt"/>
              </a:rPr>
              <a:t>.</a:t>
            </a:r>
          </a:p>
        </p:txBody>
      </p:sp>
    </p:spTree>
    <p:extLst>
      <p:ext uri="{BB962C8B-B14F-4D97-AF65-F5344CB8AC3E}">
        <p14:creationId xmlns:p14="http://schemas.microsoft.com/office/powerpoint/2010/main" val="261963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bg/>
                                          </p:spTgt>
                                        </p:tgtEl>
                                        <p:attrNameLst>
                                          <p:attrName>style.visibility</p:attrName>
                                        </p:attrNameLst>
                                      </p:cBhvr>
                                      <p:to>
                                        <p:strVal val="visible"/>
                                      </p:to>
                                    </p:set>
                                    <p:animEffect transition="in" filter="fade">
                                      <p:cBhvr>
                                        <p:cTn id="15" dur="500"/>
                                        <p:tgtEl>
                                          <p:spTgt spid="5">
                                            <p:bg/>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640080" y="1516425"/>
            <a:ext cx="11074400" cy="567848"/>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Quan sát hình 9.4 SGK và giải thích sự khuếch tán khí O</a:t>
            </a:r>
            <a:r>
              <a:rPr lang="vi-VN" sz="2400" kern="1200" baseline="-25000" dirty="0">
                <a:solidFill>
                  <a:prstClr val="black"/>
                </a:solidFill>
                <a:latin typeface="UTM Avo"/>
                <a:cs typeface="+mn-ea"/>
                <a:sym typeface="+mn-lt"/>
              </a:rPr>
              <a:t>2</a:t>
            </a:r>
            <a:r>
              <a:rPr lang="vi-VN" sz="2400" kern="1200" dirty="0">
                <a:solidFill>
                  <a:prstClr val="black"/>
                </a:solidFill>
                <a:latin typeface="UTM Avo"/>
                <a:cs typeface="+mn-ea"/>
                <a:sym typeface="+mn-lt"/>
              </a:rPr>
              <a:t> và CO</a:t>
            </a:r>
            <a:r>
              <a:rPr lang="vi-VN" sz="2400" kern="1200" baseline="-25000" dirty="0">
                <a:solidFill>
                  <a:prstClr val="black"/>
                </a:solidFill>
                <a:latin typeface="UTM Avo"/>
                <a:cs typeface="+mn-ea"/>
                <a:sym typeface="+mn-lt"/>
              </a:rPr>
              <a:t>2</a:t>
            </a:r>
            <a:r>
              <a:rPr lang="vi-VN" sz="2400" kern="1200" dirty="0">
                <a:solidFill>
                  <a:prstClr val="black"/>
                </a:solidFill>
                <a:latin typeface="UTM Avo"/>
                <a:cs typeface="+mn-ea"/>
                <a:sym typeface="+mn-lt"/>
              </a:rPr>
              <a:t> ở phổi.</a:t>
            </a:r>
          </a:p>
        </p:txBody>
      </p:sp>
      <p:pic>
        <p:nvPicPr>
          <p:cNvPr id="2" name="Picture 1">
            <a:extLst>
              <a:ext uri="{FF2B5EF4-FFF2-40B4-BE49-F238E27FC236}">
                <a16:creationId xmlns:a16="http://schemas.microsoft.com/office/drawing/2014/main" id="{249AD691-0A81-7F65-619B-F566927A8D6A}"/>
              </a:ext>
            </a:extLst>
          </p:cNvPr>
          <p:cNvPicPr>
            <a:picLocks noChangeAspect="1"/>
          </p:cNvPicPr>
          <p:nvPr/>
        </p:nvPicPr>
        <p:blipFill>
          <a:blip r:embed="rId3"/>
          <a:srcRect l="1296" r="1296"/>
          <a:stretch/>
        </p:blipFill>
        <p:spPr>
          <a:xfrm>
            <a:off x="386080" y="2078181"/>
            <a:ext cx="4907279" cy="2516904"/>
          </a:xfrm>
          <a:prstGeom prst="rect">
            <a:avLst/>
          </a:prstGeom>
        </p:spPr>
      </p:pic>
      <p:sp>
        <p:nvSpPr>
          <p:cNvPr id="5" name="TextBox 4">
            <a:extLst>
              <a:ext uri="{FF2B5EF4-FFF2-40B4-BE49-F238E27FC236}">
                <a16:creationId xmlns:a16="http://schemas.microsoft.com/office/drawing/2014/main" id="{FB4A148A-E503-7844-CBE4-169F34485C8E}"/>
              </a:ext>
            </a:extLst>
          </p:cNvPr>
          <p:cNvSpPr txBox="1"/>
          <p:nvPr/>
        </p:nvSpPr>
        <p:spPr>
          <a:xfrm>
            <a:off x="5262880" y="2217465"/>
            <a:ext cx="6451600" cy="2229841"/>
          </a:xfrm>
          <a:prstGeom prst="rect">
            <a:avLst/>
          </a:prstGeom>
          <a:noFill/>
        </p:spPr>
        <p:txBody>
          <a:bodyPr wrap="square">
            <a:spAutoFit/>
          </a:bodyPr>
          <a:lstStyle/>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Sự khuếch tán xảy ra khi có sự chênh lệch nồng độ một chất giữa hai vùng, các phân tử sẽ di chuyển từ nơi có nồng độ cao đến nơi có nồng độ thấp.</a:t>
            </a:r>
          </a:p>
        </p:txBody>
      </p:sp>
      <p:sp>
        <p:nvSpPr>
          <p:cNvPr id="7" name="TextBox 6">
            <a:extLst>
              <a:ext uri="{FF2B5EF4-FFF2-40B4-BE49-F238E27FC236}">
                <a16:creationId xmlns:a16="http://schemas.microsoft.com/office/drawing/2014/main" id="{6EE535EB-6CF5-945D-5B30-D51CAD85D032}"/>
              </a:ext>
            </a:extLst>
          </p:cNvPr>
          <p:cNvSpPr txBox="1"/>
          <p:nvPr/>
        </p:nvSpPr>
        <p:spPr>
          <a:xfrm>
            <a:off x="640080" y="4655964"/>
            <a:ext cx="10993120" cy="1683923"/>
          </a:xfrm>
          <a:prstGeom prst="rect">
            <a:avLst/>
          </a:prstGeom>
          <a:noFill/>
        </p:spPr>
        <p:txBody>
          <a:bodyPr wrap="square">
            <a:spAutoFit/>
          </a:bodyPr>
          <a:lstStyle/>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Sự khuếch tán CO</a:t>
            </a:r>
            <a:r>
              <a:rPr lang="vi-VN" sz="2400" kern="1200" baseline="-25000" dirty="0">
                <a:solidFill>
                  <a:prstClr val="black"/>
                </a:solidFill>
                <a:latin typeface="UTM Avo"/>
                <a:cs typeface="+mn-ea"/>
                <a:sym typeface="+mn-lt"/>
              </a:rPr>
              <a:t>2</a:t>
            </a:r>
            <a:r>
              <a:rPr lang="vi-VN" sz="2400" kern="1200" dirty="0">
                <a:solidFill>
                  <a:prstClr val="black"/>
                </a:solidFill>
                <a:latin typeface="UTM Avo"/>
                <a:cs typeface="+mn-ea"/>
                <a:sym typeface="+mn-lt"/>
              </a:rPr>
              <a:t> và O</a:t>
            </a:r>
            <a:r>
              <a:rPr lang="vi-VN" sz="2400" kern="1200" baseline="-25000" dirty="0">
                <a:solidFill>
                  <a:prstClr val="black"/>
                </a:solidFill>
                <a:latin typeface="UTM Avo"/>
                <a:cs typeface="+mn-ea"/>
                <a:sym typeface="+mn-lt"/>
              </a:rPr>
              <a:t>2</a:t>
            </a:r>
            <a:r>
              <a:rPr lang="vi-VN" sz="2400" kern="1200" dirty="0">
                <a:solidFill>
                  <a:prstClr val="black"/>
                </a:solidFill>
                <a:latin typeface="UTM Avo"/>
                <a:cs typeface="+mn-ea"/>
                <a:sym typeface="+mn-lt"/>
              </a:rPr>
              <a:t> ở phế nang của phổi diễn ra đồng thời.</a:t>
            </a:r>
            <a:r>
              <a:rPr lang="en-US" sz="2400" kern="1200" dirty="0">
                <a:solidFill>
                  <a:prstClr val="black"/>
                </a:solidFill>
                <a:latin typeface="UTM Avo"/>
                <a:cs typeface="+mn-ea"/>
                <a:sym typeface="+mn-lt"/>
              </a:rPr>
              <a:t> </a:t>
            </a:r>
            <a:r>
              <a:rPr lang="vi-VN" sz="2400" kern="1200" dirty="0">
                <a:solidFill>
                  <a:prstClr val="black"/>
                </a:solidFill>
                <a:latin typeface="UTM Avo"/>
                <a:cs typeface="+mn-ea"/>
                <a:sym typeface="+mn-lt"/>
              </a:rPr>
              <a:t>Máu đưa khí CO</a:t>
            </a:r>
            <a:r>
              <a:rPr lang="vi-VN" sz="2400" kern="1200" baseline="-25000" dirty="0">
                <a:solidFill>
                  <a:prstClr val="black"/>
                </a:solidFill>
                <a:latin typeface="UTM Avo"/>
                <a:cs typeface="+mn-ea"/>
                <a:sym typeface="+mn-lt"/>
              </a:rPr>
              <a:t>2</a:t>
            </a:r>
            <a:r>
              <a:rPr lang="vi-VN" sz="2400" kern="1200" dirty="0">
                <a:solidFill>
                  <a:prstClr val="black"/>
                </a:solidFill>
                <a:latin typeface="UTM Avo"/>
                <a:cs typeface="+mn-ea"/>
                <a:sym typeface="+mn-lt"/>
              </a:rPr>
              <a:t> từ các cơ quan đến phế nang ở phổi rồi trao đổi lấy </a:t>
            </a:r>
            <a:r>
              <a:rPr lang="vi-VN" sz="2400" kern="1200">
                <a:solidFill>
                  <a:prstClr val="black"/>
                </a:solidFill>
                <a:latin typeface="UTM Avo"/>
                <a:cs typeface="+mn-ea"/>
                <a:sym typeface="+mn-lt"/>
              </a:rPr>
              <a:t>O</a:t>
            </a:r>
            <a:r>
              <a:rPr lang="vi-VN" sz="2400" kern="1200" baseline="-25000">
                <a:solidFill>
                  <a:prstClr val="black"/>
                </a:solidFill>
                <a:latin typeface="UTM Avo"/>
                <a:cs typeface="+mn-ea"/>
                <a:sym typeface="+mn-lt"/>
              </a:rPr>
              <a:t>2</a:t>
            </a:r>
            <a:r>
              <a:rPr lang="vi-VN" sz="2400" kern="1200">
                <a:solidFill>
                  <a:prstClr val="black"/>
                </a:solidFill>
                <a:latin typeface="UTM Avo"/>
                <a:cs typeface="+mn-ea"/>
                <a:sym typeface="+mn-lt"/>
              </a:rPr>
              <a:t> đ</a:t>
            </a:r>
            <a:r>
              <a:rPr lang="en-US" sz="2400" kern="1200">
                <a:solidFill>
                  <a:prstClr val="black"/>
                </a:solidFill>
                <a:latin typeface="UTM Avo"/>
                <a:cs typeface="+mn-ea"/>
                <a:sym typeface="+mn-lt"/>
              </a:rPr>
              <a:t>ể</a:t>
            </a:r>
            <a:r>
              <a:rPr lang="vi-VN" sz="2400" kern="1200">
                <a:solidFill>
                  <a:prstClr val="black"/>
                </a:solidFill>
                <a:latin typeface="UTM Avo"/>
                <a:cs typeface="+mn-ea"/>
                <a:sym typeface="+mn-lt"/>
              </a:rPr>
              <a:t> </a:t>
            </a:r>
            <a:r>
              <a:rPr lang="vi-VN" sz="2400" kern="1200" dirty="0">
                <a:solidFill>
                  <a:prstClr val="black"/>
                </a:solidFill>
                <a:latin typeface="UTM Avo"/>
                <a:cs typeface="+mn-ea"/>
                <a:sym typeface="+mn-lt"/>
              </a:rPr>
              <a:t>đưa đến các cơ quan.</a:t>
            </a:r>
          </a:p>
        </p:txBody>
      </p:sp>
    </p:spTree>
    <p:extLst>
      <p:ext uri="{BB962C8B-B14F-4D97-AF65-F5344CB8AC3E}">
        <p14:creationId xmlns:p14="http://schemas.microsoft.com/office/powerpoint/2010/main" val="198834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26CA4E51-4912-2377-FA93-870E32D21724}"/>
              </a:ext>
            </a:extLst>
          </p:cNvPr>
          <p:cNvSpPr/>
          <p:nvPr/>
        </p:nvSpPr>
        <p:spPr>
          <a:xfrm>
            <a:off x="743908" y="1725773"/>
            <a:ext cx="10830560" cy="1111156"/>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Bef>
                <a:spcPts val="400"/>
              </a:spcBef>
              <a:spcAft>
                <a:spcPts val="400"/>
              </a:spcAft>
            </a:pPr>
            <a:r>
              <a:rPr lang="en-US" sz="2400" dirty="0" err="1">
                <a:solidFill>
                  <a:srgbClr val="000000"/>
                </a:solidFill>
                <a:cs typeface="+mn-ea"/>
                <a:sym typeface="+mn-lt"/>
              </a:rPr>
              <a:t>Dựa</a:t>
            </a:r>
            <a:r>
              <a:rPr lang="en-US" sz="2400" dirty="0">
                <a:solidFill>
                  <a:srgbClr val="000000"/>
                </a:solidFill>
                <a:cs typeface="+mn-ea"/>
                <a:sym typeface="+mn-lt"/>
              </a:rPr>
              <a:t> </a:t>
            </a:r>
            <a:r>
              <a:rPr lang="en-US" sz="2400" dirty="0" err="1">
                <a:solidFill>
                  <a:srgbClr val="000000"/>
                </a:solidFill>
                <a:cs typeface="+mn-ea"/>
                <a:sym typeface="+mn-lt"/>
              </a:rPr>
              <a:t>vào</a:t>
            </a:r>
            <a:r>
              <a:rPr lang="en-US" sz="2400" dirty="0">
                <a:solidFill>
                  <a:srgbClr val="000000"/>
                </a:solidFill>
                <a:cs typeface="+mn-ea"/>
                <a:sym typeface="+mn-lt"/>
              </a:rPr>
              <a:t> </a:t>
            </a:r>
            <a:r>
              <a:rPr lang="en-US" sz="2400" dirty="0" err="1">
                <a:solidFill>
                  <a:srgbClr val="000000"/>
                </a:solidFill>
                <a:cs typeface="+mn-ea"/>
                <a:sym typeface="+mn-lt"/>
              </a:rPr>
              <a:t>hình</a:t>
            </a:r>
            <a:r>
              <a:rPr lang="en-US" sz="2400" dirty="0">
                <a:solidFill>
                  <a:srgbClr val="000000"/>
                </a:solidFill>
                <a:cs typeface="+mn-ea"/>
                <a:sym typeface="+mn-lt"/>
              </a:rPr>
              <a:t> 9.3 </a:t>
            </a:r>
            <a:r>
              <a:rPr lang="en-US" sz="2400" dirty="0" err="1">
                <a:solidFill>
                  <a:srgbClr val="000000"/>
                </a:solidFill>
                <a:cs typeface="+mn-ea"/>
                <a:sym typeface="+mn-lt"/>
              </a:rPr>
              <a:t>và</a:t>
            </a:r>
            <a:r>
              <a:rPr lang="en-US" sz="2400" dirty="0">
                <a:solidFill>
                  <a:srgbClr val="000000"/>
                </a:solidFill>
                <a:cs typeface="+mn-ea"/>
                <a:sym typeface="+mn-lt"/>
              </a:rPr>
              <a:t> 9.5 SGK, </a:t>
            </a:r>
            <a:r>
              <a:rPr lang="en-US" sz="2400" dirty="0" err="1">
                <a:solidFill>
                  <a:srgbClr val="000000"/>
                </a:solidFill>
                <a:cs typeface="+mn-ea"/>
                <a:sym typeface="+mn-lt"/>
              </a:rPr>
              <a:t>cho</a:t>
            </a:r>
            <a:r>
              <a:rPr lang="en-US" sz="2400" dirty="0">
                <a:solidFill>
                  <a:srgbClr val="000000"/>
                </a:solidFill>
                <a:cs typeface="+mn-ea"/>
                <a:sym typeface="+mn-lt"/>
              </a:rPr>
              <a:t> </a:t>
            </a:r>
            <a:r>
              <a:rPr lang="en-US" sz="2400" dirty="0" err="1">
                <a:solidFill>
                  <a:srgbClr val="000000"/>
                </a:solidFill>
                <a:cs typeface="+mn-ea"/>
                <a:sym typeface="+mn-lt"/>
              </a:rPr>
              <a:t>biết</a:t>
            </a:r>
            <a:r>
              <a:rPr lang="en-US" sz="2400" dirty="0">
                <a:solidFill>
                  <a:srgbClr val="000000"/>
                </a:solidFill>
                <a:cs typeface="+mn-ea"/>
                <a:sym typeface="+mn-lt"/>
              </a:rPr>
              <a:t> </a:t>
            </a:r>
            <a:r>
              <a:rPr lang="en-US" sz="2400" dirty="0" err="1">
                <a:solidFill>
                  <a:srgbClr val="000000"/>
                </a:solidFill>
                <a:cs typeface="+mn-ea"/>
                <a:sym typeface="+mn-lt"/>
              </a:rPr>
              <a:t>đặc</a:t>
            </a:r>
            <a:r>
              <a:rPr lang="en-US" sz="2400" dirty="0">
                <a:solidFill>
                  <a:srgbClr val="000000"/>
                </a:solidFill>
                <a:cs typeface="+mn-ea"/>
                <a:sym typeface="+mn-lt"/>
              </a:rPr>
              <a:t> </a:t>
            </a:r>
            <a:r>
              <a:rPr lang="en-US" sz="2400" dirty="0" err="1">
                <a:solidFill>
                  <a:srgbClr val="000000"/>
                </a:solidFill>
                <a:cs typeface="+mn-ea"/>
                <a:sym typeface="+mn-lt"/>
              </a:rPr>
              <a:t>điểm</a:t>
            </a:r>
            <a:r>
              <a:rPr lang="en-US" sz="2400" dirty="0">
                <a:solidFill>
                  <a:srgbClr val="000000"/>
                </a:solidFill>
                <a:cs typeface="+mn-ea"/>
                <a:sym typeface="+mn-lt"/>
              </a:rPr>
              <a:t> </a:t>
            </a:r>
            <a:r>
              <a:rPr lang="en-US" sz="2400" dirty="0" err="1">
                <a:solidFill>
                  <a:srgbClr val="000000"/>
                </a:solidFill>
                <a:cs typeface="+mn-ea"/>
                <a:sym typeface="+mn-lt"/>
              </a:rPr>
              <a:t>chung</a:t>
            </a:r>
            <a:r>
              <a:rPr lang="en-US" sz="2400" dirty="0">
                <a:solidFill>
                  <a:srgbClr val="000000"/>
                </a:solidFill>
                <a:cs typeface="+mn-ea"/>
                <a:sym typeface="+mn-lt"/>
              </a:rPr>
              <a:t> </a:t>
            </a:r>
            <a:r>
              <a:rPr lang="en-US" sz="2400" dirty="0" err="1">
                <a:solidFill>
                  <a:srgbClr val="000000"/>
                </a:solidFill>
                <a:cs typeface="+mn-ea"/>
                <a:sym typeface="+mn-lt"/>
              </a:rPr>
              <a:t>giữa</a:t>
            </a:r>
            <a:r>
              <a:rPr lang="en-US" sz="2400" dirty="0">
                <a:solidFill>
                  <a:srgbClr val="000000"/>
                </a:solidFill>
                <a:cs typeface="+mn-ea"/>
                <a:sym typeface="+mn-lt"/>
              </a:rPr>
              <a:t> </a:t>
            </a:r>
            <a:r>
              <a:rPr lang="en-US" sz="2400" dirty="0" err="1">
                <a:solidFill>
                  <a:srgbClr val="000000"/>
                </a:solidFill>
                <a:cs typeface="+mn-ea"/>
                <a:sym typeface="+mn-lt"/>
              </a:rPr>
              <a:t>khuếch</a:t>
            </a:r>
            <a:r>
              <a:rPr lang="en-US" sz="2400" dirty="0">
                <a:solidFill>
                  <a:srgbClr val="000000"/>
                </a:solidFill>
                <a:cs typeface="+mn-ea"/>
                <a:sym typeface="+mn-lt"/>
              </a:rPr>
              <a:t> </a:t>
            </a:r>
            <a:r>
              <a:rPr lang="en-US" sz="2400" dirty="0" err="1">
                <a:solidFill>
                  <a:srgbClr val="000000"/>
                </a:solidFill>
                <a:cs typeface="+mn-ea"/>
                <a:sym typeface="+mn-lt"/>
              </a:rPr>
              <a:t>tán</a:t>
            </a:r>
            <a:r>
              <a:rPr lang="en-US" sz="2400" dirty="0">
                <a:solidFill>
                  <a:srgbClr val="000000"/>
                </a:solidFill>
                <a:cs typeface="+mn-ea"/>
                <a:sym typeface="+mn-lt"/>
              </a:rPr>
              <a:t> </a:t>
            </a:r>
            <a:r>
              <a:rPr lang="en-US" sz="2400" dirty="0" err="1">
                <a:solidFill>
                  <a:srgbClr val="000000"/>
                </a:solidFill>
                <a:cs typeface="+mn-ea"/>
                <a:sym typeface="+mn-lt"/>
              </a:rPr>
              <a:t>đơn</a:t>
            </a:r>
            <a:r>
              <a:rPr lang="en-US" sz="2400" dirty="0">
                <a:solidFill>
                  <a:srgbClr val="000000"/>
                </a:solidFill>
                <a:cs typeface="+mn-ea"/>
                <a:sym typeface="+mn-lt"/>
              </a:rPr>
              <a:t> </a:t>
            </a:r>
            <a:r>
              <a:rPr lang="en-US" sz="2400" dirty="0" err="1">
                <a:solidFill>
                  <a:srgbClr val="000000"/>
                </a:solidFill>
                <a:cs typeface="+mn-ea"/>
                <a:sym typeface="+mn-lt"/>
              </a:rPr>
              <a:t>giản</a:t>
            </a:r>
            <a:r>
              <a:rPr lang="en-US" sz="2400" dirty="0">
                <a:solidFill>
                  <a:srgbClr val="000000"/>
                </a:solidFill>
                <a:cs typeface="+mn-ea"/>
                <a:sym typeface="+mn-lt"/>
              </a:rPr>
              <a:t> </a:t>
            </a:r>
            <a:r>
              <a:rPr lang="en-US" sz="2400" dirty="0" err="1">
                <a:solidFill>
                  <a:srgbClr val="000000"/>
                </a:solidFill>
                <a:cs typeface="+mn-ea"/>
                <a:sym typeface="+mn-lt"/>
              </a:rPr>
              <a:t>và</a:t>
            </a:r>
            <a:r>
              <a:rPr lang="en-US" sz="2400" dirty="0">
                <a:solidFill>
                  <a:srgbClr val="000000"/>
                </a:solidFill>
                <a:cs typeface="+mn-ea"/>
                <a:sym typeface="+mn-lt"/>
              </a:rPr>
              <a:t> </a:t>
            </a:r>
            <a:r>
              <a:rPr lang="en-US" sz="2400" dirty="0" err="1">
                <a:solidFill>
                  <a:srgbClr val="000000"/>
                </a:solidFill>
                <a:cs typeface="+mn-ea"/>
                <a:sym typeface="+mn-lt"/>
              </a:rPr>
              <a:t>khuếch</a:t>
            </a:r>
            <a:r>
              <a:rPr lang="en-US" sz="2400" dirty="0">
                <a:solidFill>
                  <a:srgbClr val="000000"/>
                </a:solidFill>
                <a:cs typeface="+mn-ea"/>
                <a:sym typeface="+mn-lt"/>
              </a:rPr>
              <a:t> </a:t>
            </a:r>
            <a:r>
              <a:rPr lang="en-US" sz="2400" dirty="0" err="1">
                <a:solidFill>
                  <a:srgbClr val="000000"/>
                </a:solidFill>
                <a:cs typeface="+mn-ea"/>
                <a:sym typeface="+mn-lt"/>
              </a:rPr>
              <a:t>tán</a:t>
            </a:r>
            <a:r>
              <a:rPr lang="en-US" sz="2400" dirty="0">
                <a:solidFill>
                  <a:srgbClr val="000000"/>
                </a:solidFill>
                <a:cs typeface="+mn-ea"/>
                <a:sym typeface="+mn-lt"/>
              </a:rPr>
              <a:t> </a:t>
            </a:r>
            <a:r>
              <a:rPr lang="en-US" sz="2400" dirty="0" err="1">
                <a:solidFill>
                  <a:srgbClr val="000000"/>
                </a:solidFill>
                <a:cs typeface="+mn-ea"/>
                <a:sym typeface="+mn-lt"/>
              </a:rPr>
              <a:t>tăng</a:t>
            </a:r>
            <a:r>
              <a:rPr lang="en-US" sz="2400" dirty="0">
                <a:solidFill>
                  <a:srgbClr val="000000"/>
                </a:solidFill>
                <a:cs typeface="+mn-ea"/>
                <a:sym typeface="+mn-lt"/>
              </a:rPr>
              <a:t> </a:t>
            </a:r>
            <a:r>
              <a:rPr lang="en-US" sz="2400" dirty="0" err="1">
                <a:solidFill>
                  <a:srgbClr val="000000"/>
                </a:solidFill>
                <a:cs typeface="+mn-ea"/>
                <a:sym typeface="+mn-lt"/>
              </a:rPr>
              <a:t>cường</a:t>
            </a:r>
            <a:r>
              <a:rPr lang="en-US" sz="2400" dirty="0">
                <a:solidFill>
                  <a:srgbClr val="000000"/>
                </a:solidFill>
                <a:cs typeface="+mn-ea"/>
                <a:sym typeface="+mn-lt"/>
              </a:rPr>
              <a:t>.</a:t>
            </a:r>
            <a:endParaRPr lang="en-US" sz="2400" dirty="0">
              <a:cs typeface="+mn-ea"/>
              <a:sym typeface="+mn-lt"/>
            </a:endParaRPr>
          </a:p>
        </p:txBody>
      </p:sp>
      <p:pic>
        <p:nvPicPr>
          <p:cNvPr id="9" name="Picture 8">
            <a:extLst>
              <a:ext uri="{FF2B5EF4-FFF2-40B4-BE49-F238E27FC236}">
                <a16:creationId xmlns:a16="http://schemas.microsoft.com/office/drawing/2014/main" id="{80B0EBCF-6383-4358-EF53-5022BC746A7B}"/>
              </a:ext>
            </a:extLst>
          </p:cNvPr>
          <p:cNvPicPr>
            <a:picLocks noChangeAspect="1"/>
          </p:cNvPicPr>
          <p:nvPr/>
        </p:nvPicPr>
        <p:blipFill>
          <a:blip r:embed="rId3"/>
          <a:stretch>
            <a:fillRect/>
          </a:stretch>
        </p:blipFill>
        <p:spPr>
          <a:xfrm>
            <a:off x="5651883" y="2970244"/>
            <a:ext cx="6156467" cy="3311102"/>
          </a:xfrm>
          <a:prstGeom prst="rect">
            <a:avLst/>
          </a:prstGeom>
        </p:spPr>
      </p:pic>
      <p:pic>
        <p:nvPicPr>
          <p:cNvPr id="10" name="Picture 9">
            <a:extLst>
              <a:ext uri="{FF2B5EF4-FFF2-40B4-BE49-F238E27FC236}">
                <a16:creationId xmlns:a16="http://schemas.microsoft.com/office/drawing/2014/main" id="{B9B9CB8E-9E7F-9B39-2603-4E5AFC9F02E3}"/>
              </a:ext>
            </a:extLst>
          </p:cNvPr>
          <p:cNvPicPr>
            <a:picLocks noChangeAspect="1"/>
          </p:cNvPicPr>
          <p:nvPr/>
        </p:nvPicPr>
        <p:blipFill>
          <a:blip r:embed="rId4"/>
          <a:stretch>
            <a:fillRect/>
          </a:stretch>
        </p:blipFill>
        <p:spPr>
          <a:xfrm>
            <a:off x="854190" y="2921033"/>
            <a:ext cx="4571249" cy="3459846"/>
          </a:xfrm>
          <a:prstGeom prst="rect">
            <a:avLst/>
          </a:prstGeom>
        </p:spPr>
      </p:pic>
    </p:spTree>
    <p:extLst>
      <p:ext uri="{BB962C8B-B14F-4D97-AF65-F5344CB8AC3E}">
        <p14:creationId xmlns:p14="http://schemas.microsoft.com/office/powerpoint/2010/main" val="32515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640080" y="1516425"/>
            <a:ext cx="141224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Trả lời: </a:t>
            </a:r>
          </a:p>
        </p:txBody>
      </p:sp>
      <p:sp>
        <p:nvSpPr>
          <p:cNvPr id="7" name="TextBox 6">
            <a:extLst>
              <a:ext uri="{FF2B5EF4-FFF2-40B4-BE49-F238E27FC236}">
                <a16:creationId xmlns:a16="http://schemas.microsoft.com/office/drawing/2014/main" id="{6EE535EB-6CF5-945D-5B30-D51CAD85D032}"/>
              </a:ext>
            </a:extLst>
          </p:cNvPr>
          <p:cNvSpPr txBox="1"/>
          <p:nvPr/>
        </p:nvSpPr>
        <p:spPr>
          <a:xfrm>
            <a:off x="640080" y="2034684"/>
            <a:ext cx="10993120" cy="2783839"/>
          </a:xfrm>
          <a:prstGeom prst="rect">
            <a:avLst/>
          </a:prstGeom>
          <a:noFill/>
        </p:spPr>
        <p:txBody>
          <a:bodyPr wrap="square">
            <a:spAutoFit/>
          </a:bodyPr>
          <a:lstStyle/>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Những phân tử có thể đi qua lớp lipid kép như: các chất khí, các phân tử kị nước (hormone steroid, vitamin tan trong lipid,...).</a:t>
            </a:r>
          </a:p>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Những phân tử ưa nước (đường, amino acid) đi qua lớp lipid với tốc độ rất thấp, còn các ion hầu như không đi qua được nên chúng cần có protein vận chuyển. Đây là hình thức khuếch tán tăng cường.</a:t>
            </a:r>
          </a:p>
        </p:txBody>
      </p:sp>
      <p:grpSp>
        <p:nvGrpSpPr>
          <p:cNvPr id="78" name="Google Shape;1587;p63">
            <a:extLst>
              <a:ext uri="{FF2B5EF4-FFF2-40B4-BE49-F238E27FC236}">
                <a16:creationId xmlns:a16="http://schemas.microsoft.com/office/drawing/2014/main" id="{4194337A-45C4-D0F8-D3F6-601F84E1C43F}"/>
              </a:ext>
            </a:extLst>
          </p:cNvPr>
          <p:cNvGrpSpPr/>
          <p:nvPr/>
        </p:nvGrpSpPr>
        <p:grpSpPr>
          <a:xfrm>
            <a:off x="10257447" y="4498770"/>
            <a:ext cx="1731353" cy="2191640"/>
            <a:chOff x="4303550" y="1239075"/>
            <a:chExt cx="1176400" cy="1417975"/>
          </a:xfrm>
        </p:grpSpPr>
        <p:sp>
          <p:nvSpPr>
            <p:cNvPr id="79" name="Google Shape;1588;p63">
              <a:extLst>
                <a:ext uri="{FF2B5EF4-FFF2-40B4-BE49-F238E27FC236}">
                  <a16:creationId xmlns:a16="http://schemas.microsoft.com/office/drawing/2014/main" id="{0860B77E-6803-3DA8-FB7C-62959DE0AAD7}"/>
                </a:ext>
              </a:extLst>
            </p:cNvPr>
            <p:cNvSpPr/>
            <p:nvPr/>
          </p:nvSpPr>
          <p:spPr>
            <a:xfrm>
              <a:off x="4944350" y="1550800"/>
              <a:ext cx="232025" cy="504225"/>
            </a:xfrm>
            <a:custGeom>
              <a:avLst/>
              <a:gdLst/>
              <a:ahLst/>
              <a:cxnLst/>
              <a:rect l="l" t="t" r="r" b="b"/>
              <a:pathLst>
                <a:path w="9281" h="20169" extrusionOk="0">
                  <a:moveTo>
                    <a:pt x="7965" y="0"/>
                  </a:moveTo>
                  <a:cubicBezTo>
                    <a:pt x="7946" y="0"/>
                    <a:pt x="7927" y="5"/>
                    <a:pt x="7911" y="16"/>
                  </a:cubicBezTo>
                  <a:cubicBezTo>
                    <a:pt x="7858" y="46"/>
                    <a:pt x="7843" y="115"/>
                    <a:pt x="7873" y="160"/>
                  </a:cubicBezTo>
                  <a:cubicBezTo>
                    <a:pt x="8933" y="1825"/>
                    <a:pt x="9061" y="4036"/>
                    <a:pt x="8198" y="5807"/>
                  </a:cubicBezTo>
                  <a:cubicBezTo>
                    <a:pt x="7835" y="6549"/>
                    <a:pt x="7313" y="7230"/>
                    <a:pt x="6798" y="7881"/>
                  </a:cubicBezTo>
                  <a:cubicBezTo>
                    <a:pt x="6094" y="8790"/>
                    <a:pt x="5360" y="9728"/>
                    <a:pt x="5057" y="10864"/>
                  </a:cubicBezTo>
                  <a:cubicBezTo>
                    <a:pt x="4815" y="11795"/>
                    <a:pt x="4890" y="12771"/>
                    <a:pt x="4959" y="13718"/>
                  </a:cubicBezTo>
                  <a:cubicBezTo>
                    <a:pt x="5027" y="14558"/>
                    <a:pt x="5087" y="15421"/>
                    <a:pt x="4928" y="16246"/>
                  </a:cubicBezTo>
                  <a:cubicBezTo>
                    <a:pt x="4527" y="18275"/>
                    <a:pt x="2635" y="19849"/>
                    <a:pt x="583" y="19955"/>
                  </a:cubicBezTo>
                  <a:cubicBezTo>
                    <a:pt x="2180" y="19100"/>
                    <a:pt x="3217" y="17245"/>
                    <a:pt x="3051" y="15444"/>
                  </a:cubicBezTo>
                  <a:cubicBezTo>
                    <a:pt x="2998" y="14846"/>
                    <a:pt x="2824" y="14270"/>
                    <a:pt x="2657" y="13710"/>
                  </a:cubicBezTo>
                  <a:cubicBezTo>
                    <a:pt x="2589" y="13483"/>
                    <a:pt x="2521" y="13248"/>
                    <a:pt x="2460" y="13021"/>
                  </a:cubicBezTo>
                  <a:cubicBezTo>
                    <a:pt x="2301" y="12401"/>
                    <a:pt x="2120" y="11469"/>
                    <a:pt x="2423" y="10644"/>
                  </a:cubicBezTo>
                  <a:cubicBezTo>
                    <a:pt x="2665" y="9993"/>
                    <a:pt x="3157" y="9501"/>
                    <a:pt x="3672" y="8986"/>
                  </a:cubicBezTo>
                  <a:cubicBezTo>
                    <a:pt x="3990" y="8669"/>
                    <a:pt x="4323" y="8343"/>
                    <a:pt x="4588" y="7972"/>
                  </a:cubicBezTo>
                  <a:cubicBezTo>
                    <a:pt x="5254" y="7049"/>
                    <a:pt x="5519" y="5822"/>
                    <a:pt x="5284" y="4709"/>
                  </a:cubicBezTo>
                  <a:cubicBezTo>
                    <a:pt x="5057" y="3589"/>
                    <a:pt x="4338" y="2567"/>
                    <a:pt x="3354" y="1977"/>
                  </a:cubicBezTo>
                  <a:cubicBezTo>
                    <a:pt x="3338" y="1966"/>
                    <a:pt x="3320" y="1961"/>
                    <a:pt x="3301" y="1961"/>
                  </a:cubicBezTo>
                  <a:cubicBezTo>
                    <a:pt x="3266" y="1961"/>
                    <a:pt x="3230" y="1980"/>
                    <a:pt x="3210" y="2015"/>
                  </a:cubicBezTo>
                  <a:cubicBezTo>
                    <a:pt x="3180" y="2068"/>
                    <a:pt x="3195" y="2128"/>
                    <a:pt x="3248" y="2158"/>
                  </a:cubicBezTo>
                  <a:cubicBezTo>
                    <a:pt x="4179" y="2719"/>
                    <a:pt x="4860" y="3688"/>
                    <a:pt x="5080" y="4747"/>
                  </a:cubicBezTo>
                  <a:cubicBezTo>
                    <a:pt x="5299" y="5815"/>
                    <a:pt x="5049" y="6973"/>
                    <a:pt x="4413" y="7851"/>
                  </a:cubicBezTo>
                  <a:cubicBezTo>
                    <a:pt x="4156" y="8207"/>
                    <a:pt x="3838" y="8525"/>
                    <a:pt x="3528" y="8835"/>
                  </a:cubicBezTo>
                  <a:cubicBezTo>
                    <a:pt x="3013" y="9350"/>
                    <a:pt x="2483" y="9880"/>
                    <a:pt x="2226" y="10576"/>
                  </a:cubicBezTo>
                  <a:cubicBezTo>
                    <a:pt x="1900" y="11454"/>
                    <a:pt x="2090" y="12423"/>
                    <a:pt x="2256" y="13074"/>
                  </a:cubicBezTo>
                  <a:cubicBezTo>
                    <a:pt x="2317" y="13309"/>
                    <a:pt x="2385" y="13536"/>
                    <a:pt x="2453" y="13771"/>
                  </a:cubicBezTo>
                  <a:cubicBezTo>
                    <a:pt x="2619" y="14316"/>
                    <a:pt x="2786" y="14891"/>
                    <a:pt x="2839" y="15466"/>
                  </a:cubicBezTo>
                  <a:cubicBezTo>
                    <a:pt x="3013" y="17336"/>
                    <a:pt x="1825" y="19266"/>
                    <a:pt x="76" y="19955"/>
                  </a:cubicBezTo>
                  <a:cubicBezTo>
                    <a:pt x="30" y="19978"/>
                    <a:pt x="0" y="20023"/>
                    <a:pt x="8" y="20069"/>
                  </a:cubicBezTo>
                  <a:cubicBezTo>
                    <a:pt x="15" y="20114"/>
                    <a:pt x="53" y="20152"/>
                    <a:pt x="99" y="20160"/>
                  </a:cubicBezTo>
                  <a:lnTo>
                    <a:pt x="106" y="20160"/>
                  </a:lnTo>
                  <a:cubicBezTo>
                    <a:pt x="196" y="20165"/>
                    <a:pt x="287" y="20168"/>
                    <a:pt x="377" y="20168"/>
                  </a:cubicBezTo>
                  <a:cubicBezTo>
                    <a:pt x="2602" y="20168"/>
                    <a:pt x="4696" y="18481"/>
                    <a:pt x="5133" y="16291"/>
                  </a:cubicBezTo>
                  <a:cubicBezTo>
                    <a:pt x="5299" y="15436"/>
                    <a:pt x="5239" y="14550"/>
                    <a:pt x="5170" y="13695"/>
                  </a:cubicBezTo>
                  <a:cubicBezTo>
                    <a:pt x="5102" y="12771"/>
                    <a:pt x="5027" y="11818"/>
                    <a:pt x="5261" y="10924"/>
                  </a:cubicBezTo>
                  <a:cubicBezTo>
                    <a:pt x="5549" y="9827"/>
                    <a:pt x="6238" y="8949"/>
                    <a:pt x="6965" y="8010"/>
                  </a:cubicBezTo>
                  <a:cubicBezTo>
                    <a:pt x="7487" y="7351"/>
                    <a:pt x="8017" y="6663"/>
                    <a:pt x="8388" y="5898"/>
                  </a:cubicBezTo>
                  <a:cubicBezTo>
                    <a:pt x="9281" y="4066"/>
                    <a:pt x="9152" y="1772"/>
                    <a:pt x="8055" y="46"/>
                  </a:cubicBezTo>
                  <a:cubicBezTo>
                    <a:pt x="8035" y="17"/>
                    <a:pt x="8000" y="0"/>
                    <a:pt x="7965" y="0"/>
                  </a:cubicBezTo>
                  <a:close/>
                </a:path>
              </a:pathLst>
            </a:custGeom>
            <a:solidFill>
              <a:srgbClr val="50162E"/>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0" name="Google Shape;1589;p63">
              <a:extLst>
                <a:ext uri="{FF2B5EF4-FFF2-40B4-BE49-F238E27FC236}">
                  <a16:creationId xmlns:a16="http://schemas.microsoft.com/office/drawing/2014/main" id="{B1E3C26E-1E78-AD19-3644-B806DA00152A}"/>
                </a:ext>
              </a:extLst>
            </p:cNvPr>
            <p:cNvSpPr/>
            <p:nvPr/>
          </p:nvSpPr>
          <p:spPr>
            <a:xfrm>
              <a:off x="4940175" y="1645900"/>
              <a:ext cx="286350" cy="417475"/>
            </a:xfrm>
            <a:custGeom>
              <a:avLst/>
              <a:gdLst/>
              <a:ahLst/>
              <a:cxnLst/>
              <a:rect l="l" t="t" r="r" b="b"/>
              <a:pathLst>
                <a:path w="11454" h="16699" extrusionOk="0">
                  <a:moveTo>
                    <a:pt x="11338" y="1"/>
                  </a:moveTo>
                  <a:cubicBezTo>
                    <a:pt x="11310" y="1"/>
                    <a:pt x="11284" y="12"/>
                    <a:pt x="11265" y="35"/>
                  </a:cubicBezTo>
                  <a:cubicBezTo>
                    <a:pt x="9486" y="1852"/>
                    <a:pt x="9077" y="4615"/>
                    <a:pt x="8835" y="7060"/>
                  </a:cubicBezTo>
                  <a:lnTo>
                    <a:pt x="8827" y="7189"/>
                  </a:lnTo>
                  <a:cubicBezTo>
                    <a:pt x="8585" y="9656"/>
                    <a:pt x="8328" y="12215"/>
                    <a:pt x="6829" y="14130"/>
                  </a:cubicBezTo>
                  <a:cubicBezTo>
                    <a:pt x="5650" y="15630"/>
                    <a:pt x="3769" y="16491"/>
                    <a:pt x="1880" y="16491"/>
                  </a:cubicBezTo>
                  <a:cubicBezTo>
                    <a:pt x="1319" y="16491"/>
                    <a:pt x="757" y="16415"/>
                    <a:pt x="213" y="16257"/>
                  </a:cubicBezTo>
                  <a:lnTo>
                    <a:pt x="213" y="16015"/>
                  </a:lnTo>
                  <a:cubicBezTo>
                    <a:pt x="213" y="15954"/>
                    <a:pt x="160" y="15909"/>
                    <a:pt x="107" y="15909"/>
                  </a:cubicBezTo>
                  <a:cubicBezTo>
                    <a:pt x="46" y="15909"/>
                    <a:pt x="1" y="15962"/>
                    <a:pt x="1" y="16015"/>
                  </a:cubicBezTo>
                  <a:lnTo>
                    <a:pt x="8" y="16341"/>
                  </a:lnTo>
                  <a:cubicBezTo>
                    <a:pt x="8" y="16386"/>
                    <a:pt x="39" y="16424"/>
                    <a:pt x="84" y="16439"/>
                  </a:cubicBezTo>
                  <a:cubicBezTo>
                    <a:pt x="364" y="16522"/>
                    <a:pt x="644" y="16583"/>
                    <a:pt x="932" y="16628"/>
                  </a:cubicBezTo>
                  <a:cubicBezTo>
                    <a:pt x="1245" y="16676"/>
                    <a:pt x="1560" y="16699"/>
                    <a:pt x="1876" y="16699"/>
                  </a:cubicBezTo>
                  <a:cubicBezTo>
                    <a:pt x="3829" y="16699"/>
                    <a:pt x="5777" y="15810"/>
                    <a:pt x="6995" y="14259"/>
                  </a:cubicBezTo>
                  <a:cubicBezTo>
                    <a:pt x="8532" y="12298"/>
                    <a:pt x="8789" y="9709"/>
                    <a:pt x="9039" y="7211"/>
                  </a:cubicBezTo>
                  <a:lnTo>
                    <a:pt x="9047" y="7083"/>
                  </a:lnTo>
                  <a:cubicBezTo>
                    <a:pt x="9281" y="4675"/>
                    <a:pt x="9683" y="1958"/>
                    <a:pt x="11416" y="179"/>
                  </a:cubicBezTo>
                  <a:cubicBezTo>
                    <a:pt x="11454" y="141"/>
                    <a:pt x="11454" y="73"/>
                    <a:pt x="11416" y="35"/>
                  </a:cubicBezTo>
                  <a:cubicBezTo>
                    <a:pt x="11393" y="12"/>
                    <a:pt x="11365" y="1"/>
                    <a:pt x="11338" y="1"/>
                  </a:cubicBezTo>
                  <a:close/>
                </a:path>
              </a:pathLst>
            </a:custGeom>
            <a:solidFill>
              <a:srgbClr val="50162E"/>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1" name="Google Shape;1590;p63">
              <a:extLst>
                <a:ext uri="{FF2B5EF4-FFF2-40B4-BE49-F238E27FC236}">
                  <a16:creationId xmlns:a16="http://schemas.microsoft.com/office/drawing/2014/main" id="{7879B88B-D44D-F171-BE67-12FF1B368866}"/>
                </a:ext>
              </a:extLst>
            </p:cNvPr>
            <p:cNvSpPr/>
            <p:nvPr/>
          </p:nvSpPr>
          <p:spPr>
            <a:xfrm>
              <a:off x="5196800" y="1660375"/>
              <a:ext cx="22550" cy="22925"/>
            </a:xfrm>
            <a:custGeom>
              <a:avLst/>
              <a:gdLst/>
              <a:ahLst/>
              <a:cxnLst/>
              <a:rect l="l" t="t" r="r" b="b"/>
              <a:pathLst>
                <a:path w="902" h="917" extrusionOk="0">
                  <a:moveTo>
                    <a:pt x="599" y="1"/>
                  </a:moveTo>
                  <a:lnTo>
                    <a:pt x="1" y="342"/>
                  </a:lnTo>
                  <a:cubicBezTo>
                    <a:pt x="1" y="342"/>
                    <a:pt x="220" y="743"/>
                    <a:pt x="712" y="917"/>
                  </a:cubicBezTo>
                  <a:lnTo>
                    <a:pt x="901" y="251"/>
                  </a:lnTo>
                  <a:lnTo>
                    <a:pt x="599" y="1"/>
                  </a:lnTo>
                  <a:close/>
                </a:path>
              </a:pathLst>
            </a:custGeom>
            <a:solidFill>
              <a:srgbClr val="9FC5E8"/>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2" name="Google Shape;1591;p63">
              <a:extLst>
                <a:ext uri="{FF2B5EF4-FFF2-40B4-BE49-F238E27FC236}">
                  <a16:creationId xmlns:a16="http://schemas.microsoft.com/office/drawing/2014/main" id="{052D486A-91FC-8B74-7F76-4733AB6C655B}"/>
                </a:ext>
              </a:extLst>
            </p:cNvPr>
            <p:cNvSpPr/>
            <p:nvPr/>
          </p:nvSpPr>
          <p:spPr>
            <a:xfrm>
              <a:off x="5201900" y="1653675"/>
              <a:ext cx="24450" cy="21325"/>
            </a:xfrm>
            <a:custGeom>
              <a:avLst/>
              <a:gdLst/>
              <a:ahLst/>
              <a:cxnLst/>
              <a:rect l="l" t="t" r="r" b="b"/>
              <a:pathLst>
                <a:path w="978" h="853" extrusionOk="0">
                  <a:moveTo>
                    <a:pt x="395" y="1"/>
                  </a:moveTo>
                  <a:cubicBezTo>
                    <a:pt x="317" y="1"/>
                    <a:pt x="234" y="27"/>
                    <a:pt x="175" y="80"/>
                  </a:cubicBezTo>
                  <a:cubicBezTo>
                    <a:pt x="24" y="208"/>
                    <a:pt x="1" y="390"/>
                    <a:pt x="84" y="541"/>
                  </a:cubicBezTo>
                  <a:cubicBezTo>
                    <a:pt x="183" y="723"/>
                    <a:pt x="364" y="822"/>
                    <a:pt x="569" y="852"/>
                  </a:cubicBezTo>
                  <a:cubicBezTo>
                    <a:pt x="576" y="853"/>
                    <a:pt x="584" y="853"/>
                    <a:pt x="592" y="853"/>
                  </a:cubicBezTo>
                  <a:cubicBezTo>
                    <a:pt x="746" y="853"/>
                    <a:pt x="918" y="715"/>
                    <a:pt x="947" y="549"/>
                  </a:cubicBezTo>
                  <a:cubicBezTo>
                    <a:pt x="977" y="367"/>
                    <a:pt x="879" y="216"/>
                    <a:pt x="705" y="193"/>
                  </a:cubicBezTo>
                  <a:lnTo>
                    <a:pt x="690" y="193"/>
                  </a:lnTo>
                  <a:cubicBezTo>
                    <a:pt x="682" y="186"/>
                    <a:pt x="675" y="186"/>
                    <a:pt x="667" y="178"/>
                  </a:cubicBezTo>
                  <a:cubicBezTo>
                    <a:pt x="667" y="178"/>
                    <a:pt x="659" y="171"/>
                    <a:pt x="652" y="171"/>
                  </a:cubicBezTo>
                  <a:cubicBezTo>
                    <a:pt x="637" y="148"/>
                    <a:pt x="629" y="133"/>
                    <a:pt x="614" y="110"/>
                  </a:cubicBezTo>
                  <a:cubicBezTo>
                    <a:pt x="573" y="37"/>
                    <a:pt x="487" y="1"/>
                    <a:pt x="395" y="1"/>
                  </a:cubicBezTo>
                  <a:close/>
                </a:path>
              </a:pathLst>
            </a:custGeom>
            <a:solidFill>
              <a:srgbClr val="5B9BD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3" name="Google Shape;1592;p63">
              <a:extLst>
                <a:ext uri="{FF2B5EF4-FFF2-40B4-BE49-F238E27FC236}">
                  <a16:creationId xmlns:a16="http://schemas.microsoft.com/office/drawing/2014/main" id="{E85C1761-9185-9AF2-1920-D6F9861C327C}"/>
                </a:ext>
              </a:extLst>
            </p:cNvPr>
            <p:cNvSpPr/>
            <p:nvPr/>
          </p:nvSpPr>
          <p:spPr>
            <a:xfrm>
              <a:off x="5191175" y="1666125"/>
              <a:ext cx="28475" cy="21300"/>
            </a:xfrm>
            <a:custGeom>
              <a:avLst/>
              <a:gdLst/>
              <a:ahLst/>
              <a:cxnLst/>
              <a:rect l="l" t="t" r="r" b="b"/>
              <a:pathLst>
                <a:path w="1139" h="852" extrusionOk="0">
                  <a:moveTo>
                    <a:pt x="146" y="1"/>
                  </a:moveTo>
                  <a:cubicBezTo>
                    <a:pt x="76" y="1"/>
                    <a:pt x="1" y="91"/>
                    <a:pt x="51" y="165"/>
                  </a:cubicBezTo>
                  <a:cubicBezTo>
                    <a:pt x="263" y="490"/>
                    <a:pt x="581" y="725"/>
                    <a:pt x="952" y="846"/>
                  </a:cubicBezTo>
                  <a:cubicBezTo>
                    <a:pt x="963" y="849"/>
                    <a:pt x="973" y="851"/>
                    <a:pt x="983" y="851"/>
                  </a:cubicBezTo>
                  <a:cubicBezTo>
                    <a:pt x="1080" y="851"/>
                    <a:pt x="1138" y="699"/>
                    <a:pt x="1035" y="664"/>
                  </a:cubicBezTo>
                  <a:cubicBezTo>
                    <a:pt x="695" y="551"/>
                    <a:pt x="407" y="331"/>
                    <a:pt x="210" y="36"/>
                  </a:cubicBezTo>
                  <a:cubicBezTo>
                    <a:pt x="193" y="11"/>
                    <a:pt x="170" y="1"/>
                    <a:pt x="146" y="1"/>
                  </a:cubicBezTo>
                  <a:close/>
                </a:path>
              </a:pathLst>
            </a:custGeom>
            <a:solidFill>
              <a:srgbClr val="5B9BD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4" name="Google Shape;1593;p63">
              <a:extLst>
                <a:ext uri="{FF2B5EF4-FFF2-40B4-BE49-F238E27FC236}">
                  <a16:creationId xmlns:a16="http://schemas.microsoft.com/office/drawing/2014/main" id="{76D94BB5-A16C-F0FB-7BCC-466326E32D76}"/>
                </a:ext>
              </a:extLst>
            </p:cNvPr>
            <p:cNvSpPr/>
            <p:nvPr/>
          </p:nvSpPr>
          <p:spPr>
            <a:xfrm>
              <a:off x="5178625" y="1373950"/>
              <a:ext cx="301325" cy="304450"/>
            </a:xfrm>
            <a:custGeom>
              <a:avLst/>
              <a:gdLst/>
              <a:ahLst/>
              <a:cxnLst/>
              <a:rect l="l" t="t" r="r" b="b"/>
              <a:pathLst>
                <a:path w="12053" h="12178" extrusionOk="0">
                  <a:moveTo>
                    <a:pt x="6232" y="0"/>
                  </a:moveTo>
                  <a:cubicBezTo>
                    <a:pt x="4492" y="0"/>
                    <a:pt x="2761" y="767"/>
                    <a:pt x="1598" y="2223"/>
                  </a:cubicBezTo>
                  <a:cubicBezTo>
                    <a:pt x="992" y="2980"/>
                    <a:pt x="622" y="4047"/>
                    <a:pt x="432" y="5190"/>
                  </a:cubicBezTo>
                  <a:cubicBezTo>
                    <a:pt x="1" y="7862"/>
                    <a:pt x="553" y="10981"/>
                    <a:pt x="1469" y="11715"/>
                  </a:cubicBezTo>
                  <a:cubicBezTo>
                    <a:pt x="1855" y="12023"/>
                    <a:pt x="2640" y="12177"/>
                    <a:pt x="3607" y="12177"/>
                  </a:cubicBezTo>
                  <a:cubicBezTo>
                    <a:pt x="5924" y="12177"/>
                    <a:pt x="9286" y="11293"/>
                    <a:pt x="10712" y="9520"/>
                  </a:cubicBezTo>
                  <a:cubicBezTo>
                    <a:pt x="11280" y="8801"/>
                    <a:pt x="11666" y="7991"/>
                    <a:pt x="11855" y="7143"/>
                  </a:cubicBezTo>
                  <a:cubicBezTo>
                    <a:pt x="12037" y="6363"/>
                    <a:pt x="12052" y="5561"/>
                    <a:pt x="11916" y="4781"/>
                  </a:cubicBezTo>
                  <a:cubicBezTo>
                    <a:pt x="11681" y="3434"/>
                    <a:pt x="10985" y="2170"/>
                    <a:pt x="9849" y="1261"/>
                  </a:cubicBezTo>
                  <a:cubicBezTo>
                    <a:pt x="8784" y="411"/>
                    <a:pt x="7506" y="0"/>
                    <a:pt x="6232" y="0"/>
                  </a:cubicBezTo>
                  <a:close/>
                </a:path>
              </a:pathLst>
            </a:custGeom>
            <a:solidFill>
              <a:srgbClr val="5B9BD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5" name="Google Shape;1594;p63">
              <a:extLst>
                <a:ext uri="{FF2B5EF4-FFF2-40B4-BE49-F238E27FC236}">
                  <a16:creationId xmlns:a16="http://schemas.microsoft.com/office/drawing/2014/main" id="{AD78A6B7-90CA-7156-5A89-8FCD53784C56}"/>
                </a:ext>
              </a:extLst>
            </p:cNvPr>
            <p:cNvSpPr/>
            <p:nvPr/>
          </p:nvSpPr>
          <p:spPr>
            <a:xfrm>
              <a:off x="5244875" y="1392550"/>
              <a:ext cx="129075" cy="98675"/>
            </a:xfrm>
            <a:custGeom>
              <a:avLst/>
              <a:gdLst/>
              <a:ahLst/>
              <a:cxnLst/>
              <a:rect l="l" t="t" r="r" b="b"/>
              <a:pathLst>
                <a:path w="5163" h="3947" extrusionOk="0">
                  <a:moveTo>
                    <a:pt x="2942" y="1"/>
                  </a:moveTo>
                  <a:cubicBezTo>
                    <a:pt x="2584" y="1"/>
                    <a:pt x="2207" y="75"/>
                    <a:pt x="1840" y="230"/>
                  </a:cubicBezTo>
                  <a:cubicBezTo>
                    <a:pt x="644" y="737"/>
                    <a:pt x="0" y="1933"/>
                    <a:pt x="417" y="2894"/>
                  </a:cubicBezTo>
                  <a:cubicBezTo>
                    <a:pt x="701" y="3563"/>
                    <a:pt x="1419" y="3947"/>
                    <a:pt x="2232" y="3947"/>
                  </a:cubicBezTo>
                  <a:cubicBezTo>
                    <a:pt x="2587" y="3947"/>
                    <a:pt x="2960" y="3874"/>
                    <a:pt x="3323" y="3719"/>
                  </a:cubicBezTo>
                  <a:cubicBezTo>
                    <a:pt x="4527" y="3212"/>
                    <a:pt x="5163" y="2016"/>
                    <a:pt x="4754" y="1055"/>
                  </a:cubicBezTo>
                  <a:cubicBezTo>
                    <a:pt x="4470" y="382"/>
                    <a:pt x="3756" y="1"/>
                    <a:pt x="2942" y="1"/>
                  </a:cubicBezTo>
                  <a:close/>
                </a:path>
              </a:pathLst>
            </a:custGeom>
            <a:solidFill>
              <a:srgbClr val="9FC5E8"/>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6" name="Google Shape;1595;p63">
              <a:extLst>
                <a:ext uri="{FF2B5EF4-FFF2-40B4-BE49-F238E27FC236}">
                  <a16:creationId xmlns:a16="http://schemas.microsoft.com/office/drawing/2014/main" id="{4E46FCA1-8F43-1EA4-CECB-54B3A220A8FA}"/>
                </a:ext>
              </a:extLst>
            </p:cNvPr>
            <p:cNvSpPr/>
            <p:nvPr/>
          </p:nvSpPr>
          <p:spPr>
            <a:xfrm>
              <a:off x="5048250" y="1629925"/>
              <a:ext cx="22150" cy="21775"/>
            </a:xfrm>
            <a:custGeom>
              <a:avLst/>
              <a:gdLst/>
              <a:ahLst/>
              <a:cxnLst/>
              <a:rect l="l" t="t" r="r" b="b"/>
              <a:pathLst>
                <a:path w="886" h="871" extrusionOk="0">
                  <a:moveTo>
                    <a:pt x="348" y="0"/>
                  </a:moveTo>
                  <a:lnTo>
                    <a:pt x="0" y="189"/>
                  </a:lnTo>
                  <a:lnTo>
                    <a:pt x="83" y="871"/>
                  </a:lnTo>
                  <a:cubicBezTo>
                    <a:pt x="83" y="871"/>
                    <a:pt x="545" y="825"/>
                    <a:pt x="886" y="432"/>
                  </a:cubicBezTo>
                  <a:lnTo>
                    <a:pt x="348" y="0"/>
                  </a:lnTo>
                  <a:close/>
                </a:path>
              </a:pathLst>
            </a:custGeom>
            <a:solidFill>
              <a:srgbClr val="4472C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7" name="Google Shape;1596;p63">
              <a:extLst>
                <a:ext uri="{FF2B5EF4-FFF2-40B4-BE49-F238E27FC236}">
                  <a16:creationId xmlns:a16="http://schemas.microsoft.com/office/drawing/2014/main" id="{DFD37F5C-981B-261C-4505-1D38BEA06BF9}"/>
                </a:ext>
              </a:extLst>
            </p:cNvPr>
            <p:cNvSpPr/>
            <p:nvPr/>
          </p:nvSpPr>
          <p:spPr>
            <a:xfrm>
              <a:off x="5040300" y="1623075"/>
              <a:ext cx="25000" cy="21325"/>
            </a:xfrm>
            <a:custGeom>
              <a:avLst/>
              <a:gdLst/>
              <a:ahLst/>
              <a:cxnLst/>
              <a:rect l="l" t="t" r="r" b="b"/>
              <a:pathLst>
                <a:path w="1000" h="853" extrusionOk="0">
                  <a:moveTo>
                    <a:pt x="609" y="0"/>
                  </a:moveTo>
                  <a:cubicBezTo>
                    <a:pt x="511" y="0"/>
                    <a:pt x="423" y="51"/>
                    <a:pt x="371" y="146"/>
                  </a:cubicBezTo>
                  <a:cubicBezTo>
                    <a:pt x="364" y="146"/>
                    <a:pt x="364" y="153"/>
                    <a:pt x="364" y="153"/>
                  </a:cubicBezTo>
                  <a:cubicBezTo>
                    <a:pt x="356" y="161"/>
                    <a:pt x="348" y="168"/>
                    <a:pt x="341" y="168"/>
                  </a:cubicBezTo>
                  <a:cubicBezTo>
                    <a:pt x="341" y="176"/>
                    <a:pt x="333" y="176"/>
                    <a:pt x="326" y="183"/>
                  </a:cubicBezTo>
                  <a:cubicBezTo>
                    <a:pt x="303" y="191"/>
                    <a:pt x="280" y="191"/>
                    <a:pt x="258" y="199"/>
                  </a:cubicBezTo>
                  <a:cubicBezTo>
                    <a:pt x="99" y="214"/>
                    <a:pt x="0" y="426"/>
                    <a:pt x="61" y="592"/>
                  </a:cubicBezTo>
                  <a:cubicBezTo>
                    <a:pt x="115" y="762"/>
                    <a:pt x="249" y="853"/>
                    <a:pt x="402" y="853"/>
                  </a:cubicBezTo>
                  <a:cubicBezTo>
                    <a:pt x="419" y="853"/>
                    <a:pt x="437" y="852"/>
                    <a:pt x="454" y="850"/>
                  </a:cubicBezTo>
                  <a:cubicBezTo>
                    <a:pt x="659" y="827"/>
                    <a:pt x="818" y="698"/>
                    <a:pt x="924" y="516"/>
                  </a:cubicBezTo>
                  <a:cubicBezTo>
                    <a:pt x="999" y="380"/>
                    <a:pt x="939" y="146"/>
                    <a:pt x="787" y="55"/>
                  </a:cubicBezTo>
                  <a:cubicBezTo>
                    <a:pt x="728" y="18"/>
                    <a:pt x="667" y="0"/>
                    <a:pt x="609" y="0"/>
                  </a:cubicBezTo>
                  <a:close/>
                </a:path>
              </a:pathLst>
            </a:custGeom>
            <a:solidFill>
              <a:srgbClr val="E7E6E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8" name="Google Shape;1597;p63">
              <a:extLst>
                <a:ext uri="{FF2B5EF4-FFF2-40B4-BE49-F238E27FC236}">
                  <a16:creationId xmlns:a16="http://schemas.microsoft.com/office/drawing/2014/main" id="{6B3E5163-E691-CB0C-E9D8-CAF7AA188CB3}"/>
                </a:ext>
              </a:extLst>
            </p:cNvPr>
            <p:cNvSpPr/>
            <p:nvPr/>
          </p:nvSpPr>
          <p:spPr>
            <a:xfrm>
              <a:off x="5045750" y="1637350"/>
              <a:ext cx="30125" cy="18950"/>
            </a:xfrm>
            <a:custGeom>
              <a:avLst/>
              <a:gdLst/>
              <a:ahLst/>
              <a:cxnLst/>
              <a:rect l="l" t="t" r="r" b="b"/>
              <a:pathLst>
                <a:path w="1205" h="758" extrusionOk="0">
                  <a:moveTo>
                    <a:pt x="1064" y="1"/>
                  </a:moveTo>
                  <a:cubicBezTo>
                    <a:pt x="1044" y="1"/>
                    <a:pt x="1025" y="9"/>
                    <a:pt x="1009" y="29"/>
                  </a:cubicBezTo>
                  <a:cubicBezTo>
                    <a:pt x="774" y="301"/>
                    <a:pt x="463" y="490"/>
                    <a:pt x="115" y="559"/>
                  </a:cubicBezTo>
                  <a:cubicBezTo>
                    <a:pt x="1" y="580"/>
                    <a:pt x="49" y="757"/>
                    <a:pt x="150" y="757"/>
                  </a:cubicBezTo>
                  <a:cubicBezTo>
                    <a:pt x="156" y="757"/>
                    <a:pt x="162" y="757"/>
                    <a:pt x="168" y="755"/>
                  </a:cubicBezTo>
                  <a:cubicBezTo>
                    <a:pt x="547" y="680"/>
                    <a:pt x="895" y="475"/>
                    <a:pt x="1145" y="180"/>
                  </a:cubicBezTo>
                  <a:cubicBezTo>
                    <a:pt x="1204" y="109"/>
                    <a:pt x="1133" y="1"/>
                    <a:pt x="1064" y="1"/>
                  </a:cubicBezTo>
                  <a:close/>
                </a:path>
              </a:pathLst>
            </a:custGeom>
            <a:solidFill>
              <a:srgbClr val="E7E6E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9" name="Google Shape;1598;p63">
              <a:extLst>
                <a:ext uri="{FF2B5EF4-FFF2-40B4-BE49-F238E27FC236}">
                  <a16:creationId xmlns:a16="http://schemas.microsoft.com/office/drawing/2014/main" id="{0ACCD286-A402-CA01-7BAC-663183B4213A}"/>
                </a:ext>
              </a:extLst>
            </p:cNvPr>
            <p:cNvSpPr/>
            <p:nvPr/>
          </p:nvSpPr>
          <p:spPr>
            <a:xfrm>
              <a:off x="4798425" y="1322650"/>
              <a:ext cx="333300" cy="316025"/>
            </a:xfrm>
            <a:custGeom>
              <a:avLst/>
              <a:gdLst/>
              <a:ahLst/>
              <a:cxnLst/>
              <a:rect l="l" t="t" r="r" b="b"/>
              <a:pathLst>
                <a:path w="13332" h="12641" extrusionOk="0">
                  <a:moveTo>
                    <a:pt x="6573" y="1"/>
                  </a:moveTo>
                  <a:cubicBezTo>
                    <a:pt x="5634" y="1"/>
                    <a:pt x="4686" y="229"/>
                    <a:pt x="3808" y="717"/>
                  </a:cubicBezTo>
                  <a:cubicBezTo>
                    <a:pt x="985" y="2276"/>
                    <a:pt x="1" y="5887"/>
                    <a:pt x="1560" y="8703"/>
                  </a:cubicBezTo>
                  <a:cubicBezTo>
                    <a:pt x="2030" y="9551"/>
                    <a:pt x="2870" y="10308"/>
                    <a:pt x="3861" y="10913"/>
                  </a:cubicBezTo>
                  <a:cubicBezTo>
                    <a:pt x="5612" y="11996"/>
                    <a:pt x="7822" y="12641"/>
                    <a:pt x="9233" y="12641"/>
                  </a:cubicBezTo>
                  <a:cubicBezTo>
                    <a:pt x="9677" y="12641"/>
                    <a:pt x="10042" y="12577"/>
                    <a:pt x="10288" y="12443"/>
                  </a:cubicBezTo>
                  <a:cubicBezTo>
                    <a:pt x="11749" y="11633"/>
                    <a:pt x="13331" y="5879"/>
                    <a:pt x="11772" y="3063"/>
                  </a:cubicBezTo>
                  <a:cubicBezTo>
                    <a:pt x="11325" y="2261"/>
                    <a:pt x="10720" y="1595"/>
                    <a:pt x="10016" y="1095"/>
                  </a:cubicBezTo>
                  <a:cubicBezTo>
                    <a:pt x="9365" y="634"/>
                    <a:pt x="8623" y="308"/>
                    <a:pt x="7851" y="141"/>
                  </a:cubicBezTo>
                  <a:cubicBezTo>
                    <a:pt x="7432" y="49"/>
                    <a:pt x="7004" y="1"/>
                    <a:pt x="6573" y="1"/>
                  </a:cubicBezTo>
                  <a:close/>
                </a:path>
              </a:pathLst>
            </a:custGeom>
            <a:solidFill>
              <a:srgbClr val="E7E6E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0" name="Google Shape;1599;p63">
              <a:extLst>
                <a:ext uri="{FF2B5EF4-FFF2-40B4-BE49-F238E27FC236}">
                  <a16:creationId xmlns:a16="http://schemas.microsoft.com/office/drawing/2014/main" id="{DC61EF14-1AAE-FDFE-73F4-CBEED4301A12}"/>
                </a:ext>
              </a:extLst>
            </p:cNvPr>
            <p:cNvSpPr/>
            <p:nvPr/>
          </p:nvSpPr>
          <p:spPr>
            <a:xfrm>
              <a:off x="4835725" y="1402050"/>
              <a:ext cx="95400" cy="117950"/>
            </a:xfrm>
            <a:custGeom>
              <a:avLst/>
              <a:gdLst/>
              <a:ahLst/>
              <a:cxnLst/>
              <a:rect l="l" t="t" r="r" b="b"/>
              <a:pathLst>
                <a:path w="3816" h="4718" extrusionOk="0">
                  <a:moveTo>
                    <a:pt x="1907" y="1"/>
                  </a:moveTo>
                  <a:cubicBezTo>
                    <a:pt x="1900" y="1"/>
                    <a:pt x="1892" y="1"/>
                    <a:pt x="1885" y="1"/>
                  </a:cubicBezTo>
                  <a:cubicBezTo>
                    <a:pt x="833" y="9"/>
                    <a:pt x="0" y="1076"/>
                    <a:pt x="15" y="2378"/>
                  </a:cubicBezTo>
                  <a:cubicBezTo>
                    <a:pt x="30" y="3675"/>
                    <a:pt x="880" y="4717"/>
                    <a:pt x="1919" y="4717"/>
                  </a:cubicBezTo>
                  <a:cubicBezTo>
                    <a:pt x="1923" y="4717"/>
                    <a:pt x="1927" y="4717"/>
                    <a:pt x="1930" y="4717"/>
                  </a:cubicBezTo>
                  <a:cubicBezTo>
                    <a:pt x="2983" y="4702"/>
                    <a:pt x="3815" y="3642"/>
                    <a:pt x="3808" y="2340"/>
                  </a:cubicBezTo>
                  <a:cubicBezTo>
                    <a:pt x="3793" y="1047"/>
                    <a:pt x="2942" y="1"/>
                    <a:pt x="1907" y="1"/>
                  </a:cubicBezTo>
                  <a:close/>
                </a:path>
              </a:pathLst>
            </a:custGeom>
            <a:solidFill>
              <a:srgbClr val="4472C4"/>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1" name="Google Shape;1600;p63">
              <a:extLst>
                <a:ext uri="{FF2B5EF4-FFF2-40B4-BE49-F238E27FC236}">
                  <a16:creationId xmlns:a16="http://schemas.microsoft.com/office/drawing/2014/main" id="{15310960-ECF1-7BB5-FD8C-ECD3E99EB96C}"/>
                </a:ext>
              </a:extLst>
            </p:cNvPr>
            <p:cNvSpPr/>
            <p:nvPr/>
          </p:nvSpPr>
          <p:spPr>
            <a:xfrm>
              <a:off x="5141925" y="1567475"/>
              <a:ext cx="22550" cy="19175"/>
            </a:xfrm>
            <a:custGeom>
              <a:avLst/>
              <a:gdLst/>
              <a:ahLst/>
              <a:cxnLst/>
              <a:rect l="l" t="t" r="r" b="b"/>
              <a:pathLst>
                <a:path w="902" h="767" extrusionOk="0">
                  <a:moveTo>
                    <a:pt x="515" y="0"/>
                  </a:moveTo>
                  <a:lnTo>
                    <a:pt x="136" y="76"/>
                  </a:lnTo>
                  <a:lnTo>
                    <a:pt x="0" y="750"/>
                  </a:lnTo>
                  <a:cubicBezTo>
                    <a:pt x="0" y="750"/>
                    <a:pt x="79" y="767"/>
                    <a:pt x="203" y="767"/>
                  </a:cubicBezTo>
                  <a:cubicBezTo>
                    <a:pt x="376" y="767"/>
                    <a:pt x="637" y="734"/>
                    <a:pt x="901" y="575"/>
                  </a:cubicBezTo>
                  <a:lnTo>
                    <a:pt x="515" y="0"/>
                  </a:lnTo>
                  <a:close/>
                </a:path>
              </a:pathLst>
            </a:custGeom>
            <a:solidFill>
              <a:srgbClr val="A5A5A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2" name="Google Shape;1601;p63">
              <a:extLst>
                <a:ext uri="{FF2B5EF4-FFF2-40B4-BE49-F238E27FC236}">
                  <a16:creationId xmlns:a16="http://schemas.microsoft.com/office/drawing/2014/main" id="{0C14F12A-AE30-CA7B-1536-CC7AF8E984B5}"/>
                </a:ext>
              </a:extLst>
            </p:cNvPr>
            <p:cNvSpPr/>
            <p:nvPr/>
          </p:nvSpPr>
          <p:spPr>
            <a:xfrm>
              <a:off x="5137950" y="1560300"/>
              <a:ext cx="24425" cy="19550"/>
            </a:xfrm>
            <a:custGeom>
              <a:avLst/>
              <a:gdLst/>
              <a:ahLst/>
              <a:cxnLst/>
              <a:rect l="l" t="t" r="r" b="b"/>
              <a:pathLst>
                <a:path w="977" h="782" extrusionOk="0">
                  <a:moveTo>
                    <a:pt x="626" y="0"/>
                  </a:moveTo>
                  <a:cubicBezTo>
                    <a:pt x="559" y="0"/>
                    <a:pt x="492" y="25"/>
                    <a:pt x="432" y="75"/>
                  </a:cubicBezTo>
                  <a:cubicBezTo>
                    <a:pt x="432" y="75"/>
                    <a:pt x="432" y="75"/>
                    <a:pt x="432" y="83"/>
                  </a:cubicBezTo>
                  <a:lnTo>
                    <a:pt x="424" y="83"/>
                  </a:lnTo>
                  <a:cubicBezTo>
                    <a:pt x="417" y="83"/>
                    <a:pt x="409" y="90"/>
                    <a:pt x="401" y="90"/>
                  </a:cubicBezTo>
                  <a:cubicBezTo>
                    <a:pt x="394" y="90"/>
                    <a:pt x="386" y="90"/>
                    <a:pt x="379" y="98"/>
                  </a:cubicBezTo>
                  <a:cubicBezTo>
                    <a:pt x="364" y="90"/>
                    <a:pt x="341" y="90"/>
                    <a:pt x="318" y="90"/>
                  </a:cubicBezTo>
                  <a:cubicBezTo>
                    <a:pt x="303" y="87"/>
                    <a:pt x="288" y="85"/>
                    <a:pt x="274" y="85"/>
                  </a:cubicBezTo>
                  <a:cubicBezTo>
                    <a:pt x="131" y="85"/>
                    <a:pt x="0" y="243"/>
                    <a:pt x="0" y="401"/>
                  </a:cubicBezTo>
                  <a:cubicBezTo>
                    <a:pt x="8" y="605"/>
                    <a:pt x="129" y="734"/>
                    <a:pt x="295" y="772"/>
                  </a:cubicBezTo>
                  <a:cubicBezTo>
                    <a:pt x="330" y="778"/>
                    <a:pt x="365" y="781"/>
                    <a:pt x="399" y="781"/>
                  </a:cubicBezTo>
                  <a:cubicBezTo>
                    <a:pt x="562" y="781"/>
                    <a:pt x="722" y="711"/>
                    <a:pt x="841" y="605"/>
                  </a:cubicBezTo>
                  <a:cubicBezTo>
                    <a:pt x="969" y="492"/>
                    <a:pt x="977" y="249"/>
                    <a:pt x="863" y="121"/>
                  </a:cubicBezTo>
                  <a:cubicBezTo>
                    <a:pt x="796" y="40"/>
                    <a:pt x="711" y="0"/>
                    <a:pt x="626" y="0"/>
                  </a:cubicBezTo>
                  <a:close/>
                </a:path>
              </a:pathLst>
            </a:custGeom>
            <a:solidFill>
              <a:srgbClr val="ED7D31"/>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3" name="Google Shape;1602;p63">
              <a:extLst>
                <a:ext uri="{FF2B5EF4-FFF2-40B4-BE49-F238E27FC236}">
                  <a16:creationId xmlns:a16="http://schemas.microsoft.com/office/drawing/2014/main" id="{49E9DB26-1714-B474-0756-EF3884B2898A}"/>
                </a:ext>
              </a:extLst>
            </p:cNvPr>
            <p:cNvSpPr/>
            <p:nvPr/>
          </p:nvSpPr>
          <p:spPr>
            <a:xfrm>
              <a:off x="5137300" y="1579275"/>
              <a:ext cx="32700" cy="11425"/>
            </a:xfrm>
            <a:custGeom>
              <a:avLst/>
              <a:gdLst/>
              <a:ahLst/>
              <a:cxnLst/>
              <a:rect l="l" t="t" r="r" b="b"/>
              <a:pathLst>
                <a:path w="1308" h="457" extrusionOk="0">
                  <a:moveTo>
                    <a:pt x="1173" y="1"/>
                  </a:moveTo>
                  <a:cubicBezTo>
                    <a:pt x="1160" y="1"/>
                    <a:pt x="1146" y="4"/>
                    <a:pt x="1131" y="13"/>
                  </a:cubicBezTo>
                  <a:cubicBezTo>
                    <a:pt x="879" y="170"/>
                    <a:pt x="590" y="249"/>
                    <a:pt x="295" y="249"/>
                  </a:cubicBezTo>
                  <a:cubicBezTo>
                    <a:pt x="236" y="249"/>
                    <a:pt x="176" y="246"/>
                    <a:pt x="117" y="240"/>
                  </a:cubicBezTo>
                  <a:cubicBezTo>
                    <a:pt x="113" y="239"/>
                    <a:pt x="109" y="239"/>
                    <a:pt x="105" y="239"/>
                  </a:cubicBezTo>
                  <a:cubicBezTo>
                    <a:pt x="3" y="239"/>
                    <a:pt x="0" y="429"/>
                    <a:pt x="110" y="444"/>
                  </a:cubicBezTo>
                  <a:cubicBezTo>
                    <a:pt x="178" y="452"/>
                    <a:pt x="247" y="456"/>
                    <a:pt x="315" y="456"/>
                  </a:cubicBezTo>
                  <a:cubicBezTo>
                    <a:pt x="631" y="456"/>
                    <a:pt x="942" y="370"/>
                    <a:pt x="1222" y="202"/>
                  </a:cubicBezTo>
                  <a:cubicBezTo>
                    <a:pt x="1307" y="149"/>
                    <a:pt x="1257" y="1"/>
                    <a:pt x="1173" y="1"/>
                  </a:cubicBezTo>
                  <a:close/>
                </a:path>
              </a:pathLst>
            </a:custGeom>
            <a:solidFill>
              <a:srgbClr val="ED7D31"/>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4" name="Google Shape;1603;p63">
              <a:extLst>
                <a:ext uri="{FF2B5EF4-FFF2-40B4-BE49-F238E27FC236}">
                  <a16:creationId xmlns:a16="http://schemas.microsoft.com/office/drawing/2014/main" id="{B2DBEEDE-B1FF-C480-A8DF-5397D89FDDE3}"/>
                </a:ext>
              </a:extLst>
            </p:cNvPr>
            <p:cNvSpPr/>
            <p:nvPr/>
          </p:nvSpPr>
          <p:spPr>
            <a:xfrm>
              <a:off x="4959300" y="1239075"/>
              <a:ext cx="316625" cy="332100"/>
            </a:xfrm>
            <a:custGeom>
              <a:avLst/>
              <a:gdLst/>
              <a:ahLst/>
              <a:cxnLst/>
              <a:rect l="l" t="t" r="r" b="b"/>
              <a:pathLst>
                <a:path w="12665" h="13284" extrusionOk="0">
                  <a:moveTo>
                    <a:pt x="6298" y="0"/>
                  </a:moveTo>
                  <a:cubicBezTo>
                    <a:pt x="5946" y="0"/>
                    <a:pt x="5589" y="33"/>
                    <a:pt x="5231" y="101"/>
                  </a:cubicBezTo>
                  <a:cubicBezTo>
                    <a:pt x="2067" y="699"/>
                    <a:pt x="0" y="3825"/>
                    <a:pt x="598" y="6989"/>
                  </a:cubicBezTo>
                  <a:cubicBezTo>
                    <a:pt x="780" y="7943"/>
                    <a:pt x="1348" y="8920"/>
                    <a:pt x="2097" y="9805"/>
                  </a:cubicBezTo>
                  <a:cubicBezTo>
                    <a:pt x="3741" y="11749"/>
                    <a:pt x="6256" y="13284"/>
                    <a:pt x="7507" y="13284"/>
                  </a:cubicBezTo>
                  <a:cubicBezTo>
                    <a:pt x="7586" y="13284"/>
                    <a:pt x="7660" y="13277"/>
                    <a:pt x="7729" y="13265"/>
                  </a:cubicBezTo>
                  <a:cubicBezTo>
                    <a:pt x="9372" y="12947"/>
                    <a:pt x="12665" y="7981"/>
                    <a:pt x="12067" y="4817"/>
                  </a:cubicBezTo>
                  <a:cubicBezTo>
                    <a:pt x="11900" y="3916"/>
                    <a:pt x="11529" y="3098"/>
                    <a:pt x="11007" y="2402"/>
                  </a:cubicBezTo>
                  <a:cubicBezTo>
                    <a:pt x="10538" y="1759"/>
                    <a:pt x="9940" y="1221"/>
                    <a:pt x="9258" y="820"/>
                  </a:cubicBezTo>
                  <a:cubicBezTo>
                    <a:pt x="8377" y="297"/>
                    <a:pt x="7360" y="0"/>
                    <a:pt x="6298" y="0"/>
                  </a:cubicBezTo>
                  <a:close/>
                </a:path>
              </a:pathLst>
            </a:custGeom>
            <a:solidFill>
              <a:srgbClr val="ED7D31"/>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5" name="Google Shape;1604;p63">
              <a:extLst>
                <a:ext uri="{FF2B5EF4-FFF2-40B4-BE49-F238E27FC236}">
                  <a16:creationId xmlns:a16="http://schemas.microsoft.com/office/drawing/2014/main" id="{DF7205E2-6BE4-6C57-55F8-CD0D35D3F2ED}"/>
                </a:ext>
              </a:extLst>
            </p:cNvPr>
            <p:cNvSpPr/>
            <p:nvPr/>
          </p:nvSpPr>
          <p:spPr>
            <a:xfrm>
              <a:off x="4987875" y="1294825"/>
              <a:ext cx="109975" cy="116100"/>
            </a:xfrm>
            <a:custGeom>
              <a:avLst/>
              <a:gdLst/>
              <a:ahLst/>
              <a:cxnLst/>
              <a:rect l="l" t="t" r="r" b="b"/>
              <a:pathLst>
                <a:path w="4399" h="4644" extrusionOk="0">
                  <a:moveTo>
                    <a:pt x="2438" y="1"/>
                  </a:moveTo>
                  <a:cubicBezTo>
                    <a:pt x="1583" y="1"/>
                    <a:pt x="726" y="698"/>
                    <a:pt x="394" y="1747"/>
                  </a:cubicBezTo>
                  <a:cubicBezTo>
                    <a:pt x="0" y="2988"/>
                    <a:pt x="485" y="4252"/>
                    <a:pt x="1484" y="4570"/>
                  </a:cubicBezTo>
                  <a:cubicBezTo>
                    <a:pt x="1639" y="4620"/>
                    <a:pt x="1798" y="4643"/>
                    <a:pt x="1956" y="4643"/>
                  </a:cubicBezTo>
                  <a:cubicBezTo>
                    <a:pt x="2816" y="4643"/>
                    <a:pt x="3672" y="3946"/>
                    <a:pt x="4005" y="2897"/>
                  </a:cubicBezTo>
                  <a:cubicBezTo>
                    <a:pt x="4398" y="1656"/>
                    <a:pt x="3906" y="392"/>
                    <a:pt x="2907" y="74"/>
                  </a:cubicBezTo>
                  <a:cubicBezTo>
                    <a:pt x="2753" y="24"/>
                    <a:pt x="2596" y="1"/>
                    <a:pt x="2438" y="1"/>
                  </a:cubicBezTo>
                  <a:close/>
                </a:path>
              </a:pathLst>
            </a:custGeom>
            <a:solidFill>
              <a:srgbClr val="A5A5A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6" name="Google Shape;1605;p63">
              <a:extLst>
                <a:ext uri="{FF2B5EF4-FFF2-40B4-BE49-F238E27FC236}">
                  <a16:creationId xmlns:a16="http://schemas.microsoft.com/office/drawing/2014/main" id="{AD4601D3-E1D8-1A16-2DF5-3056CF4DDE06}"/>
                </a:ext>
              </a:extLst>
            </p:cNvPr>
            <p:cNvSpPr/>
            <p:nvPr/>
          </p:nvSpPr>
          <p:spPr>
            <a:xfrm>
              <a:off x="4958150" y="1733625"/>
              <a:ext cx="4775" cy="600"/>
            </a:xfrm>
            <a:custGeom>
              <a:avLst/>
              <a:gdLst/>
              <a:ahLst/>
              <a:cxnLst/>
              <a:rect l="l" t="t" r="r" b="b"/>
              <a:pathLst>
                <a:path w="191" h="24" extrusionOk="0">
                  <a:moveTo>
                    <a:pt x="190" y="1"/>
                  </a:moveTo>
                  <a:lnTo>
                    <a:pt x="1" y="16"/>
                  </a:lnTo>
                  <a:lnTo>
                    <a:pt x="1" y="23"/>
                  </a:lnTo>
                  <a:lnTo>
                    <a:pt x="190" y="8"/>
                  </a:lnTo>
                  <a:cubicBezTo>
                    <a:pt x="190" y="8"/>
                    <a:pt x="190" y="1"/>
                    <a:pt x="190" y="1"/>
                  </a:cubicBezTo>
                  <a:close/>
                </a:path>
              </a:pathLst>
            </a:custGeom>
            <a:solidFill>
              <a:srgbClr val="32426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7" name="Google Shape;1606;p63">
              <a:extLst>
                <a:ext uri="{FF2B5EF4-FFF2-40B4-BE49-F238E27FC236}">
                  <a16:creationId xmlns:a16="http://schemas.microsoft.com/office/drawing/2014/main" id="{D2AEEEE3-5484-8662-D438-9D03590F7559}"/>
                </a:ext>
              </a:extLst>
            </p:cNvPr>
            <p:cNvSpPr/>
            <p:nvPr/>
          </p:nvSpPr>
          <p:spPr>
            <a:xfrm>
              <a:off x="4676000" y="1724725"/>
              <a:ext cx="469350" cy="475600"/>
            </a:xfrm>
            <a:custGeom>
              <a:avLst/>
              <a:gdLst/>
              <a:ahLst/>
              <a:cxnLst/>
              <a:rect l="l" t="t" r="r" b="b"/>
              <a:pathLst>
                <a:path w="18774" h="19024" extrusionOk="0">
                  <a:moveTo>
                    <a:pt x="14777" y="1"/>
                  </a:moveTo>
                  <a:lnTo>
                    <a:pt x="11476" y="357"/>
                  </a:lnTo>
                  <a:lnTo>
                    <a:pt x="11287" y="372"/>
                  </a:lnTo>
                  <a:lnTo>
                    <a:pt x="3618" y="1204"/>
                  </a:lnTo>
                  <a:lnTo>
                    <a:pt x="409" y="1553"/>
                  </a:lnTo>
                  <a:lnTo>
                    <a:pt x="833" y="16382"/>
                  </a:lnTo>
                  <a:cubicBezTo>
                    <a:pt x="833" y="16867"/>
                    <a:pt x="802" y="17336"/>
                    <a:pt x="568" y="17760"/>
                  </a:cubicBezTo>
                  <a:cubicBezTo>
                    <a:pt x="273" y="18275"/>
                    <a:pt x="0" y="18971"/>
                    <a:pt x="598" y="19024"/>
                  </a:cubicBezTo>
                  <a:lnTo>
                    <a:pt x="1703" y="18903"/>
                  </a:lnTo>
                  <a:lnTo>
                    <a:pt x="1893" y="18888"/>
                  </a:lnTo>
                  <a:lnTo>
                    <a:pt x="17161" y="17237"/>
                  </a:lnTo>
                  <a:lnTo>
                    <a:pt x="17282" y="17222"/>
                  </a:lnTo>
                  <a:lnTo>
                    <a:pt x="18228" y="17124"/>
                  </a:lnTo>
                  <a:cubicBezTo>
                    <a:pt x="18244" y="17116"/>
                    <a:pt x="18259" y="17109"/>
                    <a:pt x="18281" y="17101"/>
                  </a:cubicBezTo>
                  <a:cubicBezTo>
                    <a:pt x="18773" y="16904"/>
                    <a:pt x="18372" y="16306"/>
                    <a:pt x="17986" y="15875"/>
                  </a:cubicBezTo>
                  <a:cubicBezTo>
                    <a:pt x="17668" y="15512"/>
                    <a:pt x="17540" y="15065"/>
                    <a:pt x="17434" y="14588"/>
                  </a:cubicBezTo>
                  <a:lnTo>
                    <a:pt x="14777" y="1"/>
                  </a:lnTo>
                  <a:close/>
                </a:path>
              </a:pathLst>
            </a:custGeom>
            <a:solidFill>
              <a:srgbClr val="5B9BD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8" name="Google Shape;1607;p63">
              <a:extLst>
                <a:ext uri="{FF2B5EF4-FFF2-40B4-BE49-F238E27FC236}">
                  <a16:creationId xmlns:a16="http://schemas.microsoft.com/office/drawing/2014/main" id="{F130A0C4-64D6-3E0E-19D8-AD3493E3C2DD}"/>
                </a:ext>
              </a:extLst>
            </p:cNvPr>
            <p:cNvSpPr/>
            <p:nvPr/>
          </p:nvSpPr>
          <p:spPr>
            <a:xfrm>
              <a:off x="4752625" y="1604100"/>
              <a:ext cx="215975" cy="178200"/>
            </a:xfrm>
            <a:custGeom>
              <a:avLst/>
              <a:gdLst/>
              <a:ahLst/>
              <a:cxnLst/>
              <a:rect l="l" t="t" r="r" b="b"/>
              <a:pathLst>
                <a:path w="8639" h="7128" extrusionOk="0">
                  <a:moveTo>
                    <a:pt x="4305" y="0"/>
                  </a:moveTo>
                  <a:cubicBezTo>
                    <a:pt x="4150" y="0"/>
                    <a:pt x="3992" y="9"/>
                    <a:pt x="3831" y="26"/>
                  </a:cubicBezTo>
                  <a:cubicBezTo>
                    <a:pt x="2764" y="148"/>
                    <a:pt x="1924" y="594"/>
                    <a:pt x="1333" y="1366"/>
                  </a:cubicBezTo>
                  <a:cubicBezTo>
                    <a:pt x="1" y="3100"/>
                    <a:pt x="395" y="5931"/>
                    <a:pt x="410" y="6037"/>
                  </a:cubicBezTo>
                  <a:lnTo>
                    <a:pt x="500" y="6998"/>
                  </a:lnTo>
                  <a:cubicBezTo>
                    <a:pt x="508" y="7076"/>
                    <a:pt x="568" y="7128"/>
                    <a:pt x="638" y="7128"/>
                  </a:cubicBezTo>
                  <a:cubicBezTo>
                    <a:pt x="642" y="7128"/>
                    <a:pt x="647" y="7127"/>
                    <a:pt x="652" y="7127"/>
                  </a:cubicBezTo>
                  <a:cubicBezTo>
                    <a:pt x="728" y="7119"/>
                    <a:pt x="788" y="7051"/>
                    <a:pt x="781" y="6976"/>
                  </a:cubicBezTo>
                  <a:lnTo>
                    <a:pt x="690" y="6007"/>
                  </a:lnTo>
                  <a:cubicBezTo>
                    <a:pt x="690" y="5976"/>
                    <a:pt x="296" y="3176"/>
                    <a:pt x="1560" y="1533"/>
                  </a:cubicBezTo>
                  <a:cubicBezTo>
                    <a:pt x="2098" y="829"/>
                    <a:pt x="2877" y="420"/>
                    <a:pt x="3862" y="306"/>
                  </a:cubicBezTo>
                  <a:cubicBezTo>
                    <a:pt x="4006" y="292"/>
                    <a:pt x="4147" y="285"/>
                    <a:pt x="4286" y="285"/>
                  </a:cubicBezTo>
                  <a:cubicBezTo>
                    <a:pt x="5085" y="285"/>
                    <a:pt x="5789" y="527"/>
                    <a:pt x="6382" y="1011"/>
                  </a:cubicBezTo>
                  <a:cubicBezTo>
                    <a:pt x="7964" y="2320"/>
                    <a:pt x="8245" y="4901"/>
                    <a:pt x="8275" y="5189"/>
                  </a:cubicBezTo>
                  <a:lnTo>
                    <a:pt x="8351" y="6082"/>
                  </a:lnTo>
                  <a:cubicBezTo>
                    <a:pt x="8358" y="6158"/>
                    <a:pt x="8426" y="6211"/>
                    <a:pt x="8502" y="6211"/>
                  </a:cubicBezTo>
                  <a:cubicBezTo>
                    <a:pt x="8517" y="6203"/>
                    <a:pt x="8532" y="6203"/>
                    <a:pt x="8540" y="6196"/>
                  </a:cubicBezTo>
                  <a:cubicBezTo>
                    <a:pt x="8600" y="6173"/>
                    <a:pt x="8638" y="6120"/>
                    <a:pt x="8631" y="6052"/>
                  </a:cubicBezTo>
                  <a:lnTo>
                    <a:pt x="8555" y="5166"/>
                  </a:lnTo>
                  <a:cubicBezTo>
                    <a:pt x="8525" y="4864"/>
                    <a:pt x="8237" y="2176"/>
                    <a:pt x="6556" y="799"/>
                  </a:cubicBezTo>
                  <a:cubicBezTo>
                    <a:pt x="5922" y="266"/>
                    <a:pt x="5162" y="0"/>
                    <a:pt x="4305" y="0"/>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9" name="Google Shape;1608;p63">
              <a:extLst>
                <a:ext uri="{FF2B5EF4-FFF2-40B4-BE49-F238E27FC236}">
                  <a16:creationId xmlns:a16="http://schemas.microsoft.com/office/drawing/2014/main" id="{A6A52176-89FB-FD71-ACE9-60BC9A5B18CF}"/>
                </a:ext>
              </a:extLst>
            </p:cNvPr>
            <p:cNvSpPr/>
            <p:nvPr/>
          </p:nvSpPr>
          <p:spPr>
            <a:xfrm>
              <a:off x="4676000" y="1763525"/>
              <a:ext cx="47325" cy="436800"/>
            </a:xfrm>
            <a:custGeom>
              <a:avLst/>
              <a:gdLst/>
              <a:ahLst/>
              <a:cxnLst/>
              <a:rect l="l" t="t" r="r" b="b"/>
              <a:pathLst>
                <a:path w="1893" h="17472" extrusionOk="0">
                  <a:moveTo>
                    <a:pt x="409" y="1"/>
                  </a:moveTo>
                  <a:lnTo>
                    <a:pt x="833" y="14830"/>
                  </a:lnTo>
                  <a:cubicBezTo>
                    <a:pt x="833" y="15315"/>
                    <a:pt x="802" y="15784"/>
                    <a:pt x="568" y="16208"/>
                  </a:cubicBezTo>
                  <a:cubicBezTo>
                    <a:pt x="273" y="16723"/>
                    <a:pt x="0" y="17419"/>
                    <a:pt x="598" y="17472"/>
                  </a:cubicBezTo>
                  <a:lnTo>
                    <a:pt x="1703" y="17351"/>
                  </a:lnTo>
                  <a:lnTo>
                    <a:pt x="1893" y="17336"/>
                  </a:lnTo>
                  <a:lnTo>
                    <a:pt x="409" y="1"/>
                  </a:lnTo>
                  <a:close/>
                </a:path>
              </a:pathLst>
            </a:custGeom>
            <a:solidFill>
              <a:srgbClr val="FFC000"/>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0" name="Google Shape;1609;p63">
              <a:extLst>
                <a:ext uri="{FF2B5EF4-FFF2-40B4-BE49-F238E27FC236}">
                  <a16:creationId xmlns:a16="http://schemas.microsoft.com/office/drawing/2014/main" id="{15C9A35A-D0BC-112B-1200-3CB2232962A1}"/>
                </a:ext>
              </a:extLst>
            </p:cNvPr>
            <p:cNvSpPr/>
            <p:nvPr/>
          </p:nvSpPr>
          <p:spPr>
            <a:xfrm>
              <a:off x="5045400" y="1724725"/>
              <a:ext cx="99950" cy="430950"/>
            </a:xfrm>
            <a:custGeom>
              <a:avLst/>
              <a:gdLst/>
              <a:ahLst/>
              <a:cxnLst/>
              <a:rect l="l" t="t" r="r" b="b"/>
              <a:pathLst>
                <a:path w="3998" h="17238" extrusionOk="0">
                  <a:moveTo>
                    <a:pt x="1" y="1"/>
                  </a:moveTo>
                  <a:lnTo>
                    <a:pt x="2385" y="17237"/>
                  </a:lnTo>
                  <a:lnTo>
                    <a:pt x="2506" y="17222"/>
                  </a:lnTo>
                  <a:lnTo>
                    <a:pt x="3505" y="17101"/>
                  </a:lnTo>
                  <a:cubicBezTo>
                    <a:pt x="3997" y="16904"/>
                    <a:pt x="3596" y="16306"/>
                    <a:pt x="3210" y="15875"/>
                  </a:cubicBezTo>
                  <a:cubicBezTo>
                    <a:pt x="2892" y="15512"/>
                    <a:pt x="2764" y="15065"/>
                    <a:pt x="2658" y="14588"/>
                  </a:cubicBezTo>
                  <a:lnTo>
                    <a:pt x="1" y="1"/>
                  </a:lnTo>
                  <a:close/>
                </a:path>
              </a:pathLst>
            </a:custGeom>
            <a:solidFill>
              <a:srgbClr val="FFC000"/>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1" name="Google Shape;1610;p63">
              <a:extLst>
                <a:ext uri="{FF2B5EF4-FFF2-40B4-BE49-F238E27FC236}">
                  <a16:creationId xmlns:a16="http://schemas.microsoft.com/office/drawing/2014/main" id="{D85BED5C-86EF-2A7E-2436-0F4A3C9CF81E}"/>
                </a:ext>
              </a:extLst>
            </p:cNvPr>
            <p:cNvSpPr/>
            <p:nvPr/>
          </p:nvSpPr>
          <p:spPr>
            <a:xfrm>
              <a:off x="4734475" y="2107175"/>
              <a:ext cx="344825" cy="55550"/>
            </a:xfrm>
            <a:custGeom>
              <a:avLst/>
              <a:gdLst/>
              <a:ahLst/>
              <a:cxnLst/>
              <a:rect l="l" t="t" r="r" b="b"/>
              <a:pathLst>
                <a:path w="13793" h="2222" extrusionOk="0">
                  <a:moveTo>
                    <a:pt x="13634" y="1"/>
                  </a:moveTo>
                  <a:cubicBezTo>
                    <a:pt x="13629" y="1"/>
                    <a:pt x="13624" y="1"/>
                    <a:pt x="13618" y="2"/>
                  </a:cubicBezTo>
                  <a:lnTo>
                    <a:pt x="129" y="1939"/>
                  </a:lnTo>
                  <a:cubicBezTo>
                    <a:pt x="53" y="1947"/>
                    <a:pt x="0" y="2023"/>
                    <a:pt x="8" y="2098"/>
                  </a:cubicBezTo>
                  <a:cubicBezTo>
                    <a:pt x="21" y="2166"/>
                    <a:pt x="77" y="2222"/>
                    <a:pt x="149" y="2222"/>
                  </a:cubicBezTo>
                  <a:cubicBezTo>
                    <a:pt x="157" y="2222"/>
                    <a:pt x="166" y="2221"/>
                    <a:pt x="174" y="2220"/>
                  </a:cubicBezTo>
                  <a:lnTo>
                    <a:pt x="13664" y="282"/>
                  </a:lnTo>
                  <a:cubicBezTo>
                    <a:pt x="13671" y="282"/>
                    <a:pt x="13687" y="274"/>
                    <a:pt x="13694" y="274"/>
                  </a:cubicBezTo>
                  <a:cubicBezTo>
                    <a:pt x="13755" y="251"/>
                    <a:pt x="13793" y="191"/>
                    <a:pt x="13777" y="123"/>
                  </a:cubicBezTo>
                  <a:cubicBezTo>
                    <a:pt x="13770" y="52"/>
                    <a:pt x="13710" y="1"/>
                    <a:pt x="13634" y="1"/>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2" name="Google Shape;1611;p63">
              <a:extLst>
                <a:ext uri="{FF2B5EF4-FFF2-40B4-BE49-F238E27FC236}">
                  <a16:creationId xmlns:a16="http://schemas.microsoft.com/office/drawing/2014/main" id="{3EB1440E-F8D4-D0F8-7E98-52CC230F3590}"/>
                </a:ext>
              </a:extLst>
            </p:cNvPr>
            <p:cNvSpPr/>
            <p:nvPr/>
          </p:nvSpPr>
          <p:spPr>
            <a:xfrm>
              <a:off x="4605200" y="2260575"/>
              <a:ext cx="685300" cy="264200"/>
            </a:xfrm>
            <a:custGeom>
              <a:avLst/>
              <a:gdLst/>
              <a:ahLst/>
              <a:cxnLst/>
              <a:rect l="l" t="t" r="r" b="b"/>
              <a:pathLst>
                <a:path w="27412" h="10568" extrusionOk="0">
                  <a:moveTo>
                    <a:pt x="22422" y="0"/>
                  </a:moveTo>
                  <a:cubicBezTo>
                    <a:pt x="22338" y="0"/>
                    <a:pt x="22255" y="24"/>
                    <a:pt x="22181" y="73"/>
                  </a:cubicBezTo>
                  <a:cubicBezTo>
                    <a:pt x="21969" y="209"/>
                    <a:pt x="21908" y="489"/>
                    <a:pt x="22045" y="694"/>
                  </a:cubicBezTo>
                  <a:lnTo>
                    <a:pt x="26231" y="7166"/>
                  </a:lnTo>
                  <a:cubicBezTo>
                    <a:pt x="26412" y="7446"/>
                    <a:pt x="26503" y="7779"/>
                    <a:pt x="26488" y="8120"/>
                  </a:cubicBezTo>
                  <a:cubicBezTo>
                    <a:pt x="26451" y="8989"/>
                    <a:pt x="25725" y="9665"/>
                    <a:pt x="24891" y="9665"/>
                  </a:cubicBezTo>
                  <a:cubicBezTo>
                    <a:pt x="24868" y="9665"/>
                    <a:pt x="24845" y="9665"/>
                    <a:pt x="24823" y="9664"/>
                  </a:cubicBezTo>
                  <a:lnTo>
                    <a:pt x="516" y="8566"/>
                  </a:lnTo>
                  <a:cubicBezTo>
                    <a:pt x="506" y="8566"/>
                    <a:pt x="495" y="8566"/>
                    <a:pt x="485" y="8566"/>
                  </a:cubicBezTo>
                  <a:cubicBezTo>
                    <a:pt x="220" y="8566"/>
                    <a:pt x="23" y="8757"/>
                    <a:pt x="16" y="8998"/>
                  </a:cubicBezTo>
                  <a:cubicBezTo>
                    <a:pt x="1" y="9248"/>
                    <a:pt x="198" y="9460"/>
                    <a:pt x="448" y="9467"/>
                  </a:cubicBezTo>
                  <a:lnTo>
                    <a:pt x="24755" y="10565"/>
                  </a:lnTo>
                  <a:cubicBezTo>
                    <a:pt x="24792" y="10566"/>
                    <a:pt x="24829" y="10567"/>
                    <a:pt x="24867" y="10567"/>
                  </a:cubicBezTo>
                  <a:cubicBezTo>
                    <a:pt x="26210" y="10567"/>
                    <a:pt x="27330" y="9513"/>
                    <a:pt x="27389" y="8158"/>
                  </a:cubicBezTo>
                  <a:cubicBezTo>
                    <a:pt x="27412" y="7628"/>
                    <a:pt x="27275" y="7113"/>
                    <a:pt x="26988" y="6674"/>
                  </a:cubicBezTo>
                  <a:lnTo>
                    <a:pt x="22802" y="209"/>
                  </a:lnTo>
                  <a:cubicBezTo>
                    <a:pt x="22714" y="74"/>
                    <a:pt x="22569" y="0"/>
                    <a:pt x="22422" y="0"/>
                  </a:cubicBezTo>
                  <a:close/>
                </a:path>
              </a:pathLst>
            </a:custGeom>
            <a:solidFill>
              <a:srgbClr val="8583D7"/>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3" name="Google Shape;1612;p63">
              <a:extLst>
                <a:ext uri="{FF2B5EF4-FFF2-40B4-BE49-F238E27FC236}">
                  <a16:creationId xmlns:a16="http://schemas.microsoft.com/office/drawing/2014/main" id="{F1A90F17-A11A-A3BB-22CA-53C2D590E265}"/>
                </a:ext>
              </a:extLst>
            </p:cNvPr>
            <p:cNvSpPr/>
            <p:nvPr/>
          </p:nvSpPr>
          <p:spPr>
            <a:xfrm>
              <a:off x="4901000" y="2248700"/>
              <a:ext cx="188700" cy="262000"/>
            </a:xfrm>
            <a:custGeom>
              <a:avLst/>
              <a:gdLst/>
              <a:ahLst/>
              <a:cxnLst/>
              <a:rect l="l" t="t" r="r" b="b"/>
              <a:pathLst>
                <a:path w="7548" h="10480" extrusionOk="0">
                  <a:moveTo>
                    <a:pt x="7039" y="1"/>
                  </a:moveTo>
                  <a:cubicBezTo>
                    <a:pt x="6973" y="1"/>
                    <a:pt x="6906" y="16"/>
                    <a:pt x="6844" y="48"/>
                  </a:cubicBezTo>
                  <a:lnTo>
                    <a:pt x="4475" y="1169"/>
                  </a:lnTo>
                  <a:cubicBezTo>
                    <a:pt x="3914" y="1434"/>
                    <a:pt x="3468" y="1895"/>
                    <a:pt x="3225" y="2463"/>
                  </a:cubicBezTo>
                  <a:lnTo>
                    <a:pt x="99" y="9851"/>
                  </a:lnTo>
                  <a:cubicBezTo>
                    <a:pt x="1" y="10078"/>
                    <a:pt x="107" y="10343"/>
                    <a:pt x="334" y="10442"/>
                  </a:cubicBezTo>
                  <a:cubicBezTo>
                    <a:pt x="387" y="10464"/>
                    <a:pt x="440" y="10480"/>
                    <a:pt x="493" y="10480"/>
                  </a:cubicBezTo>
                  <a:cubicBezTo>
                    <a:pt x="499" y="10480"/>
                    <a:pt x="505" y="10480"/>
                    <a:pt x="511" y="10480"/>
                  </a:cubicBezTo>
                  <a:cubicBezTo>
                    <a:pt x="686" y="10480"/>
                    <a:pt x="859" y="10375"/>
                    <a:pt x="932" y="10207"/>
                  </a:cubicBezTo>
                  <a:lnTo>
                    <a:pt x="4058" y="2819"/>
                  </a:lnTo>
                  <a:cubicBezTo>
                    <a:pt x="4217" y="2448"/>
                    <a:pt x="4497" y="2153"/>
                    <a:pt x="4861" y="1986"/>
                  </a:cubicBezTo>
                  <a:lnTo>
                    <a:pt x="7230" y="858"/>
                  </a:lnTo>
                  <a:cubicBezTo>
                    <a:pt x="7457" y="752"/>
                    <a:pt x="7548" y="487"/>
                    <a:pt x="7442" y="260"/>
                  </a:cubicBezTo>
                  <a:cubicBezTo>
                    <a:pt x="7366" y="98"/>
                    <a:pt x="7205" y="1"/>
                    <a:pt x="7039" y="1"/>
                  </a:cubicBezTo>
                  <a:close/>
                </a:path>
              </a:pathLst>
            </a:custGeom>
            <a:solidFill>
              <a:srgbClr val="8583D7"/>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4" name="Google Shape;1613;p63">
              <a:extLst>
                <a:ext uri="{FF2B5EF4-FFF2-40B4-BE49-F238E27FC236}">
                  <a16:creationId xmlns:a16="http://schemas.microsoft.com/office/drawing/2014/main" id="{EE7F88E1-11AF-438E-7773-1FD9E386EB0F}"/>
                </a:ext>
              </a:extLst>
            </p:cNvPr>
            <p:cNvSpPr/>
            <p:nvPr/>
          </p:nvSpPr>
          <p:spPr>
            <a:xfrm>
              <a:off x="4831350" y="1769450"/>
              <a:ext cx="609050" cy="513775"/>
            </a:xfrm>
            <a:custGeom>
              <a:avLst/>
              <a:gdLst/>
              <a:ahLst/>
              <a:cxnLst/>
              <a:rect l="l" t="t" r="r" b="b"/>
              <a:pathLst>
                <a:path w="24362" h="20551" extrusionOk="0">
                  <a:moveTo>
                    <a:pt x="23874" y="0"/>
                  </a:moveTo>
                  <a:cubicBezTo>
                    <a:pt x="23850" y="0"/>
                    <a:pt x="23826" y="2"/>
                    <a:pt x="23801" y="6"/>
                  </a:cubicBezTo>
                  <a:lnTo>
                    <a:pt x="19107" y="793"/>
                  </a:lnTo>
                  <a:cubicBezTo>
                    <a:pt x="18139" y="960"/>
                    <a:pt x="17366" y="1679"/>
                    <a:pt x="17139" y="2633"/>
                  </a:cubicBezTo>
                  <a:lnTo>
                    <a:pt x="13036" y="19597"/>
                  </a:lnTo>
                  <a:lnTo>
                    <a:pt x="538" y="17931"/>
                  </a:lnTo>
                  <a:cubicBezTo>
                    <a:pt x="517" y="17928"/>
                    <a:pt x="495" y="17926"/>
                    <a:pt x="474" y="17926"/>
                  </a:cubicBezTo>
                  <a:cubicBezTo>
                    <a:pt x="257" y="17926"/>
                    <a:pt x="66" y="18097"/>
                    <a:pt x="31" y="18317"/>
                  </a:cubicBezTo>
                  <a:cubicBezTo>
                    <a:pt x="1" y="18567"/>
                    <a:pt x="175" y="18794"/>
                    <a:pt x="425" y="18825"/>
                  </a:cubicBezTo>
                  <a:lnTo>
                    <a:pt x="13316" y="20543"/>
                  </a:lnTo>
                  <a:cubicBezTo>
                    <a:pt x="13332" y="20543"/>
                    <a:pt x="13347" y="20551"/>
                    <a:pt x="13354" y="20551"/>
                  </a:cubicBezTo>
                  <a:cubicBezTo>
                    <a:pt x="13360" y="20551"/>
                    <a:pt x="13365" y="20551"/>
                    <a:pt x="13371" y="20551"/>
                  </a:cubicBezTo>
                  <a:cubicBezTo>
                    <a:pt x="13583" y="20551"/>
                    <a:pt x="13764" y="20409"/>
                    <a:pt x="13816" y="20202"/>
                  </a:cubicBezTo>
                  <a:lnTo>
                    <a:pt x="18017" y="2845"/>
                  </a:lnTo>
                  <a:cubicBezTo>
                    <a:pt x="18161" y="2239"/>
                    <a:pt x="18646" y="1785"/>
                    <a:pt x="19259" y="1686"/>
                  </a:cubicBezTo>
                  <a:lnTo>
                    <a:pt x="23952" y="899"/>
                  </a:lnTo>
                  <a:cubicBezTo>
                    <a:pt x="24194" y="854"/>
                    <a:pt x="24361" y="619"/>
                    <a:pt x="24323" y="377"/>
                  </a:cubicBezTo>
                  <a:cubicBezTo>
                    <a:pt x="24282" y="152"/>
                    <a:pt x="24094" y="0"/>
                    <a:pt x="23874" y="0"/>
                  </a:cubicBezTo>
                  <a:close/>
                </a:path>
              </a:pathLst>
            </a:custGeom>
            <a:solidFill>
              <a:srgbClr val="8583D7"/>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5" name="Google Shape;1614;p63">
              <a:extLst>
                <a:ext uri="{FF2B5EF4-FFF2-40B4-BE49-F238E27FC236}">
                  <a16:creationId xmlns:a16="http://schemas.microsoft.com/office/drawing/2014/main" id="{43299F60-E815-3512-3B65-DB0FD9E500E7}"/>
                </a:ext>
              </a:extLst>
            </p:cNvPr>
            <p:cNvSpPr/>
            <p:nvPr/>
          </p:nvSpPr>
          <p:spPr>
            <a:xfrm>
              <a:off x="5326250" y="1761525"/>
              <a:ext cx="115075" cy="56150"/>
            </a:xfrm>
            <a:custGeom>
              <a:avLst/>
              <a:gdLst/>
              <a:ahLst/>
              <a:cxnLst/>
              <a:rect l="l" t="t" r="r" b="b"/>
              <a:pathLst>
                <a:path w="4603" h="2246" extrusionOk="0">
                  <a:moveTo>
                    <a:pt x="3713" y="1"/>
                  </a:moveTo>
                  <a:cubicBezTo>
                    <a:pt x="3667" y="1"/>
                    <a:pt x="3620" y="5"/>
                    <a:pt x="3573" y="12"/>
                  </a:cubicBezTo>
                  <a:lnTo>
                    <a:pt x="0" y="610"/>
                  </a:lnTo>
                  <a:lnTo>
                    <a:pt x="137" y="1428"/>
                  </a:lnTo>
                  <a:lnTo>
                    <a:pt x="273" y="2246"/>
                  </a:lnTo>
                  <a:lnTo>
                    <a:pt x="3846" y="1648"/>
                  </a:lnTo>
                  <a:cubicBezTo>
                    <a:pt x="4300" y="1572"/>
                    <a:pt x="4603" y="1148"/>
                    <a:pt x="4527" y="694"/>
                  </a:cubicBezTo>
                  <a:cubicBezTo>
                    <a:pt x="4459" y="286"/>
                    <a:pt x="4111" y="1"/>
                    <a:pt x="3713" y="1"/>
                  </a:cubicBezTo>
                  <a:close/>
                </a:path>
              </a:pathLst>
            </a:custGeom>
            <a:solidFill>
              <a:srgbClr val="FD791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6" name="Google Shape;1615;p63">
              <a:extLst>
                <a:ext uri="{FF2B5EF4-FFF2-40B4-BE49-F238E27FC236}">
                  <a16:creationId xmlns:a16="http://schemas.microsoft.com/office/drawing/2014/main" id="{F054185A-2C82-F07D-ECE4-94A66EC5A5FF}"/>
                </a:ext>
              </a:extLst>
            </p:cNvPr>
            <p:cNvSpPr/>
            <p:nvPr/>
          </p:nvSpPr>
          <p:spPr>
            <a:xfrm>
              <a:off x="4635675" y="2514400"/>
              <a:ext cx="122475" cy="119575"/>
            </a:xfrm>
            <a:custGeom>
              <a:avLst/>
              <a:gdLst/>
              <a:ahLst/>
              <a:cxnLst/>
              <a:rect l="l" t="t" r="r" b="b"/>
              <a:pathLst>
                <a:path w="4899" h="4783" extrusionOk="0">
                  <a:moveTo>
                    <a:pt x="2448" y="0"/>
                  </a:moveTo>
                  <a:cubicBezTo>
                    <a:pt x="1180" y="0"/>
                    <a:pt x="120" y="1002"/>
                    <a:pt x="61" y="2289"/>
                  </a:cubicBezTo>
                  <a:cubicBezTo>
                    <a:pt x="1" y="3606"/>
                    <a:pt x="1023" y="4719"/>
                    <a:pt x="2340" y="4780"/>
                  </a:cubicBezTo>
                  <a:cubicBezTo>
                    <a:pt x="2377" y="4781"/>
                    <a:pt x="2414" y="4782"/>
                    <a:pt x="2452" y="4782"/>
                  </a:cubicBezTo>
                  <a:cubicBezTo>
                    <a:pt x="3727" y="4782"/>
                    <a:pt x="4779" y="3781"/>
                    <a:pt x="4838" y="2501"/>
                  </a:cubicBezTo>
                  <a:cubicBezTo>
                    <a:pt x="4898" y="1184"/>
                    <a:pt x="3876" y="64"/>
                    <a:pt x="2559" y="3"/>
                  </a:cubicBezTo>
                  <a:cubicBezTo>
                    <a:pt x="2522" y="1"/>
                    <a:pt x="2485" y="0"/>
                    <a:pt x="2448" y="0"/>
                  </a:cubicBezTo>
                  <a:close/>
                </a:path>
              </a:pathLst>
            </a:custGeom>
            <a:solidFill>
              <a:srgbClr val="130B2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7" name="Google Shape;1616;p63">
              <a:extLst>
                <a:ext uri="{FF2B5EF4-FFF2-40B4-BE49-F238E27FC236}">
                  <a16:creationId xmlns:a16="http://schemas.microsoft.com/office/drawing/2014/main" id="{8F1692AB-18BB-5779-9C0B-CBAF0B8A38EC}"/>
                </a:ext>
              </a:extLst>
            </p:cNvPr>
            <p:cNvSpPr/>
            <p:nvPr/>
          </p:nvSpPr>
          <p:spPr>
            <a:xfrm>
              <a:off x="4650825" y="2498750"/>
              <a:ext cx="93700" cy="13275"/>
            </a:xfrm>
            <a:custGeom>
              <a:avLst/>
              <a:gdLst/>
              <a:ahLst/>
              <a:cxnLst/>
              <a:rect l="l" t="t" r="r" b="b"/>
              <a:pathLst>
                <a:path w="3748" h="531" extrusionOk="0">
                  <a:moveTo>
                    <a:pt x="15" y="1"/>
                  </a:moveTo>
                  <a:lnTo>
                    <a:pt x="0" y="364"/>
                  </a:lnTo>
                  <a:lnTo>
                    <a:pt x="3732" y="531"/>
                  </a:lnTo>
                  <a:lnTo>
                    <a:pt x="3747" y="175"/>
                  </a:lnTo>
                  <a:lnTo>
                    <a:pt x="15" y="1"/>
                  </a:lnTo>
                  <a:close/>
                </a:path>
              </a:pathLst>
            </a:custGeom>
            <a:solidFill>
              <a:srgbClr val="8583D7"/>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8" name="Google Shape;1617;p63">
              <a:extLst>
                <a:ext uri="{FF2B5EF4-FFF2-40B4-BE49-F238E27FC236}">
                  <a16:creationId xmlns:a16="http://schemas.microsoft.com/office/drawing/2014/main" id="{BB880F0B-4EB1-DA98-FC82-4E1517978694}"/>
                </a:ext>
              </a:extLst>
            </p:cNvPr>
            <p:cNvSpPr/>
            <p:nvPr/>
          </p:nvSpPr>
          <p:spPr>
            <a:xfrm>
              <a:off x="4670300" y="2508600"/>
              <a:ext cx="54350" cy="64750"/>
            </a:xfrm>
            <a:custGeom>
              <a:avLst/>
              <a:gdLst/>
              <a:ahLst/>
              <a:cxnLst/>
              <a:rect l="l" t="t" r="r" b="b"/>
              <a:pathLst>
                <a:path w="2174" h="2590" extrusionOk="0">
                  <a:moveTo>
                    <a:pt x="1" y="0"/>
                  </a:moveTo>
                  <a:cubicBezTo>
                    <a:pt x="1" y="0"/>
                    <a:pt x="236" y="2559"/>
                    <a:pt x="970" y="2589"/>
                  </a:cubicBezTo>
                  <a:cubicBezTo>
                    <a:pt x="974" y="2589"/>
                    <a:pt x="979" y="2590"/>
                    <a:pt x="983" y="2590"/>
                  </a:cubicBezTo>
                  <a:cubicBezTo>
                    <a:pt x="1717" y="2590"/>
                    <a:pt x="2174" y="99"/>
                    <a:pt x="2174" y="99"/>
                  </a:cubicBezTo>
                  <a:lnTo>
                    <a:pt x="1" y="0"/>
                  </a:lnTo>
                  <a:close/>
                </a:path>
              </a:pathLst>
            </a:custGeom>
            <a:solidFill>
              <a:srgbClr val="8583D7"/>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9" name="Google Shape;1618;p63">
              <a:extLst>
                <a:ext uri="{FF2B5EF4-FFF2-40B4-BE49-F238E27FC236}">
                  <a16:creationId xmlns:a16="http://schemas.microsoft.com/office/drawing/2014/main" id="{A9D12A9C-B350-C757-D46D-18E8C7035575}"/>
                </a:ext>
              </a:extLst>
            </p:cNvPr>
            <p:cNvSpPr/>
            <p:nvPr/>
          </p:nvSpPr>
          <p:spPr>
            <a:xfrm>
              <a:off x="5117325" y="2536175"/>
              <a:ext cx="122450" cy="119550"/>
            </a:xfrm>
            <a:custGeom>
              <a:avLst/>
              <a:gdLst/>
              <a:ahLst/>
              <a:cxnLst/>
              <a:rect l="l" t="t" r="r" b="b"/>
              <a:pathLst>
                <a:path w="4898" h="4782" extrusionOk="0">
                  <a:moveTo>
                    <a:pt x="2447" y="0"/>
                  </a:moveTo>
                  <a:cubicBezTo>
                    <a:pt x="1172" y="0"/>
                    <a:pt x="120" y="1001"/>
                    <a:pt x="61" y="2281"/>
                  </a:cubicBezTo>
                  <a:cubicBezTo>
                    <a:pt x="0" y="3606"/>
                    <a:pt x="1022" y="4719"/>
                    <a:pt x="2339" y="4779"/>
                  </a:cubicBezTo>
                  <a:cubicBezTo>
                    <a:pt x="2376" y="4781"/>
                    <a:pt x="2414" y="4782"/>
                    <a:pt x="2450" y="4782"/>
                  </a:cubicBezTo>
                  <a:cubicBezTo>
                    <a:pt x="3719" y="4782"/>
                    <a:pt x="4778" y="3781"/>
                    <a:pt x="4837" y="2501"/>
                  </a:cubicBezTo>
                  <a:cubicBezTo>
                    <a:pt x="4898" y="1183"/>
                    <a:pt x="3876" y="63"/>
                    <a:pt x="2559" y="3"/>
                  </a:cubicBezTo>
                  <a:cubicBezTo>
                    <a:pt x="2521" y="1"/>
                    <a:pt x="2484" y="0"/>
                    <a:pt x="2447" y="0"/>
                  </a:cubicBezTo>
                  <a:close/>
                </a:path>
              </a:pathLst>
            </a:custGeom>
            <a:solidFill>
              <a:srgbClr val="130B2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10" name="Google Shape;1619;p63">
              <a:extLst>
                <a:ext uri="{FF2B5EF4-FFF2-40B4-BE49-F238E27FC236}">
                  <a16:creationId xmlns:a16="http://schemas.microsoft.com/office/drawing/2014/main" id="{BF9824B9-878E-6147-18D4-6D93349BA2B2}"/>
                </a:ext>
              </a:extLst>
            </p:cNvPr>
            <p:cNvSpPr/>
            <p:nvPr/>
          </p:nvSpPr>
          <p:spPr>
            <a:xfrm>
              <a:off x="5132275" y="2520525"/>
              <a:ext cx="93875" cy="13275"/>
            </a:xfrm>
            <a:custGeom>
              <a:avLst/>
              <a:gdLst/>
              <a:ahLst/>
              <a:cxnLst/>
              <a:rect l="l" t="t" r="r" b="b"/>
              <a:pathLst>
                <a:path w="3755" h="531" extrusionOk="0">
                  <a:moveTo>
                    <a:pt x="23" y="0"/>
                  </a:moveTo>
                  <a:lnTo>
                    <a:pt x="0" y="364"/>
                  </a:lnTo>
                  <a:lnTo>
                    <a:pt x="3740" y="530"/>
                  </a:lnTo>
                  <a:lnTo>
                    <a:pt x="3755" y="174"/>
                  </a:lnTo>
                  <a:lnTo>
                    <a:pt x="23" y="0"/>
                  </a:lnTo>
                  <a:close/>
                </a:path>
              </a:pathLst>
            </a:custGeom>
            <a:solidFill>
              <a:srgbClr val="8583D7"/>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11" name="Google Shape;1620;p63">
              <a:extLst>
                <a:ext uri="{FF2B5EF4-FFF2-40B4-BE49-F238E27FC236}">
                  <a16:creationId xmlns:a16="http://schemas.microsoft.com/office/drawing/2014/main" id="{FEC286CD-40B4-995B-F84B-ED4AC7013BA7}"/>
                </a:ext>
              </a:extLst>
            </p:cNvPr>
            <p:cNvSpPr/>
            <p:nvPr/>
          </p:nvSpPr>
          <p:spPr>
            <a:xfrm>
              <a:off x="5151750" y="2530350"/>
              <a:ext cx="54525" cy="64775"/>
            </a:xfrm>
            <a:custGeom>
              <a:avLst/>
              <a:gdLst/>
              <a:ahLst/>
              <a:cxnLst/>
              <a:rect l="l" t="t" r="r" b="b"/>
              <a:pathLst>
                <a:path w="2181" h="2591" extrusionOk="0">
                  <a:moveTo>
                    <a:pt x="1" y="1"/>
                  </a:moveTo>
                  <a:cubicBezTo>
                    <a:pt x="1" y="1"/>
                    <a:pt x="236" y="2552"/>
                    <a:pt x="977" y="2590"/>
                  </a:cubicBezTo>
                  <a:cubicBezTo>
                    <a:pt x="982" y="2590"/>
                    <a:pt x="986" y="2590"/>
                    <a:pt x="991" y="2590"/>
                  </a:cubicBezTo>
                  <a:cubicBezTo>
                    <a:pt x="1725" y="2590"/>
                    <a:pt x="2181" y="99"/>
                    <a:pt x="2181" y="99"/>
                  </a:cubicBezTo>
                  <a:lnTo>
                    <a:pt x="1" y="1"/>
                  </a:lnTo>
                  <a:close/>
                </a:path>
              </a:pathLst>
            </a:custGeom>
            <a:solidFill>
              <a:srgbClr val="8583D7"/>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12" name="Google Shape;1621;p63">
              <a:extLst>
                <a:ext uri="{FF2B5EF4-FFF2-40B4-BE49-F238E27FC236}">
                  <a16:creationId xmlns:a16="http://schemas.microsoft.com/office/drawing/2014/main" id="{BA2415CB-8CA7-B371-B00E-D9BFA929B107}"/>
                </a:ext>
              </a:extLst>
            </p:cNvPr>
            <p:cNvSpPr/>
            <p:nvPr/>
          </p:nvSpPr>
          <p:spPr>
            <a:xfrm>
              <a:off x="4555825" y="1860775"/>
              <a:ext cx="745850" cy="420000"/>
            </a:xfrm>
            <a:custGeom>
              <a:avLst/>
              <a:gdLst/>
              <a:ahLst/>
              <a:cxnLst/>
              <a:rect l="l" t="t" r="r" b="b"/>
              <a:pathLst>
                <a:path w="29834" h="16800" extrusionOk="0">
                  <a:moveTo>
                    <a:pt x="29129" y="630"/>
                  </a:moveTo>
                  <a:lnTo>
                    <a:pt x="25375" y="16163"/>
                  </a:lnTo>
                  <a:lnTo>
                    <a:pt x="1764" y="13022"/>
                  </a:lnTo>
                  <a:lnTo>
                    <a:pt x="644" y="2613"/>
                  </a:lnTo>
                  <a:lnTo>
                    <a:pt x="29129" y="630"/>
                  </a:lnTo>
                  <a:close/>
                  <a:moveTo>
                    <a:pt x="29525" y="1"/>
                  </a:moveTo>
                  <a:cubicBezTo>
                    <a:pt x="29517" y="1"/>
                    <a:pt x="29508" y="1"/>
                    <a:pt x="29500" y="2"/>
                  </a:cubicBezTo>
                  <a:lnTo>
                    <a:pt x="288" y="2038"/>
                  </a:lnTo>
                  <a:cubicBezTo>
                    <a:pt x="205" y="2038"/>
                    <a:pt x="129" y="2076"/>
                    <a:pt x="76" y="2144"/>
                  </a:cubicBezTo>
                  <a:cubicBezTo>
                    <a:pt x="30" y="2204"/>
                    <a:pt x="0" y="2288"/>
                    <a:pt x="8" y="2371"/>
                  </a:cubicBezTo>
                  <a:lnTo>
                    <a:pt x="1196" y="13317"/>
                  </a:lnTo>
                  <a:cubicBezTo>
                    <a:pt x="1211" y="13453"/>
                    <a:pt x="1317" y="13567"/>
                    <a:pt x="1454" y="13582"/>
                  </a:cubicBezTo>
                  <a:lnTo>
                    <a:pt x="25564" y="16799"/>
                  </a:lnTo>
                  <a:lnTo>
                    <a:pt x="25587" y="16799"/>
                  </a:lnTo>
                  <a:cubicBezTo>
                    <a:pt x="25592" y="16799"/>
                    <a:pt x="25597" y="16800"/>
                    <a:pt x="25602" y="16800"/>
                  </a:cubicBezTo>
                  <a:cubicBezTo>
                    <a:pt x="25740" y="16800"/>
                    <a:pt x="25860" y="16703"/>
                    <a:pt x="25897" y="16572"/>
                  </a:cubicBezTo>
                  <a:lnTo>
                    <a:pt x="29811" y="372"/>
                  </a:lnTo>
                  <a:cubicBezTo>
                    <a:pt x="29833" y="274"/>
                    <a:pt x="29811" y="176"/>
                    <a:pt x="29750" y="107"/>
                  </a:cubicBezTo>
                  <a:cubicBezTo>
                    <a:pt x="29695" y="38"/>
                    <a:pt x="29614" y="1"/>
                    <a:pt x="29525" y="1"/>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13" name="Google Shape;1622;p63">
              <a:extLst>
                <a:ext uri="{FF2B5EF4-FFF2-40B4-BE49-F238E27FC236}">
                  <a16:creationId xmlns:a16="http://schemas.microsoft.com/office/drawing/2014/main" id="{077219F8-6000-EE92-35C5-5B6FFB4BC616}"/>
                </a:ext>
              </a:extLst>
            </p:cNvPr>
            <p:cNvSpPr/>
            <p:nvPr/>
          </p:nvSpPr>
          <p:spPr>
            <a:xfrm>
              <a:off x="4571525" y="2057225"/>
              <a:ext cx="673375" cy="52650"/>
            </a:xfrm>
            <a:custGeom>
              <a:avLst/>
              <a:gdLst/>
              <a:ahLst/>
              <a:cxnLst/>
              <a:rect l="l" t="t" r="r" b="b"/>
              <a:pathLst>
                <a:path w="26935" h="2106" extrusionOk="0">
                  <a:moveTo>
                    <a:pt x="312" y="1"/>
                  </a:moveTo>
                  <a:cubicBezTo>
                    <a:pt x="152" y="1"/>
                    <a:pt x="23" y="127"/>
                    <a:pt x="8" y="281"/>
                  </a:cubicBezTo>
                  <a:cubicBezTo>
                    <a:pt x="0" y="448"/>
                    <a:pt x="129" y="592"/>
                    <a:pt x="296" y="599"/>
                  </a:cubicBezTo>
                  <a:lnTo>
                    <a:pt x="26609" y="2106"/>
                  </a:lnTo>
                  <a:lnTo>
                    <a:pt x="26616" y="2106"/>
                  </a:lnTo>
                  <a:cubicBezTo>
                    <a:pt x="26621" y="2106"/>
                    <a:pt x="26626" y="2106"/>
                    <a:pt x="26630" y="2106"/>
                  </a:cubicBezTo>
                  <a:cubicBezTo>
                    <a:pt x="26784" y="2106"/>
                    <a:pt x="26919" y="1987"/>
                    <a:pt x="26927" y="1825"/>
                  </a:cubicBezTo>
                  <a:cubicBezTo>
                    <a:pt x="26934" y="1659"/>
                    <a:pt x="26813" y="1515"/>
                    <a:pt x="26647" y="1508"/>
                  </a:cubicBezTo>
                  <a:lnTo>
                    <a:pt x="326" y="1"/>
                  </a:lnTo>
                  <a:cubicBezTo>
                    <a:pt x="321" y="1"/>
                    <a:pt x="317" y="1"/>
                    <a:pt x="312" y="1"/>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14" name="Google Shape;1623;p63">
              <a:extLst>
                <a:ext uri="{FF2B5EF4-FFF2-40B4-BE49-F238E27FC236}">
                  <a16:creationId xmlns:a16="http://schemas.microsoft.com/office/drawing/2014/main" id="{8678E36A-0644-113D-CD19-4EAE8C31A71B}"/>
                </a:ext>
              </a:extLst>
            </p:cNvPr>
            <p:cNvSpPr/>
            <p:nvPr/>
          </p:nvSpPr>
          <p:spPr>
            <a:xfrm>
              <a:off x="4562825" y="1960525"/>
              <a:ext cx="714425" cy="29550"/>
            </a:xfrm>
            <a:custGeom>
              <a:avLst/>
              <a:gdLst/>
              <a:ahLst/>
              <a:cxnLst/>
              <a:rect l="l" t="t" r="r" b="b"/>
              <a:pathLst>
                <a:path w="28577" h="1182" extrusionOk="0">
                  <a:moveTo>
                    <a:pt x="28280" y="1"/>
                  </a:moveTo>
                  <a:cubicBezTo>
                    <a:pt x="28275" y="1"/>
                    <a:pt x="28271" y="1"/>
                    <a:pt x="28266" y="1"/>
                  </a:cubicBezTo>
                  <a:lnTo>
                    <a:pt x="295" y="584"/>
                  </a:lnTo>
                  <a:cubicBezTo>
                    <a:pt x="129" y="584"/>
                    <a:pt x="0" y="720"/>
                    <a:pt x="0" y="887"/>
                  </a:cubicBezTo>
                  <a:cubicBezTo>
                    <a:pt x="8" y="1046"/>
                    <a:pt x="136" y="1174"/>
                    <a:pt x="288" y="1182"/>
                  </a:cubicBezTo>
                  <a:lnTo>
                    <a:pt x="311" y="1182"/>
                  </a:lnTo>
                  <a:lnTo>
                    <a:pt x="28282" y="599"/>
                  </a:lnTo>
                  <a:cubicBezTo>
                    <a:pt x="28448" y="599"/>
                    <a:pt x="28577" y="463"/>
                    <a:pt x="28577" y="296"/>
                  </a:cubicBezTo>
                  <a:cubicBezTo>
                    <a:pt x="28569" y="134"/>
                    <a:pt x="28440" y="1"/>
                    <a:pt x="28280" y="1"/>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15" name="Google Shape;1624;p63">
              <a:extLst>
                <a:ext uri="{FF2B5EF4-FFF2-40B4-BE49-F238E27FC236}">
                  <a16:creationId xmlns:a16="http://schemas.microsoft.com/office/drawing/2014/main" id="{25F6CE05-AD0B-B072-FB16-0C5E06AA3975}"/>
                </a:ext>
              </a:extLst>
            </p:cNvPr>
            <p:cNvSpPr/>
            <p:nvPr/>
          </p:nvSpPr>
          <p:spPr>
            <a:xfrm>
              <a:off x="4579650" y="2134200"/>
              <a:ext cx="637425" cy="92075"/>
            </a:xfrm>
            <a:custGeom>
              <a:avLst/>
              <a:gdLst/>
              <a:ahLst/>
              <a:cxnLst/>
              <a:rect l="l" t="t" r="r" b="b"/>
              <a:pathLst>
                <a:path w="25497" h="3683" extrusionOk="0">
                  <a:moveTo>
                    <a:pt x="317" y="0"/>
                  </a:moveTo>
                  <a:cubicBezTo>
                    <a:pt x="166" y="0"/>
                    <a:pt x="37" y="115"/>
                    <a:pt x="16" y="268"/>
                  </a:cubicBezTo>
                  <a:cubicBezTo>
                    <a:pt x="1" y="427"/>
                    <a:pt x="114" y="578"/>
                    <a:pt x="281" y="601"/>
                  </a:cubicBezTo>
                  <a:lnTo>
                    <a:pt x="25141" y="3682"/>
                  </a:lnTo>
                  <a:lnTo>
                    <a:pt x="25163" y="3682"/>
                  </a:lnTo>
                  <a:cubicBezTo>
                    <a:pt x="25168" y="3682"/>
                    <a:pt x="25173" y="3682"/>
                    <a:pt x="25178" y="3682"/>
                  </a:cubicBezTo>
                  <a:cubicBezTo>
                    <a:pt x="25331" y="3682"/>
                    <a:pt x="25459" y="3571"/>
                    <a:pt x="25474" y="3417"/>
                  </a:cubicBezTo>
                  <a:cubicBezTo>
                    <a:pt x="25496" y="3251"/>
                    <a:pt x="25375" y="3099"/>
                    <a:pt x="25216" y="3084"/>
                  </a:cubicBezTo>
                  <a:lnTo>
                    <a:pt x="357" y="3"/>
                  </a:lnTo>
                  <a:cubicBezTo>
                    <a:pt x="343" y="1"/>
                    <a:pt x="330" y="0"/>
                    <a:pt x="317" y="0"/>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16" name="Google Shape;1625;p63">
              <a:extLst>
                <a:ext uri="{FF2B5EF4-FFF2-40B4-BE49-F238E27FC236}">
                  <a16:creationId xmlns:a16="http://schemas.microsoft.com/office/drawing/2014/main" id="{FDAE4876-07BA-47AC-3745-40A694E6A621}"/>
                </a:ext>
              </a:extLst>
            </p:cNvPr>
            <p:cNvSpPr/>
            <p:nvPr/>
          </p:nvSpPr>
          <p:spPr>
            <a:xfrm>
              <a:off x="5192075" y="1868750"/>
              <a:ext cx="25750" cy="408250"/>
            </a:xfrm>
            <a:custGeom>
              <a:avLst/>
              <a:gdLst/>
              <a:ahLst/>
              <a:cxnLst/>
              <a:rect l="l" t="t" r="r" b="b"/>
              <a:pathLst>
                <a:path w="1030" h="16330" extrusionOk="0">
                  <a:moveTo>
                    <a:pt x="886" y="0"/>
                  </a:moveTo>
                  <a:cubicBezTo>
                    <a:pt x="803" y="0"/>
                    <a:pt x="727" y="61"/>
                    <a:pt x="727" y="144"/>
                  </a:cubicBezTo>
                  <a:lnTo>
                    <a:pt x="0" y="16170"/>
                  </a:lnTo>
                  <a:cubicBezTo>
                    <a:pt x="0" y="16253"/>
                    <a:pt x="61" y="16329"/>
                    <a:pt x="144" y="16329"/>
                  </a:cubicBezTo>
                  <a:cubicBezTo>
                    <a:pt x="148" y="16329"/>
                    <a:pt x="153" y="16329"/>
                    <a:pt x="157" y="16329"/>
                  </a:cubicBezTo>
                  <a:cubicBezTo>
                    <a:pt x="235" y="16329"/>
                    <a:pt x="303" y="16264"/>
                    <a:pt x="303" y="16185"/>
                  </a:cubicBezTo>
                  <a:lnTo>
                    <a:pt x="1030" y="159"/>
                  </a:lnTo>
                  <a:cubicBezTo>
                    <a:pt x="1030" y="76"/>
                    <a:pt x="969" y="8"/>
                    <a:pt x="886" y="0"/>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17" name="Google Shape;1626;p63">
              <a:extLst>
                <a:ext uri="{FF2B5EF4-FFF2-40B4-BE49-F238E27FC236}">
                  <a16:creationId xmlns:a16="http://schemas.microsoft.com/office/drawing/2014/main" id="{D39D2418-7953-D289-83E2-2404B3EF167B}"/>
                </a:ext>
              </a:extLst>
            </p:cNvPr>
            <p:cNvSpPr/>
            <p:nvPr/>
          </p:nvSpPr>
          <p:spPr>
            <a:xfrm>
              <a:off x="5116750" y="1874400"/>
              <a:ext cx="25000" cy="392575"/>
            </a:xfrm>
            <a:custGeom>
              <a:avLst/>
              <a:gdLst/>
              <a:ahLst/>
              <a:cxnLst/>
              <a:rect l="l" t="t" r="r" b="b"/>
              <a:pathLst>
                <a:path w="1000" h="15703" extrusionOk="0">
                  <a:moveTo>
                    <a:pt x="843" y="1"/>
                  </a:moveTo>
                  <a:cubicBezTo>
                    <a:pt x="765" y="1"/>
                    <a:pt x="697" y="66"/>
                    <a:pt x="697" y="145"/>
                  </a:cubicBezTo>
                  <a:lnTo>
                    <a:pt x="0" y="15543"/>
                  </a:lnTo>
                  <a:cubicBezTo>
                    <a:pt x="0" y="15626"/>
                    <a:pt x="61" y="15702"/>
                    <a:pt x="144" y="15702"/>
                  </a:cubicBezTo>
                  <a:cubicBezTo>
                    <a:pt x="149" y="15702"/>
                    <a:pt x="153" y="15702"/>
                    <a:pt x="157" y="15702"/>
                  </a:cubicBezTo>
                  <a:cubicBezTo>
                    <a:pt x="234" y="15702"/>
                    <a:pt x="296" y="15637"/>
                    <a:pt x="303" y="15558"/>
                  </a:cubicBezTo>
                  <a:lnTo>
                    <a:pt x="1000" y="161"/>
                  </a:lnTo>
                  <a:cubicBezTo>
                    <a:pt x="1000" y="77"/>
                    <a:pt x="939" y="2"/>
                    <a:pt x="856" y="2"/>
                  </a:cubicBezTo>
                  <a:cubicBezTo>
                    <a:pt x="852" y="1"/>
                    <a:pt x="847" y="1"/>
                    <a:pt x="843" y="1"/>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18" name="Google Shape;1627;p63">
              <a:extLst>
                <a:ext uri="{FF2B5EF4-FFF2-40B4-BE49-F238E27FC236}">
                  <a16:creationId xmlns:a16="http://schemas.microsoft.com/office/drawing/2014/main" id="{EE3BFFFB-BDD9-368A-6E13-FAB8969DB4E3}"/>
                </a:ext>
              </a:extLst>
            </p:cNvPr>
            <p:cNvSpPr/>
            <p:nvPr/>
          </p:nvSpPr>
          <p:spPr>
            <a:xfrm>
              <a:off x="5041425" y="1879925"/>
              <a:ext cx="24250" cy="377000"/>
            </a:xfrm>
            <a:custGeom>
              <a:avLst/>
              <a:gdLst/>
              <a:ahLst/>
              <a:cxnLst/>
              <a:rect l="l" t="t" r="r" b="b"/>
              <a:pathLst>
                <a:path w="970" h="15080" extrusionOk="0">
                  <a:moveTo>
                    <a:pt x="826" y="0"/>
                  </a:moveTo>
                  <a:cubicBezTo>
                    <a:pt x="742" y="0"/>
                    <a:pt x="674" y="61"/>
                    <a:pt x="667" y="144"/>
                  </a:cubicBezTo>
                  <a:lnTo>
                    <a:pt x="1" y="14920"/>
                  </a:lnTo>
                  <a:cubicBezTo>
                    <a:pt x="1" y="15004"/>
                    <a:pt x="61" y="15079"/>
                    <a:pt x="144" y="15079"/>
                  </a:cubicBezTo>
                  <a:cubicBezTo>
                    <a:pt x="149" y="15080"/>
                    <a:pt x="153" y="15080"/>
                    <a:pt x="157" y="15080"/>
                  </a:cubicBezTo>
                  <a:cubicBezTo>
                    <a:pt x="234" y="15080"/>
                    <a:pt x="296" y="15015"/>
                    <a:pt x="303" y="14936"/>
                  </a:cubicBezTo>
                  <a:lnTo>
                    <a:pt x="970" y="159"/>
                  </a:lnTo>
                  <a:cubicBezTo>
                    <a:pt x="970" y="76"/>
                    <a:pt x="909" y="8"/>
                    <a:pt x="826" y="0"/>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19" name="Google Shape;1628;p63">
              <a:extLst>
                <a:ext uri="{FF2B5EF4-FFF2-40B4-BE49-F238E27FC236}">
                  <a16:creationId xmlns:a16="http://schemas.microsoft.com/office/drawing/2014/main" id="{AD9B1D21-E9EC-F352-4CC9-A72AD68EC15B}"/>
                </a:ext>
              </a:extLst>
            </p:cNvPr>
            <p:cNvSpPr/>
            <p:nvPr/>
          </p:nvSpPr>
          <p:spPr>
            <a:xfrm>
              <a:off x="4965925" y="1885575"/>
              <a:ext cx="23850" cy="361325"/>
            </a:xfrm>
            <a:custGeom>
              <a:avLst/>
              <a:gdLst/>
              <a:ahLst/>
              <a:cxnLst/>
              <a:rect l="l" t="t" r="r" b="b"/>
              <a:pathLst>
                <a:path w="954" h="14453" extrusionOk="0">
                  <a:moveTo>
                    <a:pt x="790" y="1"/>
                  </a:moveTo>
                  <a:cubicBezTo>
                    <a:pt x="713" y="1"/>
                    <a:pt x="651" y="66"/>
                    <a:pt x="644" y="145"/>
                  </a:cubicBezTo>
                  <a:lnTo>
                    <a:pt x="8" y="14293"/>
                  </a:lnTo>
                  <a:cubicBezTo>
                    <a:pt x="0" y="14376"/>
                    <a:pt x="68" y="14445"/>
                    <a:pt x="152" y="14452"/>
                  </a:cubicBezTo>
                  <a:cubicBezTo>
                    <a:pt x="235" y="14452"/>
                    <a:pt x="303" y="14392"/>
                    <a:pt x="311" y="14308"/>
                  </a:cubicBezTo>
                  <a:lnTo>
                    <a:pt x="946" y="153"/>
                  </a:lnTo>
                  <a:cubicBezTo>
                    <a:pt x="954" y="69"/>
                    <a:pt x="886" y="1"/>
                    <a:pt x="803" y="1"/>
                  </a:cubicBezTo>
                  <a:cubicBezTo>
                    <a:pt x="798" y="1"/>
                    <a:pt x="794" y="1"/>
                    <a:pt x="790" y="1"/>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20" name="Google Shape;1629;p63">
              <a:extLst>
                <a:ext uri="{FF2B5EF4-FFF2-40B4-BE49-F238E27FC236}">
                  <a16:creationId xmlns:a16="http://schemas.microsoft.com/office/drawing/2014/main" id="{92D15784-CD35-927E-426C-B293E75CC5A6}"/>
                </a:ext>
              </a:extLst>
            </p:cNvPr>
            <p:cNvSpPr/>
            <p:nvPr/>
          </p:nvSpPr>
          <p:spPr>
            <a:xfrm>
              <a:off x="4890600" y="1891075"/>
              <a:ext cx="23100" cy="345775"/>
            </a:xfrm>
            <a:custGeom>
              <a:avLst/>
              <a:gdLst/>
              <a:ahLst/>
              <a:cxnLst/>
              <a:rect l="l" t="t" r="r" b="b"/>
              <a:pathLst>
                <a:path w="924" h="13831" extrusionOk="0">
                  <a:moveTo>
                    <a:pt x="772" y="1"/>
                  </a:moveTo>
                  <a:cubicBezTo>
                    <a:pt x="689" y="1"/>
                    <a:pt x="621" y="61"/>
                    <a:pt x="614" y="145"/>
                  </a:cubicBezTo>
                  <a:lnTo>
                    <a:pt x="8" y="13672"/>
                  </a:lnTo>
                  <a:cubicBezTo>
                    <a:pt x="0" y="13755"/>
                    <a:pt x="68" y="13823"/>
                    <a:pt x="152" y="13831"/>
                  </a:cubicBezTo>
                  <a:cubicBezTo>
                    <a:pt x="235" y="13831"/>
                    <a:pt x="303" y="13770"/>
                    <a:pt x="311" y="13687"/>
                  </a:cubicBezTo>
                  <a:lnTo>
                    <a:pt x="916" y="160"/>
                  </a:lnTo>
                  <a:cubicBezTo>
                    <a:pt x="924" y="76"/>
                    <a:pt x="856" y="8"/>
                    <a:pt x="772" y="1"/>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21" name="Google Shape;1630;p63">
              <a:extLst>
                <a:ext uri="{FF2B5EF4-FFF2-40B4-BE49-F238E27FC236}">
                  <a16:creationId xmlns:a16="http://schemas.microsoft.com/office/drawing/2014/main" id="{45193788-5302-4D65-E3EF-B819B1A715B5}"/>
                </a:ext>
              </a:extLst>
            </p:cNvPr>
            <p:cNvSpPr/>
            <p:nvPr/>
          </p:nvSpPr>
          <p:spPr>
            <a:xfrm>
              <a:off x="4815275" y="1896750"/>
              <a:ext cx="22350" cy="330075"/>
            </a:xfrm>
            <a:custGeom>
              <a:avLst/>
              <a:gdLst/>
              <a:ahLst/>
              <a:cxnLst/>
              <a:rect l="l" t="t" r="r" b="b"/>
              <a:pathLst>
                <a:path w="894" h="13203" extrusionOk="0">
                  <a:moveTo>
                    <a:pt x="730" y="0"/>
                  </a:moveTo>
                  <a:cubicBezTo>
                    <a:pt x="652" y="0"/>
                    <a:pt x="591" y="66"/>
                    <a:pt x="591" y="145"/>
                  </a:cubicBezTo>
                  <a:lnTo>
                    <a:pt x="8" y="13044"/>
                  </a:lnTo>
                  <a:cubicBezTo>
                    <a:pt x="1" y="13127"/>
                    <a:pt x="69" y="13195"/>
                    <a:pt x="152" y="13203"/>
                  </a:cubicBezTo>
                  <a:cubicBezTo>
                    <a:pt x="235" y="13203"/>
                    <a:pt x="303" y="13142"/>
                    <a:pt x="303" y="13059"/>
                  </a:cubicBezTo>
                  <a:lnTo>
                    <a:pt x="886" y="152"/>
                  </a:lnTo>
                  <a:cubicBezTo>
                    <a:pt x="894" y="69"/>
                    <a:pt x="826" y="1"/>
                    <a:pt x="742" y="1"/>
                  </a:cubicBezTo>
                  <a:cubicBezTo>
                    <a:pt x="738" y="0"/>
                    <a:pt x="734" y="0"/>
                    <a:pt x="730" y="0"/>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22" name="Google Shape;1631;p63">
              <a:extLst>
                <a:ext uri="{FF2B5EF4-FFF2-40B4-BE49-F238E27FC236}">
                  <a16:creationId xmlns:a16="http://schemas.microsoft.com/office/drawing/2014/main" id="{3886C20E-AC05-B486-29BC-F938C66ABD5C}"/>
                </a:ext>
              </a:extLst>
            </p:cNvPr>
            <p:cNvSpPr/>
            <p:nvPr/>
          </p:nvSpPr>
          <p:spPr>
            <a:xfrm>
              <a:off x="4739950" y="1902225"/>
              <a:ext cx="21600" cy="314575"/>
            </a:xfrm>
            <a:custGeom>
              <a:avLst/>
              <a:gdLst/>
              <a:ahLst/>
              <a:cxnLst/>
              <a:rect l="l" t="t" r="r" b="b"/>
              <a:pathLst>
                <a:path w="864" h="12583" extrusionOk="0">
                  <a:moveTo>
                    <a:pt x="707" y="1"/>
                  </a:moveTo>
                  <a:cubicBezTo>
                    <a:pt x="629" y="1"/>
                    <a:pt x="561" y="66"/>
                    <a:pt x="561" y="145"/>
                  </a:cubicBezTo>
                  <a:lnTo>
                    <a:pt x="8" y="12424"/>
                  </a:lnTo>
                  <a:cubicBezTo>
                    <a:pt x="1" y="12507"/>
                    <a:pt x="69" y="12575"/>
                    <a:pt x="152" y="12583"/>
                  </a:cubicBezTo>
                  <a:cubicBezTo>
                    <a:pt x="228" y="12583"/>
                    <a:pt x="303" y="12522"/>
                    <a:pt x="303" y="12439"/>
                  </a:cubicBezTo>
                  <a:lnTo>
                    <a:pt x="856" y="160"/>
                  </a:lnTo>
                  <a:cubicBezTo>
                    <a:pt x="864" y="77"/>
                    <a:pt x="796" y="1"/>
                    <a:pt x="720" y="1"/>
                  </a:cubicBezTo>
                  <a:cubicBezTo>
                    <a:pt x="716" y="1"/>
                    <a:pt x="711" y="1"/>
                    <a:pt x="707" y="1"/>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23" name="Google Shape;1632;p63">
              <a:extLst>
                <a:ext uri="{FF2B5EF4-FFF2-40B4-BE49-F238E27FC236}">
                  <a16:creationId xmlns:a16="http://schemas.microsoft.com/office/drawing/2014/main" id="{563CAC99-4EC1-2E5A-CCB8-55EFD6D8AFE1}"/>
                </a:ext>
              </a:extLst>
            </p:cNvPr>
            <p:cNvSpPr/>
            <p:nvPr/>
          </p:nvSpPr>
          <p:spPr>
            <a:xfrm>
              <a:off x="4664625" y="1907725"/>
              <a:ext cx="20850" cy="299050"/>
            </a:xfrm>
            <a:custGeom>
              <a:avLst/>
              <a:gdLst/>
              <a:ahLst/>
              <a:cxnLst/>
              <a:rect l="l" t="t" r="r" b="b"/>
              <a:pathLst>
                <a:path w="834" h="11962" extrusionOk="0">
                  <a:moveTo>
                    <a:pt x="690" y="1"/>
                  </a:moveTo>
                  <a:cubicBezTo>
                    <a:pt x="606" y="1"/>
                    <a:pt x="531" y="61"/>
                    <a:pt x="531" y="145"/>
                  </a:cubicBezTo>
                  <a:lnTo>
                    <a:pt x="1" y="11802"/>
                  </a:lnTo>
                  <a:cubicBezTo>
                    <a:pt x="1" y="11886"/>
                    <a:pt x="61" y="11954"/>
                    <a:pt x="145" y="11961"/>
                  </a:cubicBezTo>
                  <a:cubicBezTo>
                    <a:pt x="228" y="11961"/>
                    <a:pt x="304" y="11901"/>
                    <a:pt x="304" y="11818"/>
                  </a:cubicBezTo>
                  <a:lnTo>
                    <a:pt x="834" y="160"/>
                  </a:lnTo>
                  <a:cubicBezTo>
                    <a:pt x="834" y="77"/>
                    <a:pt x="773" y="8"/>
                    <a:pt x="690" y="1"/>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24" name="Google Shape;1633;p63">
              <a:extLst>
                <a:ext uri="{FF2B5EF4-FFF2-40B4-BE49-F238E27FC236}">
                  <a16:creationId xmlns:a16="http://schemas.microsoft.com/office/drawing/2014/main" id="{5D0434B1-50A5-C8E0-BC18-360397C0FA12}"/>
                </a:ext>
              </a:extLst>
            </p:cNvPr>
            <p:cNvSpPr/>
            <p:nvPr/>
          </p:nvSpPr>
          <p:spPr>
            <a:xfrm>
              <a:off x="4589325" y="1913400"/>
              <a:ext cx="20075" cy="283350"/>
            </a:xfrm>
            <a:custGeom>
              <a:avLst/>
              <a:gdLst/>
              <a:ahLst/>
              <a:cxnLst/>
              <a:rect l="l" t="t" r="r" b="b"/>
              <a:pathLst>
                <a:path w="803" h="11334" extrusionOk="0">
                  <a:moveTo>
                    <a:pt x="646" y="0"/>
                  </a:moveTo>
                  <a:cubicBezTo>
                    <a:pt x="569" y="0"/>
                    <a:pt x="507" y="66"/>
                    <a:pt x="500" y="145"/>
                  </a:cubicBezTo>
                  <a:lnTo>
                    <a:pt x="0" y="11174"/>
                  </a:lnTo>
                  <a:cubicBezTo>
                    <a:pt x="0" y="11257"/>
                    <a:pt x="61" y="11326"/>
                    <a:pt x="144" y="11333"/>
                  </a:cubicBezTo>
                  <a:cubicBezTo>
                    <a:pt x="227" y="11333"/>
                    <a:pt x="303" y="11273"/>
                    <a:pt x="303" y="11189"/>
                  </a:cubicBezTo>
                  <a:lnTo>
                    <a:pt x="802" y="160"/>
                  </a:lnTo>
                  <a:cubicBezTo>
                    <a:pt x="802" y="77"/>
                    <a:pt x="742" y="1"/>
                    <a:pt x="659" y="1"/>
                  </a:cubicBezTo>
                  <a:cubicBezTo>
                    <a:pt x="654" y="1"/>
                    <a:pt x="650" y="0"/>
                    <a:pt x="646" y="0"/>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25" name="Google Shape;1634;p63">
              <a:extLst>
                <a:ext uri="{FF2B5EF4-FFF2-40B4-BE49-F238E27FC236}">
                  <a16:creationId xmlns:a16="http://schemas.microsoft.com/office/drawing/2014/main" id="{948D9D8D-725A-A8B7-293F-414092BA0C4F}"/>
                </a:ext>
              </a:extLst>
            </p:cNvPr>
            <p:cNvSpPr/>
            <p:nvPr/>
          </p:nvSpPr>
          <p:spPr>
            <a:xfrm>
              <a:off x="4635300" y="2261900"/>
              <a:ext cx="685300" cy="264200"/>
            </a:xfrm>
            <a:custGeom>
              <a:avLst/>
              <a:gdLst/>
              <a:ahLst/>
              <a:cxnLst/>
              <a:rect l="l" t="t" r="r" b="b"/>
              <a:pathLst>
                <a:path w="27412" h="10568" extrusionOk="0">
                  <a:moveTo>
                    <a:pt x="22421" y="0"/>
                  </a:moveTo>
                  <a:cubicBezTo>
                    <a:pt x="22338" y="0"/>
                    <a:pt x="22254" y="24"/>
                    <a:pt x="22180" y="73"/>
                  </a:cubicBezTo>
                  <a:cubicBezTo>
                    <a:pt x="21968" y="209"/>
                    <a:pt x="21908" y="489"/>
                    <a:pt x="22044" y="701"/>
                  </a:cubicBezTo>
                  <a:lnTo>
                    <a:pt x="26230" y="7166"/>
                  </a:lnTo>
                  <a:cubicBezTo>
                    <a:pt x="26412" y="7454"/>
                    <a:pt x="26503" y="7779"/>
                    <a:pt x="26488" y="8120"/>
                  </a:cubicBezTo>
                  <a:cubicBezTo>
                    <a:pt x="26451" y="8989"/>
                    <a:pt x="25725" y="9665"/>
                    <a:pt x="24890" y="9665"/>
                  </a:cubicBezTo>
                  <a:cubicBezTo>
                    <a:pt x="24868" y="9665"/>
                    <a:pt x="24845" y="9665"/>
                    <a:pt x="24822" y="9664"/>
                  </a:cubicBezTo>
                  <a:lnTo>
                    <a:pt x="515" y="8566"/>
                  </a:lnTo>
                  <a:cubicBezTo>
                    <a:pt x="510" y="8566"/>
                    <a:pt x="504" y="8566"/>
                    <a:pt x="499" y="8566"/>
                  </a:cubicBezTo>
                  <a:cubicBezTo>
                    <a:pt x="227" y="8566"/>
                    <a:pt x="23" y="8753"/>
                    <a:pt x="16" y="8998"/>
                  </a:cubicBezTo>
                  <a:cubicBezTo>
                    <a:pt x="1" y="9248"/>
                    <a:pt x="197" y="9460"/>
                    <a:pt x="447" y="9467"/>
                  </a:cubicBezTo>
                  <a:lnTo>
                    <a:pt x="24754" y="10565"/>
                  </a:lnTo>
                  <a:cubicBezTo>
                    <a:pt x="24796" y="10567"/>
                    <a:pt x="24837" y="10568"/>
                    <a:pt x="24879" y="10568"/>
                  </a:cubicBezTo>
                  <a:cubicBezTo>
                    <a:pt x="26217" y="10568"/>
                    <a:pt x="27330" y="9509"/>
                    <a:pt x="27389" y="8158"/>
                  </a:cubicBezTo>
                  <a:cubicBezTo>
                    <a:pt x="27411" y="7628"/>
                    <a:pt x="27275" y="7120"/>
                    <a:pt x="26987" y="6674"/>
                  </a:cubicBezTo>
                  <a:lnTo>
                    <a:pt x="22801" y="209"/>
                  </a:lnTo>
                  <a:cubicBezTo>
                    <a:pt x="22714" y="74"/>
                    <a:pt x="22568" y="0"/>
                    <a:pt x="22421" y="0"/>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26" name="Google Shape;1635;p63">
              <a:extLst>
                <a:ext uri="{FF2B5EF4-FFF2-40B4-BE49-F238E27FC236}">
                  <a16:creationId xmlns:a16="http://schemas.microsoft.com/office/drawing/2014/main" id="{C560A7B2-3B12-54D5-C4BC-38BFA14BBDBF}"/>
                </a:ext>
              </a:extLst>
            </p:cNvPr>
            <p:cNvSpPr/>
            <p:nvPr/>
          </p:nvSpPr>
          <p:spPr>
            <a:xfrm>
              <a:off x="4931100" y="2250125"/>
              <a:ext cx="188700" cy="261900"/>
            </a:xfrm>
            <a:custGeom>
              <a:avLst/>
              <a:gdLst/>
              <a:ahLst/>
              <a:cxnLst/>
              <a:rect l="l" t="t" r="r" b="b"/>
              <a:pathLst>
                <a:path w="7548" h="10476" extrusionOk="0">
                  <a:moveTo>
                    <a:pt x="7037" y="0"/>
                  </a:moveTo>
                  <a:cubicBezTo>
                    <a:pt x="6971" y="0"/>
                    <a:pt x="6905" y="14"/>
                    <a:pt x="6844" y="44"/>
                  </a:cubicBezTo>
                  <a:lnTo>
                    <a:pt x="4474" y="1165"/>
                  </a:lnTo>
                  <a:cubicBezTo>
                    <a:pt x="3914" y="1430"/>
                    <a:pt x="3467" y="1891"/>
                    <a:pt x="3225" y="2459"/>
                  </a:cubicBezTo>
                  <a:lnTo>
                    <a:pt x="99" y="9847"/>
                  </a:lnTo>
                  <a:cubicBezTo>
                    <a:pt x="0" y="10082"/>
                    <a:pt x="106" y="10347"/>
                    <a:pt x="333" y="10445"/>
                  </a:cubicBezTo>
                  <a:cubicBezTo>
                    <a:pt x="386" y="10460"/>
                    <a:pt x="439" y="10476"/>
                    <a:pt x="492" y="10476"/>
                  </a:cubicBezTo>
                  <a:cubicBezTo>
                    <a:pt x="498" y="10476"/>
                    <a:pt x="505" y="10476"/>
                    <a:pt x="511" y="10476"/>
                  </a:cubicBezTo>
                  <a:cubicBezTo>
                    <a:pt x="686" y="10476"/>
                    <a:pt x="858" y="10371"/>
                    <a:pt x="931" y="10203"/>
                  </a:cubicBezTo>
                  <a:lnTo>
                    <a:pt x="4058" y="2815"/>
                  </a:lnTo>
                  <a:cubicBezTo>
                    <a:pt x="4217" y="2444"/>
                    <a:pt x="4497" y="2149"/>
                    <a:pt x="4860" y="1982"/>
                  </a:cubicBezTo>
                  <a:lnTo>
                    <a:pt x="7230" y="862"/>
                  </a:lnTo>
                  <a:cubicBezTo>
                    <a:pt x="7457" y="748"/>
                    <a:pt x="7548" y="483"/>
                    <a:pt x="7442" y="256"/>
                  </a:cubicBezTo>
                  <a:cubicBezTo>
                    <a:pt x="7365" y="93"/>
                    <a:pt x="7203" y="0"/>
                    <a:pt x="7037" y="0"/>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27" name="Google Shape;1636;p63">
              <a:extLst>
                <a:ext uri="{FF2B5EF4-FFF2-40B4-BE49-F238E27FC236}">
                  <a16:creationId xmlns:a16="http://schemas.microsoft.com/office/drawing/2014/main" id="{71EFE63E-C0D6-7A72-E199-7F366B099CBD}"/>
                </a:ext>
              </a:extLst>
            </p:cNvPr>
            <p:cNvSpPr/>
            <p:nvPr/>
          </p:nvSpPr>
          <p:spPr>
            <a:xfrm>
              <a:off x="4861450" y="1770775"/>
              <a:ext cx="609025" cy="513775"/>
            </a:xfrm>
            <a:custGeom>
              <a:avLst/>
              <a:gdLst/>
              <a:ahLst/>
              <a:cxnLst/>
              <a:rect l="l" t="t" r="r" b="b"/>
              <a:pathLst>
                <a:path w="24361" h="20551" extrusionOk="0">
                  <a:moveTo>
                    <a:pt x="23871" y="0"/>
                  </a:moveTo>
                  <a:cubicBezTo>
                    <a:pt x="23848" y="0"/>
                    <a:pt x="23824" y="2"/>
                    <a:pt x="23800" y="6"/>
                  </a:cubicBezTo>
                  <a:lnTo>
                    <a:pt x="19107" y="793"/>
                  </a:lnTo>
                  <a:cubicBezTo>
                    <a:pt x="18138" y="960"/>
                    <a:pt x="17366" y="1679"/>
                    <a:pt x="17139" y="2633"/>
                  </a:cubicBezTo>
                  <a:lnTo>
                    <a:pt x="13036" y="19597"/>
                  </a:lnTo>
                  <a:lnTo>
                    <a:pt x="538" y="17931"/>
                  </a:lnTo>
                  <a:cubicBezTo>
                    <a:pt x="520" y="17929"/>
                    <a:pt x="501" y="17928"/>
                    <a:pt x="483" y="17928"/>
                  </a:cubicBezTo>
                  <a:cubicBezTo>
                    <a:pt x="262" y="17928"/>
                    <a:pt x="66" y="18094"/>
                    <a:pt x="31" y="18317"/>
                  </a:cubicBezTo>
                  <a:cubicBezTo>
                    <a:pt x="1" y="18567"/>
                    <a:pt x="175" y="18794"/>
                    <a:pt x="424" y="18825"/>
                  </a:cubicBezTo>
                  <a:lnTo>
                    <a:pt x="13316" y="20543"/>
                  </a:lnTo>
                  <a:cubicBezTo>
                    <a:pt x="13331" y="20551"/>
                    <a:pt x="13346" y="20551"/>
                    <a:pt x="13354" y="20551"/>
                  </a:cubicBezTo>
                  <a:cubicBezTo>
                    <a:pt x="13359" y="20551"/>
                    <a:pt x="13365" y="20551"/>
                    <a:pt x="13370" y="20551"/>
                  </a:cubicBezTo>
                  <a:cubicBezTo>
                    <a:pt x="13583" y="20551"/>
                    <a:pt x="13764" y="20409"/>
                    <a:pt x="13816" y="20202"/>
                  </a:cubicBezTo>
                  <a:lnTo>
                    <a:pt x="18017" y="2845"/>
                  </a:lnTo>
                  <a:cubicBezTo>
                    <a:pt x="18161" y="2247"/>
                    <a:pt x="18645" y="1792"/>
                    <a:pt x="19259" y="1686"/>
                  </a:cubicBezTo>
                  <a:lnTo>
                    <a:pt x="23952" y="899"/>
                  </a:lnTo>
                  <a:cubicBezTo>
                    <a:pt x="24194" y="854"/>
                    <a:pt x="24361" y="627"/>
                    <a:pt x="24323" y="377"/>
                  </a:cubicBezTo>
                  <a:cubicBezTo>
                    <a:pt x="24282" y="158"/>
                    <a:pt x="24092" y="0"/>
                    <a:pt x="23871" y="0"/>
                  </a:cubicBez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28" name="Google Shape;1637;p63">
              <a:extLst>
                <a:ext uri="{FF2B5EF4-FFF2-40B4-BE49-F238E27FC236}">
                  <a16:creationId xmlns:a16="http://schemas.microsoft.com/office/drawing/2014/main" id="{DFAD1A9C-B0DC-91CC-13EA-8F207EA10E3A}"/>
                </a:ext>
              </a:extLst>
            </p:cNvPr>
            <p:cNvSpPr/>
            <p:nvPr/>
          </p:nvSpPr>
          <p:spPr>
            <a:xfrm>
              <a:off x="5356325" y="1762850"/>
              <a:ext cx="115100" cy="56150"/>
            </a:xfrm>
            <a:custGeom>
              <a:avLst/>
              <a:gdLst/>
              <a:ahLst/>
              <a:cxnLst/>
              <a:rect l="l" t="t" r="r" b="b"/>
              <a:pathLst>
                <a:path w="4604" h="2246" extrusionOk="0">
                  <a:moveTo>
                    <a:pt x="3713" y="1"/>
                  </a:moveTo>
                  <a:cubicBezTo>
                    <a:pt x="3667" y="1"/>
                    <a:pt x="3621" y="5"/>
                    <a:pt x="3574" y="12"/>
                  </a:cubicBezTo>
                  <a:lnTo>
                    <a:pt x="1" y="610"/>
                  </a:lnTo>
                  <a:lnTo>
                    <a:pt x="137" y="1428"/>
                  </a:lnTo>
                  <a:lnTo>
                    <a:pt x="273" y="2246"/>
                  </a:lnTo>
                  <a:lnTo>
                    <a:pt x="3846" y="1648"/>
                  </a:lnTo>
                  <a:cubicBezTo>
                    <a:pt x="4301" y="1572"/>
                    <a:pt x="4603" y="1148"/>
                    <a:pt x="4528" y="694"/>
                  </a:cubicBezTo>
                  <a:cubicBezTo>
                    <a:pt x="4460" y="286"/>
                    <a:pt x="4112" y="1"/>
                    <a:pt x="3713" y="1"/>
                  </a:cubicBezTo>
                  <a:close/>
                </a:path>
              </a:pathLst>
            </a:custGeom>
            <a:solidFill>
              <a:srgbClr val="FD791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29" name="Google Shape;1638;p63">
              <a:extLst>
                <a:ext uri="{FF2B5EF4-FFF2-40B4-BE49-F238E27FC236}">
                  <a16:creationId xmlns:a16="http://schemas.microsoft.com/office/drawing/2014/main" id="{FDBFFD0B-7D5A-D649-7C06-90E9DBA21F75}"/>
                </a:ext>
              </a:extLst>
            </p:cNvPr>
            <p:cNvSpPr/>
            <p:nvPr/>
          </p:nvSpPr>
          <p:spPr>
            <a:xfrm>
              <a:off x="4665775" y="2515925"/>
              <a:ext cx="122450" cy="119375"/>
            </a:xfrm>
            <a:custGeom>
              <a:avLst/>
              <a:gdLst/>
              <a:ahLst/>
              <a:cxnLst/>
              <a:rect l="l" t="t" r="r" b="b"/>
              <a:pathLst>
                <a:path w="4898" h="4775" extrusionOk="0">
                  <a:moveTo>
                    <a:pt x="2448" y="0"/>
                  </a:moveTo>
                  <a:cubicBezTo>
                    <a:pt x="1179" y="0"/>
                    <a:pt x="120" y="1001"/>
                    <a:pt x="61" y="2281"/>
                  </a:cubicBezTo>
                  <a:cubicBezTo>
                    <a:pt x="0" y="3598"/>
                    <a:pt x="1022" y="4719"/>
                    <a:pt x="2339" y="4772"/>
                  </a:cubicBezTo>
                  <a:cubicBezTo>
                    <a:pt x="2377" y="4773"/>
                    <a:pt x="2414" y="4774"/>
                    <a:pt x="2451" y="4774"/>
                  </a:cubicBezTo>
                  <a:cubicBezTo>
                    <a:pt x="3726" y="4774"/>
                    <a:pt x="4779" y="3773"/>
                    <a:pt x="4837" y="2493"/>
                  </a:cubicBezTo>
                  <a:cubicBezTo>
                    <a:pt x="4898" y="1176"/>
                    <a:pt x="3876" y="56"/>
                    <a:pt x="2559" y="3"/>
                  </a:cubicBezTo>
                  <a:cubicBezTo>
                    <a:pt x="2522" y="1"/>
                    <a:pt x="2485" y="0"/>
                    <a:pt x="2448" y="0"/>
                  </a:cubicBezTo>
                  <a:close/>
                </a:path>
              </a:pathLst>
            </a:custGeom>
            <a:solidFill>
              <a:srgbClr val="50162E"/>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0" name="Google Shape;1639;p63">
              <a:extLst>
                <a:ext uri="{FF2B5EF4-FFF2-40B4-BE49-F238E27FC236}">
                  <a16:creationId xmlns:a16="http://schemas.microsoft.com/office/drawing/2014/main" id="{639A561A-2F2F-5F14-411E-5A0A519A98DB}"/>
                </a:ext>
              </a:extLst>
            </p:cNvPr>
            <p:cNvSpPr/>
            <p:nvPr/>
          </p:nvSpPr>
          <p:spPr>
            <a:xfrm>
              <a:off x="4695475" y="2544700"/>
              <a:ext cx="63050" cy="61800"/>
            </a:xfrm>
            <a:custGeom>
              <a:avLst/>
              <a:gdLst/>
              <a:ahLst/>
              <a:cxnLst/>
              <a:rect l="l" t="t" r="r" b="b"/>
              <a:pathLst>
                <a:path w="2522" h="2472" extrusionOk="0">
                  <a:moveTo>
                    <a:pt x="1262" y="1"/>
                  </a:moveTo>
                  <a:cubicBezTo>
                    <a:pt x="606" y="1"/>
                    <a:pt x="60" y="520"/>
                    <a:pt x="31" y="1183"/>
                  </a:cubicBezTo>
                  <a:cubicBezTo>
                    <a:pt x="1" y="1857"/>
                    <a:pt x="531" y="2432"/>
                    <a:pt x="1204" y="2470"/>
                  </a:cubicBezTo>
                  <a:cubicBezTo>
                    <a:pt x="1223" y="2471"/>
                    <a:pt x="1241" y="2471"/>
                    <a:pt x="1260" y="2471"/>
                  </a:cubicBezTo>
                  <a:cubicBezTo>
                    <a:pt x="1917" y="2471"/>
                    <a:pt x="2462" y="1952"/>
                    <a:pt x="2491" y="1289"/>
                  </a:cubicBezTo>
                  <a:cubicBezTo>
                    <a:pt x="2522" y="615"/>
                    <a:pt x="1999" y="32"/>
                    <a:pt x="1318" y="2"/>
                  </a:cubicBezTo>
                  <a:cubicBezTo>
                    <a:pt x="1299" y="1"/>
                    <a:pt x="1281" y="1"/>
                    <a:pt x="1262" y="1"/>
                  </a:cubicBezTo>
                  <a:close/>
                </a:path>
              </a:pathLst>
            </a:custGeom>
            <a:solidFill>
              <a:srgbClr val="FE973A"/>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1" name="Google Shape;1640;p63">
              <a:extLst>
                <a:ext uri="{FF2B5EF4-FFF2-40B4-BE49-F238E27FC236}">
                  <a16:creationId xmlns:a16="http://schemas.microsoft.com/office/drawing/2014/main" id="{B631605B-B938-6B62-3D25-D0209D3D11EE}"/>
                </a:ext>
              </a:extLst>
            </p:cNvPr>
            <p:cNvSpPr/>
            <p:nvPr/>
          </p:nvSpPr>
          <p:spPr>
            <a:xfrm>
              <a:off x="4680900" y="2500275"/>
              <a:ext cx="93700" cy="13075"/>
            </a:xfrm>
            <a:custGeom>
              <a:avLst/>
              <a:gdLst/>
              <a:ahLst/>
              <a:cxnLst/>
              <a:rect l="l" t="t" r="r" b="b"/>
              <a:pathLst>
                <a:path w="3748" h="523" extrusionOk="0">
                  <a:moveTo>
                    <a:pt x="16" y="0"/>
                  </a:moveTo>
                  <a:lnTo>
                    <a:pt x="1" y="356"/>
                  </a:lnTo>
                  <a:lnTo>
                    <a:pt x="3733" y="523"/>
                  </a:lnTo>
                  <a:lnTo>
                    <a:pt x="3748" y="167"/>
                  </a:lnTo>
                  <a:lnTo>
                    <a:pt x="16" y="0"/>
                  </a:lnTo>
                  <a:close/>
                </a:path>
              </a:pathLst>
            </a:custGeom>
            <a:solidFill>
              <a:srgbClr val="8881B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2" name="Google Shape;1641;p63">
              <a:extLst>
                <a:ext uri="{FF2B5EF4-FFF2-40B4-BE49-F238E27FC236}">
                  <a16:creationId xmlns:a16="http://schemas.microsoft.com/office/drawing/2014/main" id="{9519A78D-D48C-A4A8-8B5D-01412A17F8E7}"/>
                </a:ext>
              </a:extLst>
            </p:cNvPr>
            <p:cNvSpPr/>
            <p:nvPr/>
          </p:nvSpPr>
          <p:spPr>
            <a:xfrm>
              <a:off x="4700400" y="2510100"/>
              <a:ext cx="54350" cy="64575"/>
            </a:xfrm>
            <a:custGeom>
              <a:avLst/>
              <a:gdLst/>
              <a:ahLst/>
              <a:cxnLst/>
              <a:rect l="l" t="t" r="r" b="b"/>
              <a:pathLst>
                <a:path w="2174" h="2583" extrusionOk="0">
                  <a:moveTo>
                    <a:pt x="1" y="1"/>
                  </a:moveTo>
                  <a:cubicBezTo>
                    <a:pt x="1" y="1"/>
                    <a:pt x="235" y="2552"/>
                    <a:pt x="970" y="2582"/>
                  </a:cubicBezTo>
                  <a:cubicBezTo>
                    <a:pt x="975" y="2583"/>
                    <a:pt x="981" y="2583"/>
                    <a:pt x="986" y="2583"/>
                  </a:cubicBezTo>
                  <a:cubicBezTo>
                    <a:pt x="1718" y="2583"/>
                    <a:pt x="2173" y="99"/>
                    <a:pt x="2173" y="99"/>
                  </a:cubicBezTo>
                  <a:lnTo>
                    <a:pt x="1" y="1"/>
                  </a:ln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3" name="Google Shape;1642;p63">
              <a:extLst>
                <a:ext uri="{FF2B5EF4-FFF2-40B4-BE49-F238E27FC236}">
                  <a16:creationId xmlns:a16="http://schemas.microsoft.com/office/drawing/2014/main" id="{C412C746-5482-0D55-3533-C04EC804DD71}"/>
                </a:ext>
              </a:extLst>
            </p:cNvPr>
            <p:cNvSpPr/>
            <p:nvPr/>
          </p:nvSpPr>
          <p:spPr>
            <a:xfrm>
              <a:off x="5147400" y="2537500"/>
              <a:ext cx="122475" cy="119550"/>
            </a:xfrm>
            <a:custGeom>
              <a:avLst/>
              <a:gdLst/>
              <a:ahLst/>
              <a:cxnLst/>
              <a:rect l="l" t="t" r="r" b="b"/>
              <a:pathLst>
                <a:path w="4899" h="4782" extrusionOk="0">
                  <a:moveTo>
                    <a:pt x="2460" y="1"/>
                  </a:moveTo>
                  <a:cubicBezTo>
                    <a:pt x="1180" y="1"/>
                    <a:pt x="120" y="997"/>
                    <a:pt x="61" y="2289"/>
                  </a:cubicBezTo>
                  <a:cubicBezTo>
                    <a:pt x="1" y="3606"/>
                    <a:pt x="1023" y="4719"/>
                    <a:pt x="2340" y="4779"/>
                  </a:cubicBezTo>
                  <a:cubicBezTo>
                    <a:pt x="2377" y="4781"/>
                    <a:pt x="2414" y="4782"/>
                    <a:pt x="2451" y="4782"/>
                  </a:cubicBezTo>
                  <a:cubicBezTo>
                    <a:pt x="3720" y="4782"/>
                    <a:pt x="4779" y="3781"/>
                    <a:pt x="4838" y="2501"/>
                  </a:cubicBezTo>
                  <a:cubicBezTo>
                    <a:pt x="4899" y="1183"/>
                    <a:pt x="3877" y="63"/>
                    <a:pt x="2559" y="3"/>
                  </a:cubicBezTo>
                  <a:cubicBezTo>
                    <a:pt x="2526" y="1"/>
                    <a:pt x="2493" y="1"/>
                    <a:pt x="2460" y="1"/>
                  </a:cubicBezTo>
                  <a:close/>
                </a:path>
              </a:pathLst>
            </a:custGeom>
            <a:solidFill>
              <a:srgbClr val="50162E"/>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4" name="Google Shape;1643;p63">
              <a:extLst>
                <a:ext uri="{FF2B5EF4-FFF2-40B4-BE49-F238E27FC236}">
                  <a16:creationId xmlns:a16="http://schemas.microsoft.com/office/drawing/2014/main" id="{C622A6AB-7BF8-3457-2E29-93EBE2644D47}"/>
                </a:ext>
              </a:extLst>
            </p:cNvPr>
            <p:cNvSpPr/>
            <p:nvPr/>
          </p:nvSpPr>
          <p:spPr>
            <a:xfrm>
              <a:off x="5177125" y="2566475"/>
              <a:ext cx="63050" cy="61600"/>
            </a:xfrm>
            <a:custGeom>
              <a:avLst/>
              <a:gdLst/>
              <a:ahLst/>
              <a:cxnLst/>
              <a:rect l="l" t="t" r="r" b="b"/>
              <a:pathLst>
                <a:path w="2522" h="2464" extrusionOk="0">
                  <a:moveTo>
                    <a:pt x="1262" y="1"/>
                  </a:moveTo>
                  <a:cubicBezTo>
                    <a:pt x="605" y="1"/>
                    <a:pt x="60" y="520"/>
                    <a:pt x="31" y="1175"/>
                  </a:cubicBezTo>
                  <a:cubicBezTo>
                    <a:pt x="0" y="1856"/>
                    <a:pt x="523" y="2432"/>
                    <a:pt x="1204" y="2462"/>
                  </a:cubicBezTo>
                  <a:cubicBezTo>
                    <a:pt x="1223" y="2463"/>
                    <a:pt x="1241" y="2463"/>
                    <a:pt x="1260" y="2463"/>
                  </a:cubicBezTo>
                  <a:cubicBezTo>
                    <a:pt x="1917" y="2463"/>
                    <a:pt x="2461" y="1951"/>
                    <a:pt x="2491" y="1289"/>
                  </a:cubicBezTo>
                  <a:cubicBezTo>
                    <a:pt x="2521" y="607"/>
                    <a:pt x="1999" y="32"/>
                    <a:pt x="1317" y="2"/>
                  </a:cubicBezTo>
                  <a:cubicBezTo>
                    <a:pt x="1299" y="1"/>
                    <a:pt x="1280" y="1"/>
                    <a:pt x="1262" y="1"/>
                  </a:cubicBezTo>
                  <a:close/>
                </a:path>
              </a:pathLst>
            </a:custGeom>
            <a:solidFill>
              <a:srgbClr val="FE973A"/>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5" name="Google Shape;1644;p63">
              <a:extLst>
                <a:ext uri="{FF2B5EF4-FFF2-40B4-BE49-F238E27FC236}">
                  <a16:creationId xmlns:a16="http://schemas.microsoft.com/office/drawing/2014/main" id="{115F3FE7-3B7E-142C-06D5-DADE374F8B12}"/>
                </a:ext>
              </a:extLst>
            </p:cNvPr>
            <p:cNvSpPr/>
            <p:nvPr/>
          </p:nvSpPr>
          <p:spPr>
            <a:xfrm>
              <a:off x="5162350" y="2522025"/>
              <a:ext cx="93900" cy="13100"/>
            </a:xfrm>
            <a:custGeom>
              <a:avLst/>
              <a:gdLst/>
              <a:ahLst/>
              <a:cxnLst/>
              <a:rect l="l" t="t" r="r" b="b"/>
              <a:pathLst>
                <a:path w="3756" h="524" extrusionOk="0">
                  <a:moveTo>
                    <a:pt x="23" y="1"/>
                  </a:moveTo>
                  <a:lnTo>
                    <a:pt x="1" y="357"/>
                  </a:lnTo>
                  <a:lnTo>
                    <a:pt x="3740" y="523"/>
                  </a:lnTo>
                  <a:lnTo>
                    <a:pt x="3755" y="167"/>
                  </a:lnTo>
                  <a:lnTo>
                    <a:pt x="23" y="1"/>
                  </a:lnTo>
                  <a:close/>
                </a:path>
              </a:pathLst>
            </a:custGeom>
            <a:solidFill>
              <a:srgbClr val="8881B6"/>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6" name="Google Shape;1645;p63">
              <a:extLst>
                <a:ext uri="{FF2B5EF4-FFF2-40B4-BE49-F238E27FC236}">
                  <a16:creationId xmlns:a16="http://schemas.microsoft.com/office/drawing/2014/main" id="{D0D40103-2157-9860-8FAD-0EA1F4BCB0FC}"/>
                </a:ext>
              </a:extLst>
            </p:cNvPr>
            <p:cNvSpPr/>
            <p:nvPr/>
          </p:nvSpPr>
          <p:spPr>
            <a:xfrm>
              <a:off x="5182050" y="2531675"/>
              <a:ext cx="54325" cy="64775"/>
            </a:xfrm>
            <a:custGeom>
              <a:avLst/>
              <a:gdLst/>
              <a:ahLst/>
              <a:cxnLst/>
              <a:rect l="l" t="t" r="r" b="b"/>
              <a:pathLst>
                <a:path w="2173" h="2591" extrusionOk="0">
                  <a:moveTo>
                    <a:pt x="0" y="1"/>
                  </a:moveTo>
                  <a:cubicBezTo>
                    <a:pt x="0" y="1"/>
                    <a:pt x="235" y="2560"/>
                    <a:pt x="969" y="2590"/>
                  </a:cubicBezTo>
                  <a:cubicBezTo>
                    <a:pt x="973" y="2590"/>
                    <a:pt x="978" y="2590"/>
                    <a:pt x="982" y="2590"/>
                  </a:cubicBezTo>
                  <a:cubicBezTo>
                    <a:pt x="1716" y="2590"/>
                    <a:pt x="2173" y="99"/>
                    <a:pt x="2173" y="99"/>
                  </a:cubicBezTo>
                  <a:lnTo>
                    <a:pt x="0" y="1"/>
                  </a:lnTo>
                  <a:close/>
                </a:path>
              </a:pathLst>
            </a:custGeom>
            <a:solidFill>
              <a:srgbClr val="ABA7DC"/>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7" name="Google Shape;1646;p63">
              <a:extLst>
                <a:ext uri="{FF2B5EF4-FFF2-40B4-BE49-F238E27FC236}">
                  <a16:creationId xmlns:a16="http://schemas.microsoft.com/office/drawing/2014/main" id="{75B583F5-4668-2727-55E3-7C96A39FF417}"/>
                </a:ext>
              </a:extLst>
            </p:cNvPr>
            <p:cNvSpPr/>
            <p:nvPr/>
          </p:nvSpPr>
          <p:spPr>
            <a:xfrm>
              <a:off x="4303550" y="2151725"/>
              <a:ext cx="318525" cy="257775"/>
            </a:xfrm>
            <a:custGeom>
              <a:avLst/>
              <a:gdLst/>
              <a:ahLst/>
              <a:cxnLst/>
              <a:rect l="l" t="t" r="r" b="b"/>
              <a:pathLst>
                <a:path w="12741" h="10311" extrusionOk="0">
                  <a:moveTo>
                    <a:pt x="5828" y="0"/>
                  </a:moveTo>
                  <a:cubicBezTo>
                    <a:pt x="3749" y="0"/>
                    <a:pt x="1793" y="1269"/>
                    <a:pt x="1015" y="3329"/>
                  </a:cubicBezTo>
                  <a:cubicBezTo>
                    <a:pt x="0" y="5986"/>
                    <a:pt x="1340" y="8969"/>
                    <a:pt x="4005" y="9976"/>
                  </a:cubicBezTo>
                  <a:cubicBezTo>
                    <a:pt x="4605" y="10203"/>
                    <a:pt x="5221" y="10311"/>
                    <a:pt x="5827" y="10311"/>
                  </a:cubicBezTo>
                  <a:cubicBezTo>
                    <a:pt x="7908" y="10311"/>
                    <a:pt x="9872" y="9043"/>
                    <a:pt x="10651" y="6986"/>
                  </a:cubicBezTo>
                  <a:cubicBezTo>
                    <a:pt x="11143" y="5683"/>
                    <a:pt x="11075" y="4313"/>
                    <a:pt x="10568" y="3125"/>
                  </a:cubicBezTo>
                  <a:lnTo>
                    <a:pt x="12741" y="665"/>
                  </a:lnTo>
                  <a:lnTo>
                    <a:pt x="9402" y="1437"/>
                  </a:lnTo>
                  <a:cubicBezTo>
                    <a:pt x="8918" y="975"/>
                    <a:pt x="8327" y="589"/>
                    <a:pt x="7661" y="339"/>
                  </a:cubicBezTo>
                  <a:cubicBezTo>
                    <a:pt x="7057" y="109"/>
                    <a:pt x="6437" y="0"/>
                    <a:pt x="582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8" name="Google Shape;1647;p63">
              <a:extLst>
                <a:ext uri="{FF2B5EF4-FFF2-40B4-BE49-F238E27FC236}">
                  <a16:creationId xmlns:a16="http://schemas.microsoft.com/office/drawing/2014/main" id="{C438EA10-3FBE-8D8A-F3C6-5F1C6BAB3060}"/>
                </a:ext>
              </a:extLst>
            </p:cNvPr>
            <p:cNvSpPr/>
            <p:nvPr/>
          </p:nvSpPr>
          <p:spPr>
            <a:xfrm>
              <a:off x="4369975" y="2190100"/>
              <a:ext cx="173750" cy="181700"/>
            </a:xfrm>
            <a:custGeom>
              <a:avLst/>
              <a:gdLst/>
              <a:ahLst/>
              <a:cxnLst/>
              <a:rect l="l" t="t" r="r" b="b"/>
              <a:pathLst>
                <a:path w="6950" h="7268" extrusionOk="0">
                  <a:moveTo>
                    <a:pt x="4368" y="0"/>
                  </a:moveTo>
                  <a:lnTo>
                    <a:pt x="2567" y="1787"/>
                  </a:lnTo>
                  <a:lnTo>
                    <a:pt x="76" y="1310"/>
                  </a:lnTo>
                  <a:lnTo>
                    <a:pt x="1219" y="3581"/>
                  </a:lnTo>
                  <a:lnTo>
                    <a:pt x="0" y="5806"/>
                  </a:lnTo>
                  <a:lnTo>
                    <a:pt x="0" y="5806"/>
                  </a:lnTo>
                  <a:lnTo>
                    <a:pt x="2506" y="5420"/>
                  </a:lnTo>
                  <a:lnTo>
                    <a:pt x="4240" y="7267"/>
                  </a:lnTo>
                  <a:lnTo>
                    <a:pt x="4648" y="4762"/>
                  </a:lnTo>
                  <a:lnTo>
                    <a:pt x="6950" y="3679"/>
                  </a:lnTo>
                  <a:lnTo>
                    <a:pt x="4694" y="2513"/>
                  </a:lnTo>
                  <a:lnTo>
                    <a:pt x="4368" y="0"/>
                  </a:lnTo>
                  <a:close/>
                </a:path>
              </a:pathLst>
            </a:custGeom>
            <a:solidFill>
              <a:srgbClr val="ED7D31"/>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9" name="Google Shape;1648;p63">
              <a:extLst>
                <a:ext uri="{FF2B5EF4-FFF2-40B4-BE49-F238E27FC236}">
                  <a16:creationId xmlns:a16="http://schemas.microsoft.com/office/drawing/2014/main" id="{E1EF4E63-7CE0-783B-AD75-AA87BCD9C366}"/>
                </a:ext>
              </a:extLst>
            </p:cNvPr>
            <p:cNvSpPr/>
            <p:nvPr/>
          </p:nvSpPr>
          <p:spPr>
            <a:xfrm>
              <a:off x="5274400" y="2259725"/>
              <a:ext cx="26125" cy="20475"/>
            </a:xfrm>
            <a:custGeom>
              <a:avLst/>
              <a:gdLst/>
              <a:ahLst/>
              <a:cxnLst/>
              <a:rect l="l" t="t" r="r" b="b"/>
              <a:pathLst>
                <a:path w="1045" h="819" extrusionOk="0">
                  <a:moveTo>
                    <a:pt x="523" y="1"/>
                  </a:moveTo>
                  <a:cubicBezTo>
                    <a:pt x="0" y="1"/>
                    <a:pt x="0" y="818"/>
                    <a:pt x="523" y="818"/>
                  </a:cubicBezTo>
                  <a:cubicBezTo>
                    <a:pt x="1045" y="818"/>
                    <a:pt x="1045" y="1"/>
                    <a:pt x="523"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0" name="Google Shape;1649;p63">
              <a:extLst>
                <a:ext uri="{FF2B5EF4-FFF2-40B4-BE49-F238E27FC236}">
                  <a16:creationId xmlns:a16="http://schemas.microsoft.com/office/drawing/2014/main" id="{BC3FDFCC-8640-5245-8955-0E46A68930C1}"/>
                </a:ext>
              </a:extLst>
            </p:cNvPr>
            <p:cNvSpPr/>
            <p:nvPr/>
          </p:nvSpPr>
          <p:spPr>
            <a:xfrm>
              <a:off x="5355200" y="2161900"/>
              <a:ext cx="15925" cy="12125"/>
            </a:xfrm>
            <a:custGeom>
              <a:avLst/>
              <a:gdLst/>
              <a:ahLst/>
              <a:cxnLst/>
              <a:rect l="l" t="t" r="r" b="b"/>
              <a:pathLst>
                <a:path w="637" h="485" extrusionOk="0">
                  <a:moveTo>
                    <a:pt x="318" y="0"/>
                  </a:moveTo>
                  <a:cubicBezTo>
                    <a:pt x="1" y="0"/>
                    <a:pt x="1" y="485"/>
                    <a:pt x="318" y="485"/>
                  </a:cubicBezTo>
                  <a:cubicBezTo>
                    <a:pt x="636" y="485"/>
                    <a:pt x="636" y="0"/>
                    <a:pt x="31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1" name="Google Shape;1650;p63">
              <a:extLst>
                <a:ext uri="{FF2B5EF4-FFF2-40B4-BE49-F238E27FC236}">
                  <a16:creationId xmlns:a16="http://schemas.microsoft.com/office/drawing/2014/main" id="{FB776F2F-B386-6841-1ACA-66D06A4AE47A}"/>
                </a:ext>
              </a:extLst>
            </p:cNvPr>
            <p:cNvSpPr/>
            <p:nvPr/>
          </p:nvSpPr>
          <p:spPr>
            <a:xfrm>
              <a:off x="5402900" y="2203525"/>
              <a:ext cx="15925" cy="12150"/>
            </a:xfrm>
            <a:custGeom>
              <a:avLst/>
              <a:gdLst/>
              <a:ahLst/>
              <a:cxnLst/>
              <a:rect l="l" t="t" r="r" b="b"/>
              <a:pathLst>
                <a:path w="637" h="486" extrusionOk="0">
                  <a:moveTo>
                    <a:pt x="318" y="1"/>
                  </a:moveTo>
                  <a:cubicBezTo>
                    <a:pt x="8" y="1"/>
                    <a:pt x="0" y="485"/>
                    <a:pt x="318" y="485"/>
                  </a:cubicBezTo>
                  <a:cubicBezTo>
                    <a:pt x="636" y="485"/>
                    <a:pt x="636" y="1"/>
                    <a:pt x="31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2" name="Google Shape;1651;p63">
              <a:extLst>
                <a:ext uri="{FF2B5EF4-FFF2-40B4-BE49-F238E27FC236}">
                  <a16:creationId xmlns:a16="http://schemas.microsoft.com/office/drawing/2014/main" id="{B963C6AE-206D-440C-29D6-9F50F06DD666}"/>
                </a:ext>
              </a:extLst>
            </p:cNvPr>
            <p:cNvSpPr/>
            <p:nvPr/>
          </p:nvSpPr>
          <p:spPr>
            <a:xfrm>
              <a:off x="5399475" y="2143525"/>
              <a:ext cx="15750" cy="12150"/>
            </a:xfrm>
            <a:custGeom>
              <a:avLst/>
              <a:gdLst/>
              <a:ahLst/>
              <a:cxnLst/>
              <a:rect l="l" t="t" r="r" b="b"/>
              <a:pathLst>
                <a:path w="630" h="486" extrusionOk="0">
                  <a:moveTo>
                    <a:pt x="311" y="1"/>
                  </a:moveTo>
                  <a:cubicBezTo>
                    <a:pt x="1" y="1"/>
                    <a:pt x="1" y="485"/>
                    <a:pt x="311" y="485"/>
                  </a:cubicBezTo>
                  <a:cubicBezTo>
                    <a:pt x="629" y="485"/>
                    <a:pt x="629" y="1"/>
                    <a:pt x="311"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3" name="Google Shape;1652;p63">
              <a:extLst>
                <a:ext uri="{FF2B5EF4-FFF2-40B4-BE49-F238E27FC236}">
                  <a16:creationId xmlns:a16="http://schemas.microsoft.com/office/drawing/2014/main" id="{0DE75C47-CA67-FD90-6240-14EF6C324FFD}"/>
                </a:ext>
              </a:extLst>
            </p:cNvPr>
            <p:cNvSpPr/>
            <p:nvPr/>
          </p:nvSpPr>
          <p:spPr>
            <a:xfrm>
              <a:off x="5352750" y="2241750"/>
              <a:ext cx="20825" cy="56250"/>
            </a:xfrm>
            <a:custGeom>
              <a:avLst/>
              <a:gdLst/>
              <a:ahLst/>
              <a:cxnLst/>
              <a:rect l="l" t="t" r="r" b="b"/>
              <a:pathLst>
                <a:path w="833" h="2250" extrusionOk="0">
                  <a:moveTo>
                    <a:pt x="416" y="1"/>
                  </a:moveTo>
                  <a:lnTo>
                    <a:pt x="0" y="1129"/>
                  </a:lnTo>
                  <a:lnTo>
                    <a:pt x="416" y="2249"/>
                  </a:lnTo>
                  <a:lnTo>
                    <a:pt x="833" y="1129"/>
                  </a:lnTo>
                  <a:lnTo>
                    <a:pt x="416"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4" name="Google Shape;1653;p63">
              <a:extLst>
                <a:ext uri="{FF2B5EF4-FFF2-40B4-BE49-F238E27FC236}">
                  <a16:creationId xmlns:a16="http://schemas.microsoft.com/office/drawing/2014/main" id="{A8FDCAF7-DB6F-155E-ACB4-854874268D8F}"/>
                </a:ext>
              </a:extLst>
            </p:cNvPr>
            <p:cNvSpPr/>
            <p:nvPr/>
          </p:nvSpPr>
          <p:spPr>
            <a:xfrm>
              <a:off x="5277600" y="2174375"/>
              <a:ext cx="16700" cy="44325"/>
            </a:xfrm>
            <a:custGeom>
              <a:avLst/>
              <a:gdLst/>
              <a:ahLst/>
              <a:cxnLst/>
              <a:rect l="l" t="t" r="r" b="b"/>
              <a:pathLst>
                <a:path w="668" h="1773" extrusionOk="0">
                  <a:moveTo>
                    <a:pt x="334" y="1"/>
                  </a:moveTo>
                  <a:lnTo>
                    <a:pt x="1" y="887"/>
                  </a:lnTo>
                  <a:lnTo>
                    <a:pt x="334" y="1772"/>
                  </a:lnTo>
                  <a:lnTo>
                    <a:pt x="667" y="887"/>
                  </a:lnTo>
                  <a:lnTo>
                    <a:pt x="334"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5" name="Google Shape;1654;p63">
              <a:extLst>
                <a:ext uri="{FF2B5EF4-FFF2-40B4-BE49-F238E27FC236}">
                  <a16:creationId xmlns:a16="http://schemas.microsoft.com/office/drawing/2014/main" id="{A2F1E390-070B-323E-9376-9E9C21173683}"/>
                </a:ext>
              </a:extLst>
            </p:cNvPr>
            <p:cNvSpPr/>
            <p:nvPr/>
          </p:nvSpPr>
          <p:spPr>
            <a:xfrm>
              <a:off x="5429379" y="1939524"/>
              <a:ext cx="26350" cy="20450"/>
            </a:xfrm>
            <a:custGeom>
              <a:avLst/>
              <a:gdLst/>
              <a:ahLst/>
              <a:cxnLst/>
              <a:rect l="l" t="t" r="r" b="b"/>
              <a:pathLst>
                <a:path w="1054" h="818" extrusionOk="0">
                  <a:moveTo>
                    <a:pt x="531" y="0"/>
                  </a:moveTo>
                  <a:cubicBezTo>
                    <a:pt x="8" y="0"/>
                    <a:pt x="1" y="818"/>
                    <a:pt x="531" y="818"/>
                  </a:cubicBezTo>
                  <a:cubicBezTo>
                    <a:pt x="1053" y="818"/>
                    <a:pt x="1053" y="0"/>
                    <a:pt x="53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6" name="Google Shape;1655;p63">
              <a:extLst>
                <a:ext uri="{FF2B5EF4-FFF2-40B4-BE49-F238E27FC236}">
                  <a16:creationId xmlns:a16="http://schemas.microsoft.com/office/drawing/2014/main" id="{34372A14-C506-37EB-697A-75EAFE5C70AD}"/>
                </a:ext>
              </a:extLst>
            </p:cNvPr>
            <p:cNvSpPr/>
            <p:nvPr/>
          </p:nvSpPr>
          <p:spPr>
            <a:xfrm>
              <a:off x="5405354" y="2002549"/>
              <a:ext cx="15725" cy="12125"/>
            </a:xfrm>
            <a:custGeom>
              <a:avLst/>
              <a:gdLst/>
              <a:ahLst/>
              <a:cxnLst/>
              <a:rect l="l" t="t" r="r" b="b"/>
              <a:pathLst>
                <a:path w="629" h="485" extrusionOk="0">
                  <a:moveTo>
                    <a:pt x="311" y="0"/>
                  </a:moveTo>
                  <a:cubicBezTo>
                    <a:pt x="0" y="0"/>
                    <a:pt x="0" y="485"/>
                    <a:pt x="311" y="485"/>
                  </a:cubicBezTo>
                  <a:cubicBezTo>
                    <a:pt x="629" y="485"/>
                    <a:pt x="629" y="0"/>
                    <a:pt x="31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7" name="Google Shape;1656;p63">
              <a:extLst>
                <a:ext uri="{FF2B5EF4-FFF2-40B4-BE49-F238E27FC236}">
                  <a16:creationId xmlns:a16="http://schemas.microsoft.com/office/drawing/2014/main" id="{F2BA9CAB-6B0D-7B18-451F-7637EE377284}"/>
                </a:ext>
              </a:extLst>
            </p:cNvPr>
            <p:cNvSpPr/>
            <p:nvPr/>
          </p:nvSpPr>
          <p:spPr>
            <a:xfrm>
              <a:off x="5371279" y="1957124"/>
              <a:ext cx="15750" cy="12325"/>
            </a:xfrm>
            <a:custGeom>
              <a:avLst/>
              <a:gdLst/>
              <a:ahLst/>
              <a:cxnLst/>
              <a:rect l="l" t="t" r="r" b="b"/>
              <a:pathLst>
                <a:path w="630" h="493" extrusionOk="0">
                  <a:moveTo>
                    <a:pt x="319" y="0"/>
                  </a:moveTo>
                  <a:cubicBezTo>
                    <a:pt x="1" y="0"/>
                    <a:pt x="1" y="492"/>
                    <a:pt x="319" y="492"/>
                  </a:cubicBezTo>
                  <a:cubicBezTo>
                    <a:pt x="629" y="492"/>
                    <a:pt x="629" y="0"/>
                    <a:pt x="31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8" name="Google Shape;1657;p63">
              <a:extLst>
                <a:ext uri="{FF2B5EF4-FFF2-40B4-BE49-F238E27FC236}">
                  <a16:creationId xmlns:a16="http://schemas.microsoft.com/office/drawing/2014/main" id="{2875E140-0C0D-CFC7-6A10-0A58CA02844C}"/>
                </a:ext>
              </a:extLst>
            </p:cNvPr>
            <p:cNvSpPr/>
            <p:nvPr/>
          </p:nvSpPr>
          <p:spPr>
            <a:xfrm>
              <a:off x="5344229" y="2009174"/>
              <a:ext cx="15725" cy="12325"/>
            </a:xfrm>
            <a:custGeom>
              <a:avLst/>
              <a:gdLst/>
              <a:ahLst/>
              <a:cxnLst/>
              <a:rect l="l" t="t" r="r" b="b"/>
              <a:pathLst>
                <a:path w="629" h="493" extrusionOk="0">
                  <a:moveTo>
                    <a:pt x="311" y="0"/>
                  </a:moveTo>
                  <a:cubicBezTo>
                    <a:pt x="0" y="0"/>
                    <a:pt x="0" y="492"/>
                    <a:pt x="311" y="492"/>
                  </a:cubicBezTo>
                  <a:cubicBezTo>
                    <a:pt x="629" y="492"/>
                    <a:pt x="629" y="0"/>
                    <a:pt x="31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9" name="Google Shape;1658;p63">
              <a:extLst>
                <a:ext uri="{FF2B5EF4-FFF2-40B4-BE49-F238E27FC236}">
                  <a16:creationId xmlns:a16="http://schemas.microsoft.com/office/drawing/2014/main" id="{855574B7-1276-6FD7-E7F9-FBE4FFEC8A47}"/>
                </a:ext>
              </a:extLst>
            </p:cNvPr>
            <p:cNvSpPr/>
            <p:nvPr/>
          </p:nvSpPr>
          <p:spPr>
            <a:xfrm>
              <a:off x="5395879" y="1860424"/>
              <a:ext cx="23125" cy="62100"/>
            </a:xfrm>
            <a:custGeom>
              <a:avLst/>
              <a:gdLst/>
              <a:ahLst/>
              <a:cxnLst/>
              <a:rect l="l" t="t" r="r" b="b"/>
              <a:pathLst>
                <a:path w="925" h="2484" extrusionOk="0">
                  <a:moveTo>
                    <a:pt x="463" y="0"/>
                  </a:moveTo>
                  <a:lnTo>
                    <a:pt x="1" y="1242"/>
                  </a:lnTo>
                  <a:lnTo>
                    <a:pt x="463" y="2483"/>
                  </a:lnTo>
                  <a:lnTo>
                    <a:pt x="924" y="1242"/>
                  </a:lnTo>
                  <a:lnTo>
                    <a:pt x="463"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UTM Avo"/>
                <a:ea typeface="+mn-ea"/>
                <a:cs typeface="+mn-cs"/>
                <a:sym typeface="+mn-lt"/>
              </a:endParaRPr>
            </a:p>
          </p:txBody>
        </p:sp>
      </p:grpSp>
    </p:spTree>
    <p:extLst>
      <p:ext uri="{BB962C8B-B14F-4D97-AF65-F5344CB8AC3E}">
        <p14:creationId xmlns:p14="http://schemas.microsoft.com/office/powerpoint/2010/main" val="281464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D49A09-8024-362F-3660-B63593BCBBD2}"/>
              </a:ext>
            </a:extLst>
          </p:cNvPr>
          <p:cNvSpPr/>
          <p:nvPr/>
        </p:nvSpPr>
        <p:spPr>
          <a:xfrm>
            <a:off x="2113280" y="1899744"/>
            <a:ext cx="7884160" cy="106697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400"/>
              </a:spcBef>
              <a:spcAft>
                <a:spcPts val="400"/>
              </a:spcAft>
            </a:pPr>
            <a:r>
              <a:rPr lang="en-US" sz="2400" dirty="0" err="1">
                <a:solidFill>
                  <a:srgbClr val="000000"/>
                </a:solidFill>
                <a:cs typeface="+mn-ea"/>
                <a:sym typeface="+mn-lt"/>
              </a:rPr>
              <a:t>Nếu</a:t>
            </a:r>
            <a:r>
              <a:rPr lang="en-US" sz="2400" dirty="0">
                <a:solidFill>
                  <a:srgbClr val="000000"/>
                </a:solidFill>
                <a:cs typeface="+mn-ea"/>
                <a:sym typeface="+mn-lt"/>
              </a:rPr>
              <a:t> gradient </a:t>
            </a:r>
            <a:r>
              <a:rPr lang="en-US" sz="2400" dirty="0" err="1">
                <a:solidFill>
                  <a:srgbClr val="000000"/>
                </a:solidFill>
                <a:cs typeface="+mn-ea"/>
                <a:sym typeface="+mn-lt"/>
              </a:rPr>
              <a:t>nồng</a:t>
            </a:r>
            <a:r>
              <a:rPr lang="en-US" sz="2400" dirty="0">
                <a:solidFill>
                  <a:srgbClr val="000000"/>
                </a:solidFill>
                <a:cs typeface="+mn-ea"/>
                <a:sym typeface="+mn-lt"/>
              </a:rPr>
              <a:t> </a:t>
            </a:r>
            <a:r>
              <a:rPr lang="en-US" sz="2400" dirty="0" err="1">
                <a:solidFill>
                  <a:srgbClr val="000000"/>
                </a:solidFill>
                <a:cs typeface="+mn-ea"/>
                <a:sym typeface="+mn-lt"/>
              </a:rPr>
              <a:t>độ</a:t>
            </a:r>
            <a:r>
              <a:rPr lang="en-US" sz="2400" dirty="0">
                <a:solidFill>
                  <a:srgbClr val="000000"/>
                </a:solidFill>
                <a:cs typeface="+mn-ea"/>
                <a:sym typeface="+mn-lt"/>
              </a:rPr>
              <a:t> </a:t>
            </a:r>
            <a:r>
              <a:rPr lang="en-US" sz="2400" dirty="0" err="1">
                <a:solidFill>
                  <a:srgbClr val="000000"/>
                </a:solidFill>
                <a:cs typeface="+mn-ea"/>
                <a:sym typeface="+mn-lt"/>
              </a:rPr>
              <a:t>tăng</a:t>
            </a:r>
            <a:r>
              <a:rPr lang="en-US" sz="2400" dirty="0">
                <a:solidFill>
                  <a:srgbClr val="000000"/>
                </a:solidFill>
                <a:cs typeface="+mn-ea"/>
                <a:sym typeface="+mn-lt"/>
              </a:rPr>
              <a:t> </a:t>
            </a:r>
            <a:r>
              <a:rPr lang="en-US" sz="2400" dirty="0" err="1">
                <a:solidFill>
                  <a:srgbClr val="000000"/>
                </a:solidFill>
                <a:cs typeface="+mn-ea"/>
                <a:sym typeface="+mn-lt"/>
              </a:rPr>
              <a:t>thì</a:t>
            </a:r>
            <a:r>
              <a:rPr lang="en-US" sz="2400" dirty="0">
                <a:solidFill>
                  <a:srgbClr val="000000"/>
                </a:solidFill>
                <a:cs typeface="+mn-ea"/>
                <a:sym typeface="+mn-lt"/>
              </a:rPr>
              <a:t> </a:t>
            </a:r>
            <a:r>
              <a:rPr lang="en-US" sz="2400" dirty="0" err="1">
                <a:solidFill>
                  <a:srgbClr val="000000"/>
                </a:solidFill>
                <a:cs typeface="+mn-ea"/>
                <a:sym typeface="+mn-lt"/>
              </a:rPr>
              <a:t>tốc</a:t>
            </a:r>
            <a:r>
              <a:rPr lang="en-US" sz="2400" dirty="0">
                <a:solidFill>
                  <a:srgbClr val="000000"/>
                </a:solidFill>
                <a:cs typeface="+mn-ea"/>
                <a:sym typeface="+mn-lt"/>
              </a:rPr>
              <a:t> </a:t>
            </a:r>
            <a:r>
              <a:rPr lang="en-US" sz="2400" dirty="0" err="1">
                <a:solidFill>
                  <a:srgbClr val="000000"/>
                </a:solidFill>
                <a:cs typeface="+mn-ea"/>
                <a:sym typeface="+mn-lt"/>
              </a:rPr>
              <a:t>độ</a:t>
            </a:r>
            <a:r>
              <a:rPr lang="en-US" sz="2400" dirty="0">
                <a:solidFill>
                  <a:srgbClr val="000000"/>
                </a:solidFill>
                <a:cs typeface="+mn-ea"/>
                <a:sym typeface="+mn-lt"/>
              </a:rPr>
              <a:t> </a:t>
            </a:r>
            <a:r>
              <a:rPr lang="en-US" sz="2400" dirty="0" err="1">
                <a:solidFill>
                  <a:srgbClr val="000000"/>
                </a:solidFill>
                <a:cs typeface="+mn-ea"/>
                <a:sym typeface="+mn-lt"/>
              </a:rPr>
              <a:t>khuếch</a:t>
            </a:r>
            <a:r>
              <a:rPr lang="en-US" sz="2400" dirty="0">
                <a:solidFill>
                  <a:srgbClr val="000000"/>
                </a:solidFill>
                <a:cs typeface="+mn-ea"/>
                <a:sym typeface="+mn-lt"/>
              </a:rPr>
              <a:t> </a:t>
            </a:r>
            <a:r>
              <a:rPr lang="en-US" sz="2400" dirty="0" err="1">
                <a:solidFill>
                  <a:srgbClr val="000000"/>
                </a:solidFill>
                <a:cs typeface="+mn-ea"/>
                <a:sym typeface="+mn-lt"/>
              </a:rPr>
              <a:t>tán</a:t>
            </a:r>
            <a:r>
              <a:rPr lang="en-US" sz="2400" dirty="0">
                <a:solidFill>
                  <a:srgbClr val="000000"/>
                </a:solidFill>
                <a:cs typeface="+mn-ea"/>
                <a:sym typeface="+mn-lt"/>
              </a:rPr>
              <a:t> </a:t>
            </a:r>
            <a:r>
              <a:rPr lang="en-US" sz="2400" dirty="0" err="1">
                <a:solidFill>
                  <a:srgbClr val="000000"/>
                </a:solidFill>
                <a:cs typeface="+mn-ea"/>
                <a:sym typeface="+mn-lt"/>
              </a:rPr>
              <a:t>sẽ</a:t>
            </a:r>
            <a:r>
              <a:rPr lang="en-US" sz="2400" dirty="0">
                <a:solidFill>
                  <a:srgbClr val="000000"/>
                </a:solidFill>
                <a:cs typeface="+mn-ea"/>
                <a:sym typeface="+mn-lt"/>
              </a:rPr>
              <a:t> </a:t>
            </a:r>
            <a:r>
              <a:rPr lang="en-US" sz="2400" dirty="0" err="1">
                <a:solidFill>
                  <a:srgbClr val="000000"/>
                </a:solidFill>
                <a:cs typeface="+mn-ea"/>
                <a:sym typeface="+mn-lt"/>
              </a:rPr>
              <a:t>thay</a:t>
            </a:r>
            <a:r>
              <a:rPr lang="en-US" sz="2400" dirty="0">
                <a:solidFill>
                  <a:srgbClr val="000000"/>
                </a:solidFill>
                <a:cs typeface="+mn-ea"/>
                <a:sym typeface="+mn-lt"/>
              </a:rPr>
              <a:t> </a:t>
            </a:r>
            <a:r>
              <a:rPr lang="en-US" sz="2400" dirty="0" err="1">
                <a:solidFill>
                  <a:srgbClr val="000000"/>
                </a:solidFill>
                <a:cs typeface="+mn-ea"/>
                <a:sym typeface="+mn-lt"/>
              </a:rPr>
              <a:t>đổi</a:t>
            </a:r>
            <a:r>
              <a:rPr lang="en-US" sz="2400" dirty="0">
                <a:solidFill>
                  <a:srgbClr val="000000"/>
                </a:solidFill>
                <a:cs typeface="+mn-ea"/>
                <a:sym typeface="+mn-lt"/>
              </a:rPr>
              <a:t> </a:t>
            </a:r>
            <a:r>
              <a:rPr lang="en-US" sz="2400" dirty="0" err="1">
                <a:solidFill>
                  <a:srgbClr val="000000"/>
                </a:solidFill>
                <a:cs typeface="+mn-ea"/>
                <a:sym typeface="+mn-lt"/>
              </a:rPr>
              <a:t>như</a:t>
            </a:r>
            <a:r>
              <a:rPr lang="en-US" sz="2400" dirty="0">
                <a:solidFill>
                  <a:srgbClr val="000000"/>
                </a:solidFill>
                <a:cs typeface="+mn-ea"/>
                <a:sym typeface="+mn-lt"/>
              </a:rPr>
              <a:t> </a:t>
            </a:r>
            <a:r>
              <a:rPr lang="en-US" sz="2400" dirty="0" err="1">
                <a:solidFill>
                  <a:srgbClr val="000000"/>
                </a:solidFill>
                <a:cs typeface="+mn-ea"/>
                <a:sym typeface="+mn-lt"/>
              </a:rPr>
              <a:t>thế</a:t>
            </a:r>
            <a:r>
              <a:rPr lang="en-US" sz="2400" dirty="0">
                <a:solidFill>
                  <a:srgbClr val="000000"/>
                </a:solidFill>
                <a:cs typeface="+mn-ea"/>
                <a:sym typeface="+mn-lt"/>
              </a:rPr>
              <a:t> </a:t>
            </a:r>
            <a:r>
              <a:rPr lang="en-US" sz="2400" dirty="0" err="1">
                <a:solidFill>
                  <a:srgbClr val="000000"/>
                </a:solidFill>
                <a:cs typeface="+mn-ea"/>
                <a:sym typeface="+mn-lt"/>
              </a:rPr>
              <a:t>nào</a:t>
            </a:r>
            <a:r>
              <a:rPr lang="en-US" sz="2400" dirty="0">
                <a:solidFill>
                  <a:srgbClr val="000000"/>
                </a:solidFill>
                <a:cs typeface="+mn-ea"/>
                <a:sym typeface="+mn-lt"/>
              </a:rPr>
              <a:t>?</a:t>
            </a:r>
            <a:endParaRPr lang="en-US" sz="2400" dirty="0">
              <a:cs typeface="+mn-ea"/>
              <a:sym typeface="+mn-lt"/>
            </a:endParaRPr>
          </a:p>
        </p:txBody>
      </p:sp>
      <p:sp>
        <p:nvSpPr>
          <p:cNvPr id="3" name="TextBox 2">
            <a:extLst>
              <a:ext uri="{FF2B5EF4-FFF2-40B4-BE49-F238E27FC236}">
                <a16:creationId xmlns:a16="http://schemas.microsoft.com/office/drawing/2014/main" id="{EE4D12B4-93D3-A9E6-8922-761794819627}"/>
              </a:ext>
            </a:extLst>
          </p:cNvPr>
          <p:cNvSpPr txBox="1"/>
          <p:nvPr/>
        </p:nvSpPr>
        <p:spPr>
          <a:xfrm>
            <a:off x="1861882" y="3979801"/>
            <a:ext cx="8389557" cy="1675843"/>
          </a:xfrm>
          <a:prstGeom prst="rect">
            <a:avLst/>
          </a:prstGeom>
          <a:noFill/>
        </p:spPr>
        <p:txBody>
          <a:bodyPr wrap="square">
            <a:spAutoFit/>
          </a:bodyPr>
          <a:lstStyle/>
          <a:p>
            <a:pPr algn="ctr">
              <a:lnSpc>
                <a:spcPct val="150000"/>
              </a:lnSpc>
            </a:pPr>
            <a:r>
              <a:rPr lang="en-US" sz="2400" dirty="0" err="1">
                <a:latin typeface="+mn-lt"/>
                <a:ea typeface="+mn-ea"/>
                <a:cs typeface="+mn-ea"/>
                <a:sym typeface="+mn-lt"/>
              </a:rPr>
              <a:t>Nếu</a:t>
            </a:r>
            <a:r>
              <a:rPr lang="en-US" sz="2400" dirty="0">
                <a:latin typeface="+mn-lt"/>
                <a:ea typeface="+mn-ea"/>
                <a:cs typeface="+mn-ea"/>
                <a:sym typeface="+mn-lt"/>
              </a:rPr>
              <a:t> </a:t>
            </a:r>
            <a:r>
              <a:rPr lang="en-US" sz="2400" dirty="0" err="1">
                <a:latin typeface="+mn-lt"/>
                <a:ea typeface="+mn-ea"/>
                <a:cs typeface="+mn-ea"/>
                <a:sym typeface="+mn-lt"/>
              </a:rPr>
              <a:t>gradien</a:t>
            </a:r>
            <a:r>
              <a:rPr lang="en-US" sz="2400" dirty="0">
                <a:latin typeface="+mn-lt"/>
                <a:ea typeface="+mn-ea"/>
                <a:cs typeface="+mn-ea"/>
                <a:sym typeface="+mn-lt"/>
              </a:rPr>
              <a:t> </a:t>
            </a:r>
            <a:r>
              <a:rPr lang="en-US" sz="2400" dirty="0" err="1">
                <a:latin typeface="+mn-lt"/>
                <a:ea typeface="+mn-ea"/>
                <a:cs typeface="+mn-ea"/>
                <a:sym typeface="+mn-lt"/>
              </a:rPr>
              <a:t>nồng</a:t>
            </a:r>
            <a:r>
              <a:rPr lang="en-US" sz="2400" dirty="0">
                <a:latin typeface="+mn-lt"/>
                <a:ea typeface="+mn-ea"/>
                <a:cs typeface="+mn-ea"/>
                <a:sym typeface="+mn-lt"/>
              </a:rPr>
              <a:t> </a:t>
            </a:r>
            <a:r>
              <a:rPr lang="en-US" sz="2400" dirty="0" err="1">
                <a:latin typeface="+mn-lt"/>
                <a:ea typeface="+mn-ea"/>
                <a:cs typeface="+mn-ea"/>
                <a:sym typeface="+mn-lt"/>
              </a:rPr>
              <a:t>độ</a:t>
            </a:r>
            <a:r>
              <a:rPr lang="en-US" sz="2400" dirty="0">
                <a:latin typeface="+mn-lt"/>
                <a:ea typeface="+mn-ea"/>
                <a:cs typeface="+mn-ea"/>
                <a:sym typeface="+mn-lt"/>
              </a:rPr>
              <a:t> </a:t>
            </a:r>
            <a:r>
              <a:rPr lang="en-US" sz="2400" dirty="0" err="1">
                <a:latin typeface="+mn-lt"/>
                <a:ea typeface="+mn-ea"/>
                <a:cs typeface="+mn-ea"/>
                <a:sym typeface="+mn-lt"/>
              </a:rPr>
              <a:t>tăng</a:t>
            </a:r>
            <a:r>
              <a:rPr lang="en-US" sz="2400" dirty="0">
                <a:latin typeface="+mn-lt"/>
                <a:ea typeface="+mn-ea"/>
                <a:cs typeface="+mn-ea"/>
                <a:sym typeface="+mn-lt"/>
              </a:rPr>
              <a:t> </a:t>
            </a:r>
            <a:r>
              <a:rPr lang="en-US" sz="2400" dirty="0" err="1">
                <a:latin typeface="+mn-lt"/>
                <a:ea typeface="+mn-ea"/>
                <a:cs typeface="+mn-ea"/>
                <a:sym typeface="+mn-lt"/>
              </a:rPr>
              <a:t>tức</a:t>
            </a:r>
            <a:r>
              <a:rPr lang="en-US" sz="2400" dirty="0">
                <a:latin typeface="+mn-lt"/>
                <a:ea typeface="+mn-ea"/>
                <a:cs typeface="+mn-ea"/>
                <a:sym typeface="+mn-lt"/>
              </a:rPr>
              <a:t> </a:t>
            </a:r>
            <a:r>
              <a:rPr lang="en-US" sz="2400" dirty="0" err="1">
                <a:latin typeface="+mn-lt"/>
                <a:ea typeface="+mn-ea"/>
                <a:cs typeface="+mn-ea"/>
                <a:sym typeface="+mn-lt"/>
              </a:rPr>
              <a:t>là</a:t>
            </a:r>
            <a:r>
              <a:rPr lang="en-US" sz="2400" dirty="0">
                <a:latin typeface="+mn-lt"/>
                <a:ea typeface="+mn-ea"/>
                <a:cs typeface="+mn-ea"/>
                <a:sym typeface="+mn-lt"/>
              </a:rPr>
              <a:t> </a:t>
            </a:r>
            <a:r>
              <a:rPr lang="en-US" sz="2400" dirty="0" err="1">
                <a:latin typeface="+mn-lt"/>
                <a:ea typeface="+mn-ea"/>
                <a:cs typeface="+mn-ea"/>
                <a:sym typeface="+mn-lt"/>
              </a:rPr>
              <a:t>sự</a:t>
            </a:r>
            <a:r>
              <a:rPr lang="en-US" sz="2400" dirty="0">
                <a:latin typeface="+mn-lt"/>
                <a:ea typeface="+mn-ea"/>
                <a:cs typeface="+mn-ea"/>
                <a:sym typeface="+mn-lt"/>
              </a:rPr>
              <a:t> </a:t>
            </a:r>
            <a:r>
              <a:rPr lang="en-US" sz="2400" dirty="0" err="1">
                <a:latin typeface="+mn-lt"/>
                <a:ea typeface="+mn-ea"/>
                <a:cs typeface="+mn-ea"/>
                <a:sym typeface="+mn-lt"/>
              </a:rPr>
              <a:t>chênh</a:t>
            </a:r>
            <a:r>
              <a:rPr lang="en-US" sz="2400" dirty="0">
                <a:latin typeface="+mn-lt"/>
                <a:ea typeface="+mn-ea"/>
                <a:cs typeface="+mn-ea"/>
                <a:sym typeface="+mn-lt"/>
              </a:rPr>
              <a:t> </a:t>
            </a:r>
            <a:r>
              <a:rPr lang="en-US" sz="2400" dirty="0" err="1">
                <a:latin typeface="+mn-lt"/>
                <a:ea typeface="+mn-ea"/>
                <a:cs typeface="+mn-ea"/>
                <a:sym typeface="+mn-lt"/>
              </a:rPr>
              <a:t>lệch</a:t>
            </a:r>
            <a:r>
              <a:rPr lang="en-US" sz="2400" dirty="0">
                <a:latin typeface="+mn-lt"/>
                <a:ea typeface="+mn-ea"/>
                <a:cs typeface="+mn-ea"/>
                <a:sym typeface="+mn-lt"/>
              </a:rPr>
              <a:t> </a:t>
            </a:r>
            <a:r>
              <a:rPr lang="en-US" sz="2400" dirty="0" err="1">
                <a:latin typeface="+mn-lt"/>
                <a:ea typeface="+mn-ea"/>
                <a:cs typeface="+mn-ea"/>
                <a:sym typeface="+mn-lt"/>
              </a:rPr>
              <a:t>nồng</a:t>
            </a:r>
            <a:r>
              <a:rPr lang="en-US" sz="2400" dirty="0">
                <a:latin typeface="+mn-lt"/>
                <a:ea typeface="+mn-ea"/>
                <a:cs typeface="+mn-ea"/>
                <a:sym typeface="+mn-lt"/>
              </a:rPr>
              <a:t> </a:t>
            </a:r>
            <a:r>
              <a:rPr lang="en-US" sz="2400" dirty="0" err="1">
                <a:latin typeface="+mn-lt"/>
                <a:ea typeface="+mn-ea"/>
                <a:cs typeface="+mn-ea"/>
                <a:sym typeface="+mn-lt"/>
              </a:rPr>
              <a:t>độ</a:t>
            </a:r>
            <a:r>
              <a:rPr lang="en-US" sz="2400" dirty="0">
                <a:latin typeface="+mn-lt"/>
                <a:ea typeface="+mn-ea"/>
                <a:cs typeface="+mn-ea"/>
                <a:sym typeface="+mn-lt"/>
              </a:rPr>
              <a:t> </a:t>
            </a:r>
            <a:r>
              <a:rPr lang="en-US" sz="2400" dirty="0" err="1">
                <a:latin typeface="+mn-lt"/>
                <a:ea typeface="+mn-ea"/>
                <a:cs typeface="+mn-ea"/>
                <a:sym typeface="+mn-lt"/>
              </a:rPr>
              <a:t>giữa</a:t>
            </a:r>
            <a:r>
              <a:rPr lang="en-US" sz="2400" dirty="0">
                <a:latin typeface="+mn-lt"/>
                <a:ea typeface="+mn-ea"/>
                <a:cs typeface="+mn-ea"/>
                <a:sym typeface="+mn-lt"/>
              </a:rPr>
              <a:t> </a:t>
            </a:r>
            <a:r>
              <a:rPr lang="en-US" sz="2400" dirty="0" err="1">
                <a:latin typeface="+mn-lt"/>
                <a:ea typeface="+mn-ea"/>
                <a:cs typeface="+mn-ea"/>
                <a:sym typeface="+mn-lt"/>
              </a:rPr>
              <a:t>hai</a:t>
            </a:r>
            <a:r>
              <a:rPr lang="en-US" sz="2400" dirty="0">
                <a:latin typeface="+mn-lt"/>
                <a:ea typeface="+mn-ea"/>
                <a:cs typeface="+mn-ea"/>
                <a:sym typeface="+mn-lt"/>
              </a:rPr>
              <a:t> </a:t>
            </a:r>
            <a:r>
              <a:rPr lang="en-US" sz="2400" dirty="0" err="1">
                <a:latin typeface="+mn-lt"/>
                <a:ea typeface="+mn-ea"/>
                <a:cs typeface="+mn-ea"/>
                <a:sym typeface="+mn-lt"/>
              </a:rPr>
              <a:t>vùng</a:t>
            </a:r>
            <a:r>
              <a:rPr lang="en-US" sz="2400" dirty="0">
                <a:latin typeface="+mn-lt"/>
                <a:ea typeface="+mn-ea"/>
                <a:cs typeface="+mn-ea"/>
                <a:sym typeface="+mn-lt"/>
              </a:rPr>
              <a:t> </a:t>
            </a:r>
            <a:r>
              <a:rPr lang="en-US" sz="2400" dirty="0" err="1">
                <a:latin typeface="+mn-lt"/>
                <a:ea typeface="+mn-ea"/>
                <a:cs typeface="+mn-ea"/>
                <a:sym typeface="+mn-lt"/>
              </a:rPr>
              <a:t>tăng</a:t>
            </a:r>
            <a:r>
              <a:rPr lang="en-US" sz="2400" dirty="0">
                <a:latin typeface="+mn-lt"/>
                <a:ea typeface="+mn-ea"/>
                <a:cs typeface="+mn-ea"/>
                <a:sym typeface="+mn-lt"/>
              </a:rPr>
              <a:t>, </a:t>
            </a:r>
            <a:r>
              <a:rPr lang="en-US" sz="2400" dirty="0" err="1">
                <a:latin typeface="+mn-lt"/>
                <a:ea typeface="+mn-ea"/>
                <a:cs typeface="+mn-ea"/>
                <a:sym typeface="+mn-lt"/>
              </a:rPr>
              <a:t>vậy</a:t>
            </a:r>
            <a:r>
              <a:rPr lang="en-US" sz="2400" dirty="0">
                <a:latin typeface="+mn-lt"/>
                <a:ea typeface="+mn-ea"/>
                <a:cs typeface="+mn-ea"/>
                <a:sym typeface="+mn-lt"/>
              </a:rPr>
              <a:t> </a:t>
            </a:r>
            <a:r>
              <a:rPr lang="en-US" sz="2400" dirty="0" err="1">
                <a:latin typeface="+mn-lt"/>
                <a:ea typeface="+mn-ea"/>
                <a:cs typeface="+mn-ea"/>
                <a:sym typeface="+mn-lt"/>
              </a:rPr>
              <a:t>tốc</a:t>
            </a:r>
            <a:r>
              <a:rPr lang="en-US" sz="2400" dirty="0">
                <a:latin typeface="+mn-lt"/>
                <a:ea typeface="+mn-ea"/>
                <a:cs typeface="+mn-ea"/>
                <a:sym typeface="+mn-lt"/>
              </a:rPr>
              <a:t> </a:t>
            </a:r>
            <a:r>
              <a:rPr lang="en-US" sz="2400" dirty="0" err="1">
                <a:latin typeface="+mn-lt"/>
                <a:ea typeface="+mn-ea"/>
                <a:cs typeface="+mn-ea"/>
                <a:sym typeface="+mn-lt"/>
              </a:rPr>
              <a:t>độ</a:t>
            </a:r>
            <a:r>
              <a:rPr lang="en-US" sz="2400" dirty="0">
                <a:latin typeface="+mn-lt"/>
                <a:ea typeface="+mn-ea"/>
                <a:cs typeface="+mn-ea"/>
                <a:sym typeface="+mn-lt"/>
              </a:rPr>
              <a:t> </a:t>
            </a:r>
            <a:r>
              <a:rPr lang="en-US" sz="2400" dirty="0" err="1">
                <a:latin typeface="+mn-lt"/>
                <a:ea typeface="+mn-ea"/>
                <a:cs typeface="+mn-ea"/>
                <a:sym typeface="+mn-lt"/>
              </a:rPr>
              <a:t>khuếch</a:t>
            </a:r>
            <a:r>
              <a:rPr lang="en-US" sz="2400" dirty="0">
                <a:latin typeface="+mn-lt"/>
                <a:ea typeface="+mn-ea"/>
                <a:cs typeface="+mn-ea"/>
                <a:sym typeface="+mn-lt"/>
              </a:rPr>
              <a:t> </a:t>
            </a:r>
            <a:r>
              <a:rPr lang="en-US" sz="2400" dirty="0" err="1">
                <a:latin typeface="+mn-lt"/>
                <a:ea typeface="+mn-ea"/>
                <a:cs typeface="+mn-ea"/>
                <a:sym typeface="+mn-lt"/>
              </a:rPr>
              <a:t>tán</a:t>
            </a:r>
            <a:r>
              <a:rPr lang="en-US" sz="2400" dirty="0">
                <a:latin typeface="+mn-lt"/>
                <a:ea typeface="+mn-ea"/>
                <a:cs typeface="+mn-ea"/>
                <a:sym typeface="+mn-lt"/>
              </a:rPr>
              <a:t> </a:t>
            </a:r>
            <a:r>
              <a:rPr lang="en-US" sz="2400" dirty="0" err="1">
                <a:latin typeface="+mn-lt"/>
                <a:ea typeface="+mn-ea"/>
                <a:cs typeface="+mn-ea"/>
                <a:sym typeface="+mn-lt"/>
              </a:rPr>
              <a:t>sẽ</a:t>
            </a:r>
            <a:r>
              <a:rPr lang="en-US" sz="2400" dirty="0">
                <a:latin typeface="+mn-lt"/>
                <a:ea typeface="+mn-ea"/>
                <a:cs typeface="+mn-ea"/>
                <a:sym typeface="+mn-lt"/>
              </a:rPr>
              <a:t> </a:t>
            </a:r>
            <a:r>
              <a:rPr lang="en-US" sz="2400" dirty="0" err="1">
                <a:latin typeface="+mn-lt"/>
                <a:ea typeface="+mn-ea"/>
                <a:cs typeface="+mn-ea"/>
                <a:sym typeface="+mn-lt"/>
              </a:rPr>
              <a:t>tăng</a:t>
            </a:r>
            <a:r>
              <a:rPr lang="en-US" sz="2400" dirty="0">
                <a:latin typeface="+mn-lt"/>
                <a:ea typeface="+mn-ea"/>
                <a:cs typeface="+mn-ea"/>
                <a:sym typeface="+mn-lt"/>
              </a:rPr>
              <a:t> </a:t>
            </a:r>
            <a:r>
              <a:rPr lang="en-US" sz="2400" dirty="0" err="1">
                <a:latin typeface="+mn-lt"/>
                <a:ea typeface="+mn-ea"/>
                <a:cs typeface="+mn-ea"/>
                <a:sym typeface="+mn-lt"/>
              </a:rPr>
              <a:t>theo</a:t>
            </a:r>
            <a:r>
              <a:rPr lang="en-US" sz="2400" dirty="0">
                <a:latin typeface="+mn-lt"/>
                <a:ea typeface="+mn-ea"/>
                <a:cs typeface="+mn-ea"/>
                <a:sym typeface="+mn-lt"/>
              </a:rPr>
              <a:t> </a:t>
            </a:r>
            <a:r>
              <a:rPr lang="en-US" sz="2400" dirty="0" err="1">
                <a:latin typeface="+mn-lt"/>
                <a:ea typeface="+mn-ea"/>
                <a:cs typeface="+mn-ea"/>
                <a:sym typeface="+mn-lt"/>
              </a:rPr>
              <a:t>để</a:t>
            </a:r>
            <a:r>
              <a:rPr lang="en-US" sz="2400" dirty="0">
                <a:latin typeface="+mn-lt"/>
                <a:ea typeface="+mn-ea"/>
                <a:cs typeface="+mn-ea"/>
                <a:sym typeface="+mn-lt"/>
              </a:rPr>
              <a:t> </a:t>
            </a:r>
            <a:r>
              <a:rPr lang="en-US" sz="2400" dirty="0" err="1">
                <a:latin typeface="+mn-lt"/>
                <a:ea typeface="+mn-ea"/>
                <a:cs typeface="+mn-ea"/>
                <a:sym typeface="+mn-lt"/>
              </a:rPr>
              <a:t>đạt</a:t>
            </a:r>
            <a:r>
              <a:rPr lang="en-US" sz="2400" dirty="0">
                <a:latin typeface="+mn-lt"/>
                <a:ea typeface="+mn-ea"/>
                <a:cs typeface="+mn-ea"/>
                <a:sym typeface="+mn-lt"/>
              </a:rPr>
              <a:t> </a:t>
            </a:r>
            <a:r>
              <a:rPr lang="en-US" sz="2400" dirty="0" err="1">
                <a:latin typeface="+mn-lt"/>
                <a:ea typeface="+mn-ea"/>
                <a:cs typeface="+mn-ea"/>
                <a:sym typeface="+mn-lt"/>
              </a:rPr>
              <a:t>trạng</a:t>
            </a:r>
            <a:r>
              <a:rPr lang="en-US" sz="2400" dirty="0">
                <a:latin typeface="+mn-lt"/>
                <a:ea typeface="+mn-ea"/>
                <a:cs typeface="+mn-ea"/>
                <a:sym typeface="+mn-lt"/>
              </a:rPr>
              <a:t> </a:t>
            </a:r>
            <a:r>
              <a:rPr lang="en-US" sz="2400" dirty="0" err="1">
                <a:latin typeface="+mn-lt"/>
                <a:ea typeface="+mn-ea"/>
                <a:cs typeface="+mn-ea"/>
                <a:sym typeface="+mn-lt"/>
              </a:rPr>
              <a:t>thái</a:t>
            </a:r>
            <a:r>
              <a:rPr lang="en-US" sz="2400" dirty="0">
                <a:latin typeface="+mn-lt"/>
                <a:ea typeface="+mn-ea"/>
                <a:cs typeface="+mn-ea"/>
                <a:sym typeface="+mn-lt"/>
              </a:rPr>
              <a:t> </a:t>
            </a:r>
            <a:r>
              <a:rPr lang="en-US" sz="2400" dirty="0" err="1">
                <a:latin typeface="+mn-lt"/>
                <a:ea typeface="+mn-ea"/>
                <a:cs typeface="+mn-ea"/>
                <a:sym typeface="+mn-lt"/>
              </a:rPr>
              <a:t>cân</a:t>
            </a:r>
            <a:r>
              <a:rPr lang="en-US" sz="2400" dirty="0">
                <a:latin typeface="+mn-lt"/>
                <a:ea typeface="+mn-ea"/>
                <a:cs typeface="+mn-ea"/>
                <a:sym typeface="+mn-lt"/>
              </a:rPr>
              <a:t> </a:t>
            </a:r>
            <a:r>
              <a:rPr lang="en-US" sz="2400" dirty="0" err="1">
                <a:latin typeface="+mn-lt"/>
                <a:ea typeface="+mn-ea"/>
                <a:cs typeface="+mn-ea"/>
                <a:sym typeface="+mn-lt"/>
              </a:rPr>
              <a:t>bằng</a:t>
            </a:r>
            <a:r>
              <a:rPr lang="en-US" sz="2400" dirty="0">
                <a:latin typeface="+mn-lt"/>
                <a:ea typeface="+mn-ea"/>
                <a:cs typeface="+mn-ea"/>
                <a:sym typeface="+mn-lt"/>
              </a:rPr>
              <a:t> </a:t>
            </a:r>
            <a:r>
              <a:rPr lang="en-US" sz="2400" dirty="0" err="1">
                <a:latin typeface="+mn-lt"/>
                <a:ea typeface="+mn-ea"/>
                <a:cs typeface="+mn-ea"/>
                <a:sym typeface="+mn-lt"/>
              </a:rPr>
              <a:t>nhanh</a:t>
            </a:r>
            <a:r>
              <a:rPr lang="en-US" sz="2400" dirty="0">
                <a:latin typeface="+mn-lt"/>
                <a:ea typeface="+mn-ea"/>
                <a:cs typeface="+mn-ea"/>
                <a:sym typeface="+mn-lt"/>
              </a:rPr>
              <a:t> </a:t>
            </a:r>
            <a:r>
              <a:rPr lang="en-US" sz="2400" dirty="0" err="1">
                <a:latin typeface="+mn-lt"/>
                <a:ea typeface="+mn-ea"/>
                <a:cs typeface="+mn-ea"/>
                <a:sym typeface="+mn-lt"/>
              </a:rPr>
              <a:t>nhất</a:t>
            </a:r>
            <a:r>
              <a:rPr lang="en-US" sz="2400" dirty="0">
                <a:latin typeface="+mn-lt"/>
                <a:ea typeface="+mn-ea"/>
                <a:cs typeface="+mn-ea"/>
                <a:sym typeface="+mn-lt"/>
              </a:rPr>
              <a:t>.</a:t>
            </a:r>
          </a:p>
        </p:txBody>
      </p:sp>
      <p:sp>
        <p:nvSpPr>
          <p:cNvPr id="4" name="Arrow: Down 3">
            <a:extLst>
              <a:ext uri="{FF2B5EF4-FFF2-40B4-BE49-F238E27FC236}">
                <a16:creationId xmlns:a16="http://schemas.microsoft.com/office/drawing/2014/main" id="{BE2FDA51-65DB-19CF-4B6F-7173412A1371}"/>
              </a:ext>
            </a:extLst>
          </p:cNvPr>
          <p:cNvSpPr/>
          <p:nvPr/>
        </p:nvSpPr>
        <p:spPr>
          <a:xfrm>
            <a:off x="5801995" y="3171098"/>
            <a:ext cx="544042" cy="74050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spTree>
    <p:extLst>
      <p:ext uri="{BB962C8B-B14F-4D97-AF65-F5344CB8AC3E}">
        <p14:creationId xmlns:p14="http://schemas.microsoft.com/office/powerpoint/2010/main" val="234381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4CC9957-7184-B563-5914-F192B30C50E2}"/>
              </a:ext>
            </a:extLst>
          </p:cNvPr>
          <p:cNvSpPr txBox="1"/>
          <p:nvPr/>
        </p:nvSpPr>
        <p:spPr>
          <a:xfrm>
            <a:off x="570411" y="1469899"/>
            <a:ext cx="11621589"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mj-lt"/>
                <a:cs typeface="+mn-ea"/>
                <a:sym typeface="+mn-lt"/>
              </a:rPr>
              <a:t>2. Sự thẩm thấu</a:t>
            </a:r>
          </a:p>
        </p:txBody>
      </p:sp>
      <p:grpSp>
        <p:nvGrpSpPr>
          <p:cNvPr id="7" name="Group 6">
            <a:extLst>
              <a:ext uri="{FF2B5EF4-FFF2-40B4-BE49-F238E27FC236}">
                <a16:creationId xmlns:a16="http://schemas.microsoft.com/office/drawing/2014/main" id="{D5D347CD-C020-5BD1-37B2-663251C64526}"/>
              </a:ext>
            </a:extLst>
          </p:cNvPr>
          <p:cNvGrpSpPr/>
          <p:nvPr/>
        </p:nvGrpSpPr>
        <p:grpSpPr>
          <a:xfrm>
            <a:off x="6571689" y="2056262"/>
            <a:ext cx="5091991" cy="1586099"/>
            <a:chOff x="3259529" y="1853062"/>
            <a:chExt cx="7510070" cy="1586099"/>
          </a:xfrm>
        </p:grpSpPr>
        <p:sp>
          <p:nvSpPr>
            <p:cNvPr id="4" name="Google Shape;1190;p57">
              <a:extLst>
                <a:ext uri="{FF2B5EF4-FFF2-40B4-BE49-F238E27FC236}">
                  <a16:creationId xmlns:a16="http://schemas.microsoft.com/office/drawing/2014/main" id="{07BD019C-57E8-BACC-906D-76378ED17018}"/>
                </a:ext>
              </a:extLst>
            </p:cNvPr>
            <p:cNvSpPr/>
            <p:nvPr/>
          </p:nvSpPr>
          <p:spPr>
            <a:xfrm flipH="1">
              <a:off x="4952582" y="1853062"/>
              <a:ext cx="5817017" cy="1586099"/>
            </a:xfrm>
            <a:custGeom>
              <a:avLst/>
              <a:gdLst/>
              <a:ahLst/>
              <a:cxnLst/>
              <a:rect l="l" t="t" r="r" b="b"/>
              <a:pathLst>
                <a:path w="95971" h="46461" extrusionOk="0">
                  <a:moveTo>
                    <a:pt x="95970" y="0"/>
                  </a:moveTo>
                  <a:lnTo>
                    <a:pt x="1154" y="2439"/>
                  </a:lnTo>
                  <a:lnTo>
                    <a:pt x="1154" y="2439"/>
                  </a:lnTo>
                  <a:lnTo>
                    <a:pt x="0" y="46460"/>
                  </a:lnTo>
                  <a:lnTo>
                    <a:pt x="92097" y="38302"/>
                  </a:lnTo>
                  <a:lnTo>
                    <a:pt x="95970" y="0"/>
                  </a:lnTo>
                  <a:close/>
                </a:path>
              </a:pathLst>
            </a:custGeom>
            <a:solidFill>
              <a:srgbClr val="FED0AD"/>
            </a:solidFill>
            <a:ln>
              <a:noFill/>
            </a:ln>
          </p:spPr>
          <p:txBody>
            <a:bodyPr spcFirstLastPara="1" wrap="square" lIns="121900" tIns="121900" rIns="121900" bIns="121900" anchor="ctr" anchorCtr="0">
              <a:noAutofit/>
            </a:bodyPr>
            <a:lstStyle/>
            <a:p>
              <a:pPr algn="ctr">
                <a:lnSpc>
                  <a:spcPct val="150000"/>
                </a:lnSpc>
                <a:spcBef>
                  <a:spcPts val="400"/>
                </a:spcBef>
                <a:spcAft>
                  <a:spcPts val="400"/>
                </a:spcAft>
              </a:pPr>
              <a:r>
                <a:rPr lang="en-US" sz="2400" kern="1200" dirty="0" err="1">
                  <a:solidFill>
                    <a:prstClr val="black"/>
                  </a:solidFill>
                  <a:latin typeface="+mj-lt"/>
                  <a:cs typeface="+mn-ea"/>
                  <a:sym typeface="+mn-lt"/>
                </a:rPr>
                <a:t>Mô</a:t>
              </a:r>
              <a:r>
                <a:rPr lang="en-US" sz="2400" kern="1200" dirty="0">
                  <a:solidFill>
                    <a:prstClr val="black"/>
                  </a:solidFill>
                  <a:latin typeface="+mj-lt"/>
                  <a:cs typeface="+mn-ea"/>
                  <a:sym typeface="+mn-lt"/>
                </a:rPr>
                <a:t> </a:t>
              </a:r>
              <a:r>
                <a:rPr lang="en-US" sz="2400" kern="1200" dirty="0" err="1">
                  <a:solidFill>
                    <a:prstClr val="black"/>
                  </a:solidFill>
                  <a:latin typeface="+mj-lt"/>
                  <a:cs typeface="+mn-ea"/>
                  <a:sym typeface="+mn-lt"/>
                </a:rPr>
                <a:t>tả</a:t>
              </a:r>
              <a:r>
                <a:rPr lang="en-US" sz="2400" kern="1200" dirty="0">
                  <a:solidFill>
                    <a:prstClr val="black"/>
                  </a:solidFill>
                  <a:latin typeface="+mj-lt"/>
                  <a:cs typeface="+mn-ea"/>
                  <a:sym typeface="+mn-lt"/>
                </a:rPr>
                <a:t> </a:t>
              </a:r>
              <a:r>
                <a:rPr lang="en-US" sz="2400" kern="1200" dirty="0" err="1">
                  <a:solidFill>
                    <a:prstClr val="black"/>
                  </a:solidFill>
                  <a:latin typeface="+mj-lt"/>
                  <a:cs typeface="+mn-ea"/>
                  <a:sym typeface="+mn-lt"/>
                </a:rPr>
                <a:t>hiện</a:t>
              </a:r>
              <a:r>
                <a:rPr lang="en-US" sz="2400" kern="1200" dirty="0">
                  <a:solidFill>
                    <a:prstClr val="black"/>
                  </a:solidFill>
                  <a:latin typeface="+mj-lt"/>
                  <a:cs typeface="+mn-ea"/>
                  <a:sym typeface="+mn-lt"/>
                </a:rPr>
                <a:t> </a:t>
              </a:r>
              <a:r>
                <a:rPr lang="en-US" sz="2400" kern="1200" dirty="0" err="1">
                  <a:solidFill>
                    <a:prstClr val="black"/>
                  </a:solidFill>
                  <a:latin typeface="+mj-lt"/>
                  <a:cs typeface="+mn-ea"/>
                  <a:sym typeface="+mn-lt"/>
                </a:rPr>
                <a:t>tượng</a:t>
              </a:r>
              <a:r>
                <a:rPr lang="en-US" sz="2400" kern="1200" dirty="0">
                  <a:solidFill>
                    <a:prstClr val="black"/>
                  </a:solidFill>
                  <a:latin typeface="+mj-lt"/>
                  <a:cs typeface="+mn-ea"/>
                  <a:sym typeface="+mn-lt"/>
                </a:rPr>
                <a:t> </a:t>
              </a:r>
              <a:r>
                <a:rPr lang="en-US" sz="2400" kern="1200" dirty="0" err="1">
                  <a:solidFill>
                    <a:prstClr val="black"/>
                  </a:solidFill>
                  <a:latin typeface="+mj-lt"/>
                  <a:cs typeface="+mn-ea"/>
                  <a:sym typeface="+mn-lt"/>
                </a:rPr>
                <a:t>muối</a:t>
              </a:r>
              <a:r>
                <a:rPr lang="en-US" sz="2400" kern="1200" dirty="0">
                  <a:solidFill>
                    <a:prstClr val="black"/>
                  </a:solidFill>
                  <a:latin typeface="+mj-lt"/>
                  <a:cs typeface="+mn-ea"/>
                  <a:sym typeface="+mn-lt"/>
                </a:rPr>
                <a:t> </a:t>
              </a:r>
              <a:r>
                <a:rPr lang="en-US" sz="2400" kern="1200" dirty="0" err="1">
                  <a:solidFill>
                    <a:prstClr val="black"/>
                  </a:solidFill>
                  <a:latin typeface="+mj-lt"/>
                  <a:cs typeface="+mn-ea"/>
                  <a:sym typeface="+mn-lt"/>
                </a:rPr>
                <a:t>dưa</a:t>
              </a:r>
              <a:r>
                <a:rPr lang="en-US" sz="2400" kern="1200" dirty="0">
                  <a:solidFill>
                    <a:prstClr val="black"/>
                  </a:solidFill>
                  <a:latin typeface="+mj-lt"/>
                  <a:cs typeface="+mn-ea"/>
                  <a:sym typeface="+mn-lt"/>
                </a:rPr>
                <a:t> </a:t>
              </a:r>
              <a:r>
                <a:rPr lang="en-US" sz="2400" kern="1200" dirty="0" err="1">
                  <a:solidFill>
                    <a:prstClr val="black"/>
                  </a:solidFill>
                  <a:latin typeface="+mj-lt"/>
                  <a:cs typeface="+mn-ea"/>
                  <a:sym typeface="+mn-lt"/>
                </a:rPr>
                <a:t>cải</a:t>
              </a:r>
              <a:r>
                <a:rPr lang="en-US" sz="2400" kern="1200" dirty="0">
                  <a:solidFill>
                    <a:prstClr val="black"/>
                  </a:solidFill>
                  <a:latin typeface="+mj-lt"/>
                  <a:cs typeface="+mn-ea"/>
                  <a:sym typeface="+mn-lt"/>
                </a:rPr>
                <a:t>.</a:t>
              </a:r>
            </a:p>
          </p:txBody>
        </p:sp>
        <p:sp>
          <p:nvSpPr>
            <p:cNvPr id="5" name="Google Shape;1196;p57">
              <a:extLst>
                <a:ext uri="{FF2B5EF4-FFF2-40B4-BE49-F238E27FC236}">
                  <a16:creationId xmlns:a16="http://schemas.microsoft.com/office/drawing/2014/main" id="{B253A90A-2A6D-6344-5F8A-D33B015CA232}"/>
                </a:ext>
              </a:extLst>
            </p:cNvPr>
            <p:cNvSpPr/>
            <p:nvPr/>
          </p:nvSpPr>
          <p:spPr>
            <a:xfrm rot="20265038" flipH="1">
              <a:off x="3259529" y="2192005"/>
              <a:ext cx="1909667" cy="1049900"/>
            </a:xfrm>
            <a:custGeom>
              <a:avLst/>
              <a:gdLst/>
              <a:ahLst/>
              <a:cxnLst/>
              <a:rect l="l" t="t" r="r" b="b"/>
              <a:pathLst>
                <a:path w="57290" h="31497" extrusionOk="0">
                  <a:moveTo>
                    <a:pt x="57289" y="1"/>
                  </a:moveTo>
                  <a:lnTo>
                    <a:pt x="34677" y="5473"/>
                  </a:lnTo>
                  <a:lnTo>
                    <a:pt x="33227" y="726"/>
                  </a:lnTo>
                  <a:lnTo>
                    <a:pt x="23107" y="10318"/>
                  </a:lnTo>
                  <a:lnTo>
                    <a:pt x="17916" y="3314"/>
                  </a:lnTo>
                  <a:lnTo>
                    <a:pt x="1" y="12757"/>
                  </a:lnTo>
                  <a:lnTo>
                    <a:pt x="3149" y="31496"/>
                  </a:lnTo>
                  <a:lnTo>
                    <a:pt x="18921" y="15806"/>
                  </a:lnTo>
                  <a:lnTo>
                    <a:pt x="23223" y="20751"/>
                  </a:lnTo>
                  <a:lnTo>
                    <a:pt x="30985" y="9412"/>
                  </a:lnTo>
                  <a:lnTo>
                    <a:pt x="33589" y="13334"/>
                  </a:lnTo>
                  <a:lnTo>
                    <a:pt x="57289" y="1"/>
                  </a:lnTo>
                  <a:close/>
                </a:path>
              </a:pathLst>
            </a:custGeom>
            <a:solidFill>
              <a:srgbClr val="FED0AD"/>
            </a:solidFill>
            <a:ln>
              <a:noFill/>
            </a:ln>
          </p:spPr>
          <p:txBody>
            <a:bodyPr spcFirstLastPara="1" wrap="square" lIns="121900" tIns="121900" rIns="121900" bIns="121900" anchor="ctr" anchorCtr="0">
              <a:noAutofit/>
            </a:bodyPr>
            <a:lstStyle/>
            <a:p>
              <a:endParaRPr sz="3200">
                <a:cs typeface="+mn-ea"/>
                <a:sym typeface="+mn-lt"/>
              </a:endParaRPr>
            </a:p>
          </p:txBody>
        </p:sp>
      </p:grpSp>
      <p:pic>
        <p:nvPicPr>
          <p:cNvPr id="6" name="image35.jpg" descr="Ăn nhiều dưa cải muối có tốt không? Ăn dưa cải muối như thế nào là đúng  cách an toàn cho sức khỏe?">
            <a:extLst>
              <a:ext uri="{FF2B5EF4-FFF2-40B4-BE49-F238E27FC236}">
                <a16:creationId xmlns:a16="http://schemas.microsoft.com/office/drawing/2014/main" id="{CEC30E3D-3C35-04F5-8EDD-B5A7DD097C32}"/>
              </a:ext>
            </a:extLst>
          </p:cNvPr>
          <p:cNvPicPr/>
          <p:nvPr/>
        </p:nvPicPr>
        <p:blipFill>
          <a:blip r:embed="rId3"/>
          <a:srcRect/>
          <a:stretch>
            <a:fillRect/>
          </a:stretch>
        </p:blipFill>
        <p:spPr>
          <a:xfrm>
            <a:off x="658233" y="2274083"/>
            <a:ext cx="5637553" cy="2668684"/>
          </a:xfrm>
          <a:prstGeom prst="rect">
            <a:avLst/>
          </a:prstGeom>
          <a:ln/>
        </p:spPr>
      </p:pic>
    </p:spTree>
    <p:extLst>
      <p:ext uri="{BB962C8B-B14F-4D97-AF65-F5344CB8AC3E}">
        <p14:creationId xmlns:p14="http://schemas.microsoft.com/office/powerpoint/2010/main" val="350018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670560" y="1567324"/>
            <a:ext cx="11023600" cy="2229841"/>
          </a:xfrm>
          <a:prstGeom prst="rect">
            <a:avLst/>
          </a:prstGeom>
          <a:noFill/>
        </p:spPr>
        <p:txBody>
          <a:bodyPr wrap="square">
            <a:spAutoFit/>
          </a:bodyPr>
          <a:lstStyle/>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Sau khi cho cải vào lọ và cho muối vào, tại sao trong lọ có nước? </a:t>
            </a:r>
          </a:p>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Tại sao rau cải mặn? </a:t>
            </a:r>
          </a:p>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Tại sao ban đầu lọ đầy cải, sau một thời gian ngắn chỉ còn lại khoảng nửa lọ?</a:t>
            </a:r>
          </a:p>
        </p:txBody>
      </p:sp>
      <p:pic>
        <p:nvPicPr>
          <p:cNvPr id="2" name="Picture 1">
            <a:extLst>
              <a:ext uri="{FF2B5EF4-FFF2-40B4-BE49-F238E27FC236}">
                <a16:creationId xmlns:a16="http://schemas.microsoft.com/office/drawing/2014/main" id="{802B58C9-03FB-0C3A-CD97-D0E304DA17F4}"/>
              </a:ext>
            </a:extLst>
          </p:cNvPr>
          <p:cNvPicPr>
            <a:picLocks noChangeAspect="1"/>
          </p:cNvPicPr>
          <p:nvPr/>
        </p:nvPicPr>
        <p:blipFill rotWithShape="1">
          <a:blip r:embed="rId3"/>
          <a:srcRect l="5976" t="2005" r="66826" b="54380"/>
          <a:stretch/>
        </p:blipFill>
        <p:spPr>
          <a:xfrm>
            <a:off x="8772808" y="3908522"/>
            <a:ext cx="3064543" cy="2764307"/>
          </a:xfrm>
          <a:prstGeom prst="rect">
            <a:avLst/>
          </a:prstGeom>
        </p:spPr>
      </p:pic>
    </p:spTree>
    <p:extLst>
      <p:ext uri="{BB962C8B-B14F-4D97-AF65-F5344CB8AC3E}">
        <p14:creationId xmlns:p14="http://schemas.microsoft.com/office/powerpoint/2010/main" val="106007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7">
            <a:extLst>
              <a:ext uri="{FF2B5EF4-FFF2-40B4-BE49-F238E27FC236}">
                <a16:creationId xmlns:a16="http://schemas.microsoft.com/office/drawing/2014/main" id="{DF2F1375-63C3-52B9-917A-D6562A61CB74}"/>
              </a:ext>
            </a:extLst>
          </p:cNvPr>
          <p:cNvSpPr/>
          <p:nvPr/>
        </p:nvSpPr>
        <p:spPr>
          <a:xfrm>
            <a:off x="561857" y="1699080"/>
            <a:ext cx="11242064" cy="1084760"/>
          </a:xfrm>
          <a:prstGeom prst="roundRect">
            <a:avLst/>
          </a:prstGeom>
          <a:solidFill>
            <a:schemeClr val="bg1"/>
          </a:solidFill>
          <a:ln w="3810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400"/>
              </a:spcBef>
              <a:spcAft>
                <a:spcPts val="400"/>
              </a:spcAft>
            </a:pPr>
            <a:r>
              <a:rPr lang="en-US" sz="2400" dirty="0">
                <a:solidFill>
                  <a:srgbClr val="000000"/>
                </a:solidFill>
                <a:cs typeface="+mn-ea"/>
                <a:sym typeface="+mn-lt"/>
              </a:rPr>
              <a:t>Quan </a:t>
            </a:r>
            <a:r>
              <a:rPr lang="en-US" sz="2400" dirty="0" err="1">
                <a:solidFill>
                  <a:srgbClr val="000000"/>
                </a:solidFill>
                <a:cs typeface="+mn-ea"/>
                <a:sym typeface="+mn-lt"/>
              </a:rPr>
              <a:t>sát</a:t>
            </a:r>
            <a:r>
              <a:rPr lang="en-US" sz="2400" dirty="0">
                <a:solidFill>
                  <a:srgbClr val="000000"/>
                </a:solidFill>
                <a:cs typeface="+mn-ea"/>
                <a:sym typeface="+mn-lt"/>
              </a:rPr>
              <a:t> </a:t>
            </a:r>
            <a:r>
              <a:rPr lang="en-US" sz="2400" dirty="0" err="1">
                <a:solidFill>
                  <a:srgbClr val="000000"/>
                </a:solidFill>
                <a:cs typeface="+mn-ea"/>
                <a:sym typeface="+mn-lt"/>
              </a:rPr>
              <a:t>hình</a:t>
            </a:r>
            <a:r>
              <a:rPr lang="en-US" sz="2400" dirty="0">
                <a:solidFill>
                  <a:srgbClr val="000000"/>
                </a:solidFill>
                <a:cs typeface="+mn-ea"/>
                <a:sym typeface="+mn-lt"/>
              </a:rPr>
              <a:t> 9.6 SGK </a:t>
            </a:r>
            <a:r>
              <a:rPr lang="en-US" sz="2400" dirty="0" err="1">
                <a:solidFill>
                  <a:srgbClr val="000000"/>
                </a:solidFill>
                <a:cs typeface="+mn-ea"/>
                <a:sym typeface="+mn-lt"/>
              </a:rPr>
              <a:t>và</a:t>
            </a:r>
            <a:r>
              <a:rPr lang="en-US" sz="2400" dirty="0">
                <a:solidFill>
                  <a:srgbClr val="000000"/>
                </a:solidFill>
                <a:cs typeface="+mn-ea"/>
                <a:sym typeface="+mn-lt"/>
              </a:rPr>
              <a:t> </a:t>
            </a:r>
            <a:r>
              <a:rPr lang="en-US" sz="2400" dirty="0" err="1">
                <a:solidFill>
                  <a:srgbClr val="000000"/>
                </a:solidFill>
                <a:cs typeface="+mn-ea"/>
                <a:sym typeface="+mn-lt"/>
              </a:rPr>
              <a:t>trả</a:t>
            </a:r>
            <a:r>
              <a:rPr lang="en-US" sz="2400" dirty="0">
                <a:solidFill>
                  <a:srgbClr val="000000"/>
                </a:solidFill>
                <a:cs typeface="+mn-ea"/>
                <a:sym typeface="+mn-lt"/>
              </a:rPr>
              <a:t> </a:t>
            </a:r>
            <a:r>
              <a:rPr lang="en-US" sz="2400" dirty="0" err="1">
                <a:solidFill>
                  <a:srgbClr val="000000"/>
                </a:solidFill>
                <a:cs typeface="+mn-ea"/>
                <a:sym typeface="+mn-lt"/>
              </a:rPr>
              <a:t>lời</a:t>
            </a:r>
            <a:r>
              <a:rPr lang="en-US" sz="2400" dirty="0">
                <a:solidFill>
                  <a:srgbClr val="000000"/>
                </a:solidFill>
                <a:cs typeface="+mn-ea"/>
                <a:sym typeface="+mn-lt"/>
              </a:rPr>
              <a:t> </a:t>
            </a:r>
            <a:r>
              <a:rPr lang="en-US" sz="2400" dirty="0" err="1">
                <a:solidFill>
                  <a:srgbClr val="000000"/>
                </a:solidFill>
                <a:cs typeface="+mn-ea"/>
                <a:sym typeface="+mn-lt"/>
              </a:rPr>
              <a:t>câu</a:t>
            </a:r>
            <a:r>
              <a:rPr lang="en-US" sz="2400" dirty="0">
                <a:solidFill>
                  <a:srgbClr val="000000"/>
                </a:solidFill>
                <a:cs typeface="+mn-ea"/>
                <a:sym typeface="+mn-lt"/>
              </a:rPr>
              <a:t> </a:t>
            </a:r>
            <a:r>
              <a:rPr lang="en-US" sz="2400" dirty="0" err="1">
                <a:solidFill>
                  <a:srgbClr val="000000"/>
                </a:solidFill>
                <a:cs typeface="+mn-ea"/>
                <a:sym typeface="+mn-lt"/>
              </a:rPr>
              <a:t>hỏi</a:t>
            </a:r>
            <a:r>
              <a:rPr lang="en-US" sz="2400" dirty="0">
                <a:solidFill>
                  <a:srgbClr val="000000"/>
                </a:solidFill>
                <a:cs typeface="+mn-ea"/>
                <a:sym typeface="+mn-lt"/>
              </a:rPr>
              <a:t>: Các </a:t>
            </a:r>
            <a:r>
              <a:rPr lang="en-US" sz="2400" dirty="0" err="1">
                <a:solidFill>
                  <a:srgbClr val="000000"/>
                </a:solidFill>
                <a:cs typeface="+mn-ea"/>
                <a:sym typeface="+mn-lt"/>
              </a:rPr>
              <a:t>phân</a:t>
            </a:r>
            <a:r>
              <a:rPr lang="en-US" sz="2400" dirty="0">
                <a:solidFill>
                  <a:srgbClr val="000000"/>
                </a:solidFill>
                <a:cs typeface="+mn-ea"/>
                <a:sym typeface="+mn-lt"/>
              </a:rPr>
              <a:t> </a:t>
            </a:r>
            <a:r>
              <a:rPr lang="en-US" sz="2400" dirty="0" err="1">
                <a:solidFill>
                  <a:srgbClr val="000000"/>
                </a:solidFill>
                <a:cs typeface="+mn-ea"/>
                <a:sym typeface="+mn-lt"/>
              </a:rPr>
              <a:t>tử</a:t>
            </a:r>
            <a:r>
              <a:rPr lang="en-US" sz="2400" dirty="0">
                <a:solidFill>
                  <a:srgbClr val="000000"/>
                </a:solidFill>
                <a:cs typeface="+mn-ea"/>
                <a:sym typeface="+mn-lt"/>
              </a:rPr>
              <a:t> </a:t>
            </a:r>
            <a:r>
              <a:rPr lang="en-US" sz="2400" dirty="0" err="1">
                <a:solidFill>
                  <a:srgbClr val="000000"/>
                </a:solidFill>
                <a:cs typeface="+mn-ea"/>
                <a:sym typeface="+mn-lt"/>
              </a:rPr>
              <a:t>nước</a:t>
            </a:r>
            <a:r>
              <a:rPr lang="en-US" sz="2400" dirty="0">
                <a:solidFill>
                  <a:srgbClr val="000000"/>
                </a:solidFill>
                <a:cs typeface="+mn-ea"/>
                <a:sym typeface="+mn-lt"/>
              </a:rPr>
              <a:t> </a:t>
            </a:r>
            <a:r>
              <a:rPr lang="en-US" sz="2400" dirty="0" err="1">
                <a:solidFill>
                  <a:srgbClr val="000000"/>
                </a:solidFill>
                <a:cs typeface="+mn-ea"/>
                <a:sym typeface="+mn-lt"/>
              </a:rPr>
              <a:t>và</a:t>
            </a:r>
            <a:r>
              <a:rPr lang="en-US" sz="2400" dirty="0">
                <a:solidFill>
                  <a:srgbClr val="000000"/>
                </a:solidFill>
                <a:cs typeface="+mn-ea"/>
                <a:sym typeface="+mn-lt"/>
              </a:rPr>
              <a:t> </a:t>
            </a:r>
            <a:r>
              <a:rPr lang="en-US" sz="2400" dirty="0" err="1">
                <a:solidFill>
                  <a:srgbClr val="000000"/>
                </a:solidFill>
                <a:cs typeface="+mn-ea"/>
                <a:sym typeface="+mn-lt"/>
              </a:rPr>
              <a:t>chất</a:t>
            </a:r>
            <a:r>
              <a:rPr lang="en-US" sz="2400" dirty="0">
                <a:solidFill>
                  <a:srgbClr val="000000"/>
                </a:solidFill>
                <a:cs typeface="+mn-ea"/>
                <a:sym typeface="+mn-lt"/>
              </a:rPr>
              <a:t> tan </a:t>
            </a:r>
            <a:r>
              <a:rPr lang="en-US" sz="2400" dirty="0" err="1">
                <a:solidFill>
                  <a:srgbClr val="000000"/>
                </a:solidFill>
                <a:cs typeface="+mn-ea"/>
                <a:sym typeface="+mn-lt"/>
              </a:rPr>
              <a:t>dị</a:t>
            </a:r>
            <a:r>
              <a:rPr lang="en-US" sz="2400" dirty="0">
                <a:solidFill>
                  <a:srgbClr val="000000"/>
                </a:solidFill>
                <a:cs typeface="+mn-ea"/>
                <a:sym typeface="+mn-lt"/>
              </a:rPr>
              <a:t> </a:t>
            </a:r>
            <a:r>
              <a:rPr lang="en-US" sz="2400" dirty="0" err="1">
                <a:solidFill>
                  <a:srgbClr val="000000"/>
                </a:solidFill>
                <a:cs typeface="+mn-ea"/>
                <a:sym typeface="+mn-lt"/>
              </a:rPr>
              <a:t>chuyển</a:t>
            </a:r>
            <a:r>
              <a:rPr lang="en-US" sz="2400" dirty="0">
                <a:solidFill>
                  <a:srgbClr val="000000"/>
                </a:solidFill>
                <a:cs typeface="+mn-ea"/>
                <a:sym typeface="+mn-lt"/>
              </a:rPr>
              <a:t> </a:t>
            </a:r>
            <a:r>
              <a:rPr lang="en-US" sz="2400" dirty="0" err="1">
                <a:solidFill>
                  <a:srgbClr val="000000"/>
                </a:solidFill>
                <a:cs typeface="+mn-ea"/>
                <a:sym typeface="+mn-lt"/>
              </a:rPr>
              <a:t>như</a:t>
            </a:r>
            <a:r>
              <a:rPr lang="en-US" sz="2400" dirty="0">
                <a:solidFill>
                  <a:srgbClr val="000000"/>
                </a:solidFill>
                <a:cs typeface="+mn-ea"/>
                <a:sym typeface="+mn-lt"/>
              </a:rPr>
              <a:t> </a:t>
            </a:r>
            <a:r>
              <a:rPr lang="en-US" sz="2400" dirty="0" err="1">
                <a:solidFill>
                  <a:srgbClr val="000000"/>
                </a:solidFill>
                <a:cs typeface="+mn-ea"/>
                <a:sym typeface="+mn-lt"/>
              </a:rPr>
              <a:t>thế</a:t>
            </a:r>
            <a:r>
              <a:rPr lang="en-US" sz="2400" dirty="0">
                <a:solidFill>
                  <a:srgbClr val="000000"/>
                </a:solidFill>
                <a:cs typeface="+mn-ea"/>
                <a:sym typeface="+mn-lt"/>
              </a:rPr>
              <a:t> </a:t>
            </a:r>
            <a:r>
              <a:rPr lang="en-US" sz="2400" dirty="0" err="1">
                <a:solidFill>
                  <a:srgbClr val="000000"/>
                </a:solidFill>
                <a:cs typeface="+mn-ea"/>
                <a:sym typeface="+mn-lt"/>
              </a:rPr>
              <a:t>nào</a:t>
            </a:r>
            <a:r>
              <a:rPr lang="en-US" sz="2400" dirty="0">
                <a:solidFill>
                  <a:srgbClr val="000000"/>
                </a:solidFill>
                <a:cs typeface="+mn-ea"/>
                <a:sym typeface="+mn-lt"/>
              </a:rPr>
              <a:t> qua </a:t>
            </a:r>
            <a:r>
              <a:rPr lang="en-US" sz="2400" dirty="0" err="1">
                <a:solidFill>
                  <a:srgbClr val="000000"/>
                </a:solidFill>
                <a:cs typeface="+mn-ea"/>
                <a:sym typeface="+mn-lt"/>
              </a:rPr>
              <a:t>màng</a:t>
            </a:r>
            <a:r>
              <a:rPr lang="en-US" sz="2400" dirty="0">
                <a:solidFill>
                  <a:srgbClr val="000000"/>
                </a:solidFill>
                <a:cs typeface="+mn-ea"/>
                <a:sym typeface="+mn-lt"/>
              </a:rPr>
              <a:t> </a:t>
            </a:r>
            <a:r>
              <a:rPr lang="en-US" sz="2400" dirty="0" err="1">
                <a:solidFill>
                  <a:srgbClr val="000000"/>
                </a:solidFill>
                <a:cs typeface="+mn-ea"/>
                <a:sym typeface="+mn-lt"/>
              </a:rPr>
              <a:t>bán</a:t>
            </a:r>
            <a:r>
              <a:rPr lang="en-US" sz="2400" dirty="0">
                <a:solidFill>
                  <a:srgbClr val="000000"/>
                </a:solidFill>
                <a:cs typeface="+mn-ea"/>
                <a:sym typeface="+mn-lt"/>
              </a:rPr>
              <a:t> </a:t>
            </a:r>
            <a:r>
              <a:rPr lang="en-US" sz="2400" dirty="0" err="1">
                <a:solidFill>
                  <a:srgbClr val="000000"/>
                </a:solidFill>
                <a:cs typeface="+mn-ea"/>
                <a:sym typeface="+mn-lt"/>
              </a:rPr>
              <a:t>thấm</a:t>
            </a:r>
            <a:r>
              <a:rPr lang="en-US" sz="2400" dirty="0">
                <a:solidFill>
                  <a:srgbClr val="000000"/>
                </a:solidFill>
                <a:cs typeface="+mn-ea"/>
                <a:sym typeface="+mn-lt"/>
              </a:rPr>
              <a:t>? Thế </a:t>
            </a:r>
            <a:r>
              <a:rPr lang="en-US" sz="2400" dirty="0" err="1">
                <a:solidFill>
                  <a:srgbClr val="000000"/>
                </a:solidFill>
                <a:cs typeface="+mn-ea"/>
                <a:sym typeface="+mn-lt"/>
              </a:rPr>
              <a:t>nào</a:t>
            </a:r>
            <a:r>
              <a:rPr lang="en-US" sz="2400" dirty="0">
                <a:solidFill>
                  <a:srgbClr val="000000"/>
                </a:solidFill>
                <a:cs typeface="+mn-ea"/>
                <a:sym typeface="+mn-lt"/>
              </a:rPr>
              <a:t> </a:t>
            </a:r>
            <a:r>
              <a:rPr lang="en-US" sz="2400" dirty="0" err="1">
                <a:solidFill>
                  <a:srgbClr val="000000"/>
                </a:solidFill>
                <a:cs typeface="+mn-ea"/>
                <a:sym typeface="+mn-lt"/>
              </a:rPr>
              <a:t>là</a:t>
            </a:r>
            <a:r>
              <a:rPr lang="en-US" sz="2400" dirty="0">
                <a:solidFill>
                  <a:srgbClr val="000000"/>
                </a:solidFill>
                <a:cs typeface="+mn-ea"/>
                <a:sym typeface="+mn-lt"/>
              </a:rPr>
              <a:t> </a:t>
            </a:r>
            <a:r>
              <a:rPr lang="en-US" sz="2400" dirty="0" err="1">
                <a:solidFill>
                  <a:srgbClr val="000000"/>
                </a:solidFill>
                <a:cs typeface="+mn-ea"/>
                <a:sym typeface="+mn-lt"/>
              </a:rPr>
              <a:t>thẩm</a:t>
            </a:r>
            <a:r>
              <a:rPr lang="en-US" sz="2400" dirty="0">
                <a:solidFill>
                  <a:srgbClr val="000000"/>
                </a:solidFill>
                <a:cs typeface="+mn-ea"/>
                <a:sym typeface="+mn-lt"/>
              </a:rPr>
              <a:t> </a:t>
            </a:r>
            <a:r>
              <a:rPr lang="en-US" sz="2400" dirty="0" err="1">
                <a:solidFill>
                  <a:srgbClr val="000000"/>
                </a:solidFill>
                <a:cs typeface="+mn-ea"/>
                <a:sym typeface="+mn-lt"/>
              </a:rPr>
              <a:t>thấu</a:t>
            </a:r>
            <a:r>
              <a:rPr lang="en-US" sz="2400" dirty="0">
                <a:solidFill>
                  <a:srgbClr val="000000"/>
                </a:solidFill>
                <a:cs typeface="+mn-ea"/>
                <a:sym typeface="+mn-lt"/>
              </a:rPr>
              <a:t>?</a:t>
            </a:r>
            <a:endParaRPr lang="en-US" sz="2400" dirty="0">
              <a:cs typeface="+mn-ea"/>
              <a:sym typeface="+mn-lt"/>
            </a:endParaRPr>
          </a:p>
        </p:txBody>
      </p:sp>
      <p:pic>
        <p:nvPicPr>
          <p:cNvPr id="6" name="Picture 5">
            <a:extLst>
              <a:ext uri="{FF2B5EF4-FFF2-40B4-BE49-F238E27FC236}">
                <a16:creationId xmlns:a16="http://schemas.microsoft.com/office/drawing/2014/main" id="{E558BE1C-D9AF-F001-D3FB-422C1887C304}"/>
              </a:ext>
            </a:extLst>
          </p:cNvPr>
          <p:cNvPicPr>
            <a:picLocks noChangeAspect="1"/>
          </p:cNvPicPr>
          <p:nvPr/>
        </p:nvPicPr>
        <p:blipFill>
          <a:blip r:embed="rId3"/>
          <a:srcRect t="657" b="657"/>
          <a:stretch/>
        </p:blipFill>
        <p:spPr>
          <a:xfrm>
            <a:off x="6685280" y="3909904"/>
            <a:ext cx="5222240" cy="2773622"/>
          </a:xfrm>
          <a:prstGeom prst="rect">
            <a:avLst/>
          </a:prstGeom>
        </p:spPr>
      </p:pic>
      <p:sp>
        <p:nvSpPr>
          <p:cNvPr id="8" name="TextBox 7">
            <a:extLst>
              <a:ext uri="{FF2B5EF4-FFF2-40B4-BE49-F238E27FC236}">
                <a16:creationId xmlns:a16="http://schemas.microsoft.com/office/drawing/2014/main" id="{E0BA5CA0-CE38-A469-ED70-D6D9E9516B39}"/>
              </a:ext>
            </a:extLst>
          </p:cNvPr>
          <p:cNvSpPr txBox="1"/>
          <p:nvPr/>
        </p:nvSpPr>
        <p:spPr>
          <a:xfrm>
            <a:off x="508000" y="2796684"/>
            <a:ext cx="11165840" cy="1121846"/>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Là sự di chuyển của các phân tử nước qua màng bán thấm (ví dụ màng sinh chất) ngăn cách giữa hai vùng có nồng độ chất tan khác nhau. </a:t>
            </a:r>
          </a:p>
        </p:txBody>
      </p:sp>
      <p:sp>
        <p:nvSpPr>
          <p:cNvPr id="12" name="TextBox 11">
            <a:extLst>
              <a:ext uri="{FF2B5EF4-FFF2-40B4-BE49-F238E27FC236}">
                <a16:creationId xmlns:a16="http://schemas.microsoft.com/office/drawing/2014/main" id="{8562C536-CBBF-B744-0766-ADE710489176}"/>
              </a:ext>
            </a:extLst>
          </p:cNvPr>
          <p:cNvSpPr txBox="1"/>
          <p:nvPr/>
        </p:nvSpPr>
        <p:spPr>
          <a:xfrm>
            <a:off x="487680" y="3841988"/>
            <a:ext cx="5943600" cy="2791983"/>
          </a:xfrm>
          <a:prstGeom prst="rect">
            <a:avLst/>
          </a:prstGeom>
          <a:noFill/>
        </p:spPr>
        <p:txBody>
          <a:bodyPr wrap="square">
            <a:spAutoFit/>
          </a:bodyPr>
          <a:lstStyle/>
          <a:p>
            <a:pPr algn="just">
              <a:lnSpc>
                <a:spcPct val="150000"/>
              </a:lnSpc>
            </a:pPr>
            <a:r>
              <a:rPr lang="vi-VN" sz="2400" kern="1200" dirty="0">
                <a:solidFill>
                  <a:prstClr val="black"/>
                </a:solidFill>
                <a:latin typeface="UTM Avo"/>
                <a:cs typeface="+mn-ea"/>
                <a:sym typeface="+mn-lt"/>
              </a:rPr>
              <a:t>Vùng có nhiều phân tử nước (nồng độ chất tan thấp) được gọi là vùng có thế nước cao, vùng có ít phân tử nước hơn (nồng độ chất tan cao) là vùng có thế nước thấp.</a:t>
            </a:r>
            <a:endParaRPr lang="en-US" sz="2400" dirty="0"/>
          </a:p>
        </p:txBody>
      </p:sp>
    </p:spTree>
    <p:extLst>
      <p:ext uri="{BB962C8B-B14F-4D97-AF65-F5344CB8AC3E}">
        <p14:creationId xmlns:p14="http://schemas.microsoft.com/office/powerpoint/2010/main" val="2803136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497840" y="1465724"/>
            <a:ext cx="11257280" cy="5313762"/>
          </a:xfrm>
          <a:prstGeom prst="rect">
            <a:avLst/>
          </a:prstGeom>
          <a:noFill/>
        </p:spPr>
        <p:txBody>
          <a:bodyPr wrap="square">
            <a:spAutoFit/>
          </a:bodyPr>
          <a:lstStyle/>
          <a:p>
            <a:pPr marL="342900" lvl="0" indent="-342900" algn="just" defTabSz="609630">
              <a:lnSpc>
                <a:spcPct val="130000"/>
              </a:lnSpc>
              <a:buClrTx/>
              <a:buFont typeface="Wingdings" panose="05000000000000000000" pitchFamily="2" charset="2"/>
              <a:buChar char="v"/>
              <a:defRPr/>
            </a:pPr>
            <a:r>
              <a:rPr lang="vi-VN" sz="2400" kern="1200" dirty="0">
                <a:solidFill>
                  <a:prstClr val="black"/>
                </a:solidFill>
                <a:latin typeface="UTM Avo"/>
                <a:cs typeface="+mn-ea"/>
                <a:sym typeface="+mn-lt"/>
              </a:rPr>
              <a:t>Khi tế bào ở trong các dung dịch có nồng độ khác nhau, các phân tử nước sẽ di chuyển qua màng theo </a:t>
            </a:r>
            <a:r>
              <a:rPr lang="vi-VN" sz="2400" b="1" kern="1200" dirty="0">
                <a:solidFill>
                  <a:prstClr val="black"/>
                </a:solidFill>
                <a:latin typeface="UTM Avo"/>
                <a:cs typeface="+mn-ea"/>
                <a:sym typeface="+mn-lt"/>
              </a:rPr>
              <a:t>3 trường hợp</a:t>
            </a:r>
            <a:r>
              <a:rPr lang="vi-VN" sz="2400" kern="1200" dirty="0">
                <a:solidFill>
                  <a:prstClr val="black"/>
                </a:solidFill>
                <a:latin typeface="UTM Avo"/>
                <a:cs typeface="+mn-ea"/>
                <a:sym typeface="+mn-lt"/>
              </a:rPr>
              <a:t>:</a:t>
            </a:r>
          </a:p>
          <a:p>
            <a:pPr marL="342900" lvl="0" indent="-342900" algn="just" defTabSz="609630">
              <a:lnSpc>
                <a:spcPct val="130000"/>
              </a:lnSpc>
              <a:buClrTx/>
              <a:buFont typeface="Arial" panose="020B0604020202020204" pitchFamily="34" charset="0"/>
              <a:buChar char="•"/>
              <a:defRPr/>
            </a:pPr>
            <a:r>
              <a:rPr lang="vi-VN" sz="2400" kern="1200" dirty="0">
                <a:solidFill>
                  <a:prstClr val="black"/>
                </a:solidFill>
                <a:latin typeface="UTM Avo"/>
                <a:cs typeface="+mn-ea"/>
                <a:sym typeface="+mn-lt"/>
              </a:rPr>
              <a:t>Dung dịch có nồng độ chất tan bằng nồng độ chất tan trong tế bào là dung dịch đẳng trương; các phân tử nước di chuyển ở </a:t>
            </a:r>
            <a:r>
              <a:rPr lang="vi-VN" sz="2400" kern="1200">
                <a:solidFill>
                  <a:prstClr val="black"/>
                </a:solidFill>
                <a:latin typeface="UTM Avo"/>
                <a:cs typeface="+mn-ea"/>
                <a:sym typeface="+mn-lt"/>
              </a:rPr>
              <a:t>trạng thái</a:t>
            </a:r>
            <a:br>
              <a:rPr lang="en-US" sz="2400" kern="1200">
                <a:solidFill>
                  <a:prstClr val="black"/>
                </a:solidFill>
                <a:latin typeface="UTM Avo"/>
                <a:cs typeface="+mn-ea"/>
                <a:sym typeface="+mn-lt"/>
              </a:rPr>
            </a:br>
            <a:r>
              <a:rPr lang="vi-VN" sz="2400" kern="1200">
                <a:solidFill>
                  <a:prstClr val="black"/>
                </a:solidFill>
                <a:latin typeface="UTM Avo"/>
                <a:cs typeface="+mn-ea"/>
                <a:sym typeface="+mn-lt"/>
              </a:rPr>
              <a:t>cân bằng</a:t>
            </a:r>
            <a:r>
              <a:rPr lang="en-US" sz="2400" kern="1200">
                <a:solidFill>
                  <a:prstClr val="black"/>
                </a:solidFill>
                <a:latin typeface="UTM Avo"/>
                <a:cs typeface="+mn-ea"/>
                <a:sym typeface="+mn-lt"/>
              </a:rPr>
              <a:t>.</a:t>
            </a:r>
            <a:r>
              <a:rPr lang="vi-VN" sz="2400" kern="1200">
                <a:solidFill>
                  <a:prstClr val="black"/>
                </a:solidFill>
                <a:latin typeface="UTM Avo"/>
                <a:cs typeface="+mn-ea"/>
                <a:sym typeface="+mn-lt"/>
              </a:rPr>
              <a:t> </a:t>
            </a:r>
            <a:endParaRPr lang="vi-VN" sz="2400" kern="1200" dirty="0">
              <a:solidFill>
                <a:prstClr val="black"/>
              </a:solidFill>
              <a:latin typeface="UTM Avo"/>
              <a:cs typeface="+mn-ea"/>
              <a:sym typeface="+mn-lt"/>
            </a:endParaRPr>
          </a:p>
          <a:p>
            <a:pPr marL="342900" lvl="0" indent="-342900" algn="just" defTabSz="609630">
              <a:lnSpc>
                <a:spcPct val="130000"/>
              </a:lnSpc>
              <a:buClrTx/>
              <a:buFont typeface="Arial" panose="020B0604020202020204" pitchFamily="34" charset="0"/>
              <a:buChar char="•"/>
              <a:defRPr/>
            </a:pPr>
            <a:r>
              <a:rPr lang="vi-VN" sz="2400" kern="1200" dirty="0">
                <a:solidFill>
                  <a:prstClr val="black"/>
                </a:solidFill>
                <a:latin typeface="UTM Avo"/>
                <a:cs typeface="+mn-ea"/>
                <a:sym typeface="+mn-lt"/>
              </a:rPr>
              <a:t>Dung dịch có nồng độ chất tan nhỏ hơn bên trong tế bào là dung dịch nhược trương; các phân tử nước thẩm thấu vào trong tế bào;</a:t>
            </a:r>
          </a:p>
          <a:p>
            <a:pPr marL="342900" lvl="0" indent="-342900" algn="just" defTabSz="609630">
              <a:lnSpc>
                <a:spcPct val="130000"/>
              </a:lnSpc>
              <a:buClrTx/>
              <a:buFont typeface="Arial" panose="020B0604020202020204" pitchFamily="34" charset="0"/>
              <a:buChar char="•"/>
              <a:defRPr/>
            </a:pPr>
            <a:r>
              <a:rPr lang="vi-VN" sz="2400" kern="1200" dirty="0">
                <a:solidFill>
                  <a:prstClr val="black"/>
                </a:solidFill>
                <a:latin typeface="UTM Avo"/>
                <a:cs typeface="+mn-ea"/>
                <a:sym typeface="+mn-lt"/>
              </a:rPr>
              <a:t>Dung dịch có nồng độ chất tan lớn hơn là dung dịch ưu trương và nước thẩm thấu ra ngoài tế bào.</a:t>
            </a:r>
          </a:p>
          <a:p>
            <a:pPr marL="342900" lvl="0" indent="-342900" algn="just" defTabSz="609630">
              <a:lnSpc>
                <a:spcPct val="130000"/>
              </a:lnSpc>
              <a:buClrTx/>
              <a:buFont typeface="Wingdings" panose="05000000000000000000" pitchFamily="2" charset="2"/>
              <a:buChar char="v"/>
              <a:defRPr/>
            </a:pPr>
            <a:r>
              <a:rPr lang="vi-VN" sz="2400" kern="1200" dirty="0">
                <a:solidFill>
                  <a:prstClr val="black"/>
                </a:solidFill>
                <a:latin typeface="UTM Avo"/>
                <a:cs typeface="+mn-ea"/>
                <a:sym typeface="+mn-lt"/>
              </a:rPr>
              <a:t>Khi số lượng lớn phân tử nước đi ra khỏi tế bào, tế bào chất co lại, màng tế bào tách khỏi thành tế bào, gọi là hiện tượng co nguyên sinh.</a:t>
            </a:r>
          </a:p>
        </p:txBody>
      </p:sp>
    </p:spTree>
    <p:extLst>
      <p:ext uri="{BB962C8B-B14F-4D97-AF65-F5344CB8AC3E}">
        <p14:creationId xmlns:p14="http://schemas.microsoft.com/office/powerpoint/2010/main" val="57424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2275840" y="1780684"/>
            <a:ext cx="9418320" cy="1952842"/>
          </a:xfrm>
          <a:prstGeom prst="rect">
            <a:avLst/>
          </a:prstGeom>
          <a:noFill/>
        </p:spPr>
        <p:txBody>
          <a:bodyPr wrap="square">
            <a:spAutoFit/>
          </a:bodyPr>
          <a:lstStyle/>
          <a:p>
            <a:pPr lvl="0" algn="just" defTabSz="609630">
              <a:lnSpc>
                <a:spcPct val="130000"/>
              </a:lnSpc>
              <a:buClrTx/>
              <a:defRPr/>
            </a:pPr>
            <a:r>
              <a:rPr lang="vi-VN" sz="2400" kern="1200" dirty="0">
                <a:solidFill>
                  <a:prstClr val="black"/>
                </a:solidFill>
                <a:latin typeface="UTM Avo"/>
                <a:cs typeface="+mn-ea"/>
                <a:sym typeface="+mn-lt"/>
              </a:rPr>
              <a:t>Quan sát hình 9.7 SGK, cho biết sự di chuyển của các phân tử nước, sự thay đổi hình dạng màng tế bào hồng cầu và màng tế bào thịt lá khi được ngâm trong từng dung dịch đẳng trương, nhược trương, ưu trương.</a:t>
            </a:r>
          </a:p>
        </p:txBody>
      </p:sp>
      <p:pic>
        <p:nvPicPr>
          <p:cNvPr id="2" name="Picture 1">
            <a:extLst>
              <a:ext uri="{FF2B5EF4-FFF2-40B4-BE49-F238E27FC236}">
                <a16:creationId xmlns:a16="http://schemas.microsoft.com/office/drawing/2014/main" id="{575844E3-A246-AA89-3CFD-EC083143C070}"/>
              </a:ext>
            </a:extLst>
          </p:cNvPr>
          <p:cNvPicPr>
            <a:picLocks noChangeAspect="1"/>
          </p:cNvPicPr>
          <p:nvPr/>
        </p:nvPicPr>
        <p:blipFill rotWithShape="1">
          <a:blip r:embed="rId3"/>
          <a:srcRect l="73500" t="5333" r="11999" b="52889"/>
          <a:stretch/>
        </p:blipFill>
        <p:spPr>
          <a:xfrm>
            <a:off x="599441" y="1523827"/>
            <a:ext cx="1479577" cy="2397934"/>
          </a:xfrm>
          <a:prstGeom prst="rect">
            <a:avLst/>
          </a:prstGeom>
        </p:spPr>
      </p:pic>
      <p:pic>
        <p:nvPicPr>
          <p:cNvPr id="3" name="Picture 2">
            <a:extLst>
              <a:ext uri="{FF2B5EF4-FFF2-40B4-BE49-F238E27FC236}">
                <a16:creationId xmlns:a16="http://schemas.microsoft.com/office/drawing/2014/main" id="{9B1CBB4D-97CE-8F10-13D8-6CCA534F5FC6}"/>
              </a:ext>
            </a:extLst>
          </p:cNvPr>
          <p:cNvPicPr>
            <a:picLocks noChangeAspect="1"/>
          </p:cNvPicPr>
          <p:nvPr/>
        </p:nvPicPr>
        <p:blipFill>
          <a:blip r:embed="rId4"/>
          <a:srcRect l="703" r="703"/>
          <a:stretch/>
        </p:blipFill>
        <p:spPr>
          <a:xfrm>
            <a:off x="2550158" y="3737904"/>
            <a:ext cx="7569201" cy="2850130"/>
          </a:xfrm>
          <a:prstGeom prst="rect">
            <a:avLst/>
          </a:prstGeom>
        </p:spPr>
      </p:pic>
    </p:spTree>
    <p:extLst>
      <p:ext uri="{BB962C8B-B14F-4D97-AF65-F5344CB8AC3E}">
        <p14:creationId xmlns:p14="http://schemas.microsoft.com/office/powerpoint/2010/main" val="185309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629920" y="1486044"/>
            <a:ext cx="1635760" cy="518988"/>
          </a:xfrm>
          <a:prstGeom prst="rect">
            <a:avLst/>
          </a:prstGeom>
          <a:noFill/>
        </p:spPr>
        <p:txBody>
          <a:bodyPr wrap="square">
            <a:spAutoFit/>
          </a:bodyPr>
          <a:lstStyle/>
          <a:p>
            <a:pPr lvl="0" algn="just" defTabSz="609630">
              <a:lnSpc>
                <a:spcPct val="130000"/>
              </a:lnSpc>
              <a:buClrTx/>
              <a:defRPr/>
            </a:pPr>
            <a:r>
              <a:rPr lang="vi-VN" sz="2400" b="1" kern="1200" dirty="0">
                <a:solidFill>
                  <a:prstClr val="black"/>
                </a:solidFill>
                <a:latin typeface="UTM Avo"/>
                <a:cs typeface="+mn-ea"/>
                <a:sym typeface="+mn-lt"/>
              </a:rPr>
              <a:t>Trả lời:</a:t>
            </a:r>
          </a:p>
        </p:txBody>
      </p:sp>
      <p:graphicFrame>
        <p:nvGraphicFramePr>
          <p:cNvPr id="4" name="Table 2">
            <a:extLst>
              <a:ext uri="{FF2B5EF4-FFF2-40B4-BE49-F238E27FC236}">
                <a16:creationId xmlns:a16="http://schemas.microsoft.com/office/drawing/2014/main" id="{073D2BB5-4843-A404-CF2E-E6E154CC7331}"/>
              </a:ext>
            </a:extLst>
          </p:cNvPr>
          <p:cNvGraphicFramePr>
            <a:graphicFrameLocks noGrp="1"/>
          </p:cNvGraphicFramePr>
          <p:nvPr>
            <p:extLst>
              <p:ext uri="{D42A27DB-BD31-4B8C-83A1-F6EECF244321}">
                <p14:modId xmlns:p14="http://schemas.microsoft.com/office/powerpoint/2010/main" val="1941635801"/>
              </p:ext>
            </p:extLst>
          </p:nvPr>
        </p:nvGraphicFramePr>
        <p:xfrm>
          <a:off x="660399" y="2117263"/>
          <a:ext cx="11074399" cy="3214116"/>
        </p:xfrm>
        <a:graphic>
          <a:graphicData uri="http://schemas.openxmlformats.org/drawingml/2006/table">
            <a:tbl>
              <a:tblPr firstRow="1" bandRow="1">
                <a:tableStyleId>{E8B1032C-EA38-4F05-BA0D-38AFFFC7BED3}</a:tableStyleId>
              </a:tblPr>
              <a:tblGrid>
                <a:gridCol w="2235201">
                  <a:extLst>
                    <a:ext uri="{9D8B030D-6E8A-4147-A177-3AD203B41FA5}">
                      <a16:colId xmlns:a16="http://schemas.microsoft.com/office/drawing/2014/main" val="4132076190"/>
                    </a:ext>
                  </a:extLst>
                </a:gridCol>
                <a:gridCol w="2832100">
                  <a:extLst>
                    <a:ext uri="{9D8B030D-6E8A-4147-A177-3AD203B41FA5}">
                      <a16:colId xmlns:a16="http://schemas.microsoft.com/office/drawing/2014/main" val="3650558771"/>
                    </a:ext>
                  </a:extLst>
                </a:gridCol>
                <a:gridCol w="3098800">
                  <a:extLst>
                    <a:ext uri="{9D8B030D-6E8A-4147-A177-3AD203B41FA5}">
                      <a16:colId xmlns:a16="http://schemas.microsoft.com/office/drawing/2014/main" val="604680705"/>
                    </a:ext>
                  </a:extLst>
                </a:gridCol>
                <a:gridCol w="2908298">
                  <a:extLst>
                    <a:ext uri="{9D8B030D-6E8A-4147-A177-3AD203B41FA5}">
                      <a16:colId xmlns:a16="http://schemas.microsoft.com/office/drawing/2014/main" val="2791244987"/>
                    </a:ext>
                  </a:extLst>
                </a:gridCol>
              </a:tblGrid>
              <a:tr h="430512">
                <a:tc rowSpan="2">
                  <a:txBody>
                    <a:bodyPr/>
                    <a:lstStyle/>
                    <a:p>
                      <a:pPr algn="ctr">
                        <a:lnSpc>
                          <a:spcPct val="100000"/>
                        </a:lnSpc>
                      </a:pP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endParaRPr lang="en-US" sz="2400" dirty="0">
                        <a:latin typeface="+mn-lt"/>
                        <a:ea typeface="+mn-ea"/>
                        <a:cs typeface="+mn-ea"/>
                        <a:sym typeface="+mn-lt"/>
                      </a:endParaRPr>
                    </a:p>
                  </a:txBody>
                  <a:tcPr marL="121920" marR="121920" marT="60960" marB="60960" anchor="ctr"/>
                </a:tc>
                <a:tc gridSpan="3">
                  <a:txBody>
                    <a:bodyPr/>
                    <a:lstStyle/>
                    <a:p>
                      <a:pPr algn="ctr">
                        <a:lnSpc>
                          <a:spcPct val="100000"/>
                        </a:lnSpc>
                      </a:pPr>
                      <a:r>
                        <a:rPr lang="en-US" sz="2400">
                          <a:latin typeface="+mn-lt"/>
                          <a:ea typeface="+mn-ea"/>
                          <a:cs typeface="+mn-ea"/>
                          <a:sym typeface="+mn-lt"/>
                        </a:rPr>
                        <a:t>Dung dịch </a:t>
                      </a:r>
                    </a:p>
                  </a:txBody>
                  <a:tcPr marL="121920" marR="121920" marT="60960" marB="6096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100050"/>
                  </a:ext>
                </a:extLst>
              </a:tr>
              <a:tr h="425859">
                <a:tc vMerge="1">
                  <a:txBody>
                    <a:bodyPr/>
                    <a:lstStyle/>
                    <a:p>
                      <a:endParaRPr lang="en-US"/>
                    </a:p>
                  </a:txBody>
                  <a:tcPr/>
                </a:tc>
                <a:tc>
                  <a:txBody>
                    <a:bodyPr/>
                    <a:lstStyle/>
                    <a:p>
                      <a:pPr algn="ctr">
                        <a:lnSpc>
                          <a:spcPct val="100000"/>
                        </a:lnSpc>
                      </a:pPr>
                      <a:r>
                        <a:rPr lang="en-US" sz="2400" b="1" dirty="0" err="1">
                          <a:latin typeface="+mn-lt"/>
                          <a:ea typeface="+mn-ea"/>
                          <a:cs typeface="+mn-ea"/>
                          <a:sym typeface="+mn-lt"/>
                        </a:rPr>
                        <a:t>Nhược</a:t>
                      </a:r>
                      <a:r>
                        <a:rPr lang="en-US" sz="2400" b="1" dirty="0">
                          <a:latin typeface="+mn-lt"/>
                          <a:ea typeface="+mn-ea"/>
                          <a:cs typeface="+mn-ea"/>
                          <a:sym typeface="+mn-lt"/>
                        </a:rPr>
                        <a:t> </a:t>
                      </a:r>
                      <a:r>
                        <a:rPr lang="en-US" sz="2400" b="1" dirty="0" err="1">
                          <a:latin typeface="+mn-lt"/>
                          <a:ea typeface="+mn-ea"/>
                          <a:cs typeface="+mn-ea"/>
                          <a:sym typeface="+mn-lt"/>
                        </a:rPr>
                        <a:t>trương</a:t>
                      </a:r>
                      <a:endParaRPr lang="en-US" sz="2400" b="1" dirty="0">
                        <a:latin typeface="+mn-lt"/>
                        <a:ea typeface="+mn-ea"/>
                        <a:cs typeface="+mn-ea"/>
                        <a:sym typeface="+mn-lt"/>
                      </a:endParaRPr>
                    </a:p>
                  </a:txBody>
                  <a:tcPr marL="121920" marR="121920" marT="60960" marB="60960" anchor="ctr"/>
                </a:tc>
                <a:tc>
                  <a:txBody>
                    <a:bodyPr/>
                    <a:lstStyle/>
                    <a:p>
                      <a:pPr algn="ctr">
                        <a:lnSpc>
                          <a:spcPct val="100000"/>
                        </a:lnSpc>
                      </a:pPr>
                      <a:r>
                        <a:rPr lang="en-US" sz="2400" b="1" dirty="0" err="1">
                          <a:latin typeface="+mn-lt"/>
                          <a:ea typeface="+mn-ea"/>
                          <a:cs typeface="+mn-ea"/>
                          <a:sym typeface="+mn-lt"/>
                        </a:rPr>
                        <a:t>Đẳng</a:t>
                      </a:r>
                      <a:r>
                        <a:rPr lang="en-US" sz="2400" b="1" dirty="0">
                          <a:latin typeface="+mn-lt"/>
                          <a:ea typeface="+mn-ea"/>
                          <a:cs typeface="+mn-ea"/>
                          <a:sym typeface="+mn-lt"/>
                        </a:rPr>
                        <a:t> </a:t>
                      </a:r>
                      <a:r>
                        <a:rPr lang="en-US" sz="2400" b="1" dirty="0" err="1">
                          <a:latin typeface="+mn-lt"/>
                          <a:ea typeface="+mn-ea"/>
                          <a:cs typeface="+mn-ea"/>
                          <a:sym typeface="+mn-lt"/>
                        </a:rPr>
                        <a:t>trương</a:t>
                      </a:r>
                      <a:endParaRPr lang="en-US" sz="2400" b="1" dirty="0">
                        <a:latin typeface="+mn-lt"/>
                        <a:ea typeface="+mn-ea"/>
                        <a:cs typeface="+mn-ea"/>
                        <a:sym typeface="+mn-lt"/>
                      </a:endParaRPr>
                    </a:p>
                  </a:txBody>
                  <a:tcPr marL="121920" marR="121920" marT="60960" marB="60960" anchor="ctr"/>
                </a:tc>
                <a:tc>
                  <a:txBody>
                    <a:bodyPr/>
                    <a:lstStyle/>
                    <a:p>
                      <a:pPr algn="ctr">
                        <a:lnSpc>
                          <a:spcPct val="100000"/>
                        </a:lnSpc>
                      </a:pPr>
                      <a:r>
                        <a:rPr lang="en-US" sz="2400" b="1" dirty="0" err="1">
                          <a:latin typeface="+mn-lt"/>
                          <a:ea typeface="+mn-ea"/>
                          <a:cs typeface="+mn-ea"/>
                          <a:sym typeface="+mn-lt"/>
                        </a:rPr>
                        <a:t>Ưu</a:t>
                      </a:r>
                      <a:r>
                        <a:rPr lang="en-US" sz="2400" b="1" dirty="0">
                          <a:latin typeface="+mn-lt"/>
                          <a:ea typeface="+mn-ea"/>
                          <a:cs typeface="+mn-ea"/>
                          <a:sym typeface="+mn-lt"/>
                        </a:rPr>
                        <a:t> </a:t>
                      </a:r>
                      <a:r>
                        <a:rPr lang="en-US" sz="2400" b="1" dirty="0" err="1">
                          <a:latin typeface="+mn-lt"/>
                          <a:ea typeface="+mn-ea"/>
                          <a:cs typeface="+mn-ea"/>
                          <a:sym typeface="+mn-lt"/>
                        </a:rPr>
                        <a:t>trương</a:t>
                      </a:r>
                      <a:endParaRPr lang="en-US" sz="2400" b="1" dirty="0">
                        <a:latin typeface="+mn-lt"/>
                        <a:ea typeface="+mn-ea"/>
                        <a:cs typeface="+mn-ea"/>
                        <a:sym typeface="+mn-lt"/>
                      </a:endParaRPr>
                    </a:p>
                  </a:txBody>
                  <a:tcPr marL="121920" marR="121920" marT="60960" marB="60960" anchor="ctr"/>
                </a:tc>
                <a:extLst>
                  <a:ext uri="{0D108BD9-81ED-4DB2-BD59-A6C34878D82A}">
                    <a16:rowId xmlns:a16="http://schemas.microsoft.com/office/drawing/2014/main" val="3099717257"/>
                  </a:ext>
                </a:extLst>
              </a:tr>
              <a:tr h="1608192">
                <a:tc>
                  <a:txBody>
                    <a:bodyPr/>
                    <a:lstStyle/>
                    <a:p>
                      <a:pPr algn="ctr">
                        <a:lnSpc>
                          <a:spcPct val="150000"/>
                        </a:lnSpc>
                      </a:pPr>
                      <a:r>
                        <a:rPr lang="en-US" sz="2400" dirty="0" err="1">
                          <a:latin typeface="+mn-lt"/>
                          <a:ea typeface="+mn-ea"/>
                          <a:cs typeface="+mn-ea"/>
                          <a:sym typeface="+mn-lt"/>
                        </a:rPr>
                        <a:t>Sự</a:t>
                      </a:r>
                      <a:r>
                        <a:rPr lang="en-US" sz="2400" dirty="0">
                          <a:latin typeface="+mn-lt"/>
                          <a:ea typeface="+mn-ea"/>
                          <a:cs typeface="+mn-ea"/>
                          <a:sym typeface="+mn-lt"/>
                        </a:rPr>
                        <a:t> di </a:t>
                      </a:r>
                      <a:r>
                        <a:rPr lang="en-US" sz="2400" dirty="0" err="1">
                          <a:latin typeface="+mn-lt"/>
                          <a:ea typeface="+mn-ea"/>
                          <a:cs typeface="+mn-ea"/>
                          <a:sym typeface="+mn-lt"/>
                        </a:rPr>
                        <a:t>chuyển</a:t>
                      </a:r>
                      <a:r>
                        <a:rPr lang="en-US" sz="2400" dirty="0">
                          <a:latin typeface="+mn-lt"/>
                          <a:ea typeface="+mn-ea"/>
                          <a:cs typeface="+mn-ea"/>
                          <a:sym typeface="+mn-lt"/>
                        </a:rPr>
                        <a:t> của </a:t>
                      </a:r>
                      <a:r>
                        <a:rPr lang="en-US" sz="2400" dirty="0" err="1">
                          <a:latin typeface="+mn-lt"/>
                          <a:ea typeface="+mn-ea"/>
                          <a:cs typeface="+mn-ea"/>
                          <a:sym typeface="+mn-lt"/>
                        </a:rPr>
                        <a:t>các</a:t>
                      </a:r>
                      <a:r>
                        <a:rPr lang="en-US" sz="2400" dirty="0">
                          <a:latin typeface="+mn-lt"/>
                          <a:ea typeface="+mn-ea"/>
                          <a:cs typeface="+mn-ea"/>
                          <a:sym typeface="+mn-lt"/>
                        </a:rPr>
                        <a:t> </a:t>
                      </a:r>
                      <a:r>
                        <a:rPr lang="en-US" sz="2400" dirty="0" err="1">
                          <a:latin typeface="+mn-lt"/>
                          <a:ea typeface="+mn-ea"/>
                          <a:cs typeface="+mn-ea"/>
                          <a:sym typeface="+mn-lt"/>
                        </a:rPr>
                        <a:t>phân</a:t>
                      </a:r>
                      <a:r>
                        <a:rPr lang="en-US" sz="2400" dirty="0">
                          <a:latin typeface="+mn-lt"/>
                          <a:ea typeface="+mn-ea"/>
                          <a:cs typeface="+mn-ea"/>
                          <a:sym typeface="+mn-lt"/>
                        </a:rPr>
                        <a:t> </a:t>
                      </a:r>
                      <a:r>
                        <a:rPr lang="en-US" sz="2400" dirty="0" err="1">
                          <a:latin typeface="+mn-lt"/>
                          <a:ea typeface="+mn-ea"/>
                          <a:cs typeface="+mn-ea"/>
                          <a:sym typeface="+mn-lt"/>
                        </a:rPr>
                        <a:t>tử</a:t>
                      </a:r>
                      <a:r>
                        <a:rPr lang="en-US" sz="2400" dirty="0">
                          <a:latin typeface="+mn-lt"/>
                          <a:ea typeface="+mn-ea"/>
                          <a:cs typeface="+mn-ea"/>
                          <a:sym typeface="+mn-lt"/>
                        </a:rPr>
                        <a:t> </a:t>
                      </a:r>
                      <a:r>
                        <a:rPr lang="en-US" sz="2400" dirty="0" err="1">
                          <a:latin typeface="+mn-lt"/>
                          <a:ea typeface="+mn-ea"/>
                          <a:cs typeface="+mn-ea"/>
                          <a:sym typeface="+mn-lt"/>
                        </a:rPr>
                        <a:t>nước</a:t>
                      </a:r>
                      <a:endParaRPr lang="en-US" sz="2400" dirty="0">
                        <a:latin typeface="+mn-lt"/>
                        <a:ea typeface="+mn-ea"/>
                        <a:cs typeface="+mn-ea"/>
                        <a:sym typeface="+mn-lt"/>
                      </a:endParaRPr>
                    </a:p>
                  </a:txBody>
                  <a:tcPr marL="121920" marR="121920" marT="60960" marB="60960" anchor="ctr"/>
                </a:tc>
                <a:tc>
                  <a:txBody>
                    <a:bodyPr/>
                    <a:lstStyle/>
                    <a:p>
                      <a:pPr algn="ctr">
                        <a:lnSpc>
                          <a:spcPct val="150000"/>
                        </a:lnSpc>
                      </a:pPr>
                      <a:r>
                        <a:rPr lang="en-US" sz="2400" dirty="0" err="1">
                          <a:latin typeface="+mn-lt"/>
                          <a:ea typeface="+mn-ea"/>
                          <a:cs typeface="+mn-ea"/>
                          <a:sym typeface="+mn-lt"/>
                        </a:rPr>
                        <a:t>Nước</a:t>
                      </a:r>
                      <a:r>
                        <a:rPr lang="en-US" sz="2400" dirty="0">
                          <a:latin typeface="+mn-lt"/>
                          <a:ea typeface="+mn-ea"/>
                          <a:cs typeface="+mn-ea"/>
                          <a:sym typeface="+mn-lt"/>
                        </a:rPr>
                        <a:t> </a:t>
                      </a:r>
                      <a:r>
                        <a:rPr lang="en-US" sz="2400" dirty="0" err="1">
                          <a:latin typeface="+mn-lt"/>
                          <a:ea typeface="+mn-ea"/>
                          <a:cs typeface="+mn-ea"/>
                          <a:sym typeface="+mn-lt"/>
                        </a:rPr>
                        <a:t>từ</a:t>
                      </a:r>
                      <a:r>
                        <a:rPr lang="en-US" sz="2400" dirty="0">
                          <a:latin typeface="+mn-lt"/>
                          <a:ea typeface="+mn-ea"/>
                          <a:cs typeface="+mn-ea"/>
                          <a:sym typeface="+mn-lt"/>
                        </a:rPr>
                        <a:t> </a:t>
                      </a:r>
                      <a:r>
                        <a:rPr lang="en-US" sz="2400" dirty="0" err="1">
                          <a:latin typeface="+mn-lt"/>
                          <a:ea typeface="+mn-ea"/>
                          <a:cs typeface="+mn-ea"/>
                          <a:sym typeface="+mn-lt"/>
                        </a:rPr>
                        <a:t>ngoài</a:t>
                      </a:r>
                      <a:r>
                        <a:rPr lang="en-US" sz="2400" dirty="0">
                          <a:latin typeface="+mn-lt"/>
                          <a:ea typeface="+mn-ea"/>
                          <a:cs typeface="+mn-ea"/>
                          <a:sym typeface="+mn-lt"/>
                        </a:rPr>
                        <a:t> </a:t>
                      </a:r>
                      <a:r>
                        <a:rPr lang="en-US" sz="2400" dirty="0" err="1">
                          <a:latin typeface="+mn-lt"/>
                          <a:ea typeface="+mn-ea"/>
                          <a:cs typeface="+mn-ea"/>
                          <a:sym typeface="+mn-lt"/>
                        </a:rPr>
                        <a:t>môi</a:t>
                      </a:r>
                      <a:r>
                        <a:rPr lang="en-US" sz="2400" dirty="0">
                          <a:latin typeface="+mn-lt"/>
                          <a:ea typeface="+mn-ea"/>
                          <a:cs typeface="+mn-ea"/>
                          <a:sym typeface="+mn-lt"/>
                        </a:rPr>
                        <a:t> </a:t>
                      </a:r>
                      <a:r>
                        <a:rPr lang="en-US" sz="2400" dirty="0" err="1">
                          <a:latin typeface="+mn-lt"/>
                          <a:ea typeface="+mn-ea"/>
                          <a:cs typeface="+mn-ea"/>
                          <a:sym typeface="+mn-lt"/>
                        </a:rPr>
                        <a:t>trường</a:t>
                      </a:r>
                      <a:r>
                        <a:rPr lang="en-US" sz="2400" dirty="0">
                          <a:latin typeface="+mn-lt"/>
                          <a:ea typeface="+mn-ea"/>
                          <a:cs typeface="+mn-ea"/>
                          <a:sym typeface="+mn-lt"/>
                        </a:rPr>
                        <a:t> </a:t>
                      </a: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r>
                        <a:rPr lang="en-US" sz="2400" dirty="0">
                          <a:latin typeface="+mn-lt"/>
                          <a:ea typeface="+mn-ea"/>
                          <a:cs typeface="+mn-ea"/>
                          <a:sym typeface="+mn-lt"/>
                        </a:rPr>
                        <a:t> di </a:t>
                      </a:r>
                      <a:r>
                        <a:rPr lang="en-US" sz="2400" dirty="0" err="1">
                          <a:latin typeface="+mn-lt"/>
                          <a:ea typeface="+mn-ea"/>
                          <a:cs typeface="+mn-ea"/>
                          <a:sym typeface="+mn-lt"/>
                        </a:rPr>
                        <a:t>chuyển</a:t>
                      </a:r>
                      <a:r>
                        <a:rPr lang="en-US" sz="2400" dirty="0">
                          <a:latin typeface="+mn-lt"/>
                          <a:ea typeface="+mn-ea"/>
                          <a:cs typeface="+mn-ea"/>
                          <a:sym typeface="+mn-lt"/>
                        </a:rPr>
                        <a:t> </a:t>
                      </a:r>
                      <a:r>
                        <a:rPr lang="en-US" sz="2400" dirty="0" err="1">
                          <a:latin typeface="+mn-lt"/>
                          <a:ea typeface="+mn-ea"/>
                          <a:cs typeface="+mn-ea"/>
                          <a:sym typeface="+mn-lt"/>
                        </a:rPr>
                        <a:t>vào</a:t>
                      </a:r>
                      <a:r>
                        <a:rPr lang="en-US" sz="2400" dirty="0">
                          <a:latin typeface="+mn-lt"/>
                          <a:ea typeface="+mn-ea"/>
                          <a:cs typeface="+mn-ea"/>
                          <a:sym typeface="+mn-lt"/>
                        </a:rPr>
                        <a:t> </a:t>
                      </a:r>
                      <a:r>
                        <a:rPr lang="en-US" sz="2400" dirty="0" err="1">
                          <a:latin typeface="+mn-lt"/>
                          <a:ea typeface="+mn-ea"/>
                          <a:cs typeface="+mn-ea"/>
                          <a:sym typeface="+mn-lt"/>
                        </a:rPr>
                        <a:t>trong</a:t>
                      </a:r>
                      <a:r>
                        <a:rPr lang="en-US" sz="2400" dirty="0">
                          <a:latin typeface="+mn-lt"/>
                          <a:ea typeface="+mn-ea"/>
                          <a:cs typeface="+mn-ea"/>
                          <a:sym typeface="+mn-lt"/>
                        </a:rPr>
                        <a:t> </a:t>
                      </a: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endParaRPr lang="en-US" sz="2400" dirty="0">
                        <a:latin typeface="+mn-lt"/>
                        <a:ea typeface="+mn-ea"/>
                        <a:cs typeface="+mn-ea"/>
                        <a:sym typeface="+mn-lt"/>
                      </a:endParaRPr>
                    </a:p>
                  </a:txBody>
                  <a:tcPr marL="121920" marR="121920" marT="60960" marB="60960" anchor="ctr"/>
                </a:tc>
                <a:tc>
                  <a:txBody>
                    <a:bodyPr/>
                    <a:lstStyle/>
                    <a:p>
                      <a:pPr algn="ctr">
                        <a:lnSpc>
                          <a:spcPct val="150000"/>
                        </a:lnSpc>
                      </a:pPr>
                      <a:r>
                        <a:rPr lang="en-US" sz="2400" dirty="0" err="1">
                          <a:latin typeface="+mn-lt"/>
                          <a:ea typeface="+mn-ea"/>
                          <a:cs typeface="+mn-ea"/>
                          <a:sym typeface="+mn-lt"/>
                        </a:rPr>
                        <a:t>Nước</a:t>
                      </a:r>
                      <a:r>
                        <a:rPr lang="en-US" sz="2400" dirty="0">
                          <a:latin typeface="+mn-lt"/>
                          <a:ea typeface="+mn-ea"/>
                          <a:cs typeface="+mn-ea"/>
                          <a:sym typeface="+mn-lt"/>
                        </a:rPr>
                        <a:t> </a:t>
                      </a:r>
                      <a:r>
                        <a:rPr lang="en-US" sz="2400" dirty="0" err="1">
                          <a:latin typeface="+mn-lt"/>
                          <a:ea typeface="+mn-ea"/>
                          <a:cs typeface="+mn-ea"/>
                          <a:sym typeface="+mn-lt"/>
                        </a:rPr>
                        <a:t>từ</a:t>
                      </a:r>
                      <a:r>
                        <a:rPr lang="en-US" sz="2400" dirty="0">
                          <a:latin typeface="+mn-lt"/>
                          <a:ea typeface="+mn-ea"/>
                          <a:cs typeface="+mn-ea"/>
                          <a:sym typeface="+mn-lt"/>
                        </a:rPr>
                        <a:t> </a:t>
                      </a:r>
                      <a:r>
                        <a:rPr lang="en-US" sz="2400" dirty="0" err="1">
                          <a:latin typeface="+mn-lt"/>
                          <a:ea typeface="+mn-ea"/>
                          <a:cs typeface="+mn-ea"/>
                          <a:sym typeface="+mn-lt"/>
                        </a:rPr>
                        <a:t>hai</a:t>
                      </a:r>
                      <a:r>
                        <a:rPr lang="en-US" sz="2400" dirty="0">
                          <a:latin typeface="+mn-lt"/>
                          <a:ea typeface="+mn-ea"/>
                          <a:cs typeface="+mn-ea"/>
                          <a:sym typeface="+mn-lt"/>
                        </a:rPr>
                        <a:t> </a:t>
                      </a:r>
                      <a:r>
                        <a:rPr lang="en-US" sz="2400" dirty="0" err="1">
                          <a:latin typeface="+mn-lt"/>
                          <a:ea typeface="+mn-ea"/>
                          <a:cs typeface="+mn-ea"/>
                          <a:sym typeface="+mn-lt"/>
                        </a:rPr>
                        <a:t>chiều</a:t>
                      </a:r>
                      <a:r>
                        <a:rPr lang="en-US" sz="2400" dirty="0">
                          <a:latin typeface="+mn-lt"/>
                          <a:ea typeface="+mn-ea"/>
                          <a:cs typeface="+mn-ea"/>
                          <a:sym typeface="+mn-lt"/>
                        </a:rPr>
                        <a:t> </a:t>
                      </a:r>
                      <a:r>
                        <a:rPr lang="en-US" sz="2400" dirty="0" err="1">
                          <a:latin typeface="+mn-lt"/>
                          <a:ea typeface="+mn-ea"/>
                          <a:cs typeface="+mn-ea"/>
                          <a:sym typeface="+mn-lt"/>
                        </a:rPr>
                        <a:t>ngoài</a:t>
                      </a:r>
                      <a:r>
                        <a:rPr lang="en-US" sz="2400" dirty="0">
                          <a:latin typeface="+mn-lt"/>
                          <a:ea typeface="+mn-ea"/>
                          <a:cs typeface="+mn-ea"/>
                          <a:sym typeface="+mn-lt"/>
                        </a:rPr>
                        <a:t> </a:t>
                      </a:r>
                      <a:r>
                        <a:rPr lang="en-US" sz="2400" dirty="0" err="1">
                          <a:latin typeface="+mn-lt"/>
                          <a:ea typeface="+mn-ea"/>
                          <a:cs typeface="+mn-ea"/>
                          <a:sym typeface="+mn-lt"/>
                        </a:rPr>
                        <a:t>môi</a:t>
                      </a:r>
                      <a:r>
                        <a:rPr lang="en-US" sz="2400" dirty="0">
                          <a:latin typeface="+mn-lt"/>
                          <a:ea typeface="+mn-ea"/>
                          <a:cs typeface="+mn-ea"/>
                          <a:sym typeface="+mn-lt"/>
                        </a:rPr>
                        <a:t> </a:t>
                      </a:r>
                      <a:r>
                        <a:rPr lang="en-US" sz="2400" dirty="0" err="1">
                          <a:latin typeface="+mn-lt"/>
                          <a:ea typeface="+mn-ea"/>
                          <a:cs typeface="+mn-ea"/>
                          <a:sym typeface="+mn-lt"/>
                        </a:rPr>
                        <a:t>trường</a:t>
                      </a:r>
                      <a:r>
                        <a:rPr lang="en-US" sz="2400" dirty="0">
                          <a:latin typeface="+mn-lt"/>
                          <a:ea typeface="+mn-ea"/>
                          <a:cs typeface="+mn-ea"/>
                          <a:sym typeface="+mn-lt"/>
                        </a:rPr>
                        <a:t> </a:t>
                      </a:r>
                      <a:r>
                        <a:rPr lang="en-US" sz="2400" dirty="0" err="1">
                          <a:latin typeface="+mn-lt"/>
                          <a:ea typeface="+mn-ea"/>
                          <a:cs typeface="+mn-ea"/>
                          <a:sym typeface="+mn-lt"/>
                        </a:rPr>
                        <a:t>và</a:t>
                      </a:r>
                      <a:r>
                        <a:rPr lang="en-US" sz="2400" dirty="0">
                          <a:latin typeface="+mn-lt"/>
                          <a:ea typeface="+mn-ea"/>
                          <a:cs typeface="+mn-ea"/>
                          <a:sym typeface="+mn-lt"/>
                        </a:rPr>
                        <a:t> </a:t>
                      </a:r>
                      <a:r>
                        <a:rPr lang="en-US" sz="2400" dirty="0" err="1">
                          <a:latin typeface="+mn-lt"/>
                          <a:ea typeface="+mn-ea"/>
                          <a:cs typeface="+mn-ea"/>
                          <a:sym typeface="+mn-lt"/>
                        </a:rPr>
                        <a:t>trong</a:t>
                      </a:r>
                      <a:r>
                        <a:rPr lang="en-US" sz="2400" dirty="0">
                          <a:latin typeface="+mn-lt"/>
                          <a:ea typeface="+mn-ea"/>
                          <a:cs typeface="+mn-ea"/>
                          <a:sym typeface="+mn-lt"/>
                        </a:rPr>
                        <a:t> </a:t>
                      </a: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r>
                        <a:rPr lang="en-US" sz="2400" dirty="0">
                          <a:latin typeface="+mn-lt"/>
                          <a:ea typeface="+mn-ea"/>
                          <a:cs typeface="+mn-ea"/>
                          <a:sym typeface="+mn-lt"/>
                        </a:rPr>
                        <a:t> di </a:t>
                      </a:r>
                      <a:r>
                        <a:rPr lang="en-US" sz="2400" dirty="0" err="1">
                          <a:latin typeface="+mn-lt"/>
                          <a:ea typeface="+mn-ea"/>
                          <a:cs typeface="+mn-ea"/>
                          <a:sym typeface="+mn-lt"/>
                        </a:rPr>
                        <a:t>chuyển</a:t>
                      </a:r>
                      <a:r>
                        <a:rPr lang="en-US" sz="2400" dirty="0">
                          <a:latin typeface="+mn-lt"/>
                          <a:ea typeface="+mn-ea"/>
                          <a:cs typeface="+mn-ea"/>
                          <a:sym typeface="+mn-lt"/>
                        </a:rPr>
                        <a:t> </a:t>
                      </a:r>
                      <a:r>
                        <a:rPr lang="en-US" sz="2400" dirty="0" err="1">
                          <a:latin typeface="+mn-lt"/>
                          <a:ea typeface="+mn-ea"/>
                          <a:cs typeface="+mn-ea"/>
                          <a:sym typeface="+mn-lt"/>
                        </a:rPr>
                        <a:t>đồng</a:t>
                      </a:r>
                      <a:r>
                        <a:rPr lang="en-US" sz="2400" dirty="0">
                          <a:latin typeface="+mn-lt"/>
                          <a:ea typeface="+mn-ea"/>
                          <a:cs typeface="+mn-ea"/>
                          <a:sym typeface="+mn-lt"/>
                        </a:rPr>
                        <a:t> </a:t>
                      </a:r>
                      <a:r>
                        <a:rPr lang="en-US" sz="2400" dirty="0" err="1">
                          <a:latin typeface="+mn-lt"/>
                          <a:ea typeface="+mn-ea"/>
                          <a:cs typeface="+mn-ea"/>
                          <a:sym typeface="+mn-lt"/>
                        </a:rPr>
                        <a:t>đều</a:t>
                      </a:r>
                      <a:endParaRPr lang="en-US" sz="2400" dirty="0">
                        <a:latin typeface="+mn-lt"/>
                        <a:ea typeface="+mn-ea"/>
                        <a:cs typeface="+mn-ea"/>
                        <a:sym typeface="+mn-lt"/>
                      </a:endParaRPr>
                    </a:p>
                  </a:txBody>
                  <a:tcPr marL="121920" marR="121920" marT="60960" marB="60960" anchor="ctr"/>
                </a:tc>
                <a:tc>
                  <a:txBody>
                    <a:bodyPr/>
                    <a:lstStyle/>
                    <a:p>
                      <a:pPr algn="ctr">
                        <a:lnSpc>
                          <a:spcPct val="150000"/>
                        </a:lnSpc>
                      </a:pPr>
                      <a:r>
                        <a:rPr lang="en-US" sz="2400" dirty="0" err="1">
                          <a:latin typeface="+mn-lt"/>
                          <a:ea typeface="+mn-ea"/>
                          <a:cs typeface="+mn-ea"/>
                          <a:sym typeface="+mn-lt"/>
                        </a:rPr>
                        <a:t>Nước</a:t>
                      </a:r>
                      <a:r>
                        <a:rPr lang="en-US" sz="2400" dirty="0">
                          <a:latin typeface="+mn-lt"/>
                          <a:ea typeface="+mn-ea"/>
                          <a:cs typeface="+mn-ea"/>
                          <a:sym typeface="+mn-lt"/>
                        </a:rPr>
                        <a:t> </a:t>
                      </a:r>
                      <a:r>
                        <a:rPr lang="en-US" sz="2400" dirty="0" err="1">
                          <a:latin typeface="+mn-lt"/>
                          <a:ea typeface="+mn-ea"/>
                          <a:cs typeface="+mn-ea"/>
                          <a:sym typeface="+mn-lt"/>
                        </a:rPr>
                        <a:t>từ</a:t>
                      </a:r>
                      <a:r>
                        <a:rPr lang="en-US" sz="2400" dirty="0">
                          <a:latin typeface="+mn-lt"/>
                          <a:ea typeface="+mn-ea"/>
                          <a:cs typeface="+mn-ea"/>
                          <a:sym typeface="+mn-lt"/>
                        </a:rPr>
                        <a:t> </a:t>
                      </a:r>
                      <a:r>
                        <a:rPr lang="en-US" sz="2400" dirty="0" err="1">
                          <a:latin typeface="+mn-lt"/>
                          <a:ea typeface="+mn-ea"/>
                          <a:cs typeface="+mn-ea"/>
                          <a:sym typeface="+mn-lt"/>
                        </a:rPr>
                        <a:t>trong</a:t>
                      </a:r>
                      <a:r>
                        <a:rPr lang="en-US" sz="2400" dirty="0">
                          <a:latin typeface="+mn-lt"/>
                          <a:ea typeface="+mn-ea"/>
                          <a:cs typeface="+mn-ea"/>
                          <a:sym typeface="+mn-lt"/>
                        </a:rPr>
                        <a:t> </a:t>
                      </a: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r>
                        <a:rPr lang="en-US" sz="2400" dirty="0">
                          <a:latin typeface="+mn-lt"/>
                          <a:ea typeface="+mn-ea"/>
                          <a:cs typeface="+mn-ea"/>
                          <a:sym typeface="+mn-lt"/>
                        </a:rPr>
                        <a:t> di </a:t>
                      </a:r>
                      <a:r>
                        <a:rPr lang="en-US" sz="2400" dirty="0" err="1">
                          <a:latin typeface="+mn-lt"/>
                          <a:ea typeface="+mn-ea"/>
                          <a:cs typeface="+mn-ea"/>
                          <a:sym typeface="+mn-lt"/>
                        </a:rPr>
                        <a:t>chuyển</a:t>
                      </a:r>
                      <a:r>
                        <a:rPr lang="en-US" sz="2400" dirty="0">
                          <a:latin typeface="+mn-lt"/>
                          <a:ea typeface="+mn-ea"/>
                          <a:cs typeface="+mn-ea"/>
                          <a:sym typeface="+mn-lt"/>
                        </a:rPr>
                        <a:t> </a:t>
                      </a:r>
                      <a:r>
                        <a:rPr lang="en-US" sz="2400" dirty="0" err="1">
                          <a:latin typeface="+mn-lt"/>
                          <a:ea typeface="+mn-ea"/>
                          <a:cs typeface="+mn-ea"/>
                          <a:sym typeface="+mn-lt"/>
                        </a:rPr>
                        <a:t>ra</a:t>
                      </a:r>
                      <a:r>
                        <a:rPr lang="en-US" sz="2400" dirty="0">
                          <a:latin typeface="+mn-lt"/>
                          <a:ea typeface="+mn-ea"/>
                          <a:cs typeface="+mn-ea"/>
                          <a:sym typeface="+mn-lt"/>
                        </a:rPr>
                        <a:t> </a:t>
                      </a:r>
                      <a:r>
                        <a:rPr lang="en-US" sz="2400" dirty="0" err="1">
                          <a:latin typeface="+mn-lt"/>
                          <a:ea typeface="+mn-ea"/>
                          <a:cs typeface="+mn-ea"/>
                          <a:sym typeface="+mn-lt"/>
                        </a:rPr>
                        <a:t>ngoài</a:t>
                      </a:r>
                      <a:r>
                        <a:rPr lang="en-US" sz="2400" dirty="0">
                          <a:latin typeface="+mn-lt"/>
                          <a:ea typeface="+mn-ea"/>
                          <a:cs typeface="+mn-ea"/>
                          <a:sym typeface="+mn-lt"/>
                        </a:rPr>
                        <a:t> </a:t>
                      </a:r>
                      <a:r>
                        <a:rPr lang="en-US" sz="2400" dirty="0" err="1">
                          <a:latin typeface="+mn-lt"/>
                          <a:ea typeface="+mn-ea"/>
                          <a:cs typeface="+mn-ea"/>
                          <a:sym typeface="+mn-lt"/>
                        </a:rPr>
                        <a:t>môi</a:t>
                      </a:r>
                      <a:r>
                        <a:rPr lang="en-US" sz="2400" dirty="0">
                          <a:latin typeface="+mn-lt"/>
                          <a:ea typeface="+mn-ea"/>
                          <a:cs typeface="+mn-ea"/>
                          <a:sym typeface="+mn-lt"/>
                        </a:rPr>
                        <a:t> </a:t>
                      </a:r>
                      <a:r>
                        <a:rPr lang="en-US" sz="2400" dirty="0" err="1">
                          <a:latin typeface="+mn-lt"/>
                          <a:ea typeface="+mn-ea"/>
                          <a:cs typeface="+mn-ea"/>
                          <a:sym typeface="+mn-lt"/>
                        </a:rPr>
                        <a:t>trường</a:t>
                      </a:r>
                      <a:endParaRPr lang="en-US" sz="2400" dirty="0">
                        <a:latin typeface="+mn-lt"/>
                        <a:ea typeface="+mn-ea"/>
                        <a:cs typeface="+mn-ea"/>
                        <a:sym typeface="+mn-lt"/>
                      </a:endParaRPr>
                    </a:p>
                  </a:txBody>
                  <a:tcPr marL="121920" marR="121920" marT="60960" marB="60960" anchor="ctr"/>
                </a:tc>
                <a:extLst>
                  <a:ext uri="{0D108BD9-81ED-4DB2-BD59-A6C34878D82A}">
                    <a16:rowId xmlns:a16="http://schemas.microsoft.com/office/drawing/2014/main" val="1649333966"/>
                  </a:ext>
                </a:extLst>
              </a:tr>
            </a:tbl>
          </a:graphicData>
        </a:graphic>
      </p:graphicFrame>
    </p:spTree>
    <p:extLst>
      <p:ext uri="{BB962C8B-B14F-4D97-AF65-F5344CB8AC3E}">
        <p14:creationId xmlns:p14="http://schemas.microsoft.com/office/powerpoint/2010/main" val="382273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629920" y="1486044"/>
            <a:ext cx="1635760" cy="518988"/>
          </a:xfrm>
          <a:prstGeom prst="rect">
            <a:avLst/>
          </a:prstGeom>
          <a:noFill/>
        </p:spPr>
        <p:txBody>
          <a:bodyPr wrap="square">
            <a:spAutoFit/>
          </a:bodyPr>
          <a:lstStyle/>
          <a:p>
            <a:pPr lvl="0" algn="just" defTabSz="609630">
              <a:lnSpc>
                <a:spcPct val="130000"/>
              </a:lnSpc>
              <a:buClrTx/>
              <a:defRPr/>
            </a:pPr>
            <a:r>
              <a:rPr lang="vi-VN" sz="2400" b="1" kern="1200" dirty="0">
                <a:solidFill>
                  <a:prstClr val="black"/>
                </a:solidFill>
                <a:latin typeface="UTM Avo"/>
                <a:cs typeface="+mn-ea"/>
                <a:sym typeface="+mn-lt"/>
              </a:rPr>
              <a:t>Trả lời:</a:t>
            </a:r>
          </a:p>
        </p:txBody>
      </p:sp>
      <p:graphicFrame>
        <p:nvGraphicFramePr>
          <p:cNvPr id="4" name="Table 2">
            <a:extLst>
              <a:ext uri="{FF2B5EF4-FFF2-40B4-BE49-F238E27FC236}">
                <a16:creationId xmlns:a16="http://schemas.microsoft.com/office/drawing/2014/main" id="{073D2BB5-4843-A404-CF2E-E6E154CC7331}"/>
              </a:ext>
            </a:extLst>
          </p:cNvPr>
          <p:cNvGraphicFramePr>
            <a:graphicFrameLocks noGrp="1"/>
          </p:cNvGraphicFramePr>
          <p:nvPr>
            <p:extLst>
              <p:ext uri="{D42A27DB-BD31-4B8C-83A1-F6EECF244321}">
                <p14:modId xmlns:p14="http://schemas.microsoft.com/office/powerpoint/2010/main" val="1528258370"/>
              </p:ext>
            </p:extLst>
          </p:nvPr>
        </p:nvGraphicFramePr>
        <p:xfrm>
          <a:off x="660399" y="2117263"/>
          <a:ext cx="11074399" cy="3214116"/>
        </p:xfrm>
        <a:graphic>
          <a:graphicData uri="http://schemas.openxmlformats.org/drawingml/2006/table">
            <a:tbl>
              <a:tblPr firstRow="1" bandRow="1">
                <a:tableStyleId>{E8B1032C-EA38-4F05-BA0D-38AFFFC7BED3}</a:tableStyleId>
              </a:tblPr>
              <a:tblGrid>
                <a:gridCol w="2235201">
                  <a:extLst>
                    <a:ext uri="{9D8B030D-6E8A-4147-A177-3AD203B41FA5}">
                      <a16:colId xmlns:a16="http://schemas.microsoft.com/office/drawing/2014/main" val="4132076190"/>
                    </a:ext>
                  </a:extLst>
                </a:gridCol>
                <a:gridCol w="2832100">
                  <a:extLst>
                    <a:ext uri="{9D8B030D-6E8A-4147-A177-3AD203B41FA5}">
                      <a16:colId xmlns:a16="http://schemas.microsoft.com/office/drawing/2014/main" val="3650558771"/>
                    </a:ext>
                  </a:extLst>
                </a:gridCol>
                <a:gridCol w="3098800">
                  <a:extLst>
                    <a:ext uri="{9D8B030D-6E8A-4147-A177-3AD203B41FA5}">
                      <a16:colId xmlns:a16="http://schemas.microsoft.com/office/drawing/2014/main" val="604680705"/>
                    </a:ext>
                  </a:extLst>
                </a:gridCol>
                <a:gridCol w="2908298">
                  <a:extLst>
                    <a:ext uri="{9D8B030D-6E8A-4147-A177-3AD203B41FA5}">
                      <a16:colId xmlns:a16="http://schemas.microsoft.com/office/drawing/2014/main" val="2791244987"/>
                    </a:ext>
                  </a:extLst>
                </a:gridCol>
              </a:tblGrid>
              <a:tr h="430512">
                <a:tc rowSpan="2">
                  <a:txBody>
                    <a:bodyPr/>
                    <a:lstStyle/>
                    <a:p>
                      <a:pPr algn="ctr">
                        <a:lnSpc>
                          <a:spcPct val="100000"/>
                        </a:lnSpc>
                      </a:pP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endParaRPr lang="en-US" sz="2400" dirty="0">
                        <a:latin typeface="+mn-lt"/>
                        <a:ea typeface="+mn-ea"/>
                        <a:cs typeface="+mn-ea"/>
                        <a:sym typeface="+mn-lt"/>
                      </a:endParaRPr>
                    </a:p>
                  </a:txBody>
                  <a:tcPr marL="121920" marR="121920" marT="60960" marB="60960" anchor="ctr"/>
                </a:tc>
                <a:tc gridSpan="3">
                  <a:txBody>
                    <a:bodyPr/>
                    <a:lstStyle/>
                    <a:p>
                      <a:pPr algn="ctr">
                        <a:lnSpc>
                          <a:spcPct val="100000"/>
                        </a:lnSpc>
                      </a:pPr>
                      <a:r>
                        <a:rPr lang="en-US" sz="2400">
                          <a:latin typeface="+mn-lt"/>
                          <a:ea typeface="+mn-ea"/>
                          <a:cs typeface="+mn-ea"/>
                          <a:sym typeface="+mn-lt"/>
                        </a:rPr>
                        <a:t>Dung dịch </a:t>
                      </a:r>
                    </a:p>
                  </a:txBody>
                  <a:tcPr marL="121920" marR="121920" marT="60960" marB="6096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100050"/>
                  </a:ext>
                </a:extLst>
              </a:tr>
              <a:tr h="425859">
                <a:tc vMerge="1">
                  <a:txBody>
                    <a:bodyPr/>
                    <a:lstStyle/>
                    <a:p>
                      <a:endParaRPr lang="en-US"/>
                    </a:p>
                  </a:txBody>
                  <a:tcPr/>
                </a:tc>
                <a:tc>
                  <a:txBody>
                    <a:bodyPr/>
                    <a:lstStyle/>
                    <a:p>
                      <a:pPr algn="ctr">
                        <a:lnSpc>
                          <a:spcPct val="100000"/>
                        </a:lnSpc>
                      </a:pPr>
                      <a:r>
                        <a:rPr lang="en-US" sz="2400" b="1" dirty="0" err="1">
                          <a:latin typeface="+mn-lt"/>
                          <a:ea typeface="+mn-ea"/>
                          <a:cs typeface="+mn-ea"/>
                          <a:sym typeface="+mn-lt"/>
                        </a:rPr>
                        <a:t>Nhược</a:t>
                      </a:r>
                      <a:r>
                        <a:rPr lang="en-US" sz="2400" b="1" dirty="0">
                          <a:latin typeface="+mn-lt"/>
                          <a:ea typeface="+mn-ea"/>
                          <a:cs typeface="+mn-ea"/>
                          <a:sym typeface="+mn-lt"/>
                        </a:rPr>
                        <a:t> </a:t>
                      </a:r>
                      <a:r>
                        <a:rPr lang="en-US" sz="2400" b="1" dirty="0" err="1">
                          <a:latin typeface="+mn-lt"/>
                          <a:ea typeface="+mn-ea"/>
                          <a:cs typeface="+mn-ea"/>
                          <a:sym typeface="+mn-lt"/>
                        </a:rPr>
                        <a:t>trương</a:t>
                      </a:r>
                      <a:endParaRPr lang="en-US" sz="2400" b="1" dirty="0">
                        <a:latin typeface="+mn-lt"/>
                        <a:ea typeface="+mn-ea"/>
                        <a:cs typeface="+mn-ea"/>
                        <a:sym typeface="+mn-lt"/>
                      </a:endParaRPr>
                    </a:p>
                  </a:txBody>
                  <a:tcPr marL="121920" marR="121920" marT="60960" marB="60960" anchor="ctr"/>
                </a:tc>
                <a:tc>
                  <a:txBody>
                    <a:bodyPr/>
                    <a:lstStyle/>
                    <a:p>
                      <a:pPr algn="ctr">
                        <a:lnSpc>
                          <a:spcPct val="100000"/>
                        </a:lnSpc>
                      </a:pPr>
                      <a:r>
                        <a:rPr lang="en-US" sz="2400" b="1" dirty="0" err="1">
                          <a:latin typeface="+mn-lt"/>
                          <a:ea typeface="+mn-ea"/>
                          <a:cs typeface="+mn-ea"/>
                          <a:sym typeface="+mn-lt"/>
                        </a:rPr>
                        <a:t>Đẳng</a:t>
                      </a:r>
                      <a:r>
                        <a:rPr lang="en-US" sz="2400" b="1" dirty="0">
                          <a:latin typeface="+mn-lt"/>
                          <a:ea typeface="+mn-ea"/>
                          <a:cs typeface="+mn-ea"/>
                          <a:sym typeface="+mn-lt"/>
                        </a:rPr>
                        <a:t> </a:t>
                      </a:r>
                      <a:r>
                        <a:rPr lang="en-US" sz="2400" b="1" dirty="0" err="1">
                          <a:latin typeface="+mn-lt"/>
                          <a:ea typeface="+mn-ea"/>
                          <a:cs typeface="+mn-ea"/>
                          <a:sym typeface="+mn-lt"/>
                        </a:rPr>
                        <a:t>trương</a:t>
                      </a:r>
                      <a:endParaRPr lang="en-US" sz="2400" b="1" dirty="0">
                        <a:latin typeface="+mn-lt"/>
                        <a:ea typeface="+mn-ea"/>
                        <a:cs typeface="+mn-ea"/>
                        <a:sym typeface="+mn-lt"/>
                      </a:endParaRPr>
                    </a:p>
                  </a:txBody>
                  <a:tcPr marL="121920" marR="121920" marT="60960" marB="60960" anchor="ctr"/>
                </a:tc>
                <a:tc>
                  <a:txBody>
                    <a:bodyPr/>
                    <a:lstStyle/>
                    <a:p>
                      <a:pPr algn="ctr">
                        <a:lnSpc>
                          <a:spcPct val="100000"/>
                        </a:lnSpc>
                      </a:pPr>
                      <a:r>
                        <a:rPr lang="en-US" sz="2400" b="1" dirty="0" err="1">
                          <a:latin typeface="+mn-lt"/>
                          <a:ea typeface="+mn-ea"/>
                          <a:cs typeface="+mn-ea"/>
                          <a:sym typeface="+mn-lt"/>
                        </a:rPr>
                        <a:t>Ưu</a:t>
                      </a:r>
                      <a:r>
                        <a:rPr lang="en-US" sz="2400" b="1" dirty="0">
                          <a:latin typeface="+mn-lt"/>
                          <a:ea typeface="+mn-ea"/>
                          <a:cs typeface="+mn-ea"/>
                          <a:sym typeface="+mn-lt"/>
                        </a:rPr>
                        <a:t> </a:t>
                      </a:r>
                      <a:r>
                        <a:rPr lang="en-US" sz="2400" b="1" dirty="0" err="1">
                          <a:latin typeface="+mn-lt"/>
                          <a:ea typeface="+mn-ea"/>
                          <a:cs typeface="+mn-ea"/>
                          <a:sym typeface="+mn-lt"/>
                        </a:rPr>
                        <a:t>trương</a:t>
                      </a:r>
                      <a:endParaRPr lang="en-US" sz="2400" b="1" dirty="0">
                        <a:latin typeface="+mn-lt"/>
                        <a:ea typeface="+mn-ea"/>
                        <a:cs typeface="+mn-ea"/>
                        <a:sym typeface="+mn-lt"/>
                      </a:endParaRPr>
                    </a:p>
                  </a:txBody>
                  <a:tcPr marL="121920" marR="121920" marT="60960" marB="60960" anchor="ctr"/>
                </a:tc>
                <a:extLst>
                  <a:ext uri="{0D108BD9-81ED-4DB2-BD59-A6C34878D82A}">
                    <a16:rowId xmlns:a16="http://schemas.microsoft.com/office/drawing/2014/main" val="3099717257"/>
                  </a:ext>
                </a:extLst>
              </a:tr>
              <a:tr h="1608192">
                <a:tc>
                  <a:txBody>
                    <a:bodyPr/>
                    <a:lstStyle/>
                    <a:p>
                      <a:pPr algn="ctr">
                        <a:lnSpc>
                          <a:spcPct val="150000"/>
                        </a:lnSpc>
                      </a:pPr>
                      <a:r>
                        <a:rPr lang="en-US" sz="2400" dirty="0" err="1">
                          <a:latin typeface="+mn-lt"/>
                          <a:ea typeface="+mn-ea"/>
                          <a:cs typeface="+mn-ea"/>
                          <a:sym typeface="+mn-lt"/>
                        </a:rPr>
                        <a:t>Sự</a:t>
                      </a:r>
                      <a:r>
                        <a:rPr lang="en-US" sz="2400" dirty="0">
                          <a:latin typeface="+mn-lt"/>
                          <a:ea typeface="+mn-ea"/>
                          <a:cs typeface="+mn-ea"/>
                          <a:sym typeface="+mn-lt"/>
                        </a:rPr>
                        <a:t> </a:t>
                      </a:r>
                      <a:r>
                        <a:rPr lang="en-US" sz="2400" dirty="0" err="1">
                          <a:latin typeface="+mn-lt"/>
                          <a:ea typeface="+mn-ea"/>
                          <a:cs typeface="+mn-ea"/>
                          <a:sym typeface="+mn-lt"/>
                        </a:rPr>
                        <a:t>thay</a:t>
                      </a:r>
                      <a:r>
                        <a:rPr lang="en-US" sz="2400" dirty="0">
                          <a:latin typeface="+mn-lt"/>
                          <a:ea typeface="+mn-ea"/>
                          <a:cs typeface="+mn-ea"/>
                          <a:sym typeface="+mn-lt"/>
                        </a:rPr>
                        <a:t> </a:t>
                      </a:r>
                      <a:r>
                        <a:rPr lang="en-US" sz="2400" dirty="0" err="1">
                          <a:latin typeface="+mn-lt"/>
                          <a:ea typeface="+mn-ea"/>
                          <a:cs typeface="+mn-ea"/>
                          <a:sym typeface="+mn-lt"/>
                        </a:rPr>
                        <a:t>đổi</a:t>
                      </a:r>
                      <a:r>
                        <a:rPr lang="en-US" sz="2400" dirty="0">
                          <a:latin typeface="+mn-lt"/>
                          <a:ea typeface="+mn-ea"/>
                          <a:cs typeface="+mn-ea"/>
                          <a:sym typeface="+mn-lt"/>
                        </a:rPr>
                        <a:t> </a:t>
                      </a:r>
                      <a:r>
                        <a:rPr lang="en-US" sz="2400" dirty="0" err="1">
                          <a:latin typeface="+mn-lt"/>
                          <a:ea typeface="+mn-ea"/>
                          <a:cs typeface="+mn-ea"/>
                          <a:sym typeface="+mn-lt"/>
                        </a:rPr>
                        <a:t>hình</a:t>
                      </a:r>
                      <a:r>
                        <a:rPr lang="en-US" sz="2400" dirty="0">
                          <a:latin typeface="+mn-lt"/>
                          <a:ea typeface="+mn-ea"/>
                          <a:cs typeface="+mn-ea"/>
                          <a:sym typeface="+mn-lt"/>
                        </a:rPr>
                        <a:t> </a:t>
                      </a:r>
                      <a:r>
                        <a:rPr lang="en-US" sz="2400" dirty="0" err="1">
                          <a:latin typeface="+mn-lt"/>
                          <a:ea typeface="+mn-ea"/>
                          <a:cs typeface="+mn-ea"/>
                          <a:sym typeface="+mn-lt"/>
                        </a:rPr>
                        <a:t>dạng</a:t>
                      </a:r>
                      <a:r>
                        <a:rPr lang="en-US" sz="2400" dirty="0">
                          <a:latin typeface="+mn-lt"/>
                          <a:ea typeface="+mn-ea"/>
                          <a:cs typeface="+mn-ea"/>
                          <a:sym typeface="+mn-lt"/>
                        </a:rPr>
                        <a:t> </a:t>
                      </a:r>
                      <a:r>
                        <a:rPr lang="en-US" sz="2400" dirty="0" err="1">
                          <a:latin typeface="+mn-lt"/>
                          <a:ea typeface="+mn-ea"/>
                          <a:cs typeface="+mn-ea"/>
                          <a:sym typeface="+mn-lt"/>
                        </a:rPr>
                        <a:t>màng</a:t>
                      </a:r>
                      <a:r>
                        <a:rPr lang="en-US" sz="2400" dirty="0">
                          <a:latin typeface="+mn-lt"/>
                          <a:ea typeface="+mn-ea"/>
                          <a:cs typeface="+mn-ea"/>
                          <a:sym typeface="+mn-lt"/>
                        </a:rPr>
                        <a:t> </a:t>
                      </a: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r>
                        <a:rPr lang="en-US" sz="2400" dirty="0">
                          <a:latin typeface="+mn-lt"/>
                          <a:ea typeface="+mn-ea"/>
                          <a:cs typeface="+mn-ea"/>
                          <a:sym typeface="+mn-lt"/>
                        </a:rPr>
                        <a:t> </a:t>
                      </a:r>
                      <a:r>
                        <a:rPr lang="en-US" sz="2400" dirty="0" err="1">
                          <a:latin typeface="+mn-lt"/>
                          <a:ea typeface="+mn-ea"/>
                          <a:cs typeface="+mn-ea"/>
                          <a:sym typeface="+mn-lt"/>
                        </a:rPr>
                        <a:t>hồng</a:t>
                      </a:r>
                      <a:r>
                        <a:rPr lang="en-US" sz="2400" dirty="0">
                          <a:latin typeface="+mn-lt"/>
                          <a:ea typeface="+mn-ea"/>
                          <a:cs typeface="+mn-ea"/>
                          <a:sym typeface="+mn-lt"/>
                        </a:rPr>
                        <a:t> </a:t>
                      </a:r>
                      <a:r>
                        <a:rPr lang="en-US" sz="2400" dirty="0" err="1">
                          <a:latin typeface="+mn-lt"/>
                          <a:ea typeface="+mn-ea"/>
                          <a:cs typeface="+mn-ea"/>
                          <a:sym typeface="+mn-lt"/>
                        </a:rPr>
                        <a:t>cầu</a:t>
                      </a:r>
                      <a:endParaRPr lang="en-US" sz="2400" dirty="0">
                        <a:latin typeface="+mn-lt"/>
                        <a:ea typeface="+mn-ea"/>
                        <a:cs typeface="+mn-ea"/>
                        <a:sym typeface="+mn-lt"/>
                      </a:endParaRPr>
                    </a:p>
                  </a:txBody>
                  <a:tcPr marL="121920" marR="121920" marT="60960" marB="60960" anchor="ctr"/>
                </a:tc>
                <a:tc>
                  <a:txBody>
                    <a:bodyPr/>
                    <a:lstStyle/>
                    <a:p>
                      <a:pPr algn="ctr">
                        <a:lnSpc>
                          <a:spcPct val="150000"/>
                        </a:lnSpc>
                      </a:pPr>
                      <a:r>
                        <a:rPr lang="en-US" sz="2400">
                          <a:latin typeface="+mn-lt"/>
                          <a:ea typeface="+mn-ea"/>
                          <a:cs typeface="+mn-ea"/>
                          <a:sym typeface="+mn-lt"/>
                        </a:rPr>
                        <a:t>Màng tế bào không bị thay đổi hình dạng</a:t>
                      </a:r>
                    </a:p>
                  </a:txBody>
                  <a:tcPr marL="121920" marR="121920" marT="60960" marB="60960" anchor="ctr"/>
                </a:tc>
                <a:tc>
                  <a:txBody>
                    <a:bodyPr/>
                    <a:lstStyle/>
                    <a:p>
                      <a:pPr algn="ctr">
                        <a:lnSpc>
                          <a:spcPct val="150000"/>
                        </a:lnSpc>
                      </a:pPr>
                      <a:r>
                        <a:rPr lang="en-US" sz="2400">
                          <a:latin typeface="+mn-lt"/>
                          <a:ea typeface="+mn-ea"/>
                          <a:cs typeface="+mn-ea"/>
                          <a:sym typeface="+mn-lt"/>
                        </a:rPr>
                        <a:t>Màng tế bào căng dần rồi vỡ</a:t>
                      </a:r>
                    </a:p>
                  </a:txBody>
                  <a:tcPr marL="121920" marR="121920" marT="60960" marB="60960" anchor="ctr"/>
                </a:tc>
                <a:tc>
                  <a:txBody>
                    <a:bodyPr/>
                    <a:lstStyle/>
                    <a:p>
                      <a:pPr algn="ctr">
                        <a:lnSpc>
                          <a:spcPct val="150000"/>
                        </a:lnSpc>
                      </a:pPr>
                      <a:r>
                        <a:rPr lang="en-US" sz="2400" dirty="0" err="1">
                          <a:latin typeface="+mn-lt"/>
                          <a:ea typeface="+mn-ea"/>
                          <a:cs typeface="+mn-ea"/>
                          <a:sym typeface="+mn-lt"/>
                        </a:rPr>
                        <a:t>Màng</a:t>
                      </a:r>
                      <a:r>
                        <a:rPr lang="en-US" sz="2400" dirty="0">
                          <a:latin typeface="+mn-lt"/>
                          <a:ea typeface="+mn-ea"/>
                          <a:cs typeface="+mn-ea"/>
                          <a:sym typeface="+mn-lt"/>
                        </a:rPr>
                        <a:t> </a:t>
                      </a: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r>
                        <a:rPr lang="en-US" sz="2400" dirty="0">
                          <a:latin typeface="+mn-lt"/>
                          <a:ea typeface="+mn-ea"/>
                          <a:cs typeface="+mn-ea"/>
                          <a:sym typeface="+mn-lt"/>
                        </a:rPr>
                        <a:t> </a:t>
                      </a:r>
                      <a:r>
                        <a:rPr lang="en-US" sz="2400" dirty="0" err="1">
                          <a:latin typeface="+mn-lt"/>
                          <a:ea typeface="+mn-ea"/>
                          <a:cs typeface="+mn-ea"/>
                          <a:sym typeface="+mn-lt"/>
                        </a:rPr>
                        <a:t>bị</a:t>
                      </a:r>
                      <a:r>
                        <a:rPr lang="en-US" sz="2400" dirty="0">
                          <a:latin typeface="+mn-lt"/>
                          <a:ea typeface="+mn-ea"/>
                          <a:cs typeface="+mn-ea"/>
                          <a:sym typeface="+mn-lt"/>
                        </a:rPr>
                        <a:t> </a:t>
                      </a:r>
                      <a:r>
                        <a:rPr lang="en-US" sz="2400" dirty="0" err="1">
                          <a:latin typeface="+mn-lt"/>
                          <a:ea typeface="+mn-ea"/>
                          <a:cs typeface="+mn-ea"/>
                          <a:sym typeface="+mn-lt"/>
                        </a:rPr>
                        <a:t>teo</a:t>
                      </a:r>
                      <a:r>
                        <a:rPr lang="en-US" sz="2400" dirty="0">
                          <a:latin typeface="+mn-lt"/>
                          <a:ea typeface="+mn-ea"/>
                          <a:cs typeface="+mn-ea"/>
                          <a:sym typeface="+mn-lt"/>
                        </a:rPr>
                        <a:t> </a:t>
                      </a:r>
                      <a:r>
                        <a:rPr lang="en-US" sz="2400" dirty="0" err="1">
                          <a:latin typeface="+mn-lt"/>
                          <a:ea typeface="+mn-ea"/>
                          <a:cs typeface="+mn-ea"/>
                          <a:sym typeface="+mn-lt"/>
                        </a:rPr>
                        <a:t>lại</a:t>
                      </a:r>
                      <a:endParaRPr lang="en-US" sz="2400" dirty="0">
                        <a:latin typeface="+mn-lt"/>
                        <a:ea typeface="+mn-ea"/>
                        <a:cs typeface="+mn-ea"/>
                        <a:sym typeface="+mn-lt"/>
                      </a:endParaRPr>
                    </a:p>
                  </a:txBody>
                  <a:tcPr marL="121920" marR="121920" marT="60960" marB="60960" anchor="ctr"/>
                </a:tc>
                <a:extLst>
                  <a:ext uri="{0D108BD9-81ED-4DB2-BD59-A6C34878D82A}">
                    <a16:rowId xmlns:a16="http://schemas.microsoft.com/office/drawing/2014/main" val="1649333966"/>
                  </a:ext>
                </a:extLst>
              </a:tr>
            </a:tbl>
          </a:graphicData>
        </a:graphic>
      </p:graphicFrame>
    </p:spTree>
    <p:extLst>
      <p:ext uri="{BB962C8B-B14F-4D97-AF65-F5344CB8AC3E}">
        <p14:creationId xmlns:p14="http://schemas.microsoft.com/office/powerpoint/2010/main" val="545447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629920" y="1486044"/>
            <a:ext cx="1635760" cy="518988"/>
          </a:xfrm>
          <a:prstGeom prst="rect">
            <a:avLst/>
          </a:prstGeom>
          <a:noFill/>
        </p:spPr>
        <p:txBody>
          <a:bodyPr wrap="square">
            <a:spAutoFit/>
          </a:bodyPr>
          <a:lstStyle/>
          <a:p>
            <a:pPr lvl="0" algn="just" defTabSz="609630">
              <a:lnSpc>
                <a:spcPct val="130000"/>
              </a:lnSpc>
              <a:buClrTx/>
              <a:defRPr/>
            </a:pPr>
            <a:r>
              <a:rPr lang="vi-VN" sz="2400" b="1" kern="1200" dirty="0">
                <a:solidFill>
                  <a:prstClr val="black"/>
                </a:solidFill>
                <a:latin typeface="UTM Avo"/>
                <a:cs typeface="+mn-ea"/>
                <a:sym typeface="+mn-lt"/>
              </a:rPr>
              <a:t>Trả lời:</a:t>
            </a:r>
          </a:p>
        </p:txBody>
      </p:sp>
      <p:graphicFrame>
        <p:nvGraphicFramePr>
          <p:cNvPr id="4" name="Table 2">
            <a:extLst>
              <a:ext uri="{FF2B5EF4-FFF2-40B4-BE49-F238E27FC236}">
                <a16:creationId xmlns:a16="http://schemas.microsoft.com/office/drawing/2014/main" id="{073D2BB5-4843-A404-CF2E-E6E154CC7331}"/>
              </a:ext>
            </a:extLst>
          </p:cNvPr>
          <p:cNvGraphicFramePr>
            <a:graphicFrameLocks noGrp="1"/>
          </p:cNvGraphicFramePr>
          <p:nvPr>
            <p:extLst>
              <p:ext uri="{D42A27DB-BD31-4B8C-83A1-F6EECF244321}">
                <p14:modId xmlns:p14="http://schemas.microsoft.com/office/powerpoint/2010/main" val="910596702"/>
              </p:ext>
            </p:extLst>
          </p:nvPr>
        </p:nvGraphicFramePr>
        <p:xfrm>
          <a:off x="660399" y="2117263"/>
          <a:ext cx="11074399" cy="3214116"/>
        </p:xfrm>
        <a:graphic>
          <a:graphicData uri="http://schemas.openxmlformats.org/drawingml/2006/table">
            <a:tbl>
              <a:tblPr firstRow="1" bandRow="1">
                <a:tableStyleId>{E8B1032C-EA38-4F05-BA0D-38AFFFC7BED3}</a:tableStyleId>
              </a:tblPr>
              <a:tblGrid>
                <a:gridCol w="2641601">
                  <a:extLst>
                    <a:ext uri="{9D8B030D-6E8A-4147-A177-3AD203B41FA5}">
                      <a16:colId xmlns:a16="http://schemas.microsoft.com/office/drawing/2014/main" val="4132076190"/>
                    </a:ext>
                  </a:extLst>
                </a:gridCol>
                <a:gridCol w="2425700">
                  <a:extLst>
                    <a:ext uri="{9D8B030D-6E8A-4147-A177-3AD203B41FA5}">
                      <a16:colId xmlns:a16="http://schemas.microsoft.com/office/drawing/2014/main" val="3650558771"/>
                    </a:ext>
                  </a:extLst>
                </a:gridCol>
                <a:gridCol w="3530600">
                  <a:extLst>
                    <a:ext uri="{9D8B030D-6E8A-4147-A177-3AD203B41FA5}">
                      <a16:colId xmlns:a16="http://schemas.microsoft.com/office/drawing/2014/main" val="604680705"/>
                    </a:ext>
                  </a:extLst>
                </a:gridCol>
                <a:gridCol w="2476498">
                  <a:extLst>
                    <a:ext uri="{9D8B030D-6E8A-4147-A177-3AD203B41FA5}">
                      <a16:colId xmlns:a16="http://schemas.microsoft.com/office/drawing/2014/main" val="2791244987"/>
                    </a:ext>
                  </a:extLst>
                </a:gridCol>
              </a:tblGrid>
              <a:tr h="430512">
                <a:tc rowSpan="2">
                  <a:txBody>
                    <a:bodyPr/>
                    <a:lstStyle/>
                    <a:p>
                      <a:pPr algn="ctr">
                        <a:lnSpc>
                          <a:spcPct val="100000"/>
                        </a:lnSpc>
                      </a:pP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endParaRPr lang="en-US" sz="2400" dirty="0">
                        <a:latin typeface="+mn-lt"/>
                        <a:ea typeface="+mn-ea"/>
                        <a:cs typeface="+mn-ea"/>
                        <a:sym typeface="+mn-lt"/>
                      </a:endParaRPr>
                    </a:p>
                  </a:txBody>
                  <a:tcPr marL="121920" marR="121920" marT="60960" marB="60960" anchor="ctr"/>
                </a:tc>
                <a:tc gridSpan="3">
                  <a:txBody>
                    <a:bodyPr/>
                    <a:lstStyle/>
                    <a:p>
                      <a:pPr algn="ctr">
                        <a:lnSpc>
                          <a:spcPct val="100000"/>
                        </a:lnSpc>
                      </a:pPr>
                      <a:r>
                        <a:rPr lang="en-US" sz="2400">
                          <a:latin typeface="+mn-lt"/>
                          <a:ea typeface="+mn-ea"/>
                          <a:cs typeface="+mn-ea"/>
                          <a:sym typeface="+mn-lt"/>
                        </a:rPr>
                        <a:t>Dung dịch </a:t>
                      </a:r>
                    </a:p>
                  </a:txBody>
                  <a:tcPr marL="121920" marR="121920" marT="60960" marB="6096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100050"/>
                  </a:ext>
                </a:extLst>
              </a:tr>
              <a:tr h="425859">
                <a:tc vMerge="1">
                  <a:txBody>
                    <a:bodyPr/>
                    <a:lstStyle/>
                    <a:p>
                      <a:endParaRPr lang="en-US"/>
                    </a:p>
                  </a:txBody>
                  <a:tcPr/>
                </a:tc>
                <a:tc>
                  <a:txBody>
                    <a:bodyPr/>
                    <a:lstStyle/>
                    <a:p>
                      <a:pPr algn="ctr">
                        <a:lnSpc>
                          <a:spcPct val="100000"/>
                        </a:lnSpc>
                      </a:pPr>
                      <a:r>
                        <a:rPr lang="en-US" sz="2400" b="1" dirty="0" err="1">
                          <a:latin typeface="+mn-lt"/>
                          <a:ea typeface="+mn-ea"/>
                          <a:cs typeface="+mn-ea"/>
                          <a:sym typeface="+mn-lt"/>
                        </a:rPr>
                        <a:t>Nhược</a:t>
                      </a:r>
                      <a:r>
                        <a:rPr lang="en-US" sz="2400" b="1" dirty="0">
                          <a:latin typeface="+mn-lt"/>
                          <a:ea typeface="+mn-ea"/>
                          <a:cs typeface="+mn-ea"/>
                          <a:sym typeface="+mn-lt"/>
                        </a:rPr>
                        <a:t> </a:t>
                      </a:r>
                      <a:r>
                        <a:rPr lang="en-US" sz="2400" b="1" dirty="0" err="1">
                          <a:latin typeface="+mn-lt"/>
                          <a:ea typeface="+mn-ea"/>
                          <a:cs typeface="+mn-ea"/>
                          <a:sym typeface="+mn-lt"/>
                        </a:rPr>
                        <a:t>trương</a:t>
                      </a:r>
                      <a:endParaRPr lang="en-US" sz="2400" b="1" dirty="0">
                        <a:latin typeface="+mn-lt"/>
                        <a:ea typeface="+mn-ea"/>
                        <a:cs typeface="+mn-ea"/>
                        <a:sym typeface="+mn-lt"/>
                      </a:endParaRPr>
                    </a:p>
                  </a:txBody>
                  <a:tcPr marL="121920" marR="121920" marT="60960" marB="60960" anchor="ctr"/>
                </a:tc>
                <a:tc>
                  <a:txBody>
                    <a:bodyPr/>
                    <a:lstStyle/>
                    <a:p>
                      <a:pPr algn="ctr">
                        <a:lnSpc>
                          <a:spcPct val="100000"/>
                        </a:lnSpc>
                      </a:pPr>
                      <a:r>
                        <a:rPr lang="en-US" sz="2400" b="1" dirty="0" err="1">
                          <a:latin typeface="+mn-lt"/>
                          <a:ea typeface="+mn-ea"/>
                          <a:cs typeface="+mn-ea"/>
                          <a:sym typeface="+mn-lt"/>
                        </a:rPr>
                        <a:t>Đẳng</a:t>
                      </a:r>
                      <a:r>
                        <a:rPr lang="en-US" sz="2400" b="1" dirty="0">
                          <a:latin typeface="+mn-lt"/>
                          <a:ea typeface="+mn-ea"/>
                          <a:cs typeface="+mn-ea"/>
                          <a:sym typeface="+mn-lt"/>
                        </a:rPr>
                        <a:t> </a:t>
                      </a:r>
                      <a:r>
                        <a:rPr lang="en-US" sz="2400" b="1" dirty="0" err="1">
                          <a:latin typeface="+mn-lt"/>
                          <a:ea typeface="+mn-ea"/>
                          <a:cs typeface="+mn-ea"/>
                          <a:sym typeface="+mn-lt"/>
                        </a:rPr>
                        <a:t>trương</a:t>
                      </a:r>
                      <a:endParaRPr lang="en-US" sz="2400" b="1" dirty="0">
                        <a:latin typeface="+mn-lt"/>
                        <a:ea typeface="+mn-ea"/>
                        <a:cs typeface="+mn-ea"/>
                        <a:sym typeface="+mn-lt"/>
                      </a:endParaRPr>
                    </a:p>
                  </a:txBody>
                  <a:tcPr marL="121920" marR="121920" marT="60960" marB="60960" anchor="ctr"/>
                </a:tc>
                <a:tc>
                  <a:txBody>
                    <a:bodyPr/>
                    <a:lstStyle/>
                    <a:p>
                      <a:pPr algn="ctr">
                        <a:lnSpc>
                          <a:spcPct val="100000"/>
                        </a:lnSpc>
                      </a:pPr>
                      <a:r>
                        <a:rPr lang="en-US" sz="2400" b="1" dirty="0" err="1">
                          <a:latin typeface="+mn-lt"/>
                          <a:ea typeface="+mn-ea"/>
                          <a:cs typeface="+mn-ea"/>
                          <a:sym typeface="+mn-lt"/>
                        </a:rPr>
                        <a:t>Ưu</a:t>
                      </a:r>
                      <a:r>
                        <a:rPr lang="en-US" sz="2400" b="1" dirty="0">
                          <a:latin typeface="+mn-lt"/>
                          <a:ea typeface="+mn-ea"/>
                          <a:cs typeface="+mn-ea"/>
                          <a:sym typeface="+mn-lt"/>
                        </a:rPr>
                        <a:t> </a:t>
                      </a:r>
                      <a:r>
                        <a:rPr lang="en-US" sz="2400" b="1" dirty="0" err="1">
                          <a:latin typeface="+mn-lt"/>
                          <a:ea typeface="+mn-ea"/>
                          <a:cs typeface="+mn-ea"/>
                          <a:sym typeface="+mn-lt"/>
                        </a:rPr>
                        <a:t>trương</a:t>
                      </a:r>
                      <a:endParaRPr lang="en-US" sz="2400" b="1" dirty="0">
                        <a:latin typeface="+mn-lt"/>
                        <a:ea typeface="+mn-ea"/>
                        <a:cs typeface="+mn-ea"/>
                        <a:sym typeface="+mn-lt"/>
                      </a:endParaRPr>
                    </a:p>
                  </a:txBody>
                  <a:tcPr marL="121920" marR="121920" marT="60960" marB="60960" anchor="ctr"/>
                </a:tc>
                <a:extLst>
                  <a:ext uri="{0D108BD9-81ED-4DB2-BD59-A6C34878D82A}">
                    <a16:rowId xmlns:a16="http://schemas.microsoft.com/office/drawing/2014/main" val="3099717257"/>
                  </a:ext>
                </a:extLst>
              </a:tr>
              <a:tr h="1608192">
                <a:tc>
                  <a:txBody>
                    <a:bodyPr/>
                    <a:lstStyle/>
                    <a:p>
                      <a:pPr algn="ctr">
                        <a:lnSpc>
                          <a:spcPct val="150000"/>
                        </a:lnSpc>
                      </a:pPr>
                      <a:r>
                        <a:rPr lang="en-US" sz="2400" dirty="0" err="1">
                          <a:latin typeface="+mn-lt"/>
                          <a:ea typeface="+mn-ea"/>
                          <a:cs typeface="+mn-ea"/>
                          <a:sym typeface="+mn-lt"/>
                        </a:rPr>
                        <a:t>Sự</a:t>
                      </a:r>
                      <a:r>
                        <a:rPr lang="en-US" sz="2400" dirty="0">
                          <a:latin typeface="+mn-lt"/>
                          <a:ea typeface="+mn-ea"/>
                          <a:cs typeface="+mn-ea"/>
                          <a:sym typeface="+mn-lt"/>
                        </a:rPr>
                        <a:t> </a:t>
                      </a:r>
                      <a:r>
                        <a:rPr lang="en-US" sz="2400" dirty="0" err="1">
                          <a:latin typeface="+mn-lt"/>
                          <a:ea typeface="+mn-ea"/>
                          <a:cs typeface="+mn-ea"/>
                          <a:sym typeface="+mn-lt"/>
                        </a:rPr>
                        <a:t>thay</a:t>
                      </a:r>
                      <a:r>
                        <a:rPr lang="en-US" sz="2400" dirty="0">
                          <a:latin typeface="+mn-lt"/>
                          <a:ea typeface="+mn-ea"/>
                          <a:cs typeface="+mn-ea"/>
                          <a:sym typeface="+mn-lt"/>
                        </a:rPr>
                        <a:t> </a:t>
                      </a:r>
                      <a:r>
                        <a:rPr lang="en-US" sz="2400" dirty="0" err="1">
                          <a:latin typeface="+mn-lt"/>
                          <a:ea typeface="+mn-ea"/>
                          <a:cs typeface="+mn-ea"/>
                          <a:sym typeface="+mn-lt"/>
                        </a:rPr>
                        <a:t>đổi</a:t>
                      </a:r>
                      <a:r>
                        <a:rPr lang="en-US" sz="2400" dirty="0">
                          <a:latin typeface="+mn-lt"/>
                          <a:ea typeface="+mn-ea"/>
                          <a:cs typeface="+mn-ea"/>
                          <a:sym typeface="+mn-lt"/>
                        </a:rPr>
                        <a:t> </a:t>
                      </a:r>
                      <a:r>
                        <a:rPr lang="en-US" sz="2400" dirty="0" err="1">
                          <a:latin typeface="+mn-lt"/>
                          <a:ea typeface="+mn-ea"/>
                          <a:cs typeface="+mn-ea"/>
                          <a:sym typeface="+mn-lt"/>
                        </a:rPr>
                        <a:t>hình</a:t>
                      </a:r>
                      <a:r>
                        <a:rPr lang="en-US" sz="2400" dirty="0">
                          <a:latin typeface="+mn-lt"/>
                          <a:ea typeface="+mn-ea"/>
                          <a:cs typeface="+mn-ea"/>
                          <a:sym typeface="+mn-lt"/>
                        </a:rPr>
                        <a:t> </a:t>
                      </a:r>
                      <a:r>
                        <a:rPr lang="en-US" sz="2400" dirty="0" err="1">
                          <a:latin typeface="+mn-lt"/>
                          <a:ea typeface="+mn-ea"/>
                          <a:cs typeface="+mn-ea"/>
                          <a:sym typeface="+mn-lt"/>
                        </a:rPr>
                        <a:t>dạng</a:t>
                      </a:r>
                      <a:r>
                        <a:rPr lang="en-US" sz="2400" dirty="0">
                          <a:latin typeface="+mn-lt"/>
                          <a:ea typeface="+mn-ea"/>
                          <a:cs typeface="+mn-ea"/>
                          <a:sym typeface="+mn-lt"/>
                        </a:rPr>
                        <a:t> </a:t>
                      </a:r>
                      <a:r>
                        <a:rPr lang="en-US" sz="2400" dirty="0" err="1">
                          <a:latin typeface="+mn-lt"/>
                          <a:ea typeface="+mn-ea"/>
                          <a:cs typeface="+mn-ea"/>
                          <a:sym typeface="+mn-lt"/>
                        </a:rPr>
                        <a:t>màng</a:t>
                      </a:r>
                      <a:r>
                        <a:rPr lang="en-US" sz="2400" dirty="0">
                          <a:latin typeface="+mn-lt"/>
                          <a:ea typeface="+mn-ea"/>
                          <a:cs typeface="+mn-ea"/>
                          <a:sym typeface="+mn-lt"/>
                        </a:rPr>
                        <a:t> </a:t>
                      </a: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r>
                        <a:rPr lang="en-US" sz="2400" dirty="0">
                          <a:latin typeface="+mn-lt"/>
                          <a:ea typeface="+mn-ea"/>
                          <a:cs typeface="+mn-ea"/>
                          <a:sym typeface="+mn-lt"/>
                        </a:rPr>
                        <a:t> </a:t>
                      </a:r>
                      <a:r>
                        <a:rPr lang="en-US" sz="2400" dirty="0" err="1">
                          <a:latin typeface="+mn-lt"/>
                          <a:ea typeface="+mn-ea"/>
                          <a:cs typeface="+mn-ea"/>
                          <a:sym typeface="+mn-lt"/>
                        </a:rPr>
                        <a:t>màng</a:t>
                      </a:r>
                      <a:r>
                        <a:rPr lang="en-US" sz="2400" dirty="0">
                          <a:latin typeface="+mn-lt"/>
                          <a:ea typeface="+mn-ea"/>
                          <a:cs typeface="+mn-ea"/>
                          <a:sym typeface="+mn-lt"/>
                        </a:rPr>
                        <a:t> </a:t>
                      </a: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r>
                        <a:rPr lang="en-US" sz="2400" dirty="0">
                          <a:latin typeface="+mn-lt"/>
                          <a:ea typeface="+mn-ea"/>
                          <a:cs typeface="+mn-ea"/>
                          <a:sym typeface="+mn-lt"/>
                        </a:rPr>
                        <a:t> </a:t>
                      </a:r>
                      <a:r>
                        <a:rPr lang="en-US" sz="2400" dirty="0" err="1">
                          <a:latin typeface="+mn-lt"/>
                          <a:ea typeface="+mn-ea"/>
                          <a:cs typeface="+mn-ea"/>
                          <a:sym typeface="+mn-lt"/>
                        </a:rPr>
                        <a:t>thịt</a:t>
                      </a:r>
                      <a:endParaRPr lang="en-US" sz="2400" dirty="0">
                        <a:latin typeface="+mn-lt"/>
                        <a:ea typeface="+mn-ea"/>
                        <a:cs typeface="+mn-ea"/>
                        <a:sym typeface="+mn-lt"/>
                      </a:endParaRPr>
                    </a:p>
                  </a:txBody>
                  <a:tcPr marL="121920" marR="121920" marT="60960" marB="60960" anchor="ctr"/>
                </a:tc>
                <a:tc>
                  <a:txBody>
                    <a:bodyPr/>
                    <a:lstStyle/>
                    <a:p>
                      <a:pPr algn="ctr">
                        <a:lnSpc>
                          <a:spcPct val="150000"/>
                        </a:lnSpc>
                      </a:pPr>
                      <a:r>
                        <a:rPr lang="en-US" sz="2400" dirty="0" err="1">
                          <a:latin typeface="+mn-lt"/>
                          <a:ea typeface="+mn-ea"/>
                          <a:cs typeface="+mn-ea"/>
                          <a:sym typeface="+mn-lt"/>
                        </a:rPr>
                        <a:t>Màng</a:t>
                      </a:r>
                      <a:r>
                        <a:rPr lang="en-US" sz="2400" dirty="0">
                          <a:latin typeface="+mn-lt"/>
                          <a:ea typeface="+mn-ea"/>
                          <a:cs typeface="+mn-ea"/>
                          <a:sym typeface="+mn-lt"/>
                        </a:rPr>
                        <a:t> </a:t>
                      </a: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r>
                        <a:rPr lang="en-US" sz="2400" dirty="0">
                          <a:latin typeface="+mn-lt"/>
                          <a:ea typeface="+mn-ea"/>
                          <a:cs typeface="+mn-ea"/>
                          <a:sym typeface="+mn-lt"/>
                        </a:rPr>
                        <a:t> </a:t>
                      </a:r>
                      <a:r>
                        <a:rPr lang="en-US" sz="2400" dirty="0" err="1">
                          <a:latin typeface="+mn-lt"/>
                          <a:ea typeface="+mn-ea"/>
                          <a:cs typeface="+mn-ea"/>
                          <a:sym typeface="+mn-lt"/>
                        </a:rPr>
                        <a:t>không</a:t>
                      </a:r>
                      <a:r>
                        <a:rPr lang="en-US" sz="2400" dirty="0">
                          <a:latin typeface="+mn-lt"/>
                          <a:ea typeface="+mn-ea"/>
                          <a:cs typeface="+mn-ea"/>
                          <a:sym typeface="+mn-lt"/>
                        </a:rPr>
                        <a:t> </a:t>
                      </a:r>
                      <a:r>
                        <a:rPr lang="en-US" sz="2400" dirty="0" err="1">
                          <a:latin typeface="+mn-lt"/>
                          <a:ea typeface="+mn-ea"/>
                          <a:cs typeface="+mn-ea"/>
                          <a:sym typeface="+mn-lt"/>
                        </a:rPr>
                        <a:t>bị</a:t>
                      </a:r>
                      <a:r>
                        <a:rPr lang="en-US" sz="2400" dirty="0">
                          <a:latin typeface="+mn-lt"/>
                          <a:ea typeface="+mn-ea"/>
                          <a:cs typeface="+mn-ea"/>
                          <a:sym typeface="+mn-lt"/>
                        </a:rPr>
                        <a:t> </a:t>
                      </a:r>
                      <a:r>
                        <a:rPr lang="en-US" sz="2400" dirty="0" err="1">
                          <a:latin typeface="+mn-lt"/>
                          <a:ea typeface="+mn-ea"/>
                          <a:cs typeface="+mn-ea"/>
                          <a:sym typeface="+mn-lt"/>
                        </a:rPr>
                        <a:t>thay</a:t>
                      </a:r>
                      <a:r>
                        <a:rPr lang="en-US" sz="2400" dirty="0">
                          <a:latin typeface="+mn-lt"/>
                          <a:ea typeface="+mn-ea"/>
                          <a:cs typeface="+mn-ea"/>
                          <a:sym typeface="+mn-lt"/>
                        </a:rPr>
                        <a:t> </a:t>
                      </a:r>
                      <a:r>
                        <a:rPr lang="en-US" sz="2400" dirty="0" err="1">
                          <a:latin typeface="+mn-lt"/>
                          <a:ea typeface="+mn-ea"/>
                          <a:cs typeface="+mn-ea"/>
                          <a:sym typeface="+mn-lt"/>
                        </a:rPr>
                        <a:t>đổi</a:t>
                      </a:r>
                      <a:r>
                        <a:rPr lang="en-US" sz="2400" dirty="0">
                          <a:latin typeface="+mn-lt"/>
                          <a:ea typeface="+mn-ea"/>
                          <a:cs typeface="+mn-ea"/>
                          <a:sym typeface="+mn-lt"/>
                        </a:rPr>
                        <a:t> </a:t>
                      </a:r>
                      <a:r>
                        <a:rPr lang="en-US" sz="2400" dirty="0" err="1">
                          <a:latin typeface="+mn-lt"/>
                          <a:ea typeface="+mn-ea"/>
                          <a:cs typeface="+mn-ea"/>
                          <a:sym typeface="+mn-lt"/>
                        </a:rPr>
                        <a:t>hình</a:t>
                      </a:r>
                      <a:r>
                        <a:rPr lang="en-US" sz="2400" dirty="0">
                          <a:latin typeface="+mn-lt"/>
                          <a:ea typeface="+mn-ea"/>
                          <a:cs typeface="+mn-ea"/>
                          <a:sym typeface="+mn-lt"/>
                        </a:rPr>
                        <a:t> </a:t>
                      </a:r>
                      <a:r>
                        <a:rPr lang="en-US" sz="2400" dirty="0" err="1">
                          <a:latin typeface="+mn-lt"/>
                          <a:ea typeface="+mn-ea"/>
                          <a:cs typeface="+mn-ea"/>
                          <a:sym typeface="+mn-lt"/>
                        </a:rPr>
                        <a:t>dạng</a:t>
                      </a:r>
                      <a:endParaRPr lang="en-US" sz="2400" dirty="0">
                        <a:latin typeface="+mn-lt"/>
                        <a:ea typeface="+mn-ea"/>
                        <a:cs typeface="+mn-ea"/>
                        <a:sym typeface="+mn-lt"/>
                      </a:endParaRPr>
                    </a:p>
                  </a:txBody>
                  <a:tcPr marL="121920" marR="121920" marT="60960" marB="60960" anchor="ctr"/>
                </a:tc>
                <a:tc>
                  <a:txBody>
                    <a:bodyPr/>
                    <a:lstStyle/>
                    <a:p>
                      <a:pPr algn="ctr">
                        <a:lnSpc>
                          <a:spcPct val="150000"/>
                        </a:lnSpc>
                      </a:pPr>
                      <a:r>
                        <a:rPr lang="en-US" sz="2400">
                          <a:latin typeface="+mn-lt"/>
                          <a:ea typeface="+mn-ea"/>
                          <a:cs typeface="+mn-ea"/>
                          <a:sym typeface="+mn-lt"/>
                        </a:rPr>
                        <a:t>Màng tế bào căng dần, nhưng không vỡ do có thành tế bào</a:t>
                      </a:r>
                    </a:p>
                  </a:txBody>
                  <a:tcPr marL="121920" marR="121920" marT="60960" marB="60960" anchor="ctr"/>
                </a:tc>
                <a:tc>
                  <a:txBody>
                    <a:bodyPr/>
                    <a:lstStyle/>
                    <a:p>
                      <a:pPr algn="ctr">
                        <a:lnSpc>
                          <a:spcPct val="150000"/>
                        </a:lnSpc>
                      </a:pPr>
                      <a:r>
                        <a:rPr lang="en-US" sz="2400" dirty="0" err="1">
                          <a:latin typeface="+mn-lt"/>
                          <a:ea typeface="+mn-ea"/>
                          <a:cs typeface="+mn-ea"/>
                          <a:sym typeface="+mn-lt"/>
                        </a:rPr>
                        <a:t>Màng</a:t>
                      </a:r>
                      <a:r>
                        <a:rPr lang="en-US" sz="2400" dirty="0">
                          <a:latin typeface="+mn-lt"/>
                          <a:ea typeface="+mn-ea"/>
                          <a:cs typeface="+mn-ea"/>
                          <a:sym typeface="+mn-lt"/>
                        </a:rPr>
                        <a:t> </a:t>
                      </a:r>
                      <a:r>
                        <a:rPr lang="en-US" sz="2400" dirty="0" err="1">
                          <a:latin typeface="+mn-lt"/>
                          <a:ea typeface="+mn-ea"/>
                          <a:cs typeface="+mn-ea"/>
                          <a:sym typeface="+mn-lt"/>
                        </a:rPr>
                        <a:t>tế</a:t>
                      </a:r>
                      <a:r>
                        <a:rPr lang="en-US" sz="2400" dirty="0">
                          <a:latin typeface="+mn-lt"/>
                          <a:ea typeface="+mn-ea"/>
                          <a:cs typeface="+mn-ea"/>
                          <a:sym typeface="+mn-lt"/>
                        </a:rPr>
                        <a:t> </a:t>
                      </a:r>
                      <a:r>
                        <a:rPr lang="en-US" sz="2400" dirty="0" err="1">
                          <a:latin typeface="+mn-lt"/>
                          <a:ea typeface="+mn-ea"/>
                          <a:cs typeface="+mn-ea"/>
                          <a:sym typeface="+mn-lt"/>
                        </a:rPr>
                        <a:t>bào</a:t>
                      </a:r>
                      <a:r>
                        <a:rPr lang="en-US" sz="2400" dirty="0">
                          <a:latin typeface="+mn-lt"/>
                          <a:ea typeface="+mn-ea"/>
                          <a:cs typeface="+mn-ea"/>
                          <a:sym typeface="+mn-lt"/>
                        </a:rPr>
                        <a:t> </a:t>
                      </a:r>
                      <a:r>
                        <a:rPr lang="en-US" sz="2400" dirty="0" err="1">
                          <a:latin typeface="+mn-lt"/>
                          <a:ea typeface="+mn-ea"/>
                          <a:cs typeface="+mn-ea"/>
                          <a:sym typeface="+mn-lt"/>
                        </a:rPr>
                        <a:t>bị</a:t>
                      </a:r>
                      <a:r>
                        <a:rPr lang="en-US" sz="2400" dirty="0">
                          <a:latin typeface="+mn-lt"/>
                          <a:ea typeface="+mn-ea"/>
                          <a:cs typeface="+mn-ea"/>
                          <a:sym typeface="+mn-lt"/>
                        </a:rPr>
                        <a:t> </a:t>
                      </a:r>
                      <a:r>
                        <a:rPr lang="en-US" sz="2400" dirty="0" err="1">
                          <a:latin typeface="+mn-lt"/>
                          <a:ea typeface="+mn-ea"/>
                          <a:cs typeface="+mn-ea"/>
                          <a:sym typeface="+mn-lt"/>
                        </a:rPr>
                        <a:t>teo</a:t>
                      </a:r>
                      <a:r>
                        <a:rPr lang="en-US" sz="2400" dirty="0">
                          <a:latin typeface="+mn-lt"/>
                          <a:ea typeface="+mn-ea"/>
                          <a:cs typeface="+mn-ea"/>
                          <a:sym typeface="+mn-lt"/>
                        </a:rPr>
                        <a:t> </a:t>
                      </a:r>
                      <a:r>
                        <a:rPr lang="en-US" sz="2400" dirty="0" err="1">
                          <a:latin typeface="+mn-lt"/>
                          <a:ea typeface="+mn-ea"/>
                          <a:cs typeface="+mn-ea"/>
                          <a:sym typeface="+mn-lt"/>
                        </a:rPr>
                        <a:t>lại</a:t>
                      </a:r>
                      <a:endParaRPr lang="en-US" sz="2400" dirty="0">
                        <a:latin typeface="+mn-lt"/>
                        <a:ea typeface="+mn-ea"/>
                        <a:cs typeface="+mn-ea"/>
                        <a:sym typeface="+mn-lt"/>
                      </a:endParaRPr>
                    </a:p>
                  </a:txBody>
                  <a:tcPr marL="121920" marR="121920" marT="60960" marB="60960" anchor="ctr"/>
                </a:tc>
                <a:extLst>
                  <a:ext uri="{0D108BD9-81ED-4DB2-BD59-A6C34878D82A}">
                    <a16:rowId xmlns:a16="http://schemas.microsoft.com/office/drawing/2014/main" val="1649333966"/>
                  </a:ext>
                </a:extLst>
              </a:tr>
            </a:tbl>
          </a:graphicData>
        </a:graphic>
      </p:graphicFrame>
    </p:spTree>
    <p:extLst>
      <p:ext uri="{BB962C8B-B14F-4D97-AF65-F5344CB8AC3E}">
        <p14:creationId xmlns:p14="http://schemas.microsoft.com/office/powerpoint/2010/main" val="391156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896620" y="1699404"/>
            <a:ext cx="10982960" cy="512448"/>
          </a:xfrm>
          <a:prstGeom prst="rect">
            <a:avLst/>
          </a:prstGeom>
          <a:noFill/>
        </p:spPr>
        <p:txBody>
          <a:bodyPr wrap="square">
            <a:spAutoFit/>
          </a:bodyPr>
          <a:lstStyle/>
          <a:p>
            <a:pPr lvl="0" algn="just" defTabSz="609630">
              <a:lnSpc>
                <a:spcPct val="130000"/>
              </a:lnSpc>
              <a:buClrTx/>
              <a:defRPr/>
            </a:pPr>
            <a:r>
              <a:rPr lang="vi-VN" sz="2400" kern="1200" dirty="0">
                <a:solidFill>
                  <a:prstClr val="black"/>
                </a:solidFill>
                <a:latin typeface="UTM Avo"/>
                <a:cs typeface="+mn-ea"/>
                <a:sym typeface="+mn-lt"/>
              </a:rPr>
              <a:t>Hãy hoàn thành bảng so sánh hiện tượng khuếch tán và thẩm thấu</a:t>
            </a:r>
            <a:r>
              <a:rPr lang="en-US" sz="2400" kern="1200" dirty="0">
                <a:solidFill>
                  <a:prstClr val="black"/>
                </a:solidFill>
                <a:latin typeface="UTM Avo"/>
                <a:cs typeface="+mn-ea"/>
                <a:sym typeface="+mn-lt"/>
              </a:rPr>
              <a:t>!</a:t>
            </a:r>
            <a:endParaRPr lang="vi-VN" sz="2400" kern="1200" dirty="0">
              <a:solidFill>
                <a:prstClr val="black"/>
              </a:solidFill>
              <a:latin typeface="UTM Avo"/>
              <a:cs typeface="+mn-ea"/>
              <a:sym typeface="+mn-lt"/>
            </a:endParaRPr>
          </a:p>
        </p:txBody>
      </p:sp>
      <p:graphicFrame>
        <p:nvGraphicFramePr>
          <p:cNvPr id="6" name="Table 6">
            <a:extLst>
              <a:ext uri="{FF2B5EF4-FFF2-40B4-BE49-F238E27FC236}">
                <a16:creationId xmlns:a16="http://schemas.microsoft.com/office/drawing/2014/main" id="{D3320F2B-95A7-1808-F530-47948B276064}"/>
              </a:ext>
            </a:extLst>
          </p:cNvPr>
          <p:cNvGraphicFramePr>
            <a:graphicFrameLocks noGrp="1"/>
          </p:cNvGraphicFramePr>
          <p:nvPr>
            <p:extLst>
              <p:ext uri="{D42A27DB-BD31-4B8C-83A1-F6EECF244321}">
                <p14:modId xmlns:p14="http://schemas.microsoft.com/office/powerpoint/2010/main" val="297338109"/>
              </p:ext>
            </p:extLst>
          </p:nvPr>
        </p:nvGraphicFramePr>
        <p:xfrm>
          <a:off x="1508760" y="2414692"/>
          <a:ext cx="9324339" cy="3486954"/>
        </p:xfrm>
        <a:graphic>
          <a:graphicData uri="http://schemas.openxmlformats.org/drawingml/2006/table">
            <a:tbl>
              <a:tblPr firstRow="1" bandRow="1">
                <a:tableStyleId>{BC89EF96-8CEA-46FF-86C4-4CE0E7609802}</a:tableStyleId>
              </a:tblPr>
              <a:tblGrid>
                <a:gridCol w="3108113">
                  <a:extLst>
                    <a:ext uri="{9D8B030D-6E8A-4147-A177-3AD203B41FA5}">
                      <a16:colId xmlns:a16="http://schemas.microsoft.com/office/drawing/2014/main" val="3899514697"/>
                    </a:ext>
                  </a:extLst>
                </a:gridCol>
                <a:gridCol w="3108113">
                  <a:extLst>
                    <a:ext uri="{9D8B030D-6E8A-4147-A177-3AD203B41FA5}">
                      <a16:colId xmlns:a16="http://schemas.microsoft.com/office/drawing/2014/main" val="3878917134"/>
                    </a:ext>
                  </a:extLst>
                </a:gridCol>
                <a:gridCol w="3108113">
                  <a:extLst>
                    <a:ext uri="{9D8B030D-6E8A-4147-A177-3AD203B41FA5}">
                      <a16:colId xmlns:a16="http://schemas.microsoft.com/office/drawing/2014/main" val="18457867"/>
                    </a:ext>
                  </a:extLst>
                </a:gridCol>
              </a:tblGrid>
              <a:tr h="1113706">
                <a:tc>
                  <a:txBody>
                    <a:bodyPr/>
                    <a:lstStyle/>
                    <a:p>
                      <a:pPr algn="ctr">
                        <a:lnSpc>
                          <a:spcPct val="150000"/>
                        </a:lnSpc>
                      </a:pPr>
                      <a:endParaRPr lang="en-US" sz="2400" b="1" dirty="0">
                        <a:latin typeface="+mn-lt"/>
                        <a:ea typeface="+mn-ea"/>
                        <a:cs typeface="+mn-ea"/>
                        <a:sym typeface="+mn-lt"/>
                      </a:endParaRPr>
                    </a:p>
                  </a:txBody>
                  <a:tcPr marL="121920" marR="121920" marT="60960" marB="60960" anchor="ctr"/>
                </a:tc>
                <a:tc>
                  <a:txBody>
                    <a:bodyPr/>
                    <a:lstStyle/>
                    <a:p>
                      <a:pPr algn="ctr">
                        <a:lnSpc>
                          <a:spcPct val="150000"/>
                        </a:lnSpc>
                      </a:pPr>
                      <a:r>
                        <a:rPr lang="en-US" sz="2400" b="1">
                          <a:latin typeface="+mn-lt"/>
                          <a:ea typeface="+mn-ea"/>
                          <a:cs typeface="+mn-ea"/>
                          <a:sym typeface="+mn-lt"/>
                        </a:rPr>
                        <a:t>Hiện tượng khuếch tán</a:t>
                      </a:r>
                    </a:p>
                  </a:txBody>
                  <a:tcPr marL="121920" marR="121920" marT="60960" marB="60960" anchor="ctr"/>
                </a:tc>
                <a:tc>
                  <a:txBody>
                    <a:bodyPr/>
                    <a:lstStyle/>
                    <a:p>
                      <a:pPr algn="ctr">
                        <a:lnSpc>
                          <a:spcPct val="150000"/>
                        </a:lnSpc>
                      </a:pPr>
                      <a:r>
                        <a:rPr lang="en-US" sz="2400" b="1">
                          <a:latin typeface="+mn-lt"/>
                          <a:ea typeface="+mn-ea"/>
                          <a:cs typeface="+mn-ea"/>
                          <a:sym typeface="+mn-lt"/>
                        </a:rPr>
                        <a:t>Hiện tượng</a:t>
                      </a:r>
                      <a:br>
                        <a:rPr lang="en-US" sz="2400" b="1">
                          <a:latin typeface="+mn-lt"/>
                          <a:ea typeface="+mn-ea"/>
                          <a:cs typeface="+mn-ea"/>
                          <a:sym typeface="+mn-lt"/>
                        </a:rPr>
                      </a:br>
                      <a:r>
                        <a:rPr lang="en-US" sz="2400" b="1">
                          <a:latin typeface="+mn-lt"/>
                          <a:ea typeface="+mn-ea"/>
                          <a:cs typeface="+mn-ea"/>
                          <a:sym typeface="+mn-lt"/>
                        </a:rPr>
                        <a:t>thẩm thấu</a:t>
                      </a:r>
                    </a:p>
                  </a:txBody>
                  <a:tcPr marL="121920" marR="121920" marT="60960" marB="60960" anchor="ctr"/>
                </a:tc>
                <a:extLst>
                  <a:ext uri="{0D108BD9-81ED-4DB2-BD59-A6C34878D82A}">
                    <a16:rowId xmlns:a16="http://schemas.microsoft.com/office/drawing/2014/main" val="2497858243"/>
                  </a:ext>
                </a:extLst>
              </a:tr>
              <a:tr h="779667">
                <a:tc>
                  <a:txBody>
                    <a:bodyPr/>
                    <a:lstStyle/>
                    <a:p>
                      <a:pPr algn="ctr"/>
                      <a:r>
                        <a:rPr lang="en-US" sz="2400" b="1">
                          <a:latin typeface="+mn-lt"/>
                          <a:ea typeface="+mn-ea"/>
                          <a:cs typeface="+mn-ea"/>
                          <a:sym typeface="+mn-lt"/>
                        </a:rPr>
                        <a:t>Giống nhau</a:t>
                      </a:r>
                    </a:p>
                  </a:txBody>
                  <a:tcPr marL="121920" marR="121920" marT="60960" marB="60960" anchor="ctr"/>
                </a:tc>
                <a:tc gridSpan="2">
                  <a:txBody>
                    <a:bodyPr/>
                    <a:lstStyle/>
                    <a:p>
                      <a:pPr algn="ctr"/>
                      <a:endParaRPr lang="en-US" sz="2400" b="1">
                        <a:latin typeface="+mn-lt"/>
                        <a:ea typeface="+mn-ea"/>
                        <a:cs typeface="+mn-ea"/>
                        <a:sym typeface="+mn-lt"/>
                      </a:endParaRPr>
                    </a:p>
                  </a:txBody>
                  <a:tcPr marL="121920" marR="121920" marT="60960" marB="60960" anchor="ctr"/>
                </a:tc>
                <a:tc hMerge="1">
                  <a:txBody>
                    <a:bodyPr/>
                    <a:lstStyle/>
                    <a:p>
                      <a:endParaRPr lang="en-US"/>
                    </a:p>
                  </a:txBody>
                  <a:tcPr/>
                </a:tc>
                <a:extLst>
                  <a:ext uri="{0D108BD9-81ED-4DB2-BD59-A6C34878D82A}">
                    <a16:rowId xmlns:a16="http://schemas.microsoft.com/office/drawing/2014/main" val="3741127219"/>
                  </a:ext>
                </a:extLst>
              </a:tr>
              <a:tr h="779667">
                <a:tc>
                  <a:txBody>
                    <a:bodyPr/>
                    <a:lstStyle/>
                    <a:p>
                      <a:pPr algn="ctr"/>
                      <a:r>
                        <a:rPr lang="en-US" sz="2400" b="1">
                          <a:latin typeface="+mn-lt"/>
                          <a:ea typeface="+mn-ea"/>
                          <a:cs typeface="+mn-ea"/>
                          <a:sym typeface="+mn-lt"/>
                        </a:rPr>
                        <a:t>Khác nhau</a:t>
                      </a:r>
                    </a:p>
                  </a:txBody>
                  <a:tcPr marL="121920" marR="121920" marT="60960" marB="60960" anchor="ctr"/>
                </a:tc>
                <a:tc>
                  <a:txBody>
                    <a:bodyPr/>
                    <a:lstStyle/>
                    <a:p>
                      <a:pPr algn="ctr"/>
                      <a:endParaRPr lang="en-US" sz="2400" b="1">
                        <a:latin typeface="+mn-lt"/>
                        <a:ea typeface="+mn-ea"/>
                        <a:cs typeface="+mn-ea"/>
                        <a:sym typeface="+mn-lt"/>
                      </a:endParaRPr>
                    </a:p>
                  </a:txBody>
                  <a:tcPr marL="121920" marR="121920" marT="60960" marB="60960" anchor="ctr"/>
                </a:tc>
                <a:tc>
                  <a:txBody>
                    <a:bodyPr/>
                    <a:lstStyle/>
                    <a:p>
                      <a:pPr algn="ctr"/>
                      <a:endParaRPr lang="en-US" sz="2400" b="1">
                        <a:latin typeface="+mn-lt"/>
                        <a:ea typeface="+mn-ea"/>
                        <a:cs typeface="+mn-ea"/>
                        <a:sym typeface="+mn-lt"/>
                      </a:endParaRPr>
                    </a:p>
                  </a:txBody>
                  <a:tcPr marL="121920" marR="121920" marT="60960" marB="60960" anchor="ctr"/>
                </a:tc>
                <a:extLst>
                  <a:ext uri="{0D108BD9-81ED-4DB2-BD59-A6C34878D82A}">
                    <a16:rowId xmlns:a16="http://schemas.microsoft.com/office/drawing/2014/main" val="1007582144"/>
                  </a:ext>
                </a:extLst>
              </a:tr>
              <a:tr h="779667">
                <a:tc>
                  <a:txBody>
                    <a:bodyPr/>
                    <a:lstStyle/>
                    <a:p>
                      <a:pPr algn="ctr"/>
                      <a:r>
                        <a:rPr lang="en-US" sz="2400" b="1">
                          <a:latin typeface="+mn-lt"/>
                          <a:ea typeface="+mn-ea"/>
                          <a:cs typeface="+mn-ea"/>
                          <a:sym typeface="+mn-lt"/>
                        </a:rPr>
                        <a:t>Ví dụ</a:t>
                      </a:r>
                    </a:p>
                  </a:txBody>
                  <a:tcPr marL="121920" marR="121920" marT="60960" marB="60960" anchor="ctr"/>
                </a:tc>
                <a:tc>
                  <a:txBody>
                    <a:bodyPr/>
                    <a:lstStyle/>
                    <a:p>
                      <a:pPr algn="ctr"/>
                      <a:endParaRPr lang="en-US" sz="2400" b="1">
                        <a:latin typeface="+mn-lt"/>
                        <a:ea typeface="+mn-ea"/>
                        <a:cs typeface="+mn-ea"/>
                        <a:sym typeface="+mn-lt"/>
                      </a:endParaRPr>
                    </a:p>
                  </a:txBody>
                  <a:tcPr marL="121920" marR="121920" marT="60960" marB="60960" anchor="ctr"/>
                </a:tc>
                <a:tc>
                  <a:txBody>
                    <a:bodyPr/>
                    <a:lstStyle/>
                    <a:p>
                      <a:pPr algn="ctr"/>
                      <a:endParaRPr lang="en-US" sz="2400" b="1" dirty="0">
                        <a:latin typeface="+mn-lt"/>
                        <a:ea typeface="+mn-ea"/>
                        <a:cs typeface="+mn-ea"/>
                        <a:sym typeface="+mn-lt"/>
                      </a:endParaRPr>
                    </a:p>
                  </a:txBody>
                  <a:tcPr marL="121920" marR="121920" marT="60960" marB="60960" anchor="ctr"/>
                </a:tc>
                <a:extLst>
                  <a:ext uri="{0D108BD9-81ED-4DB2-BD59-A6C34878D82A}">
                    <a16:rowId xmlns:a16="http://schemas.microsoft.com/office/drawing/2014/main" val="1040881471"/>
                  </a:ext>
                </a:extLst>
              </a:tr>
            </a:tbl>
          </a:graphicData>
        </a:graphic>
      </p:graphicFrame>
    </p:spTree>
    <p:extLst>
      <p:ext uri="{BB962C8B-B14F-4D97-AF65-F5344CB8AC3E}">
        <p14:creationId xmlns:p14="http://schemas.microsoft.com/office/powerpoint/2010/main" val="1313525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4CC9957-7184-B563-5914-F192B30C50E2}"/>
              </a:ext>
            </a:extLst>
          </p:cNvPr>
          <p:cNvSpPr txBox="1"/>
          <p:nvPr/>
        </p:nvSpPr>
        <p:spPr>
          <a:xfrm>
            <a:off x="570411" y="1469899"/>
            <a:ext cx="11621589"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mj-lt"/>
                <a:cs typeface="+mn-ea"/>
                <a:sym typeface="+mn-lt"/>
              </a:rPr>
              <a:t>III. Sự vận chuyển chủ động qua màng sinh chất</a:t>
            </a:r>
          </a:p>
        </p:txBody>
      </p:sp>
      <p:sp>
        <p:nvSpPr>
          <p:cNvPr id="3" name="TextBox 2">
            <a:extLst>
              <a:ext uri="{FF2B5EF4-FFF2-40B4-BE49-F238E27FC236}">
                <a16:creationId xmlns:a16="http://schemas.microsoft.com/office/drawing/2014/main" id="{6B9189D8-3ABE-1A9E-A3A5-3AB0936FE72E}"/>
              </a:ext>
            </a:extLst>
          </p:cNvPr>
          <p:cNvSpPr txBox="1"/>
          <p:nvPr/>
        </p:nvSpPr>
        <p:spPr>
          <a:xfrm>
            <a:off x="570411" y="2212484"/>
            <a:ext cx="11257280" cy="2913105"/>
          </a:xfrm>
          <a:prstGeom prst="rect">
            <a:avLst/>
          </a:prstGeom>
          <a:noFill/>
        </p:spPr>
        <p:txBody>
          <a:bodyPr wrap="square">
            <a:spAutoFit/>
          </a:bodyPr>
          <a:lstStyle/>
          <a:p>
            <a:pPr marL="342900" lvl="0" indent="-342900" algn="just" defTabSz="609630">
              <a:lnSpc>
                <a:spcPct val="130000"/>
              </a:lnSpc>
              <a:buClrTx/>
              <a:buFont typeface="Arial" panose="020B0604020202020204" pitchFamily="34" charset="0"/>
              <a:buChar char="•"/>
              <a:defRPr/>
            </a:pPr>
            <a:r>
              <a:rPr lang="vi-VN" sz="2400" kern="1200" dirty="0">
                <a:solidFill>
                  <a:prstClr val="black"/>
                </a:solidFill>
                <a:latin typeface="UTM Avo"/>
                <a:cs typeface="+mn-ea"/>
                <a:sym typeface="+mn-lt"/>
              </a:rPr>
              <a:t>Là sự vận chuyển các chất ngược chiều gradient nồng độ với sự tham gia của protein vận chuyển (thường gọi là bơm) và tiêu tốn năng lượng. </a:t>
            </a:r>
          </a:p>
          <a:p>
            <a:pPr marL="342900" lvl="0" indent="-342900" algn="just" defTabSz="609630">
              <a:lnSpc>
                <a:spcPct val="130000"/>
              </a:lnSpc>
              <a:buClrTx/>
              <a:buFont typeface="Arial" panose="020B0604020202020204" pitchFamily="34" charset="0"/>
              <a:buChar char="•"/>
              <a:defRPr/>
            </a:pPr>
            <a:r>
              <a:rPr lang="vi-VN" sz="2400" kern="1200" dirty="0">
                <a:solidFill>
                  <a:prstClr val="black"/>
                </a:solidFill>
                <a:latin typeface="UTM Avo"/>
                <a:cs typeface="+mn-ea"/>
                <a:sym typeface="+mn-lt"/>
              </a:rPr>
              <a:t>Có loại protein vận chuyển một chất, có loại protein vận chuyển hai chất.</a:t>
            </a:r>
          </a:p>
          <a:p>
            <a:pPr marL="342900" lvl="0" indent="-342900" algn="just" defTabSz="609630">
              <a:lnSpc>
                <a:spcPct val="130000"/>
              </a:lnSpc>
              <a:buClrTx/>
              <a:buFont typeface="Arial" panose="020B0604020202020204" pitchFamily="34" charset="0"/>
              <a:buChar char="•"/>
              <a:defRPr/>
            </a:pPr>
            <a:r>
              <a:rPr lang="vi-VN" sz="2400" kern="1200" dirty="0">
                <a:solidFill>
                  <a:prstClr val="black"/>
                </a:solidFill>
                <a:latin typeface="UTM Avo"/>
                <a:cs typeface="+mn-ea"/>
                <a:sym typeface="+mn-lt"/>
              </a:rPr>
              <a:t>Thông qua sự vận chuyển chủ động, tế bào lấy các chất cần thiết và điều hoà nồng độ các chất trong tế bào.</a:t>
            </a:r>
          </a:p>
        </p:txBody>
      </p:sp>
    </p:spTree>
    <p:extLst>
      <p:ext uri="{BB962C8B-B14F-4D97-AF65-F5344CB8AC3E}">
        <p14:creationId xmlns:p14="http://schemas.microsoft.com/office/powerpoint/2010/main" val="277677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4CC9957-7184-B563-5914-F192B30C50E2}"/>
              </a:ext>
            </a:extLst>
          </p:cNvPr>
          <p:cNvSpPr txBox="1"/>
          <p:nvPr/>
        </p:nvSpPr>
        <p:spPr>
          <a:xfrm>
            <a:off x="570411" y="1469899"/>
            <a:ext cx="4733109"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mj-lt"/>
                <a:cs typeface="+mn-ea"/>
                <a:sym typeface="+mn-lt"/>
              </a:rPr>
              <a:t>IV. Sự nhập bào và xuất bào</a:t>
            </a:r>
          </a:p>
        </p:txBody>
      </p:sp>
      <p:grpSp>
        <p:nvGrpSpPr>
          <p:cNvPr id="7" name="Group 6">
            <a:extLst>
              <a:ext uri="{FF2B5EF4-FFF2-40B4-BE49-F238E27FC236}">
                <a16:creationId xmlns:a16="http://schemas.microsoft.com/office/drawing/2014/main" id="{1808D444-910C-0510-65FF-644292F5AFA5}"/>
              </a:ext>
            </a:extLst>
          </p:cNvPr>
          <p:cNvGrpSpPr/>
          <p:nvPr/>
        </p:nvGrpSpPr>
        <p:grpSpPr>
          <a:xfrm>
            <a:off x="8300806" y="962435"/>
            <a:ext cx="3494954" cy="1198209"/>
            <a:chOff x="8300806" y="962435"/>
            <a:chExt cx="3494954" cy="1198209"/>
          </a:xfrm>
        </p:grpSpPr>
        <p:pic>
          <p:nvPicPr>
            <p:cNvPr id="2" name="Picture 1">
              <a:extLst>
                <a:ext uri="{FF2B5EF4-FFF2-40B4-BE49-F238E27FC236}">
                  <a16:creationId xmlns:a16="http://schemas.microsoft.com/office/drawing/2014/main" id="{02E123CF-9BD2-F47B-DA3B-929FA16BAE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0806" y="962435"/>
              <a:ext cx="1280074" cy="1198209"/>
            </a:xfrm>
            <a:prstGeom prst="rect">
              <a:avLst/>
            </a:prstGeom>
          </p:spPr>
        </p:pic>
        <p:sp>
          <p:nvSpPr>
            <p:cNvPr id="4" name="TextBox 3">
              <a:extLst>
                <a:ext uri="{FF2B5EF4-FFF2-40B4-BE49-F238E27FC236}">
                  <a16:creationId xmlns:a16="http://schemas.microsoft.com/office/drawing/2014/main" id="{DB0667C0-4844-8CF6-33B0-1B1173C8D4A2}"/>
                </a:ext>
              </a:extLst>
            </p:cNvPr>
            <p:cNvSpPr txBox="1"/>
            <p:nvPr/>
          </p:nvSpPr>
          <p:spPr>
            <a:xfrm>
              <a:off x="9583335" y="1198917"/>
              <a:ext cx="2212425" cy="830997"/>
            </a:xfrm>
            <a:prstGeom prst="rect">
              <a:avLst/>
            </a:prstGeom>
            <a:solidFill>
              <a:schemeClr val="accent6">
                <a:lumMod val="20000"/>
                <a:lumOff val="80000"/>
              </a:schemeClr>
            </a:solidFill>
          </p:spPr>
          <p:txBody>
            <a:bodyPr wrap="square" rtlCol="0">
              <a:spAutoFit/>
            </a:bodyPr>
            <a:lstStyle/>
            <a:p>
              <a:pPr algn="ctr"/>
              <a:r>
                <a:rPr lang="en-US" sz="2400" kern="1200" dirty="0" err="1">
                  <a:solidFill>
                    <a:prstClr val="black"/>
                  </a:solidFill>
                  <a:latin typeface="UTM Avo"/>
                  <a:cs typeface="+mn-ea"/>
                  <a:sym typeface="+mn-lt"/>
                </a:rPr>
                <a:t>Hoạt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động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cặp</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đôi</a:t>
              </a:r>
              <a:endParaRPr lang="en-US" sz="2400" kern="1200" dirty="0">
                <a:solidFill>
                  <a:prstClr val="black"/>
                </a:solidFill>
                <a:latin typeface="UTM Avo"/>
                <a:cs typeface="+mn-ea"/>
                <a:sym typeface="+mn-lt"/>
              </a:endParaRPr>
            </a:p>
          </p:txBody>
        </p:sp>
      </p:grpSp>
      <p:sp>
        <p:nvSpPr>
          <p:cNvPr id="5" name="Rounded Rectangular Callout 15">
            <a:extLst>
              <a:ext uri="{FF2B5EF4-FFF2-40B4-BE49-F238E27FC236}">
                <a16:creationId xmlns:a16="http://schemas.microsoft.com/office/drawing/2014/main" id="{E90F5D52-04DF-8B27-65CE-87F222C2CC6B}"/>
              </a:ext>
            </a:extLst>
          </p:cNvPr>
          <p:cNvSpPr/>
          <p:nvPr/>
        </p:nvSpPr>
        <p:spPr>
          <a:xfrm>
            <a:off x="5791200" y="2580640"/>
            <a:ext cx="5728136" cy="3630974"/>
          </a:xfrm>
          <a:prstGeom prst="wedgeRoundRectCallout">
            <a:avLst>
              <a:gd name="adj1" fmla="val -59807"/>
              <a:gd name="adj2" fmla="val 38907"/>
              <a:gd name="adj3" fmla="val 16667"/>
            </a:avLst>
          </a:prstGeom>
          <a:solidFill>
            <a:schemeClr val="bg1">
              <a:lumMod val="40000"/>
              <a:lumOff val="60000"/>
            </a:schemeClr>
          </a:solidFill>
          <a:ln w="38100">
            <a:solidFill>
              <a:schemeClr val="accent3">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algn="just">
              <a:lnSpc>
                <a:spcPct val="150000"/>
              </a:lnSpc>
              <a:buFont typeface="Arial" panose="020B0604020202020204" pitchFamily="34" charset="0"/>
              <a:buChar char="•"/>
            </a:pPr>
            <a:r>
              <a:rPr lang="en-US" sz="2400" dirty="0" err="1">
                <a:solidFill>
                  <a:schemeClr val="dk1">
                    <a:lumMod val="100000"/>
                  </a:schemeClr>
                </a:solidFill>
                <a:cs typeface="+mn-ea"/>
                <a:sym typeface="+mn-lt"/>
              </a:rPr>
              <a:t>Trình</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bày</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hiện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tượng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nhập</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và</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xuất</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thông</a:t>
            </a:r>
            <a:r>
              <a:rPr lang="en-US" sz="2400" dirty="0">
                <a:solidFill>
                  <a:schemeClr val="dk1">
                    <a:lumMod val="100000"/>
                  </a:schemeClr>
                </a:solidFill>
                <a:cs typeface="+mn-ea"/>
                <a:sym typeface="+mn-lt"/>
              </a:rPr>
              <a:t> qua </a:t>
            </a:r>
            <a:r>
              <a:rPr lang="en-US" sz="2400" dirty="0" err="1">
                <a:solidFill>
                  <a:schemeClr val="dk1">
                    <a:lumMod val="100000"/>
                  </a:schemeClr>
                </a:solidFill>
                <a:cs typeface="+mn-ea"/>
                <a:sym typeface="+mn-lt"/>
              </a:rPr>
              <a:t>biến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dạng</a:t>
            </a:r>
            <a:r>
              <a:rPr lang="en-US" sz="2400" dirty="0">
                <a:solidFill>
                  <a:schemeClr val="dk1">
                    <a:lumMod val="100000"/>
                  </a:schemeClr>
                </a:solidFill>
                <a:cs typeface="+mn-ea"/>
                <a:sym typeface="+mn-lt"/>
              </a:rPr>
              <a:t> của </a:t>
            </a:r>
            <a:r>
              <a:rPr lang="en-US" sz="2400" dirty="0" err="1">
                <a:solidFill>
                  <a:schemeClr val="dk1">
                    <a:lumMod val="100000"/>
                  </a:schemeClr>
                </a:solidFill>
                <a:cs typeface="+mn-ea"/>
                <a:sym typeface="+mn-lt"/>
              </a:rPr>
              <a:t>màng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sinh</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chất</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Lấy</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ví</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dụ</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minh</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họa</a:t>
            </a:r>
            <a:r>
              <a:rPr lang="en-US" sz="2400" dirty="0">
                <a:solidFill>
                  <a:schemeClr val="dk1">
                    <a:lumMod val="100000"/>
                  </a:schemeClr>
                </a:solidFill>
                <a:cs typeface="+mn-ea"/>
                <a:sym typeface="+mn-lt"/>
              </a:rPr>
              <a:t>.</a:t>
            </a:r>
          </a:p>
          <a:p>
            <a:pPr marL="380990" indent="-380990" algn="just">
              <a:lnSpc>
                <a:spcPct val="150000"/>
              </a:lnSpc>
              <a:buFont typeface="Arial" panose="020B0604020202020204" pitchFamily="34" charset="0"/>
              <a:buChar char="•"/>
            </a:pPr>
            <a:r>
              <a:rPr lang="en-US" sz="2400" dirty="0" err="1">
                <a:solidFill>
                  <a:schemeClr val="dk1">
                    <a:lumMod val="100000"/>
                  </a:schemeClr>
                </a:solidFill>
                <a:cs typeface="+mn-ea"/>
                <a:sym typeface="+mn-lt"/>
              </a:rPr>
              <a:t>Nêu</a:t>
            </a:r>
            <a:r>
              <a:rPr lang="en-US" sz="2400" dirty="0">
                <a:solidFill>
                  <a:schemeClr val="dk1">
                    <a:lumMod val="100000"/>
                  </a:schemeClr>
                </a:solidFill>
                <a:cs typeface="+mn-ea"/>
                <a:sym typeface="+mn-lt"/>
              </a:rPr>
              <a:t> ý </a:t>
            </a:r>
            <a:r>
              <a:rPr lang="en-US" sz="2400" dirty="0" err="1">
                <a:solidFill>
                  <a:schemeClr val="dk1">
                    <a:lumMod val="100000"/>
                  </a:schemeClr>
                </a:solidFill>
                <a:cs typeface="+mn-ea"/>
                <a:sym typeface="+mn-lt"/>
              </a:rPr>
              <a:t>nghĩa</a:t>
            </a:r>
            <a:r>
              <a:rPr lang="en-US" sz="2400" dirty="0">
                <a:solidFill>
                  <a:schemeClr val="dk1">
                    <a:lumMod val="100000"/>
                  </a:schemeClr>
                </a:solidFill>
                <a:cs typeface="+mn-ea"/>
                <a:sym typeface="+mn-lt"/>
              </a:rPr>
              <a:t> của </a:t>
            </a:r>
            <a:r>
              <a:rPr lang="en-US" sz="2400" dirty="0" err="1">
                <a:solidFill>
                  <a:schemeClr val="dk1">
                    <a:lumMod val="100000"/>
                  </a:schemeClr>
                </a:solidFill>
                <a:cs typeface="+mn-ea"/>
                <a:sym typeface="+mn-lt"/>
              </a:rPr>
              <a:t>hiện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tượng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nhập</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và</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xuất</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endParaRPr lang="en-US" sz="2400" dirty="0">
              <a:solidFill>
                <a:schemeClr val="dk1">
                  <a:lumMod val="100000"/>
                </a:schemeClr>
              </a:solidFill>
              <a:cs typeface="+mn-ea"/>
              <a:sym typeface="+mn-lt"/>
            </a:endParaRPr>
          </a:p>
        </p:txBody>
      </p:sp>
      <p:pic>
        <p:nvPicPr>
          <p:cNvPr id="6" name="Picture 2">
            <a:extLst>
              <a:ext uri="{FF2B5EF4-FFF2-40B4-BE49-F238E27FC236}">
                <a16:creationId xmlns:a16="http://schemas.microsoft.com/office/drawing/2014/main" id="{F71B7F49-CEF0-00CE-675C-BEF5DE1C472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29987" y="2672080"/>
            <a:ext cx="4681590" cy="2497429"/>
          </a:xfrm>
          <a:prstGeom prst="rect">
            <a:avLst/>
          </a:prstGeom>
        </p:spPr>
      </p:pic>
    </p:spTree>
    <p:extLst>
      <p:ext uri="{BB962C8B-B14F-4D97-AF65-F5344CB8AC3E}">
        <p14:creationId xmlns:p14="http://schemas.microsoft.com/office/powerpoint/2010/main" val="4276852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7">
            <a:extLst>
              <a:ext uri="{FF2B5EF4-FFF2-40B4-BE49-F238E27FC236}">
                <a16:creationId xmlns:a16="http://schemas.microsoft.com/office/drawing/2014/main" id="{5889A7D3-F1EB-6A50-F7D1-FBED0E75A104}"/>
              </a:ext>
            </a:extLst>
          </p:cNvPr>
          <p:cNvSpPr/>
          <p:nvPr/>
        </p:nvSpPr>
        <p:spPr>
          <a:xfrm>
            <a:off x="2132549" y="1582765"/>
            <a:ext cx="9626879" cy="2407663"/>
          </a:xfrm>
          <a:prstGeom prst="roundRect">
            <a:avLst/>
          </a:prstGeom>
          <a:solidFill>
            <a:schemeClr val="bg1"/>
          </a:solidFill>
          <a:ln w="1905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2400" dirty="0">
              <a:solidFill>
                <a:schemeClr val="dk1">
                  <a:lumMod val="100000"/>
                </a:schemeClr>
              </a:solidFill>
              <a:cs typeface="+mn-ea"/>
              <a:sym typeface="+mn-lt"/>
            </a:endParaRPr>
          </a:p>
          <a:p>
            <a:pPr algn="just">
              <a:lnSpc>
                <a:spcPct val="150000"/>
              </a:lnSpc>
            </a:pPr>
            <a:r>
              <a:rPr lang="en-US" sz="2400" dirty="0">
                <a:solidFill>
                  <a:schemeClr val="dk1">
                    <a:lumMod val="100000"/>
                  </a:schemeClr>
                </a:solidFill>
                <a:cs typeface="+mn-ea"/>
                <a:sym typeface="+mn-lt"/>
              </a:rPr>
              <a:t>Các </a:t>
            </a:r>
            <a:r>
              <a:rPr lang="en-US" sz="2400" dirty="0" err="1">
                <a:solidFill>
                  <a:schemeClr val="dk1">
                    <a:lumMod val="100000"/>
                  </a:schemeClr>
                </a:solidFill>
                <a:cs typeface="+mn-ea"/>
                <a:sym typeface="+mn-lt"/>
              </a:rPr>
              <a:t>phân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tử</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lớn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như</a:t>
            </a:r>
            <a:r>
              <a:rPr lang="en-US" sz="2400" dirty="0">
                <a:solidFill>
                  <a:schemeClr val="dk1">
                    <a:lumMod val="100000"/>
                  </a:schemeClr>
                </a:solidFill>
                <a:cs typeface="+mn-ea"/>
                <a:sym typeface="+mn-lt"/>
              </a:rPr>
              <a:t> protein, polysaccharide,... </a:t>
            </a:r>
            <a:r>
              <a:rPr lang="en-US" sz="2400" dirty="0" err="1">
                <a:solidFill>
                  <a:schemeClr val="dk1">
                    <a:lumMod val="100000"/>
                  </a:schemeClr>
                </a:solidFill>
                <a:cs typeface="+mn-ea"/>
                <a:sym typeface="+mn-lt"/>
              </a:rPr>
              <a:t>được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vận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chuyển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trong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các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túi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bóng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được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hình</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thành</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từ</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sự</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biến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dạng</a:t>
            </a:r>
            <a:r>
              <a:rPr lang="en-US" sz="2400" dirty="0">
                <a:solidFill>
                  <a:schemeClr val="dk1">
                    <a:lumMod val="100000"/>
                  </a:schemeClr>
                </a:solidFill>
                <a:cs typeface="+mn-ea"/>
                <a:sym typeface="+mn-lt"/>
              </a:rPr>
              <a:t> của </a:t>
            </a:r>
            <a:r>
              <a:rPr lang="en-US" sz="2400" dirty="0" err="1">
                <a:solidFill>
                  <a:schemeClr val="dk1">
                    <a:lumMod val="100000"/>
                  </a:schemeClr>
                </a:solidFill>
                <a:cs typeface="+mn-ea"/>
                <a:sym typeface="+mn-lt"/>
              </a:rPr>
              <a:t>màng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thông</a:t>
            </a:r>
            <a:r>
              <a:rPr lang="en-US" sz="2400" dirty="0">
                <a:solidFill>
                  <a:schemeClr val="dk1">
                    <a:lumMod val="100000"/>
                  </a:schemeClr>
                </a:solidFill>
                <a:cs typeface="+mn-ea"/>
                <a:sym typeface="+mn-lt"/>
              </a:rPr>
              <a:t> qua </a:t>
            </a:r>
            <a:r>
              <a:rPr lang="en-US" sz="2400" dirty="0" err="1">
                <a:solidFill>
                  <a:schemeClr val="dk1">
                    <a:lumMod val="100000"/>
                  </a:schemeClr>
                </a:solidFill>
                <a:cs typeface="+mn-ea"/>
                <a:sym typeface="+mn-lt"/>
              </a:rPr>
              <a:t>sự</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nhập</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và</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xuất</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Đây</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cũng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là</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một</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dạng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vận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chuyển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chủ</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động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và</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tiêu</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tốn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năng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lượng</a:t>
            </a:r>
            <a:r>
              <a:rPr lang="en-US" sz="2400" dirty="0">
                <a:solidFill>
                  <a:schemeClr val="dk1">
                    <a:lumMod val="100000"/>
                  </a:schemeClr>
                </a:solidFill>
                <a:cs typeface="+mn-ea"/>
                <a:sym typeface="+mn-lt"/>
              </a:rPr>
              <a:t>.</a:t>
            </a:r>
          </a:p>
          <a:p>
            <a:pPr algn="just">
              <a:lnSpc>
                <a:spcPct val="150000"/>
              </a:lnSpc>
            </a:pPr>
            <a:endParaRPr lang="en-US" sz="2400" dirty="0">
              <a:solidFill>
                <a:schemeClr val="dk1">
                  <a:lumMod val="100000"/>
                </a:schemeClr>
              </a:solidFill>
              <a:cs typeface="+mn-ea"/>
              <a:sym typeface="+mn-lt"/>
            </a:endParaRPr>
          </a:p>
        </p:txBody>
      </p:sp>
      <p:sp>
        <p:nvSpPr>
          <p:cNvPr id="7" name="Rounded Rectangle 7">
            <a:extLst>
              <a:ext uri="{FF2B5EF4-FFF2-40B4-BE49-F238E27FC236}">
                <a16:creationId xmlns:a16="http://schemas.microsoft.com/office/drawing/2014/main" id="{DF3750A2-91E2-8AB9-529B-0A525FA2E4F3}"/>
              </a:ext>
            </a:extLst>
          </p:cNvPr>
          <p:cNvSpPr/>
          <p:nvPr/>
        </p:nvSpPr>
        <p:spPr>
          <a:xfrm>
            <a:off x="2132547" y="4127415"/>
            <a:ext cx="9626879" cy="2407663"/>
          </a:xfrm>
          <a:prstGeom prst="roundRect">
            <a:avLst/>
          </a:prstGeom>
          <a:solidFill>
            <a:schemeClr val="bg1"/>
          </a:solidFill>
          <a:ln w="1905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dk1">
                    <a:lumMod val="100000"/>
                  </a:schemeClr>
                </a:solidFill>
                <a:cs typeface="+mn-ea"/>
                <a:sym typeface="+mn-lt"/>
              </a:rPr>
              <a:t>Trong </a:t>
            </a:r>
            <a:r>
              <a:rPr lang="en-US" sz="2400" dirty="0" err="1">
                <a:solidFill>
                  <a:schemeClr val="dk1">
                    <a:lumMod val="100000"/>
                  </a:schemeClr>
                </a:solidFill>
                <a:cs typeface="+mn-ea"/>
                <a:sym typeface="+mn-lt"/>
              </a:rPr>
              <a:t>quá</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trình</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nhập</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tế</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có</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thể</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vận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chuyển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các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phân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tử</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lớn</a:t>
            </a:r>
            <a:r>
              <a:rPr lang="en-US" sz="2400" dirty="0">
                <a:solidFill>
                  <a:schemeClr val="dk1">
                    <a:lumMod val="100000"/>
                  </a:schemeClr>
                </a:solidFill>
                <a:cs typeface="+mn-ea"/>
                <a:sym typeface="+mn-lt"/>
              </a:rPr>
              <a:t> hay </a:t>
            </a:r>
            <a:r>
              <a:rPr lang="en-US" sz="2400" dirty="0" err="1">
                <a:solidFill>
                  <a:schemeClr val="dk1">
                    <a:lumMod val="100000"/>
                  </a:schemeClr>
                </a:solidFill>
                <a:cs typeface="+mn-ea"/>
                <a:sym typeface="+mn-lt"/>
              </a:rPr>
              <a:t>tế</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khác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sự</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thực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hoặc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một</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lượng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lớn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chất</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lỏng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sự</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ẩm</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Các </a:t>
            </a:r>
            <a:r>
              <a:rPr lang="en-US" sz="2400" dirty="0" err="1">
                <a:solidFill>
                  <a:schemeClr val="dk1">
                    <a:lumMod val="100000"/>
                  </a:schemeClr>
                </a:solidFill>
                <a:cs typeface="+mn-ea"/>
                <a:sym typeface="+mn-lt"/>
              </a:rPr>
              <a:t>túi</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sau</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đó</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thường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nhập</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với</a:t>
            </a:r>
            <a:r>
              <a:rPr lang="en-US" sz="2400" dirty="0">
                <a:solidFill>
                  <a:schemeClr val="dk1">
                    <a:lumMod val="100000"/>
                  </a:schemeClr>
                </a:solidFill>
                <a:cs typeface="+mn-ea"/>
                <a:sym typeface="+mn-lt"/>
              </a:rPr>
              <a:t> lysosome </a:t>
            </a:r>
            <a:r>
              <a:rPr lang="en-US" sz="2400" dirty="0" err="1">
                <a:solidFill>
                  <a:schemeClr val="dk1">
                    <a:lumMod val="100000"/>
                  </a:schemeClr>
                </a:solidFill>
                <a:cs typeface="+mn-ea"/>
                <a:sym typeface="+mn-lt"/>
              </a:rPr>
              <a:t>để</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tiêu</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hoá</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toàn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bộ</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thành</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phần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bên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trong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túi</a:t>
            </a:r>
            <a:r>
              <a:rPr lang="en-US" sz="2400" dirty="0">
                <a:solidFill>
                  <a:schemeClr val="dk1">
                    <a:lumMod val="100000"/>
                  </a:schemeClr>
                </a:solidFill>
                <a:cs typeface="+mn-ea"/>
                <a:sym typeface="+mn-lt"/>
              </a:rPr>
              <a:t>.</a:t>
            </a:r>
          </a:p>
        </p:txBody>
      </p:sp>
      <p:pic>
        <p:nvPicPr>
          <p:cNvPr id="8" name="Picture 7">
            <a:extLst>
              <a:ext uri="{FF2B5EF4-FFF2-40B4-BE49-F238E27FC236}">
                <a16:creationId xmlns:a16="http://schemas.microsoft.com/office/drawing/2014/main" id="{BAC8D41B-BF2C-C1DA-4E90-21F30F44CC0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771" b="21298"/>
          <a:stretch/>
        </p:blipFill>
        <p:spPr>
          <a:xfrm>
            <a:off x="1" y="2318873"/>
            <a:ext cx="1970020" cy="1101835"/>
          </a:xfrm>
          <a:prstGeom prst="rect">
            <a:avLst/>
          </a:prstGeom>
        </p:spPr>
      </p:pic>
      <p:pic>
        <p:nvPicPr>
          <p:cNvPr id="10" name="Picture 9">
            <a:extLst>
              <a:ext uri="{FF2B5EF4-FFF2-40B4-BE49-F238E27FC236}">
                <a16:creationId xmlns:a16="http://schemas.microsoft.com/office/drawing/2014/main" id="{8291BAA6-A681-1926-2500-86D5D4CF948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771" b="21298"/>
          <a:stretch/>
        </p:blipFill>
        <p:spPr>
          <a:xfrm>
            <a:off x="0" y="4697132"/>
            <a:ext cx="1970021" cy="1101835"/>
          </a:xfrm>
          <a:prstGeom prst="rect">
            <a:avLst/>
          </a:prstGeom>
        </p:spPr>
      </p:pic>
    </p:spTree>
    <p:extLst>
      <p:ext uri="{BB962C8B-B14F-4D97-AF65-F5344CB8AC3E}">
        <p14:creationId xmlns:p14="http://schemas.microsoft.com/office/powerpoint/2010/main" val="416804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4CC9957-7184-B563-5914-F192B30C50E2}"/>
              </a:ext>
            </a:extLst>
          </p:cNvPr>
          <p:cNvSpPr txBox="1"/>
          <p:nvPr/>
        </p:nvSpPr>
        <p:spPr>
          <a:xfrm>
            <a:off x="570411" y="1469899"/>
            <a:ext cx="10544629"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mj-lt"/>
                <a:cs typeface="+mn-ea"/>
                <a:sym typeface="+mn-lt"/>
              </a:rPr>
              <a:t>V. THỰC HÀNH VỀ SỰ VẬN CHUYỂN QUA MÀNG SINH CHẤT</a:t>
            </a:r>
          </a:p>
        </p:txBody>
      </p:sp>
      <p:grpSp>
        <p:nvGrpSpPr>
          <p:cNvPr id="13" name="Group 12">
            <a:extLst>
              <a:ext uri="{FF2B5EF4-FFF2-40B4-BE49-F238E27FC236}">
                <a16:creationId xmlns:a16="http://schemas.microsoft.com/office/drawing/2014/main" id="{2FF97485-51C0-DD0C-47BC-1D1E10C574A9}"/>
              </a:ext>
            </a:extLst>
          </p:cNvPr>
          <p:cNvGrpSpPr/>
          <p:nvPr/>
        </p:nvGrpSpPr>
        <p:grpSpPr>
          <a:xfrm>
            <a:off x="9725575" y="1053875"/>
            <a:ext cx="2293705" cy="1920919"/>
            <a:chOff x="9725575" y="1053875"/>
            <a:chExt cx="2293705" cy="1920919"/>
          </a:xfrm>
        </p:grpSpPr>
        <p:pic>
          <p:nvPicPr>
            <p:cNvPr id="2" name="Picture 1">
              <a:extLst>
                <a:ext uri="{FF2B5EF4-FFF2-40B4-BE49-F238E27FC236}">
                  <a16:creationId xmlns:a16="http://schemas.microsoft.com/office/drawing/2014/main" id="{02E123CF-9BD2-F47B-DA3B-929FA16BAE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9206" y="1053875"/>
              <a:ext cx="1280074" cy="1198209"/>
            </a:xfrm>
            <a:prstGeom prst="rect">
              <a:avLst/>
            </a:prstGeom>
          </p:spPr>
        </p:pic>
        <p:sp>
          <p:nvSpPr>
            <p:cNvPr id="4" name="TextBox 3">
              <a:extLst>
                <a:ext uri="{FF2B5EF4-FFF2-40B4-BE49-F238E27FC236}">
                  <a16:creationId xmlns:a16="http://schemas.microsoft.com/office/drawing/2014/main" id="{DB0667C0-4844-8CF6-33B0-1B1173C8D4A2}"/>
                </a:ext>
              </a:extLst>
            </p:cNvPr>
            <p:cNvSpPr txBox="1"/>
            <p:nvPr/>
          </p:nvSpPr>
          <p:spPr>
            <a:xfrm>
              <a:off x="9725575" y="2143797"/>
              <a:ext cx="2212425" cy="830997"/>
            </a:xfrm>
            <a:prstGeom prst="rect">
              <a:avLst/>
            </a:prstGeom>
            <a:solidFill>
              <a:schemeClr val="accent6">
                <a:lumMod val="20000"/>
                <a:lumOff val="80000"/>
              </a:schemeClr>
            </a:solidFill>
          </p:spPr>
          <p:txBody>
            <a:bodyPr wrap="square" rtlCol="0">
              <a:spAutoFit/>
            </a:bodyPr>
            <a:lstStyle/>
            <a:p>
              <a:pPr algn="ctr"/>
              <a:r>
                <a:rPr lang="en-US" sz="2400" kern="1200" dirty="0" err="1">
                  <a:solidFill>
                    <a:prstClr val="black"/>
                  </a:solidFill>
                  <a:latin typeface="UTM Avo"/>
                  <a:cs typeface="+mn-ea"/>
                  <a:sym typeface="+mn-lt"/>
                </a:rPr>
                <a:t>Hoạt</a:t>
              </a:r>
              <a:r>
                <a:rPr lang="en-US" sz="2400" kern="1200" dirty="0">
                  <a:solidFill>
                    <a:prstClr val="black"/>
                  </a:solidFill>
                  <a:latin typeface="UTM Avo"/>
                  <a:cs typeface="+mn-ea"/>
                  <a:sym typeface="+mn-lt"/>
                </a:rPr>
                <a:t> </a:t>
              </a:r>
              <a:r>
                <a:rPr lang="en-US" sz="2400" kern="1200" err="1">
                  <a:solidFill>
                    <a:prstClr val="black"/>
                  </a:solidFill>
                  <a:latin typeface="UTM Avo"/>
                  <a:cs typeface="+mn-ea"/>
                  <a:sym typeface="+mn-lt"/>
                </a:rPr>
                <a:t>động</a:t>
              </a:r>
              <a:r>
                <a:rPr lang="en-US" sz="2400" kern="1200">
                  <a:solidFill>
                    <a:prstClr val="black"/>
                  </a:solidFill>
                  <a:latin typeface="UTM Avo"/>
                  <a:cs typeface="+mn-ea"/>
                  <a:sym typeface="+mn-lt"/>
                </a:rPr>
                <a:t> nhóm</a:t>
              </a:r>
              <a:endParaRPr lang="en-US" sz="2400" kern="1200" dirty="0">
                <a:solidFill>
                  <a:prstClr val="black"/>
                </a:solidFill>
                <a:latin typeface="UTM Avo"/>
                <a:cs typeface="+mn-ea"/>
                <a:sym typeface="+mn-lt"/>
              </a:endParaRPr>
            </a:p>
          </p:txBody>
        </p:sp>
      </p:grpSp>
      <p:pic>
        <p:nvPicPr>
          <p:cNvPr id="3" name="Picture 14">
            <a:extLst>
              <a:ext uri="{FF2B5EF4-FFF2-40B4-BE49-F238E27FC236}">
                <a16:creationId xmlns:a16="http://schemas.microsoft.com/office/drawing/2014/main" id="{0F6AAD27-18E2-3A10-16C3-1D3C166A8F7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73988">
            <a:off x="1673502" y="2672683"/>
            <a:ext cx="2151183" cy="438560"/>
          </a:xfrm>
          <a:prstGeom prst="rect">
            <a:avLst/>
          </a:prstGeom>
        </p:spPr>
      </p:pic>
      <p:sp>
        <p:nvSpPr>
          <p:cNvPr id="7" name="Freeform 13">
            <a:extLst>
              <a:ext uri="{FF2B5EF4-FFF2-40B4-BE49-F238E27FC236}">
                <a16:creationId xmlns:a16="http://schemas.microsoft.com/office/drawing/2014/main" id="{2C708D1A-65A6-C938-12FA-968A84F702D7}"/>
              </a:ext>
            </a:extLst>
          </p:cNvPr>
          <p:cNvSpPr/>
          <p:nvPr/>
        </p:nvSpPr>
        <p:spPr>
          <a:xfrm rot="22029">
            <a:off x="626834" y="2906622"/>
            <a:ext cx="4586623" cy="3527233"/>
          </a:xfrm>
          <a:custGeom>
            <a:avLst/>
            <a:gdLst/>
            <a:ahLst/>
            <a:cxnLst/>
            <a:rect l="l" t="t" r="r" b="b"/>
            <a:pathLst>
              <a:path w="3671867" h="3604272">
                <a:moveTo>
                  <a:pt x="3637577" y="21590"/>
                </a:moveTo>
                <a:cubicBezTo>
                  <a:pt x="3638847" y="34290"/>
                  <a:pt x="3638847" y="44450"/>
                  <a:pt x="3640117" y="54610"/>
                </a:cubicBezTo>
                <a:cubicBezTo>
                  <a:pt x="3642657" y="118160"/>
                  <a:pt x="3643927" y="196099"/>
                  <a:pt x="3646467" y="271254"/>
                </a:cubicBezTo>
                <a:cubicBezTo>
                  <a:pt x="3646467" y="379812"/>
                  <a:pt x="3659167" y="2520349"/>
                  <a:pt x="3665517" y="2628907"/>
                </a:cubicBezTo>
                <a:cubicBezTo>
                  <a:pt x="3671867" y="2793136"/>
                  <a:pt x="3668057" y="2960148"/>
                  <a:pt x="3668057" y="3124376"/>
                </a:cubicBezTo>
                <a:cubicBezTo>
                  <a:pt x="3668057" y="3269120"/>
                  <a:pt x="3669327" y="3402730"/>
                  <a:pt x="3670597" y="3543312"/>
                </a:cubicBezTo>
                <a:cubicBezTo>
                  <a:pt x="3670597" y="3564902"/>
                  <a:pt x="3670597" y="3578872"/>
                  <a:pt x="3670597" y="3603002"/>
                </a:cubicBezTo>
                <a:cubicBezTo>
                  <a:pt x="3647737" y="3603002"/>
                  <a:pt x="3627417" y="3604272"/>
                  <a:pt x="3600748" y="3603002"/>
                </a:cubicBezTo>
                <a:cubicBezTo>
                  <a:pt x="3417298" y="3597922"/>
                  <a:pt x="3231025" y="3604272"/>
                  <a:pt x="3047575" y="3599192"/>
                </a:cubicBezTo>
                <a:cubicBezTo>
                  <a:pt x="2937505" y="3595382"/>
                  <a:pt x="2830257" y="3597922"/>
                  <a:pt x="2720187" y="3595382"/>
                </a:cubicBezTo>
                <a:cubicBezTo>
                  <a:pt x="2669385" y="3594112"/>
                  <a:pt x="2618584" y="3592842"/>
                  <a:pt x="2567782" y="3591572"/>
                </a:cubicBezTo>
                <a:cubicBezTo>
                  <a:pt x="2536737" y="3591572"/>
                  <a:pt x="2508514" y="3592842"/>
                  <a:pt x="2477468" y="3592842"/>
                </a:cubicBezTo>
                <a:cubicBezTo>
                  <a:pt x="2398444" y="3591572"/>
                  <a:pt x="2181126" y="3592842"/>
                  <a:pt x="2102101" y="3591572"/>
                </a:cubicBezTo>
                <a:cubicBezTo>
                  <a:pt x="2045655" y="3590302"/>
                  <a:pt x="916730" y="3599192"/>
                  <a:pt x="860284" y="3597922"/>
                </a:cubicBezTo>
                <a:cubicBezTo>
                  <a:pt x="846173" y="3597922"/>
                  <a:pt x="829239" y="3599192"/>
                  <a:pt x="815127" y="3599192"/>
                </a:cubicBezTo>
                <a:cubicBezTo>
                  <a:pt x="781260" y="3599192"/>
                  <a:pt x="750214" y="3600462"/>
                  <a:pt x="716346" y="3600462"/>
                </a:cubicBezTo>
                <a:cubicBezTo>
                  <a:pt x="631677" y="3600462"/>
                  <a:pt x="549830" y="3599192"/>
                  <a:pt x="465161" y="3597922"/>
                </a:cubicBezTo>
                <a:cubicBezTo>
                  <a:pt x="414359" y="3596652"/>
                  <a:pt x="363558" y="3595382"/>
                  <a:pt x="315578" y="3594112"/>
                </a:cubicBezTo>
                <a:cubicBezTo>
                  <a:pt x="225264" y="3592842"/>
                  <a:pt x="134950" y="3591572"/>
                  <a:pt x="48260" y="3591572"/>
                </a:cubicBezTo>
                <a:cubicBezTo>
                  <a:pt x="38100" y="3591572"/>
                  <a:pt x="29210" y="3591572"/>
                  <a:pt x="19050" y="3590302"/>
                </a:cubicBezTo>
                <a:cubicBezTo>
                  <a:pt x="10160" y="3589032"/>
                  <a:pt x="5080" y="3582682"/>
                  <a:pt x="7620" y="3573792"/>
                </a:cubicBezTo>
                <a:cubicBezTo>
                  <a:pt x="16510" y="3541906"/>
                  <a:pt x="12700" y="3472318"/>
                  <a:pt x="11430" y="3399946"/>
                </a:cubicBezTo>
                <a:cubicBezTo>
                  <a:pt x="10160" y="3252419"/>
                  <a:pt x="6350" y="3107675"/>
                  <a:pt x="7620" y="2960148"/>
                </a:cubicBezTo>
                <a:cubicBezTo>
                  <a:pt x="5080" y="2776434"/>
                  <a:pt x="0" y="502287"/>
                  <a:pt x="7620" y="315791"/>
                </a:cubicBezTo>
                <a:cubicBezTo>
                  <a:pt x="8890" y="279605"/>
                  <a:pt x="7620" y="240635"/>
                  <a:pt x="8890" y="204449"/>
                </a:cubicBezTo>
                <a:cubicBezTo>
                  <a:pt x="10160" y="145995"/>
                  <a:pt x="12700" y="81974"/>
                  <a:pt x="13970" y="44450"/>
                </a:cubicBezTo>
                <a:cubicBezTo>
                  <a:pt x="13970" y="41910"/>
                  <a:pt x="15240" y="39370"/>
                  <a:pt x="16510" y="38100"/>
                </a:cubicBezTo>
                <a:cubicBezTo>
                  <a:pt x="38100" y="35560"/>
                  <a:pt x="64393" y="30480"/>
                  <a:pt x="109550" y="29210"/>
                </a:cubicBezTo>
                <a:cubicBezTo>
                  <a:pt x="185752" y="25400"/>
                  <a:pt x="261954" y="22860"/>
                  <a:pt x="340979" y="20320"/>
                </a:cubicBezTo>
                <a:cubicBezTo>
                  <a:pt x="394603" y="17780"/>
                  <a:pt x="448227" y="16510"/>
                  <a:pt x="499029" y="13970"/>
                </a:cubicBezTo>
                <a:cubicBezTo>
                  <a:pt x="549830" y="11430"/>
                  <a:pt x="603454" y="8890"/>
                  <a:pt x="654256" y="8890"/>
                </a:cubicBezTo>
                <a:cubicBezTo>
                  <a:pt x="710702" y="7620"/>
                  <a:pt x="767148" y="10160"/>
                  <a:pt x="823594" y="8890"/>
                </a:cubicBezTo>
                <a:cubicBezTo>
                  <a:pt x="894152" y="8890"/>
                  <a:pt x="2172659" y="6350"/>
                  <a:pt x="2243217" y="5080"/>
                </a:cubicBezTo>
                <a:cubicBezTo>
                  <a:pt x="2310952" y="3810"/>
                  <a:pt x="2378687" y="2540"/>
                  <a:pt x="2449245" y="2540"/>
                </a:cubicBezTo>
                <a:cubicBezTo>
                  <a:pt x="2564960" y="1270"/>
                  <a:pt x="2677852" y="0"/>
                  <a:pt x="2793567" y="0"/>
                </a:cubicBezTo>
                <a:cubicBezTo>
                  <a:pt x="2841546" y="0"/>
                  <a:pt x="2892348" y="2540"/>
                  <a:pt x="2940327" y="2540"/>
                </a:cubicBezTo>
                <a:cubicBezTo>
                  <a:pt x="3072976" y="3810"/>
                  <a:pt x="3208447" y="5080"/>
                  <a:pt x="3341095" y="7620"/>
                </a:cubicBezTo>
                <a:cubicBezTo>
                  <a:pt x="3411653" y="8890"/>
                  <a:pt x="3482211" y="12700"/>
                  <a:pt x="3552769" y="16510"/>
                </a:cubicBezTo>
                <a:cubicBezTo>
                  <a:pt x="3569702" y="16510"/>
                  <a:pt x="3586636" y="16510"/>
                  <a:pt x="3600748" y="16510"/>
                </a:cubicBezTo>
                <a:cubicBezTo>
                  <a:pt x="3618527" y="17780"/>
                  <a:pt x="3627417" y="20320"/>
                  <a:pt x="3637577" y="21590"/>
                </a:cubicBezTo>
                <a:close/>
                <a:moveTo>
                  <a:pt x="3647737" y="3586492"/>
                </a:moveTo>
                <a:cubicBezTo>
                  <a:pt x="3649007" y="3569982"/>
                  <a:pt x="3650277" y="3557282"/>
                  <a:pt x="3650277" y="3544582"/>
                </a:cubicBezTo>
                <a:cubicBezTo>
                  <a:pt x="3649007" y="3388812"/>
                  <a:pt x="3647737" y="3241285"/>
                  <a:pt x="3647737" y="3082623"/>
                </a:cubicBezTo>
                <a:cubicBezTo>
                  <a:pt x="3647737" y="3010251"/>
                  <a:pt x="3650277" y="2937879"/>
                  <a:pt x="3649007" y="2865507"/>
                </a:cubicBezTo>
                <a:cubicBezTo>
                  <a:pt x="3649007" y="2798703"/>
                  <a:pt x="3647737" y="2729114"/>
                  <a:pt x="3646467" y="2662310"/>
                </a:cubicBezTo>
                <a:cubicBezTo>
                  <a:pt x="3641387" y="2559319"/>
                  <a:pt x="3629957" y="427132"/>
                  <a:pt x="3629957" y="324141"/>
                </a:cubicBezTo>
                <a:cubicBezTo>
                  <a:pt x="3627417" y="237852"/>
                  <a:pt x="3624877" y="148779"/>
                  <a:pt x="3622337" y="63500"/>
                </a:cubicBezTo>
                <a:cubicBezTo>
                  <a:pt x="3621067" y="44450"/>
                  <a:pt x="3619797" y="43180"/>
                  <a:pt x="3592281" y="41910"/>
                </a:cubicBezTo>
                <a:cubicBezTo>
                  <a:pt x="3583814" y="41910"/>
                  <a:pt x="3578170" y="41910"/>
                  <a:pt x="3569703" y="40640"/>
                </a:cubicBezTo>
                <a:cubicBezTo>
                  <a:pt x="3499145" y="36830"/>
                  <a:pt x="3425765" y="31750"/>
                  <a:pt x="3355207" y="30480"/>
                </a:cubicBezTo>
                <a:cubicBezTo>
                  <a:pt x="3183046" y="26670"/>
                  <a:pt x="3008063" y="25400"/>
                  <a:pt x="2835902" y="22860"/>
                </a:cubicBezTo>
                <a:cubicBezTo>
                  <a:pt x="2810501" y="22860"/>
                  <a:pt x="2782278" y="22860"/>
                  <a:pt x="2756877" y="22860"/>
                </a:cubicBezTo>
                <a:cubicBezTo>
                  <a:pt x="2714543" y="22860"/>
                  <a:pt x="2672208" y="22860"/>
                  <a:pt x="2632695" y="22860"/>
                </a:cubicBezTo>
                <a:cubicBezTo>
                  <a:pt x="2542382" y="22860"/>
                  <a:pt x="2452068" y="22860"/>
                  <a:pt x="2364576" y="24130"/>
                </a:cubicBezTo>
                <a:cubicBezTo>
                  <a:pt x="2288373" y="25400"/>
                  <a:pt x="1004222" y="29210"/>
                  <a:pt x="928020" y="29210"/>
                </a:cubicBezTo>
                <a:cubicBezTo>
                  <a:pt x="803838" y="29210"/>
                  <a:pt x="679656" y="26670"/>
                  <a:pt x="555475" y="33020"/>
                </a:cubicBezTo>
                <a:cubicBezTo>
                  <a:pt x="490562" y="36830"/>
                  <a:pt x="428471" y="36830"/>
                  <a:pt x="366380" y="38100"/>
                </a:cubicBezTo>
                <a:cubicBezTo>
                  <a:pt x="259132" y="41910"/>
                  <a:pt x="151884" y="45720"/>
                  <a:pt x="49530" y="50800"/>
                </a:cubicBezTo>
                <a:cubicBezTo>
                  <a:pt x="36830" y="50800"/>
                  <a:pt x="34290" y="53340"/>
                  <a:pt x="33020" y="73623"/>
                </a:cubicBezTo>
                <a:cubicBezTo>
                  <a:pt x="31750" y="123727"/>
                  <a:pt x="31750" y="173831"/>
                  <a:pt x="30480" y="223934"/>
                </a:cubicBezTo>
                <a:cubicBezTo>
                  <a:pt x="29210" y="307440"/>
                  <a:pt x="26670" y="388163"/>
                  <a:pt x="25400" y="471669"/>
                </a:cubicBezTo>
                <a:cubicBezTo>
                  <a:pt x="20320" y="560742"/>
                  <a:pt x="26670" y="2737465"/>
                  <a:pt x="29210" y="2826538"/>
                </a:cubicBezTo>
                <a:cubicBezTo>
                  <a:pt x="29210" y="2921178"/>
                  <a:pt x="29210" y="3018602"/>
                  <a:pt x="30480" y="3113242"/>
                </a:cubicBezTo>
                <a:cubicBezTo>
                  <a:pt x="30480" y="3182830"/>
                  <a:pt x="33020" y="3252419"/>
                  <a:pt x="33020" y="3322007"/>
                </a:cubicBezTo>
                <a:cubicBezTo>
                  <a:pt x="33020" y="3397162"/>
                  <a:pt x="33020" y="3472318"/>
                  <a:pt x="31750" y="3544582"/>
                </a:cubicBezTo>
                <a:cubicBezTo>
                  <a:pt x="31750" y="3548392"/>
                  <a:pt x="31750" y="3550932"/>
                  <a:pt x="31750" y="3554742"/>
                </a:cubicBezTo>
                <a:cubicBezTo>
                  <a:pt x="31750" y="3564902"/>
                  <a:pt x="35560" y="3568712"/>
                  <a:pt x="44450" y="3568712"/>
                </a:cubicBezTo>
                <a:cubicBezTo>
                  <a:pt x="70037" y="3568712"/>
                  <a:pt x="109550" y="3569982"/>
                  <a:pt x="146240" y="3569982"/>
                </a:cubicBezTo>
                <a:cubicBezTo>
                  <a:pt x="199864" y="3569982"/>
                  <a:pt x="256310" y="3567442"/>
                  <a:pt x="309934" y="3569982"/>
                </a:cubicBezTo>
                <a:cubicBezTo>
                  <a:pt x="397425" y="3573792"/>
                  <a:pt x="484917" y="3576332"/>
                  <a:pt x="572409" y="3575062"/>
                </a:cubicBezTo>
                <a:cubicBezTo>
                  <a:pt x="628855" y="3573792"/>
                  <a:pt x="682479" y="3576332"/>
                  <a:pt x="738925" y="3576332"/>
                </a:cubicBezTo>
                <a:cubicBezTo>
                  <a:pt x="820772" y="3576332"/>
                  <a:pt x="902619" y="3575062"/>
                  <a:pt x="984466" y="3576332"/>
                </a:cubicBezTo>
                <a:cubicBezTo>
                  <a:pt x="1105825" y="3577602"/>
                  <a:pt x="2437956" y="3567442"/>
                  <a:pt x="2562138" y="3569982"/>
                </a:cubicBezTo>
                <a:cubicBezTo>
                  <a:pt x="2615762" y="3571252"/>
                  <a:pt x="2669385" y="3572522"/>
                  <a:pt x="2720187" y="3572522"/>
                </a:cubicBezTo>
                <a:cubicBezTo>
                  <a:pt x="2813323" y="3575062"/>
                  <a:pt x="2903637" y="3571252"/>
                  <a:pt x="2996774" y="3575062"/>
                </a:cubicBezTo>
                <a:cubicBezTo>
                  <a:pt x="3072976" y="3577602"/>
                  <a:pt x="3149178" y="3577602"/>
                  <a:pt x="3225381" y="3580142"/>
                </a:cubicBezTo>
                <a:cubicBezTo>
                  <a:pt x="3338273" y="3583952"/>
                  <a:pt x="3451165" y="3586492"/>
                  <a:pt x="3564058" y="3587762"/>
                </a:cubicBezTo>
                <a:cubicBezTo>
                  <a:pt x="3606393" y="3587762"/>
                  <a:pt x="3627417" y="3586492"/>
                  <a:pt x="3647737" y="3586492"/>
                </a:cubicBezTo>
                <a:close/>
              </a:path>
            </a:pathLst>
          </a:custGeom>
          <a:solidFill>
            <a:srgbClr val="568F90"/>
          </a:solidFill>
        </p:spPr>
        <p:txBody>
          <a:bodyPr/>
          <a:lstStyle/>
          <a:p>
            <a:endParaRPr lang="en-US" sz="3200">
              <a:cs typeface="+mn-ea"/>
              <a:sym typeface="+mn-lt"/>
            </a:endParaRPr>
          </a:p>
        </p:txBody>
      </p:sp>
      <p:sp>
        <p:nvSpPr>
          <p:cNvPr id="8" name="Freeform 13">
            <a:extLst>
              <a:ext uri="{FF2B5EF4-FFF2-40B4-BE49-F238E27FC236}">
                <a16:creationId xmlns:a16="http://schemas.microsoft.com/office/drawing/2014/main" id="{E7B83196-36EB-88A9-9FF2-A52E81ACB9B7}"/>
              </a:ext>
            </a:extLst>
          </p:cNvPr>
          <p:cNvSpPr/>
          <p:nvPr/>
        </p:nvSpPr>
        <p:spPr>
          <a:xfrm rot="22029">
            <a:off x="5726958" y="3493735"/>
            <a:ext cx="5143519" cy="2954669"/>
          </a:xfrm>
          <a:custGeom>
            <a:avLst/>
            <a:gdLst/>
            <a:ahLst/>
            <a:cxnLst/>
            <a:rect l="l" t="t" r="r" b="b"/>
            <a:pathLst>
              <a:path w="3671867" h="3604272">
                <a:moveTo>
                  <a:pt x="3637577" y="21590"/>
                </a:moveTo>
                <a:cubicBezTo>
                  <a:pt x="3638847" y="34290"/>
                  <a:pt x="3638847" y="44450"/>
                  <a:pt x="3640117" y="54610"/>
                </a:cubicBezTo>
                <a:cubicBezTo>
                  <a:pt x="3642657" y="118160"/>
                  <a:pt x="3643927" y="196099"/>
                  <a:pt x="3646467" y="271254"/>
                </a:cubicBezTo>
                <a:cubicBezTo>
                  <a:pt x="3646467" y="379812"/>
                  <a:pt x="3659167" y="2520349"/>
                  <a:pt x="3665517" y="2628907"/>
                </a:cubicBezTo>
                <a:cubicBezTo>
                  <a:pt x="3671867" y="2793136"/>
                  <a:pt x="3668057" y="2960148"/>
                  <a:pt x="3668057" y="3124376"/>
                </a:cubicBezTo>
                <a:cubicBezTo>
                  <a:pt x="3668057" y="3269120"/>
                  <a:pt x="3669327" y="3402730"/>
                  <a:pt x="3670597" y="3543312"/>
                </a:cubicBezTo>
                <a:cubicBezTo>
                  <a:pt x="3670597" y="3564902"/>
                  <a:pt x="3670597" y="3578872"/>
                  <a:pt x="3670597" y="3603002"/>
                </a:cubicBezTo>
                <a:cubicBezTo>
                  <a:pt x="3647737" y="3603002"/>
                  <a:pt x="3627417" y="3604272"/>
                  <a:pt x="3600748" y="3603002"/>
                </a:cubicBezTo>
                <a:cubicBezTo>
                  <a:pt x="3417298" y="3597922"/>
                  <a:pt x="3231025" y="3604272"/>
                  <a:pt x="3047575" y="3599192"/>
                </a:cubicBezTo>
                <a:cubicBezTo>
                  <a:pt x="2937505" y="3595382"/>
                  <a:pt x="2830257" y="3597922"/>
                  <a:pt x="2720187" y="3595382"/>
                </a:cubicBezTo>
                <a:cubicBezTo>
                  <a:pt x="2669385" y="3594112"/>
                  <a:pt x="2618584" y="3592842"/>
                  <a:pt x="2567782" y="3591572"/>
                </a:cubicBezTo>
                <a:cubicBezTo>
                  <a:pt x="2536737" y="3591572"/>
                  <a:pt x="2508514" y="3592842"/>
                  <a:pt x="2477468" y="3592842"/>
                </a:cubicBezTo>
                <a:cubicBezTo>
                  <a:pt x="2398444" y="3591572"/>
                  <a:pt x="2181126" y="3592842"/>
                  <a:pt x="2102101" y="3591572"/>
                </a:cubicBezTo>
                <a:cubicBezTo>
                  <a:pt x="2045655" y="3590302"/>
                  <a:pt x="916730" y="3599192"/>
                  <a:pt x="860284" y="3597922"/>
                </a:cubicBezTo>
                <a:cubicBezTo>
                  <a:pt x="846173" y="3597922"/>
                  <a:pt x="829239" y="3599192"/>
                  <a:pt x="815127" y="3599192"/>
                </a:cubicBezTo>
                <a:cubicBezTo>
                  <a:pt x="781260" y="3599192"/>
                  <a:pt x="750214" y="3600462"/>
                  <a:pt x="716346" y="3600462"/>
                </a:cubicBezTo>
                <a:cubicBezTo>
                  <a:pt x="631677" y="3600462"/>
                  <a:pt x="549830" y="3599192"/>
                  <a:pt x="465161" y="3597922"/>
                </a:cubicBezTo>
                <a:cubicBezTo>
                  <a:pt x="414359" y="3596652"/>
                  <a:pt x="363558" y="3595382"/>
                  <a:pt x="315578" y="3594112"/>
                </a:cubicBezTo>
                <a:cubicBezTo>
                  <a:pt x="225264" y="3592842"/>
                  <a:pt x="134950" y="3591572"/>
                  <a:pt x="48260" y="3591572"/>
                </a:cubicBezTo>
                <a:cubicBezTo>
                  <a:pt x="38100" y="3591572"/>
                  <a:pt x="29210" y="3591572"/>
                  <a:pt x="19050" y="3590302"/>
                </a:cubicBezTo>
                <a:cubicBezTo>
                  <a:pt x="10160" y="3589032"/>
                  <a:pt x="5080" y="3582682"/>
                  <a:pt x="7620" y="3573792"/>
                </a:cubicBezTo>
                <a:cubicBezTo>
                  <a:pt x="16510" y="3541906"/>
                  <a:pt x="12700" y="3472318"/>
                  <a:pt x="11430" y="3399946"/>
                </a:cubicBezTo>
                <a:cubicBezTo>
                  <a:pt x="10160" y="3252419"/>
                  <a:pt x="6350" y="3107675"/>
                  <a:pt x="7620" y="2960148"/>
                </a:cubicBezTo>
                <a:cubicBezTo>
                  <a:pt x="5080" y="2776434"/>
                  <a:pt x="0" y="502287"/>
                  <a:pt x="7620" y="315791"/>
                </a:cubicBezTo>
                <a:cubicBezTo>
                  <a:pt x="8890" y="279605"/>
                  <a:pt x="7620" y="240635"/>
                  <a:pt x="8890" y="204449"/>
                </a:cubicBezTo>
                <a:cubicBezTo>
                  <a:pt x="10160" y="145995"/>
                  <a:pt x="12700" y="81974"/>
                  <a:pt x="13970" y="44450"/>
                </a:cubicBezTo>
                <a:cubicBezTo>
                  <a:pt x="13970" y="41910"/>
                  <a:pt x="15240" y="39370"/>
                  <a:pt x="16510" y="38100"/>
                </a:cubicBezTo>
                <a:cubicBezTo>
                  <a:pt x="38100" y="35560"/>
                  <a:pt x="64393" y="30480"/>
                  <a:pt x="109550" y="29210"/>
                </a:cubicBezTo>
                <a:cubicBezTo>
                  <a:pt x="185752" y="25400"/>
                  <a:pt x="261954" y="22860"/>
                  <a:pt x="340979" y="20320"/>
                </a:cubicBezTo>
                <a:cubicBezTo>
                  <a:pt x="394603" y="17780"/>
                  <a:pt x="448227" y="16510"/>
                  <a:pt x="499029" y="13970"/>
                </a:cubicBezTo>
                <a:cubicBezTo>
                  <a:pt x="549830" y="11430"/>
                  <a:pt x="603454" y="8890"/>
                  <a:pt x="654256" y="8890"/>
                </a:cubicBezTo>
                <a:cubicBezTo>
                  <a:pt x="710702" y="7620"/>
                  <a:pt x="767148" y="10160"/>
                  <a:pt x="823594" y="8890"/>
                </a:cubicBezTo>
                <a:cubicBezTo>
                  <a:pt x="894152" y="8890"/>
                  <a:pt x="2172659" y="6350"/>
                  <a:pt x="2243217" y="5080"/>
                </a:cubicBezTo>
                <a:cubicBezTo>
                  <a:pt x="2310952" y="3810"/>
                  <a:pt x="2378687" y="2540"/>
                  <a:pt x="2449245" y="2540"/>
                </a:cubicBezTo>
                <a:cubicBezTo>
                  <a:pt x="2564960" y="1270"/>
                  <a:pt x="2677852" y="0"/>
                  <a:pt x="2793567" y="0"/>
                </a:cubicBezTo>
                <a:cubicBezTo>
                  <a:pt x="2841546" y="0"/>
                  <a:pt x="2892348" y="2540"/>
                  <a:pt x="2940327" y="2540"/>
                </a:cubicBezTo>
                <a:cubicBezTo>
                  <a:pt x="3072976" y="3810"/>
                  <a:pt x="3208447" y="5080"/>
                  <a:pt x="3341095" y="7620"/>
                </a:cubicBezTo>
                <a:cubicBezTo>
                  <a:pt x="3411653" y="8890"/>
                  <a:pt x="3482211" y="12700"/>
                  <a:pt x="3552769" y="16510"/>
                </a:cubicBezTo>
                <a:cubicBezTo>
                  <a:pt x="3569702" y="16510"/>
                  <a:pt x="3586636" y="16510"/>
                  <a:pt x="3600748" y="16510"/>
                </a:cubicBezTo>
                <a:cubicBezTo>
                  <a:pt x="3618527" y="17780"/>
                  <a:pt x="3627417" y="20320"/>
                  <a:pt x="3637577" y="21590"/>
                </a:cubicBezTo>
                <a:close/>
                <a:moveTo>
                  <a:pt x="3647737" y="3586492"/>
                </a:moveTo>
                <a:cubicBezTo>
                  <a:pt x="3649007" y="3569982"/>
                  <a:pt x="3650277" y="3557282"/>
                  <a:pt x="3650277" y="3544582"/>
                </a:cubicBezTo>
                <a:cubicBezTo>
                  <a:pt x="3649007" y="3388812"/>
                  <a:pt x="3647737" y="3241285"/>
                  <a:pt x="3647737" y="3082623"/>
                </a:cubicBezTo>
                <a:cubicBezTo>
                  <a:pt x="3647737" y="3010251"/>
                  <a:pt x="3650277" y="2937879"/>
                  <a:pt x="3649007" y="2865507"/>
                </a:cubicBezTo>
                <a:cubicBezTo>
                  <a:pt x="3649007" y="2798703"/>
                  <a:pt x="3647737" y="2729114"/>
                  <a:pt x="3646467" y="2662310"/>
                </a:cubicBezTo>
                <a:cubicBezTo>
                  <a:pt x="3641387" y="2559319"/>
                  <a:pt x="3629957" y="427132"/>
                  <a:pt x="3629957" y="324141"/>
                </a:cubicBezTo>
                <a:cubicBezTo>
                  <a:pt x="3627417" y="237852"/>
                  <a:pt x="3624877" y="148779"/>
                  <a:pt x="3622337" y="63500"/>
                </a:cubicBezTo>
                <a:cubicBezTo>
                  <a:pt x="3621067" y="44450"/>
                  <a:pt x="3619797" y="43180"/>
                  <a:pt x="3592281" y="41910"/>
                </a:cubicBezTo>
                <a:cubicBezTo>
                  <a:pt x="3583814" y="41910"/>
                  <a:pt x="3578170" y="41910"/>
                  <a:pt x="3569703" y="40640"/>
                </a:cubicBezTo>
                <a:cubicBezTo>
                  <a:pt x="3499145" y="36830"/>
                  <a:pt x="3425765" y="31750"/>
                  <a:pt x="3355207" y="30480"/>
                </a:cubicBezTo>
                <a:cubicBezTo>
                  <a:pt x="3183046" y="26670"/>
                  <a:pt x="3008063" y="25400"/>
                  <a:pt x="2835902" y="22860"/>
                </a:cubicBezTo>
                <a:cubicBezTo>
                  <a:pt x="2810501" y="22860"/>
                  <a:pt x="2782278" y="22860"/>
                  <a:pt x="2756877" y="22860"/>
                </a:cubicBezTo>
                <a:cubicBezTo>
                  <a:pt x="2714543" y="22860"/>
                  <a:pt x="2672208" y="22860"/>
                  <a:pt x="2632695" y="22860"/>
                </a:cubicBezTo>
                <a:cubicBezTo>
                  <a:pt x="2542382" y="22860"/>
                  <a:pt x="2452068" y="22860"/>
                  <a:pt x="2364576" y="24130"/>
                </a:cubicBezTo>
                <a:cubicBezTo>
                  <a:pt x="2288373" y="25400"/>
                  <a:pt x="1004222" y="29210"/>
                  <a:pt x="928020" y="29210"/>
                </a:cubicBezTo>
                <a:cubicBezTo>
                  <a:pt x="803838" y="29210"/>
                  <a:pt x="679656" y="26670"/>
                  <a:pt x="555475" y="33020"/>
                </a:cubicBezTo>
                <a:cubicBezTo>
                  <a:pt x="490562" y="36830"/>
                  <a:pt x="428471" y="36830"/>
                  <a:pt x="366380" y="38100"/>
                </a:cubicBezTo>
                <a:cubicBezTo>
                  <a:pt x="259132" y="41910"/>
                  <a:pt x="151884" y="45720"/>
                  <a:pt x="49530" y="50800"/>
                </a:cubicBezTo>
                <a:cubicBezTo>
                  <a:pt x="36830" y="50800"/>
                  <a:pt x="34290" y="53340"/>
                  <a:pt x="33020" y="73623"/>
                </a:cubicBezTo>
                <a:cubicBezTo>
                  <a:pt x="31750" y="123727"/>
                  <a:pt x="31750" y="173831"/>
                  <a:pt x="30480" y="223934"/>
                </a:cubicBezTo>
                <a:cubicBezTo>
                  <a:pt x="29210" y="307440"/>
                  <a:pt x="26670" y="388163"/>
                  <a:pt x="25400" y="471669"/>
                </a:cubicBezTo>
                <a:cubicBezTo>
                  <a:pt x="20320" y="560742"/>
                  <a:pt x="26670" y="2737465"/>
                  <a:pt x="29210" y="2826538"/>
                </a:cubicBezTo>
                <a:cubicBezTo>
                  <a:pt x="29210" y="2921178"/>
                  <a:pt x="29210" y="3018602"/>
                  <a:pt x="30480" y="3113242"/>
                </a:cubicBezTo>
                <a:cubicBezTo>
                  <a:pt x="30480" y="3182830"/>
                  <a:pt x="33020" y="3252419"/>
                  <a:pt x="33020" y="3322007"/>
                </a:cubicBezTo>
                <a:cubicBezTo>
                  <a:pt x="33020" y="3397162"/>
                  <a:pt x="33020" y="3472318"/>
                  <a:pt x="31750" y="3544582"/>
                </a:cubicBezTo>
                <a:cubicBezTo>
                  <a:pt x="31750" y="3548392"/>
                  <a:pt x="31750" y="3550932"/>
                  <a:pt x="31750" y="3554742"/>
                </a:cubicBezTo>
                <a:cubicBezTo>
                  <a:pt x="31750" y="3564902"/>
                  <a:pt x="35560" y="3568712"/>
                  <a:pt x="44450" y="3568712"/>
                </a:cubicBezTo>
                <a:cubicBezTo>
                  <a:pt x="70037" y="3568712"/>
                  <a:pt x="109550" y="3569982"/>
                  <a:pt x="146240" y="3569982"/>
                </a:cubicBezTo>
                <a:cubicBezTo>
                  <a:pt x="199864" y="3569982"/>
                  <a:pt x="256310" y="3567442"/>
                  <a:pt x="309934" y="3569982"/>
                </a:cubicBezTo>
                <a:cubicBezTo>
                  <a:pt x="397425" y="3573792"/>
                  <a:pt x="484917" y="3576332"/>
                  <a:pt x="572409" y="3575062"/>
                </a:cubicBezTo>
                <a:cubicBezTo>
                  <a:pt x="628855" y="3573792"/>
                  <a:pt x="682479" y="3576332"/>
                  <a:pt x="738925" y="3576332"/>
                </a:cubicBezTo>
                <a:cubicBezTo>
                  <a:pt x="820772" y="3576332"/>
                  <a:pt x="902619" y="3575062"/>
                  <a:pt x="984466" y="3576332"/>
                </a:cubicBezTo>
                <a:cubicBezTo>
                  <a:pt x="1105825" y="3577602"/>
                  <a:pt x="2437956" y="3567442"/>
                  <a:pt x="2562138" y="3569982"/>
                </a:cubicBezTo>
                <a:cubicBezTo>
                  <a:pt x="2615762" y="3571252"/>
                  <a:pt x="2669385" y="3572522"/>
                  <a:pt x="2720187" y="3572522"/>
                </a:cubicBezTo>
                <a:cubicBezTo>
                  <a:pt x="2813323" y="3575062"/>
                  <a:pt x="2903637" y="3571252"/>
                  <a:pt x="2996774" y="3575062"/>
                </a:cubicBezTo>
                <a:cubicBezTo>
                  <a:pt x="3072976" y="3577602"/>
                  <a:pt x="3149178" y="3577602"/>
                  <a:pt x="3225381" y="3580142"/>
                </a:cubicBezTo>
                <a:cubicBezTo>
                  <a:pt x="3338273" y="3583952"/>
                  <a:pt x="3451165" y="3586492"/>
                  <a:pt x="3564058" y="3587762"/>
                </a:cubicBezTo>
                <a:cubicBezTo>
                  <a:pt x="3606393" y="3587762"/>
                  <a:pt x="3627417" y="3586492"/>
                  <a:pt x="3647737" y="3586492"/>
                </a:cubicBezTo>
                <a:close/>
              </a:path>
            </a:pathLst>
          </a:custGeom>
          <a:solidFill>
            <a:srgbClr val="568F90"/>
          </a:solidFill>
        </p:spPr>
        <p:txBody>
          <a:bodyPr/>
          <a:lstStyle/>
          <a:p>
            <a:endParaRPr lang="en-US" sz="3200">
              <a:cs typeface="+mn-ea"/>
              <a:sym typeface="+mn-lt"/>
            </a:endParaRPr>
          </a:p>
        </p:txBody>
      </p:sp>
      <p:pic>
        <p:nvPicPr>
          <p:cNvPr id="10" name="Picture 14">
            <a:extLst>
              <a:ext uri="{FF2B5EF4-FFF2-40B4-BE49-F238E27FC236}">
                <a16:creationId xmlns:a16="http://schemas.microsoft.com/office/drawing/2014/main" id="{EE74D633-228D-C689-5EA0-B4FAA2610C9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73988">
            <a:off x="6883719" y="3141479"/>
            <a:ext cx="2723683" cy="724107"/>
          </a:xfrm>
          <a:prstGeom prst="rect">
            <a:avLst/>
          </a:prstGeom>
        </p:spPr>
      </p:pic>
      <p:sp>
        <p:nvSpPr>
          <p:cNvPr id="11" name="TextBox 10">
            <a:extLst>
              <a:ext uri="{FF2B5EF4-FFF2-40B4-BE49-F238E27FC236}">
                <a16:creationId xmlns:a16="http://schemas.microsoft.com/office/drawing/2014/main" id="{76D0CF13-B18B-F73D-2FB0-2A2541516E19}"/>
              </a:ext>
            </a:extLst>
          </p:cNvPr>
          <p:cNvSpPr txBox="1"/>
          <p:nvPr/>
        </p:nvSpPr>
        <p:spPr>
          <a:xfrm>
            <a:off x="751774" y="3474330"/>
            <a:ext cx="4334881" cy="2229841"/>
          </a:xfrm>
          <a:prstGeom prst="rect">
            <a:avLst/>
          </a:prstGeom>
          <a:noFill/>
        </p:spPr>
        <p:txBody>
          <a:bodyPr wrap="square">
            <a:spAutoFit/>
          </a:bodyPr>
          <a:lstStyle/>
          <a:p>
            <a:pPr algn="just">
              <a:lnSpc>
                <a:spcPct val="150000"/>
              </a:lnSpc>
            </a:pPr>
            <a:r>
              <a:rPr lang="en-US" sz="2400" b="1" kern="1200" dirty="0" err="1">
                <a:solidFill>
                  <a:prstClr val="black"/>
                </a:solidFill>
                <a:latin typeface="UTM Avo"/>
                <a:cs typeface="+mn-ea"/>
                <a:sym typeface="+mn-lt"/>
              </a:rPr>
              <a:t>Nhóm</a:t>
            </a:r>
            <a:r>
              <a:rPr lang="en-US" sz="2400" b="1" kern="1200" dirty="0">
                <a:solidFill>
                  <a:prstClr val="black"/>
                </a:solidFill>
                <a:latin typeface="UTM Avo"/>
                <a:cs typeface="+mn-ea"/>
                <a:sym typeface="+mn-lt"/>
              </a:rPr>
              <a:t> 1: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hiện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thí</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nghiệm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quan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sát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hiện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tượng</a:t>
            </a:r>
            <a:r>
              <a:rPr lang="en-US" sz="2400" kern="1200" dirty="0">
                <a:solidFill>
                  <a:prstClr val="black"/>
                </a:solidFill>
                <a:latin typeface="UTM Avo"/>
                <a:cs typeface="+mn-ea"/>
                <a:sym typeface="+mn-lt"/>
              </a:rPr>
              <a:t> co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phản</a:t>
            </a:r>
            <a:r>
              <a:rPr lang="en-US" sz="2400" kern="1200" dirty="0">
                <a:solidFill>
                  <a:prstClr val="black"/>
                </a:solidFill>
                <a:latin typeface="UTM Avo"/>
                <a:cs typeface="+mn-ea"/>
                <a:sym typeface="+mn-lt"/>
              </a:rPr>
              <a:t> co </a:t>
            </a:r>
            <a:r>
              <a:rPr lang="en-US" sz="2400" kern="1200" dirty="0" err="1">
                <a:solidFill>
                  <a:prstClr val="black"/>
                </a:solidFill>
                <a:latin typeface="UTM Avo"/>
                <a:cs typeface="+mn-ea"/>
                <a:sym typeface="+mn-lt"/>
              </a:rPr>
              <a:t>nguyên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sinh</a:t>
            </a:r>
            <a:r>
              <a:rPr lang="en-US" sz="2400" kern="1200" dirty="0">
                <a:solidFill>
                  <a:prstClr val="black"/>
                </a:solidFill>
                <a:latin typeface="UTM Avo"/>
                <a:cs typeface="+mn-ea"/>
                <a:sym typeface="+mn-lt"/>
              </a:rPr>
              <a:t>.</a:t>
            </a:r>
          </a:p>
        </p:txBody>
      </p:sp>
      <p:sp>
        <p:nvSpPr>
          <p:cNvPr id="12" name="TextBox 11">
            <a:extLst>
              <a:ext uri="{FF2B5EF4-FFF2-40B4-BE49-F238E27FC236}">
                <a16:creationId xmlns:a16="http://schemas.microsoft.com/office/drawing/2014/main" id="{ED77F1BA-99ED-C983-F5DA-E4F7BB76CD9C}"/>
              </a:ext>
            </a:extLst>
          </p:cNvPr>
          <p:cNvSpPr txBox="1"/>
          <p:nvPr/>
        </p:nvSpPr>
        <p:spPr>
          <a:xfrm>
            <a:off x="6010434" y="4102543"/>
            <a:ext cx="4576564" cy="1675843"/>
          </a:xfrm>
          <a:prstGeom prst="rect">
            <a:avLst/>
          </a:prstGeom>
          <a:noFill/>
        </p:spPr>
        <p:txBody>
          <a:bodyPr wrap="square">
            <a:spAutoFit/>
          </a:bodyPr>
          <a:lstStyle/>
          <a:p>
            <a:pPr algn="just">
              <a:lnSpc>
                <a:spcPct val="150000"/>
              </a:lnSpc>
            </a:pPr>
            <a:r>
              <a:rPr lang="en-US" sz="2400" b="1" kern="1200" dirty="0" err="1">
                <a:solidFill>
                  <a:prstClr val="black"/>
                </a:solidFill>
                <a:latin typeface="UTM Avo"/>
                <a:cs typeface="+mn-ea"/>
                <a:sym typeface="+mn-lt"/>
              </a:rPr>
              <a:t>Nhóm</a:t>
            </a:r>
            <a:r>
              <a:rPr lang="en-US" sz="2400" b="1" kern="1200" dirty="0">
                <a:solidFill>
                  <a:prstClr val="black"/>
                </a:solidFill>
                <a:latin typeface="UTM Avo"/>
                <a:cs typeface="+mn-ea"/>
                <a:sym typeface="+mn-lt"/>
              </a:rPr>
              <a:t> 2: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hành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thí</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nghiệm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tính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thấm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chọn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lọc</a:t>
            </a:r>
            <a:r>
              <a:rPr lang="en-US" sz="2400" kern="1200" dirty="0">
                <a:solidFill>
                  <a:prstClr val="black"/>
                </a:solidFill>
                <a:latin typeface="UTM Avo"/>
                <a:cs typeface="+mn-ea"/>
                <a:sym typeface="+mn-lt"/>
              </a:rPr>
              <a:t> của </a:t>
            </a:r>
            <a:r>
              <a:rPr lang="en-US" sz="2400" kern="1200" dirty="0" err="1">
                <a:solidFill>
                  <a:prstClr val="black"/>
                </a:solidFill>
                <a:latin typeface="UTM Avo"/>
                <a:cs typeface="+mn-ea"/>
                <a:sym typeface="+mn-lt"/>
              </a:rPr>
              <a:t>màng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tế</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bào</a:t>
            </a:r>
            <a:r>
              <a:rPr lang="en-US" sz="2400" kern="1200" dirty="0">
                <a:solidFill>
                  <a:prstClr val="black"/>
                </a:solidFill>
                <a:latin typeface="UTM Avo"/>
                <a:cs typeface="+mn-ea"/>
                <a:sym typeface="+mn-lt"/>
              </a:rPr>
              <a:t> </a:t>
            </a:r>
            <a:r>
              <a:rPr lang="en-US" sz="2400" kern="1200" err="1">
                <a:solidFill>
                  <a:prstClr val="black"/>
                </a:solidFill>
                <a:latin typeface="UTM Avo"/>
                <a:cs typeface="+mn-ea"/>
                <a:sym typeface="+mn-lt"/>
              </a:rPr>
              <a:t>sống</a:t>
            </a:r>
            <a:r>
              <a:rPr lang="en-US" sz="2400" kern="1200">
                <a:solidFill>
                  <a:prstClr val="black"/>
                </a:solidFill>
                <a:latin typeface="UTM Avo"/>
                <a:cs typeface="+mn-ea"/>
                <a:sym typeface="+mn-lt"/>
              </a:rPr>
              <a:t>.</a:t>
            </a:r>
            <a:endParaRPr lang="en-US" sz="2400" kern="1200" dirty="0">
              <a:solidFill>
                <a:prstClr val="black"/>
              </a:solidFill>
              <a:latin typeface="UTM Avo"/>
              <a:cs typeface="+mn-ea"/>
              <a:sym typeface="+mn-lt"/>
            </a:endParaRPr>
          </a:p>
        </p:txBody>
      </p:sp>
    </p:spTree>
    <p:extLst>
      <p:ext uri="{BB962C8B-B14F-4D97-AF65-F5344CB8AC3E}">
        <p14:creationId xmlns:p14="http://schemas.microsoft.com/office/powerpoint/2010/main" val="4162205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animBg="1"/>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833120" y="1699404"/>
            <a:ext cx="10637520" cy="517834"/>
          </a:xfrm>
          <a:prstGeom prst="rect">
            <a:avLst/>
          </a:prstGeom>
          <a:solidFill>
            <a:schemeClr val="accent6">
              <a:lumMod val="20000"/>
              <a:lumOff val="80000"/>
            </a:schemeClr>
          </a:solidFill>
        </p:spPr>
        <p:txBody>
          <a:bodyPr wrap="square">
            <a:spAutoFit/>
          </a:bodyPr>
          <a:lstStyle/>
          <a:p>
            <a:pPr lvl="0" algn="ctr" defTabSz="609630">
              <a:lnSpc>
                <a:spcPct val="130000"/>
              </a:lnSpc>
              <a:buClrTx/>
              <a:defRPr/>
            </a:pPr>
            <a:r>
              <a:rPr lang="vi-VN" sz="2400" b="1" kern="1200" dirty="0">
                <a:solidFill>
                  <a:prstClr val="black"/>
                </a:solidFill>
                <a:latin typeface="UTM Avo"/>
                <a:cs typeface="+mn-ea"/>
                <a:sym typeface="+mn-lt"/>
              </a:rPr>
              <a:t>Nhóm 1: </a:t>
            </a:r>
            <a:r>
              <a:rPr lang="vi-VN" sz="2400" kern="1200" dirty="0">
                <a:solidFill>
                  <a:prstClr val="black"/>
                </a:solidFill>
                <a:latin typeface="UTM Avo"/>
                <a:cs typeface="+mn-ea"/>
                <a:sym typeface="+mn-lt"/>
              </a:rPr>
              <a:t>Tìm hiểu về tính thấm chọn lọc của màng tế bào sống</a:t>
            </a:r>
          </a:p>
        </p:txBody>
      </p:sp>
      <p:sp>
        <p:nvSpPr>
          <p:cNvPr id="2" name="TextBox 1">
            <a:extLst>
              <a:ext uri="{FF2B5EF4-FFF2-40B4-BE49-F238E27FC236}">
                <a16:creationId xmlns:a16="http://schemas.microsoft.com/office/drawing/2014/main" id="{2F669042-2A76-9E4E-0643-AA1A790C70B0}"/>
              </a:ext>
            </a:extLst>
          </p:cNvPr>
          <p:cNvSpPr txBox="1"/>
          <p:nvPr/>
        </p:nvSpPr>
        <p:spPr>
          <a:xfrm>
            <a:off x="591820" y="2258204"/>
            <a:ext cx="10982960" cy="2783839"/>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Chuẩn bị: </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Mẫu tươi: một số mầm giá đỗ dài khoảng 3 - 4 cm.</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Hoá chất: nước cất, dung dịch xanh methylene 0,5 %, nước sôi.</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Dụng cụ: kính hiển vi quang học, lam kính, dao lam, đĩa đồng hồ, cốc thuỷ tinh, lamen, panh, ống nhỏ giọt.</a:t>
            </a:r>
          </a:p>
        </p:txBody>
      </p:sp>
    </p:spTree>
    <p:extLst>
      <p:ext uri="{BB962C8B-B14F-4D97-AF65-F5344CB8AC3E}">
        <p14:creationId xmlns:p14="http://schemas.microsoft.com/office/powerpoint/2010/main" val="3733185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833120" y="1699404"/>
            <a:ext cx="10637520" cy="517834"/>
          </a:xfrm>
          <a:prstGeom prst="rect">
            <a:avLst/>
          </a:prstGeom>
          <a:solidFill>
            <a:schemeClr val="accent6">
              <a:lumMod val="20000"/>
              <a:lumOff val="80000"/>
            </a:schemeClr>
          </a:solidFill>
        </p:spPr>
        <p:txBody>
          <a:bodyPr wrap="square">
            <a:spAutoFit/>
          </a:bodyPr>
          <a:lstStyle/>
          <a:p>
            <a:pPr lvl="0" algn="ctr" defTabSz="609630">
              <a:lnSpc>
                <a:spcPct val="130000"/>
              </a:lnSpc>
              <a:buClrTx/>
              <a:defRPr/>
            </a:pPr>
            <a:r>
              <a:rPr lang="vi-VN" sz="2400" b="1" kern="1200" dirty="0">
                <a:solidFill>
                  <a:prstClr val="black"/>
                </a:solidFill>
                <a:latin typeface="UTM Avo"/>
                <a:cs typeface="+mn-ea"/>
                <a:sym typeface="+mn-lt"/>
              </a:rPr>
              <a:t>Nhóm 1: </a:t>
            </a:r>
            <a:r>
              <a:rPr lang="vi-VN" sz="2400" kern="1200" dirty="0">
                <a:solidFill>
                  <a:prstClr val="black"/>
                </a:solidFill>
                <a:latin typeface="UTM Avo"/>
                <a:cs typeface="+mn-ea"/>
                <a:sym typeface="+mn-lt"/>
              </a:rPr>
              <a:t>Tìm hiểu về tính thấm chọn lọc của màng tế bào sống</a:t>
            </a:r>
          </a:p>
        </p:txBody>
      </p:sp>
      <p:sp>
        <p:nvSpPr>
          <p:cNvPr id="2" name="TextBox 1">
            <a:extLst>
              <a:ext uri="{FF2B5EF4-FFF2-40B4-BE49-F238E27FC236}">
                <a16:creationId xmlns:a16="http://schemas.microsoft.com/office/drawing/2014/main" id="{2F669042-2A76-9E4E-0643-AA1A790C70B0}"/>
              </a:ext>
            </a:extLst>
          </p:cNvPr>
          <p:cNvSpPr txBox="1"/>
          <p:nvPr/>
        </p:nvSpPr>
        <p:spPr>
          <a:xfrm>
            <a:off x="591820" y="2258204"/>
            <a:ext cx="11366500" cy="3337837"/>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Tiến hành:</a:t>
            </a:r>
          </a:p>
          <a:p>
            <a:pPr lvl="0" defTabSz="609630">
              <a:lnSpc>
                <a:spcPct val="150000"/>
              </a:lnSpc>
              <a:buClrTx/>
              <a:defRPr/>
            </a:pPr>
            <a:r>
              <a:rPr lang="vi-VN" sz="2400" b="1" kern="1200" dirty="0">
                <a:solidFill>
                  <a:prstClr val="black"/>
                </a:solidFill>
                <a:latin typeface="UTM Avo"/>
                <a:cs typeface="+mn-ea"/>
                <a:sym typeface="+mn-lt"/>
              </a:rPr>
              <a:t>a. Làm tiêu bản:</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Ngâm một nửa số mầm giá đỗ trong cốc đựng nước sôi khoảng 5 phút.</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Cho hai mâm giá đỗ: một mầm giá đỗ sống và một mầm giá đỗ đã ngâm nước sôi vào đĩa đồng hồ đựng thuốc nhuộm xanh methylene khoảng 10 phút.</a:t>
            </a:r>
          </a:p>
        </p:txBody>
      </p:sp>
    </p:spTree>
    <p:extLst>
      <p:ext uri="{BB962C8B-B14F-4D97-AF65-F5344CB8AC3E}">
        <p14:creationId xmlns:p14="http://schemas.microsoft.com/office/powerpoint/2010/main" val="328071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833120" y="1699404"/>
            <a:ext cx="10637520" cy="517834"/>
          </a:xfrm>
          <a:prstGeom prst="rect">
            <a:avLst/>
          </a:prstGeom>
          <a:solidFill>
            <a:schemeClr val="accent6">
              <a:lumMod val="20000"/>
              <a:lumOff val="80000"/>
            </a:schemeClr>
          </a:solidFill>
        </p:spPr>
        <p:txBody>
          <a:bodyPr wrap="square">
            <a:spAutoFit/>
          </a:bodyPr>
          <a:lstStyle/>
          <a:p>
            <a:pPr lvl="0" algn="ctr" defTabSz="609630">
              <a:lnSpc>
                <a:spcPct val="130000"/>
              </a:lnSpc>
              <a:buClrTx/>
              <a:defRPr/>
            </a:pPr>
            <a:r>
              <a:rPr lang="vi-VN" sz="2400" b="1" kern="1200" dirty="0">
                <a:solidFill>
                  <a:prstClr val="black"/>
                </a:solidFill>
                <a:latin typeface="UTM Avo"/>
                <a:cs typeface="+mn-ea"/>
                <a:sym typeface="+mn-lt"/>
              </a:rPr>
              <a:t>Nhóm 1: </a:t>
            </a:r>
            <a:r>
              <a:rPr lang="vi-VN" sz="2400" kern="1200" dirty="0">
                <a:solidFill>
                  <a:prstClr val="black"/>
                </a:solidFill>
                <a:latin typeface="UTM Avo"/>
                <a:cs typeface="+mn-ea"/>
                <a:sym typeface="+mn-lt"/>
              </a:rPr>
              <a:t>Tìm hiểu về tính thấm chọn lọc của màng tế bào sống</a:t>
            </a:r>
          </a:p>
        </p:txBody>
      </p:sp>
      <p:sp>
        <p:nvSpPr>
          <p:cNvPr id="2" name="TextBox 1">
            <a:extLst>
              <a:ext uri="{FF2B5EF4-FFF2-40B4-BE49-F238E27FC236}">
                <a16:creationId xmlns:a16="http://schemas.microsoft.com/office/drawing/2014/main" id="{2F669042-2A76-9E4E-0643-AA1A790C70B0}"/>
              </a:ext>
            </a:extLst>
          </p:cNvPr>
          <p:cNvSpPr txBox="1"/>
          <p:nvPr/>
        </p:nvSpPr>
        <p:spPr>
          <a:xfrm>
            <a:off x="591820" y="2258204"/>
            <a:ext cx="11366500" cy="3891835"/>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Tiến hành:</a:t>
            </a:r>
          </a:p>
          <a:p>
            <a:pPr lvl="0" defTabSz="609630">
              <a:lnSpc>
                <a:spcPct val="150000"/>
              </a:lnSpc>
              <a:buClrTx/>
              <a:defRPr/>
            </a:pPr>
            <a:r>
              <a:rPr lang="vi-VN" sz="2400" b="1" kern="1200" dirty="0">
                <a:solidFill>
                  <a:prstClr val="black"/>
                </a:solidFill>
                <a:latin typeface="UTM Avo"/>
                <a:cs typeface="+mn-ea"/>
                <a:sym typeface="+mn-lt"/>
              </a:rPr>
              <a:t>a. Làm tiêu bản:</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Sau đó, dùng panh gắp hai mầm giá đỗ ra khỏi dung dịch xanh methylene, rửa sạch bằng nước cất.</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Đặt hai mầm giá đỗ lên lam kính và dùng dao lam cắt 2 — 3 lát mỏng </a:t>
            </a:r>
            <a:r>
              <a:rPr lang="en-US" sz="2400" kern="1200" dirty="0">
                <a:solidFill>
                  <a:prstClr val="black"/>
                </a:solidFill>
                <a:latin typeface="UTM Avo"/>
                <a:cs typeface="+mn-ea"/>
                <a:sym typeface="+mn-lt"/>
              </a:rPr>
              <a:t>  </a:t>
            </a:r>
            <a:r>
              <a:rPr lang="vi-VN" sz="2400" kern="1200" dirty="0">
                <a:solidFill>
                  <a:prstClr val="black"/>
                </a:solidFill>
                <a:latin typeface="UTM Avo"/>
                <a:cs typeface="+mn-ea"/>
                <a:sym typeface="+mn-lt"/>
              </a:rPr>
              <a:t>(&lt; 0,5 mm) từ mỗi mầm giá đỗ. Nhỏ nước lên lát cắt và </a:t>
            </a:r>
            <a:r>
              <a:rPr lang="vi-VN" sz="2400" kern="1200">
                <a:solidFill>
                  <a:prstClr val="black"/>
                </a:solidFill>
                <a:latin typeface="UTM Avo"/>
                <a:cs typeface="+mn-ea"/>
                <a:sym typeface="+mn-lt"/>
              </a:rPr>
              <a:t>đậy lamen</a:t>
            </a:r>
            <a:br>
              <a:rPr lang="en-US" sz="2400" kern="1200">
                <a:solidFill>
                  <a:prstClr val="black"/>
                </a:solidFill>
                <a:latin typeface="UTM Avo"/>
                <a:cs typeface="+mn-ea"/>
                <a:sym typeface="+mn-lt"/>
              </a:rPr>
            </a:br>
            <a:r>
              <a:rPr lang="vi-VN" sz="2400" kern="1200">
                <a:solidFill>
                  <a:prstClr val="black"/>
                </a:solidFill>
                <a:latin typeface="UTM Avo"/>
                <a:cs typeface="+mn-ea"/>
                <a:sym typeface="+mn-lt"/>
              </a:rPr>
              <a:t>(</a:t>
            </a:r>
            <a:r>
              <a:rPr lang="vi-VN" sz="2400" kern="1200" dirty="0">
                <a:solidFill>
                  <a:prstClr val="black"/>
                </a:solidFill>
                <a:latin typeface="UTM Avo"/>
                <a:cs typeface="+mn-ea"/>
                <a:sym typeface="+mn-lt"/>
              </a:rPr>
              <a:t>lưu ý: tránh có bọt khí dưới lamen).</a:t>
            </a:r>
          </a:p>
        </p:txBody>
      </p:sp>
    </p:spTree>
    <p:extLst>
      <p:ext uri="{BB962C8B-B14F-4D97-AF65-F5344CB8AC3E}">
        <p14:creationId xmlns:p14="http://schemas.microsoft.com/office/powerpoint/2010/main" val="3984651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833120" y="1699404"/>
            <a:ext cx="10637520" cy="517834"/>
          </a:xfrm>
          <a:prstGeom prst="rect">
            <a:avLst/>
          </a:prstGeom>
          <a:solidFill>
            <a:schemeClr val="accent6">
              <a:lumMod val="20000"/>
              <a:lumOff val="80000"/>
            </a:schemeClr>
          </a:solidFill>
        </p:spPr>
        <p:txBody>
          <a:bodyPr wrap="square">
            <a:spAutoFit/>
          </a:bodyPr>
          <a:lstStyle/>
          <a:p>
            <a:pPr lvl="0" algn="ctr" defTabSz="609630">
              <a:lnSpc>
                <a:spcPct val="130000"/>
              </a:lnSpc>
              <a:buClrTx/>
              <a:defRPr/>
            </a:pPr>
            <a:r>
              <a:rPr lang="vi-VN" sz="2400" b="1" kern="1200" dirty="0">
                <a:solidFill>
                  <a:prstClr val="black"/>
                </a:solidFill>
                <a:latin typeface="UTM Avo"/>
                <a:cs typeface="+mn-ea"/>
                <a:sym typeface="+mn-lt"/>
              </a:rPr>
              <a:t>Nhóm 1: </a:t>
            </a:r>
            <a:r>
              <a:rPr lang="vi-VN" sz="2400" kern="1200" dirty="0">
                <a:solidFill>
                  <a:prstClr val="black"/>
                </a:solidFill>
                <a:latin typeface="UTM Avo"/>
                <a:cs typeface="+mn-ea"/>
                <a:sym typeface="+mn-lt"/>
              </a:rPr>
              <a:t>Tìm hiểu về tính thấm chọn lọc của màng tế bào sống</a:t>
            </a:r>
          </a:p>
        </p:txBody>
      </p:sp>
      <p:sp>
        <p:nvSpPr>
          <p:cNvPr id="2" name="TextBox 1">
            <a:extLst>
              <a:ext uri="{FF2B5EF4-FFF2-40B4-BE49-F238E27FC236}">
                <a16:creationId xmlns:a16="http://schemas.microsoft.com/office/drawing/2014/main" id="{2F669042-2A76-9E4E-0643-AA1A790C70B0}"/>
              </a:ext>
            </a:extLst>
          </p:cNvPr>
          <p:cNvSpPr txBox="1"/>
          <p:nvPr/>
        </p:nvSpPr>
        <p:spPr>
          <a:xfrm>
            <a:off x="591820" y="2258204"/>
            <a:ext cx="11366500" cy="3891835"/>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Tiến hành:</a:t>
            </a:r>
          </a:p>
          <a:p>
            <a:pPr lvl="0" defTabSz="609630">
              <a:lnSpc>
                <a:spcPct val="150000"/>
              </a:lnSpc>
              <a:buClrTx/>
              <a:defRPr/>
            </a:pPr>
            <a:r>
              <a:rPr lang="vi-VN" sz="2400" b="1" kern="1200" dirty="0">
                <a:solidFill>
                  <a:prstClr val="black"/>
                </a:solidFill>
                <a:latin typeface="UTM Avo"/>
                <a:cs typeface="+mn-ea"/>
                <a:sym typeface="+mn-lt"/>
              </a:rPr>
              <a:t>b. Quan sát tiêu bản dưới kính hiển vi</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Đặt và cố định tiêu bản trên bàn kính.</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Quan sát tiêu bản ở vật kính 10x rồi chuyển sang vật kính 40x.</a:t>
            </a:r>
            <a:endParaRPr lang="en-US" sz="2400" kern="1200" dirty="0">
              <a:solidFill>
                <a:prstClr val="black"/>
              </a:solidFill>
              <a:latin typeface="UTM Avo"/>
              <a:cs typeface="+mn-ea"/>
              <a:sym typeface="+mn-lt"/>
            </a:endParaRPr>
          </a:p>
          <a:p>
            <a:pPr lvl="0" defTabSz="609630">
              <a:lnSpc>
                <a:spcPct val="150000"/>
              </a:lnSpc>
              <a:buClrTx/>
              <a:defRPr/>
            </a:pPr>
            <a:r>
              <a:rPr lang="vi-VN" sz="2400" b="1" kern="1200" dirty="0">
                <a:solidFill>
                  <a:prstClr val="black"/>
                </a:solidFill>
                <a:latin typeface="UTM Avo"/>
                <a:cs typeface="+mn-ea"/>
                <a:sym typeface="+mn-lt"/>
              </a:rPr>
              <a:t>c. Báo cáo</a:t>
            </a:r>
          </a:p>
          <a:p>
            <a:pPr lvl="0" defTabSz="609630">
              <a:lnSpc>
                <a:spcPct val="150000"/>
              </a:lnSpc>
              <a:buClrTx/>
              <a:defRPr/>
            </a:pPr>
            <a:r>
              <a:rPr lang="vi-VN" sz="2400" kern="1200" dirty="0">
                <a:solidFill>
                  <a:prstClr val="black"/>
                </a:solidFill>
                <a:latin typeface="UTM Avo"/>
                <a:cs typeface="+mn-ea"/>
                <a:sym typeface="+mn-lt"/>
              </a:rPr>
              <a:t>Báo cáo kết quả thí nghiệm theo gợi ý ở bài 6 và trả lời câu hỏi sau: Thuốc nhuộm methylene có mặt trong tế bào ở mâm giá đỗ nào? Giải thích.</a:t>
            </a:r>
          </a:p>
        </p:txBody>
      </p:sp>
      <p:pic>
        <p:nvPicPr>
          <p:cNvPr id="3" name="Picture 2">
            <a:extLst>
              <a:ext uri="{FF2B5EF4-FFF2-40B4-BE49-F238E27FC236}">
                <a16:creationId xmlns:a16="http://schemas.microsoft.com/office/drawing/2014/main" id="{D1768CF8-F932-0D3B-BAB9-867A2CFC0B1F}"/>
              </a:ext>
            </a:extLst>
          </p:cNvPr>
          <p:cNvPicPr>
            <a:picLocks noChangeAspect="1"/>
          </p:cNvPicPr>
          <p:nvPr/>
        </p:nvPicPr>
        <p:blipFill rotWithShape="1">
          <a:blip r:embed="rId3"/>
          <a:srcRect l="5948" t="4291" r="76724" b="18927"/>
          <a:stretch/>
        </p:blipFill>
        <p:spPr>
          <a:xfrm>
            <a:off x="10638675" y="2567435"/>
            <a:ext cx="824608" cy="2055365"/>
          </a:xfrm>
          <a:prstGeom prst="rect">
            <a:avLst/>
          </a:prstGeom>
        </p:spPr>
      </p:pic>
    </p:spTree>
    <p:extLst>
      <p:ext uri="{BB962C8B-B14F-4D97-AF65-F5344CB8AC3E}">
        <p14:creationId xmlns:p14="http://schemas.microsoft.com/office/powerpoint/2010/main" val="2550725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833120" y="1699404"/>
            <a:ext cx="10637520" cy="999120"/>
          </a:xfrm>
          <a:prstGeom prst="rect">
            <a:avLst/>
          </a:prstGeom>
          <a:solidFill>
            <a:schemeClr val="accent6">
              <a:lumMod val="20000"/>
              <a:lumOff val="80000"/>
            </a:schemeClr>
          </a:solidFill>
        </p:spPr>
        <p:txBody>
          <a:bodyPr wrap="square">
            <a:spAutoFit/>
          </a:bodyPr>
          <a:lstStyle/>
          <a:p>
            <a:pPr lvl="0" algn="ctr" defTabSz="609630">
              <a:lnSpc>
                <a:spcPct val="130000"/>
              </a:lnSpc>
              <a:buClrTx/>
              <a:defRPr/>
            </a:pPr>
            <a:r>
              <a:rPr lang="vi-VN" sz="2400" b="1" kern="1200" dirty="0">
                <a:solidFill>
                  <a:prstClr val="black"/>
                </a:solidFill>
                <a:latin typeface="UTM Avo"/>
                <a:cs typeface="+mn-ea"/>
                <a:sym typeface="+mn-lt"/>
              </a:rPr>
              <a:t>Nhóm 2: </a:t>
            </a:r>
            <a:r>
              <a:rPr lang="vi-VN" sz="2400" kern="1200" dirty="0">
                <a:solidFill>
                  <a:prstClr val="black"/>
                </a:solidFill>
                <a:latin typeface="UTM Avo"/>
                <a:cs typeface="+mn-ea"/>
                <a:sym typeface="+mn-lt"/>
              </a:rPr>
              <a:t>Tìm hiểu về sự co nguyên sinh và</a:t>
            </a:r>
            <a:endParaRPr lang="en-US" sz="2400" kern="1200" dirty="0">
              <a:solidFill>
                <a:prstClr val="black"/>
              </a:solidFill>
              <a:latin typeface="UTM Avo"/>
              <a:cs typeface="+mn-ea"/>
              <a:sym typeface="+mn-lt"/>
            </a:endParaRPr>
          </a:p>
          <a:p>
            <a:pPr lvl="0" algn="ctr" defTabSz="609630">
              <a:lnSpc>
                <a:spcPct val="130000"/>
              </a:lnSpc>
              <a:buClrTx/>
              <a:defRPr/>
            </a:pPr>
            <a:r>
              <a:rPr lang="vi-VN" sz="2400" kern="1200" dirty="0">
                <a:solidFill>
                  <a:prstClr val="black"/>
                </a:solidFill>
                <a:latin typeface="UTM Avo"/>
                <a:cs typeface="+mn-ea"/>
                <a:sym typeface="+mn-lt"/>
              </a:rPr>
              <a:t>phản co nguyên sinh ở tế bào thực vật</a:t>
            </a:r>
          </a:p>
        </p:txBody>
      </p:sp>
      <p:sp>
        <p:nvSpPr>
          <p:cNvPr id="2" name="TextBox 1">
            <a:extLst>
              <a:ext uri="{FF2B5EF4-FFF2-40B4-BE49-F238E27FC236}">
                <a16:creationId xmlns:a16="http://schemas.microsoft.com/office/drawing/2014/main" id="{2F669042-2A76-9E4E-0643-AA1A790C70B0}"/>
              </a:ext>
            </a:extLst>
          </p:cNvPr>
          <p:cNvSpPr txBox="1"/>
          <p:nvPr/>
        </p:nvSpPr>
        <p:spPr>
          <a:xfrm>
            <a:off x="591820" y="2695084"/>
            <a:ext cx="10982960" cy="2783839"/>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Chuẩn bị: </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Mẫu tươi: lá cây thài </a:t>
            </a:r>
            <a:r>
              <a:rPr lang="vi-VN" sz="2400" kern="1200">
                <a:solidFill>
                  <a:prstClr val="black"/>
                </a:solidFill>
                <a:latin typeface="UTM Avo"/>
                <a:cs typeface="+mn-ea"/>
                <a:sym typeface="+mn-lt"/>
              </a:rPr>
              <a:t>lài tí</a:t>
            </a:r>
            <a:r>
              <a:rPr lang="en-US" sz="2400" kern="1200">
                <a:solidFill>
                  <a:prstClr val="black"/>
                </a:solidFill>
                <a:latin typeface="UTM Avo"/>
                <a:cs typeface="+mn-ea"/>
                <a:sym typeface="+mn-lt"/>
              </a:rPr>
              <a:t>a.</a:t>
            </a:r>
            <a:endParaRPr lang="vi-VN" sz="2400" kern="1200" dirty="0">
              <a:solidFill>
                <a:prstClr val="black"/>
              </a:solidFill>
              <a:latin typeface="UTM Avo"/>
              <a:cs typeface="+mn-ea"/>
              <a:sym typeface="+mn-lt"/>
            </a:endParaRP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Hoá chất: nước cất, dung dịch NaCl 10 %.</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Dụng cụ: kính hiển vi quang học, lam kính, kim mũi mác, đĩa đồng hồ, giấy thấm, ống nhỏ giọt.</a:t>
            </a:r>
          </a:p>
        </p:txBody>
      </p:sp>
    </p:spTree>
    <p:extLst>
      <p:ext uri="{BB962C8B-B14F-4D97-AF65-F5344CB8AC3E}">
        <p14:creationId xmlns:p14="http://schemas.microsoft.com/office/powerpoint/2010/main" val="2618565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833120" y="1699404"/>
            <a:ext cx="10637520" cy="999120"/>
          </a:xfrm>
          <a:prstGeom prst="rect">
            <a:avLst/>
          </a:prstGeom>
          <a:solidFill>
            <a:schemeClr val="accent6">
              <a:lumMod val="20000"/>
              <a:lumOff val="80000"/>
            </a:schemeClr>
          </a:solidFill>
        </p:spPr>
        <p:txBody>
          <a:bodyPr wrap="square">
            <a:spAutoFit/>
          </a:bodyPr>
          <a:lstStyle/>
          <a:p>
            <a:pPr lvl="0" algn="ctr" defTabSz="609630">
              <a:lnSpc>
                <a:spcPct val="130000"/>
              </a:lnSpc>
              <a:buClrTx/>
              <a:defRPr/>
            </a:pPr>
            <a:r>
              <a:rPr lang="vi-VN" sz="2400" b="1" kern="1200" dirty="0">
                <a:solidFill>
                  <a:prstClr val="black"/>
                </a:solidFill>
                <a:latin typeface="UTM Avo"/>
                <a:cs typeface="+mn-ea"/>
                <a:sym typeface="+mn-lt"/>
              </a:rPr>
              <a:t>Nhóm 2: </a:t>
            </a:r>
            <a:r>
              <a:rPr lang="vi-VN" sz="2400" kern="1200" dirty="0">
                <a:solidFill>
                  <a:prstClr val="black"/>
                </a:solidFill>
                <a:latin typeface="UTM Avo"/>
                <a:cs typeface="+mn-ea"/>
                <a:sym typeface="+mn-lt"/>
              </a:rPr>
              <a:t>Tìm hiểu về sự co nguyên sinh và</a:t>
            </a:r>
            <a:endParaRPr lang="en-US" sz="2400" kern="1200" dirty="0">
              <a:solidFill>
                <a:prstClr val="black"/>
              </a:solidFill>
              <a:latin typeface="UTM Avo"/>
              <a:cs typeface="+mn-ea"/>
              <a:sym typeface="+mn-lt"/>
            </a:endParaRPr>
          </a:p>
          <a:p>
            <a:pPr lvl="0" algn="ctr" defTabSz="609630">
              <a:lnSpc>
                <a:spcPct val="130000"/>
              </a:lnSpc>
              <a:buClrTx/>
              <a:defRPr/>
            </a:pPr>
            <a:r>
              <a:rPr lang="vi-VN" sz="2400" kern="1200" dirty="0">
                <a:solidFill>
                  <a:prstClr val="black"/>
                </a:solidFill>
                <a:latin typeface="UTM Avo"/>
                <a:cs typeface="+mn-ea"/>
                <a:sym typeface="+mn-lt"/>
              </a:rPr>
              <a:t>phản co nguyên sinh ở tế bào thực vật</a:t>
            </a:r>
          </a:p>
        </p:txBody>
      </p:sp>
      <p:sp>
        <p:nvSpPr>
          <p:cNvPr id="2" name="TextBox 1">
            <a:extLst>
              <a:ext uri="{FF2B5EF4-FFF2-40B4-BE49-F238E27FC236}">
                <a16:creationId xmlns:a16="http://schemas.microsoft.com/office/drawing/2014/main" id="{2F669042-2A76-9E4E-0643-AA1A790C70B0}"/>
              </a:ext>
            </a:extLst>
          </p:cNvPr>
          <p:cNvSpPr txBox="1"/>
          <p:nvPr/>
        </p:nvSpPr>
        <p:spPr>
          <a:xfrm>
            <a:off x="591820" y="2695084"/>
            <a:ext cx="10982960" cy="3898375"/>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Tiến hành:</a:t>
            </a:r>
          </a:p>
          <a:p>
            <a:pPr lvl="0" defTabSz="609630">
              <a:lnSpc>
                <a:spcPct val="150000"/>
              </a:lnSpc>
              <a:buClrTx/>
              <a:defRPr/>
            </a:pPr>
            <a:r>
              <a:rPr lang="vi-VN" sz="2400" b="1" kern="1200" dirty="0">
                <a:solidFill>
                  <a:prstClr val="black"/>
                </a:solidFill>
                <a:latin typeface="UTM Avo"/>
                <a:cs typeface="+mn-ea"/>
                <a:sym typeface="+mn-lt"/>
              </a:rPr>
              <a:t>a. Làm tiêu bản đối chứng</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Lấy một lam kính và nhỏ một giọt nước cất vào giữa lam kính.</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Dùng kim mũi mác bóc một lớp tế bào mặt dưới của lá cây thài lài tía đặt lên giọt nước trên lam kính rồi đậy lamen và dùng </a:t>
            </a:r>
            <a:r>
              <a:rPr lang="vi-VN" sz="2400" kern="1200">
                <a:solidFill>
                  <a:prstClr val="black"/>
                </a:solidFill>
                <a:latin typeface="UTM Avo"/>
                <a:cs typeface="+mn-ea"/>
                <a:sym typeface="+mn-lt"/>
              </a:rPr>
              <a:t>giấy th</a:t>
            </a:r>
            <a:r>
              <a:rPr lang="en-US" sz="2400" kern="1200">
                <a:solidFill>
                  <a:prstClr val="black"/>
                </a:solidFill>
                <a:latin typeface="UTM Avo"/>
                <a:cs typeface="+mn-ea"/>
                <a:sym typeface="+mn-lt"/>
              </a:rPr>
              <a:t>ấ</a:t>
            </a:r>
            <a:r>
              <a:rPr lang="vi-VN" sz="2400" kern="1200">
                <a:solidFill>
                  <a:prstClr val="black"/>
                </a:solidFill>
                <a:latin typeface="UTM Avo"/>
                <a:cs typeface="+mn-ea"/>
                <a:sym typeface="+mn-lt"/>
              </a:rPr>
              <a:t>m </a:t>
            </a:r>
            <a:r>
              <a:rPr lang="vi-VN" sz="2400" kern="1200" dirty="0">
                <a:solidFill>
                  <a:prstClr val="black"/>
                </a:solidFill>
                <a:latin typeface="UTM Avo"/>
                <a:cs typeface="+mn-ea"/>
                <a:sym typeface="+mn-lt"/>
              </a:rPr>
              <a:t>bớt nước dư ở phía ngoài.</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Quan sát tiêu bản ở vật kính 10x rồi chuyển sang vật kính 40x.</a:t>
            </a:r>
          </a:p>
        </p:txBody>
      </p:sp>
    </p:spTree>
    <p:extLst>
      <p:ext uri="{BB962C8B-B14F-4D97-AF65-F5344CB8AC3E}">
        <p14:creationId xmlns:p14="http://schemas.microsoft.com/office/powerpoint/2010/main" val="2375227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833120" y="1699404"/>
            <a:ext cx="10637520" cy="999120"/>
          </a:xfrm>
          <a:prstGeom prst="rect">
            <a:avLst/>
          </a:prstGeom>
          <a:solidFill>
            <a:schemeClr val="accent6">
              <a:lumMod val="20000"/>
              <a:lumOff val="80000"/>
            </a:schemeClr>
          </a:solidFill>
        </p:spPr>
        <p:txBody>
          <a:bodyPr wrap="square">
            <a:spAutoFit/>
          </a:bodyPr>
          <a:lstStyle/>
          <a:p>
            <a:pPr lvl="0" algn="ctr" defTabSz="609630">
              <a:lnSpc>
                <a:spcPct val="130000"/>
              </a:lnSpc>
              <a:buClrTx/>
              <a:defRPr/>
            </a:pPr>
            <a:r>
              <a:rPr lang="vi-VN" sz="2400" b="1" kern="1200" dirty="0">
                <a:solidFill>
                  <a:prstClr val="black"/>
                </a:solidFill>
                <a:latin typeface="UTM Avo"/>
                <a:cs typeface="+mn-ea"/>
                <a:sym typeface="+mn-lt"/>
              </a:rPr>
              <a:t>Nhóm 2: </a:t>
            </a:r>
            <a:r>
              <a:rPr lang="vi-VN" sz="2400" kern="1200" dirty="0">
                <a:solidFill>
                  <a:prstClr val="black"/>
                </a:solidFill>
                <a:latin typeface="UTM Avo"/>
                <a:cs typeface="+mn-ea"/>
                <a:sym typeface="+mn-lt"/>
              </a:rPr>
              <a:t>Tìm hiểu về sự co nguyên sinh và</a:t>
            </a:r>
            <a:endParaRPr lang="en-US" sz="2400" kern="1200" dirty="0">
              <a:solidFill>
                <a:prstClr val="black"/>
              </a:solidFill>
              <a:latin typeface="UTM Avo"/>
              <a:cs typeface="+mn-ea"/>
              <a:sym typeface="+mn-lt"/>
            </a:endParaRPr>
          </a:p>
          <a:p>
            <a:pPr lvl="0" algn="ctr" defTabSz="609630">
              <a:lnSpc>
                <a:spcPct val="130000"/>
              </a:lnSpc>
              <a:buClrTx/>
              <a:defRPr/>
            </a:pPr>
            <a:r>
              <a:rPr lang="vi-VN" sz="2400" kern="1200" dirty="0">
                <a:solidFill>
                  <a:prstClr val="black"/>
                </a:solidFill>
                <a:latin typeface="UTM Avo"/>
                <a:cs typeface="+mn-ea"/>
                <a:sym typeface="+mn-lt"/>
              </a:rPr>
              <a:t>phản co nguyên sinh ở tế bào thực vật</a:t>
            </a:r>
          </a:p>
        </p:txBody>
      </p:sp>
      <p:sp>
        <p:nvSpPr>
          <p:cNvPr id="2" name="TextBox 1">
            <a:extLst>
              <a:ext uri="{FF2B5EF4-FFF2-40B4-BE49-F238E27FC236}">
                <a16:creationId xmlns:a16="http://schemas.microsoft.com/office/drawing/2014/main" id="{2F669042-2A76-9E4E-0643-AA1A790C70B0}"/>
              </a:ext>
            </a:extLst>
          </p:cNvPr>
          <p:cNvSpPr txBox="1"/>
          <p:nvPr/>
        </p:nvSpPr>
        <p:spPr>
          <a:xfrm>
            <a:off x="591820" y="2695084"/>
            <a:ext cx="9131300" cy="4021101"/>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Tiến hành:</a:t>
            </a:r>
          </a:p>
          <a:p>
            <a:pPr lvl="0" defTabSz="609630">
              <a:lnSpc>
                <a:spcPct val="150000"/>
              </a:lnSpc>
              <a:buClrTx/>
              <a:defRPr/>
            </a:pPr>
            <a:r>
              <a:rPr lang="en-US" sz="2400" b="1" kern="1200" dirty="0">
                <a:solidFill>
                  <a:prstClr val="black"/>
                </a:solidFill>
                <a:latin typeface="UTM Avo"/>
                <a:cs typeface="+mn-ea"/>
                <a:sym typeface="+mn-lt"/>
              </a:rPr>
              <a:t>b</a:t>
            </a:r>
            <a:r>
              <a:rPr lang="vi-VN" sz="2400" b="1" kern="1200" dirty="0">
                <a:solidFill>
                  <a:prstClr val="black"/>
                </a:solidFill>
                <a:latin typeface="UTM Avo"/>
                <a:cs typeface="+mn-ea"/>
                <a:sym typeface="+mn-lt"/>
              </a:rPr>
              <a:t>. Làm tiêu bản mẫu phản co nguyên sinh</a:t>
            </a:r>
          </a:p>
          <a:p>
            <a:pPr marL="342900" lvl="0" indent="-342900" defTabSz="609630">
              <a:lnSpc>
                <a:spcPct val="130000"/>
              </a:lnSpc>
              <a:buClrTx/>
              <a:buFont typeface="Arial" panose="020B0604020202020204" pitchFamily="34" charset="0"/>
              <a:buChar char="•"/>
              <a:defRPr/>
            </a:pPr>
            <a:r>
              <a:rPr lang="vi-VN" sz="2400" kern="1200" dirty="0">
                <a:solidFill>
                  <a:prstClr val="black"/>
                </a:solidFill>
                <a:latin typeface="UTM Avo"/>
                <a:cs typeface="+mn-ea"/>
                <a:sym typeface="+mn-lt"/>
              </a:rPr>
              <a:t>Lấy tiêu bản mẫu co nguyên sinh ra khỏi kính hiển vi và nhỏ một giọt nước cất vào mép của một phía lamen.</a:t>
            </a:r>
          </a:p>
          <a:p>
            <a:pPr marL="342900" lvl="0" indent="-342900" defTabSz="609630">
              <a:lnSpc>
                <a:spcPct val="130000"/>
              </a:lnSpc>
              <a:buClrTx/>
              <a:buFont typeface="Arial" panose="020B0604020202020204" pitchFamily="34" charset="0"/>
              <a:buChar char="•"/>
              <a:defRPr/>
            </a:pPr>
            <a:r>
              <a:rPr lang="vi-VN" sz="2400" kern="1200" dirty="0">
                <a:solidFill>
                  <a:prstClr val="black"/>
                </a:solidFill>
                <a:latin typeface="UTM Avo"/>
                <a:cs typeface="+mn-ea"/>
                <a:sym typeface="+mn-lt"/>
              </a:rPr>
              <a:t>Dùng giấy thấm hút hết nước thừa ở phía kia của lamen.</a:t>
            </a:r>
          </a:p>
          <a:p>
            <a:pPr marL="342900" lvl="0" indent="-342900" defTabSz="609630">
              <a:lnSpc>
                <a:spcPct val="130000"/>
              </a:lnSpc>
              <a:buClrTx/>
              <a:buFont typeface="Arial" panose="020B0604020202020204" pitchFamily="34" charset="0"/>
              <a:buChar char="•"/>
              <a:defRPr/>
            </a:pPr>
            <a:r>
              <a:rPr lang="vi-VN" sz="2400" kern="1200" dirty="0">
                <a:solidFill>
                  <a:prstClr val="black"/>
                </a:solidFill>
                <a:latin typeface="UTM Avo"/>
                <a:cs typeface="+mn-ea"/>
                <a:sym typeface="+mn-lt"/>
              </a:rPr>
              <a:t>Lặp lại việc nhỏ và thấm khoảng 2 - 3 lần nhằm thay thế hoàn toàn dung dịch NaCl 10 % bằng nước cất. Sau 10 phút, quan sát tiêu bản dưới kính hiển vi</a:t>
            </a:r>
          </a:p>
        </p:txBody>
      </p:sp>
      <p:pic>
        <p:nvPicPr>
          <p:cNvPr id="3" name="Picture 2">
            <a:extLst>
              <a:ext uri="{FF2B5EF4-FFF2-40B4-BE49-F238E27FC236}">
                <a16:creationId xmlns:a16="http://schemas.microsoft.com/office/drawing/2014/main" id="{042E646D-19F5-B374-6D4E-68E0B3D0FA1D}"/>
              </a:ext>
            </a:extLst>
          </p:cNvPr>
          <p:cNvPicPr>
            <a:picLocks noChangeAspect="1"/>
          </p:cNvPicPr>
          <p:nvPr/>
        </p:nvPicPr>
        <p:blipFill rotWithShape="1">
          <a:blip r:embed="rId3"/>
          <a:srcRect l="2205" r="51449"/>
          <a:stretch/>
        </p:blipFill>
        <p:spPr>
          <a:xfrm>
            <a:off x="9657256" y="2853061"/>
            <a:ext cx="2084564" cy="1851019"/>
          </a:xfrm>
          <a:prstGeom prst="rect">
            <a:avLst/>
          </a:prstGeom>
        </p:spPr>
      </p:pic>
      <p:pic>
        <p:nvPicPr>
          <p:cNvPr id="5" name="Picture 4">
            <a:extLst>
              <a:ext uri="{FF2B5EF4-FFF2-40B4-BE49-F238E27FC236}">
                <a16:creationId xmlns:a16="http://schemas.microsoft.com/office/drawing/2014/main" id="{EF0567BE-B8CA-BFA1-9C3A-4FC1AD0F79CC}"/>
              </a:ext>
            </a:extLst>
          </p:cNvPr>
          <p:cNvPicPr>
            <a:picLocks noChangeAspect="1"/>
          </p:cNvPicPr>
          <p:nvPr/>
        </p:nvPicPr>
        <p:blipFill rotWithShape="1">
          <a:blip r:embed="rId3"/>
          <a:srcRect l="54081" r="-427"/>
          <a:stretch/>
        </p:blipFill>
        <p:spPr>
          <a:xfrm>
            <a:off x="9606456" y="4813941"/>
            <a:ext cx="2084564" cy="1851019"/>
          </a:xfrm>
          <a:prstGeom prst="rect">
            <a:avLst/>
          </a:prstGeom>
        </p:spPr>
      </p:pic>
    </p:spTree>
    <p:extLst>
      <p:ext uri="{BB962C8B-B14F-4D97-AF65-F5344CB8AC3E}">
        <p14:creationId xmlns:p14="http://schemas.microsoft.com/office/powerpoint/2010/main" val="2357801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5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E535EB-6CF5-945D-5B30-D51CAD85D032}"/>
              </a:ext>
            </a:extLst>
          </p:cNvPr>
          <p:cNvSpPr txBox="1"/>
          <p:nvPr/>
        </p:nvSpPr>
        <p:spPr>
          <a:xfrm>
            <a:off x="833120" y="1699404"/>
            <a:ext cx="10637520" cy="999120"/>
          </a:xfrm>
          <a:prstGeom prst="rect">
            <a:avLst/>
          </a:prstGeom>
          <a:solidFill>
            <a:schemeClr val="accent6">
              <a:lumMod val="20000"/>
              <a:lumOff val="80000"/>
            </a:schemeClr>
          </a:solidFill>
        </p:spPr>
        <p:txBody>
          <a:bodyPr wrap="square">
            <a:spAutoFit/>
          </a:bodyPr>
          <a:lstStyle/>
          <a:p>
            <a:pPr lvl="0" algn="ctr" defTabSz="609630">
              <a:lnSpc>
                <a:spcPct val="130000"/>
              </a:lnSpc>
              <a:buClrTx/>
              <a:defRPr/>
            </a:pPr>
            <a:r>
              <a:rPr lang="vi-VN" sz="2400" b="1" kern="1200" dirty="0">
                <a:solidFill>
                  <a:prstClr val="black"/>
                </a:solidFill>
                <a:latin typeface="UTM Avo"/>
                <a:cs typeface="+mn-ea"/>
                <a:sym typeface="+mn-lt"/>
              </a:rPr>
              <a:t>Nhóm 2: </a:t>
            </a:r>
            <a:r>
              <a:rPr lang="vi-VN" sz="2400" kern="1200" dirty="0">
                <a:solidFill>
                  <a:prstClr val="black"/>
                </a:solidFill>
                <a:latin typeface="UTM Avo"/>
                <a:cs typeface="+mn-ea"/>
                <a:sym typeface="+mn-lt"/>
              </a:rPr>
              <a:t>Tìm hiểu về sự co nguyên sinh và</a:t>
            </a:r>
            <a:endParaRPr lang="en-US" sz="2400" kern="1200" dirty="0">
              <a:solidFill>
                <a:prstClr val="black"/>
              </a:solidFill>
              <a:latin typeface="UTM Avo"/>
              <a:cs typeface="+mn-ea"/>
              <a:sym typeface="+mn-lt"/>
            </a:endParaRPr>
          </a:p>
          <a:p>
            <a:pPr lvl="0" algn="ctr" defTabSz="609630">
              <a:lnSpc>
                <a:spcPct val="130000"/>
              </a:lnSpc>
              <a:buClrTx/>
              <a:defRPr/>
            </a:pPr>
            <a:r>
              <a:rPr lang="vi-VN" sz="2400" kern="1200" dirty="0">
                <a:solidFill>
                  <a:prstClr val="black"/>
                </a:solidFill>
                <a:latin typeface="UTM Avo"/>
                <a:cs typeface="+mn-ea"/>
                <a:sym typeface="+mn-lt"/>
              </a:rPr>
              <a:t>phản co nguyên sinh ở tế bào thực vật</a:t>
            </a:r>
          </a:p>
        </p:txBody>
      </p:sp>
      <p:sp>
        <p:nvSpPr>
          <p:cNvPr id="2" name="TextBox 1">
            <a:extLst>
              <a:ext uri="{FF2B5EF4-FFF2-40B4-BE49-F238E27FC236}">
                <a16:creationId xmlns:a16="http://schemas.microsoft.com/office/drawing/2014/main" id="{2F669042-2A76-9E4E-0643-AA1A790C70B0}"/>
              </a:ext>
            </a:extLst>
          </p:cNvPr>
          <p:cNvSpPr txBox="1"/>
          <p:nvPr/>
        </p:nvSpPr>
        <p:spPr>
          <a:xfrm>
            <a:off x="591820" y="2695084"/>
            <a:ext cx="10982960" cy="3344377"/>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Tiến hành:</a:t>
            </a:r>
          </a:p>
          <a:p>
            <a:pPr lvl="0" defTabSz="609630">
              <a:lnSpc>
                <a:spcPct val="150000"/>
              </a:lnSpc>
              <a:buClrTx/>
              <a:defRPr/>
            </a:pPr>
            <a:r>
              <a:rPr lang="vi-VN" sz="2400" b="1" kern="1200" dirty="0">
                <a:solidFill>
                  <a:prstClr val="black"/>
                </a:solidFill>
                <a:latin typeface="UTM Avo"/>
                <a:cs typeface="+mn-ea"/>
                <a:sym typeface="+mn-lt"/>
              </a:rPr>
              <a:t>d. Báo cáo: </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Mô tả hình dạng và vẽ các tế bào biểu bì và các tế bào cầu tạo nên khí không ở mẫu đối chứng, mẫu co nguyên sinh và mẫu phản co nguyên sinh. </a:t>
            </a:r>
          </a:p>
          <a:p>
            <a:pPr marL="342900" lvl="0" indent="-342900" defTabSz="609630">
              <a:lnSpc>
                <a:spcPct val="150000"/>
              </a:lnSpc>
              <a:buClrTx/>
              <a:buFont typeface="Arial" panose="020B0604020202020204" pitchFamily="34" charset="0"/>
              <a:buChar char="•"/>
              <a:defRPr/>
            </a:pPr>
            <a:r>
              <a:rPr lang="vi-VN" sz="2400" kern="1200" dirty="0">
                <a:solidFill>
                  <a:prstClr val="black"/>
                </a:solidFill>
                <a:latin typeface="UTM Avo"/>
                <a:cs typeface="+mn-ea"/>
                <a:sym typeface="+mn-lt"/>
              </a:rPr>
              <a:t>Viết báo cáo theo hướng dẫn ở bài 6.</a:t>
            </a:r>
          </a:p>
        </p:txBody>
      </p:sp>
    </p:spTree>
    <p:extLst>
      <p:ext uri="{BB962C8B-B14F-4D97-AF65-F5344CB8AC3E}">
        <p14:creationId xmlns:p14="http://schemas.microsoft.com/office/powerpoint/2010/main" val="43792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pic>
        <p:nvPicPr>
          <p:cNvPr id="114" name="Google Shape;114;p6">
            <a:hlinkClick r:id="rId4"/>
          </p:cNvPr>
          <p:cNvPicPr preferRelativeResize="0"/>
          <p:nvPr/>
        </p:nvPicPr>
        <p:blipFill>
          <a:blip r:embed="rId5">
            <a:alphaModFix/>
          </a:blip>
          <a:stretch>
            <a:fillRect/>
          </a:stretch>
        </p:blipFill>
        <p:spPr>
          <a:xfrm>
            <a:off x="4206050" y="2738475"/>
            <a:ext cx="3779899" cy="2122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AE1A96-6542-A3D8-CBA1-B110FAFB0F2A}"/>
              </a:ext>
            </a:extLst>
          </p:cNvPr>
          <p:cNvSpPr txBox="1"/>
          <p:nvPr/>
        </p:nvSpPr>
        <p:spPr>
          <a:xfrm>
            <a:off x="1239520" y="1587935"/>
            <a:ext cx="9555316" cy="1121846"/>
          </a:xfrm>
          <a:prstGeom prst="rect">
            <a:avLst/>
          </a:prstGeom>
          <a:noFill/>
        </p:spPr>
        <p:txBody>
          <a:bodyPr wrap="square">
            <a:spAutoFit/>
          </a:bodyPr>
          <a:lstStyle/>
          <a:p>
            <a:pPr algn="ctr">
              <a:lnSpc>
                <a:spcPct val="150000"/>
              </a:lnSpc>
              <a:spcBef>
                <a:spcPts val="200"/>
              </a:spcBef>
              <a:spcAft>
                <a:spcPts val="200"/>
              </a:spcAft>
            </a:pPr>
            <a:r>
              <a:rPr lang="vi-VN" sz="2400" dirty="0">
                <a:solidFill>
                  <a:schemeClr val="dk1"/>
                </a:solidFill>
                <a:latin typeface="+mj-lt"/>
                <a:cs typeface="+mn-ea"/>
                <a:sym typeface="+mn-lt"/>
              </a:rPr>
              <a:t>Dựa vào hình 9.3 và 9.5 cho biết đặc điểm chung giữa khuếch tán đơn giản và khuếch tán tăng cường.</a:t>
            </a:r>
          </a:p>
        </p:txBody>
      </p:sp>
      <p:pic>
        <p:nvPicPr>
          <p:cNvPr id="5" name="Picture 4">
            <a:extLst>
              <a:ext uri="{FF2B5EF4-FFF2-40B4-BE49-F238E27FC236}">
                <a16:creationId xmlns:a16="http://schemas.microsoft.com/office/drawing/2014/main" id="{CD7EB08E-66B3-66CE-6C79-A52BBCEB68A4}"/>
              </a:ext>
            </a:extLst>
          </p:cNvPr>
          <p:cNvPicPr>
            <a:picLocks noChangeAspect="1"/>
          </p:cNvPicPr>
          <p:nvPr/>
        </p:nvPicPr>
        <p:blipFill>
          <a:blip r:embed="rId3"/>
          <a:stretch>
            <a:fillRect/>
          </a:stretch>
        </p:blipFill>
        <p:spPr>
          <a:xfrm>
            <a:off x="5651883" y="2899124"/>
            <a:ext cx="6156467" cy="3311102"/>
          </a:xfrm>
          <a:prstGeom prst="rect">
            <a:avLst/>
          </a:prstGeom>
        </p:spPr>
      </p:pic>
      <p:pic>
        <p:nvPicPr>
          <p:cNvPr id="6" name="Picture 5">
            <a:extLst>
              <a:ext uri="{FF2B5EF4-FFF2-40B4-BE49-F238E27FC236}">
                <a16:creationId xmlns:a16="http://schemas.microsoft.com/office/drawing/2014/main" id="{DCAB2B3F-1490-3720-D204-F8BBF3FDF369}"/>
              </a:ext>
            </a:extLst>
          </p:cNvPr>
          <p:cNvPicPr>
            <a:picLocks noChangeAspect="1"/>
          </p:cNvPicPr>
          <p:nvPr/>
        </p:nvPicPr>
        <p:blipFill>
          <a:blip r:embed="rId4"/>
          <a:stretch>
            <a:fillRect/>
          </a:stretch>
        </p:blipFill>
        <p:spPr>
          <a:xfrm>
            <a:off x="854190" y="2849913"/>
            <a:ext cx="4571249" cy="3459846"/>
          </a:xfrm>
          <a:prstGeom prst="rect">
            <a:avLst/>
          </a:prstGeom>
        </p:spPr>
      </p:pic>
    </p:spTree>
    <p:extLst>
      <p:ext uri="{BB962C8B-B14F-4D97-AF65-F5344CB8AC3E}">
        <p14:creationId xmlns:p14="http://schemas.microsoft.com/office/powerpoint/2010/main" val="426535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57E127-9DBA-3C20-2A80-4965F4EC34D5}"/>
            </a:ext>
          </a:extLst>
        </p:cNvPr>
        <p:cNvGrpSpPr/>
        <p:nvPr/>
      </p:nvGrpSpPr>
      <p:grpSpPr>
        <a:xfrm>
          <a:off x="0" y="0"/>
          <a:ext cx="0" cy="0"/>
          <a:chOff x="0" y="0"/>
          <a:chExt cx="0" cy="0"/>
        </a:xfrm>
      </p:grpSpPr>
      <p:sp>
        <p:nvSpPr>
          <p:cNvPr id="4" name="Speech Bubble: Rectangle with Corners Rounded 3">
            <a:extLst>
              <a:ext uri="{FF2B5EF4-FFF2-40B4-BE49-F238E27FC236}">
                <a16:creationId xmlns:a16="http://schemas.microsoft.com/office/drawing/2014/main" id="{FE7A9C21-83A9-3A7F-E7AA-39734EA3C29D}"/>
              </a:ext>
            </a:extLst>
          </p:cNvPr>
          <p:cNvSpPr/>
          <p:nvPr/>
        </p:nvSpPr>
        <p:spPr>
          <a:xfrm>
            <a:off x="1271401" y="1733507"/>
            <a:ext cx="9193399" cy="1751373"/>
          </a:xfrm>
          <a:prstGeom prst="wedgeRoundRectCallout">
            <a:avLst>
              <a:gd name="adj1" fmla="val 58959"/>
              <a:gd name="adj2" fmla="val 30014"/>
              <a:gd name="adj3" fmla="val 16667"/>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400"/>
              </a:spcBef>
              <a:spcAft>
                <a:spcPts val="400"/>
              </a:spcAft>
            </a:pPr>
            <a:r>
              <a:rPr lang="en-US" sz="2400" dirty="0">
                <a:solidFill>
                  <a:schemeClr val="dk1">
                    <a:lumMod val="100000"/>
                  </a:schemeClr>
                </a:solidFill>
                <a:cs typeface="+mn-ea"/>
                <a:sym typeface="+mn-lt"/>
              </a:rPr>
              <a:t>Các </a:t>
            </a:r>
            <a:r>
              <a:rPr lang="en-US" sz="2400" dirty="0" err="1">
                <a:solidFill>
                  <a:schemeClr val="dk1">
                    <a:lumMod val="100000"/>
                  </a:schemeClr>
                </a:solidFill>
                <a:cs typeface="+mn-ea"/>
                <a:sym typeface="+mn-lt"/>
              </a:rPr>
              <a:t>quá</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trình</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sau</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là</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nhập</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hay </a:t>
            </a:r>
            <a:r>
              <a:rPr lang="en-US" sz="2400" dirty="0" err="1">
                <a:solidFill>
                  <a:schemeClr val="dk1">
                    <a:lumMod val="100000"/>
                  </a:schemeClr>
                </a:solidFill>
                <a:cs typeface="+mn-ea"/>
                <a:sym typeface="+mn-lt"/>
              </a:rPr>
              <a:t>xuất</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Giải </a:t>
            </a:r>
            <a:r>
              <a:rPr lang="en-US" sz="2400" dirty="0" err="1">
                <a:solidFill>
                  <a:schemeClr val="dk1">
                    <a:lumMod val="100000"/>
                  </a:schemeClr>
                </a:solidFill>
                <a:cs typeface="+mn-ea"/>
                <a:sym typeface="+mn-lt"/>
              </a:rPr>
              <a:t>thích</a:t>
            </a:r>
            <a:r>
              <a:rPr lang="en-US" sz="2400" dirty="0">
                <a:solidFill>
                  <a:schemeClr val="dk1">
                    <a:lumMod val="100000"/>
                  </a:schemeClr>
                </a:solidFill>
                <a:cs typeface="+mn-ea"/>
                <a:sym typeface="+mn-lt"/>
              </a:rPr>
              <a:t>.</a:t>
            </a:r>
          </a:p>
          <a:p>
            <a:pPr algn="just">
              <a:spcBef>
                <a:spcPts val="400"/>
              </a:spcBef>
              <a:spcAft>
                <a:spcPts val="400"/>
              </a:spcAft>
            </a:pPr>
            <a:r>
              <a:rPr lang="en-US" sz="2400" dirty="0">
                <a:solidFill>
                  <a:schemeClr val="dk1">
                    <a:lumMod val="100000"/>
                  </a:schemeClr>
                </a:solidFill>
                <a:cs typeface="+mn-ea"/>
                <a:sym typeface="+mn-lt"/>
              </a:rPr>
              <a:t>a) </a:t>
            </a:r>
            <a:r>
              <a:rPr lang="en-US" sz="2400" dirty="0" err="1">
                <a:solidFill>
                  <a:schemeClr val="dk1">
                    <a:lumMod val="100000"/>
                  </a:schemeClr>
                </a:solidFill>
                <a:cs typeface="+mn-ea"/>
                <a:sym typeface="+mn-lt"/>
              </a:rPr>
              <a:t>Trùng</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giày</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lấy</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thức</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ăn</a:t>
            </a:r>
            <a:r>
              <a:rPr lang="en-US" sz="2400" dirty="0">
                <a:solidFill>
                  <a:schemeClr val="dk1">
                    <a:lumMod val="100000"/>
                  </a:schemeClr>
                </a:solidFill>
                <a:cs typeface="+mn-ea"/>
                <a:sym typeface="+mn-lt"/>
              </a:rPr>
              <a:t>.</a:t>
            </a:r>
          </a:p>
          <a:p>
            <a:pPr algn="just">
              <a:spcBef>
                <a:spcPts val="400"/>
              </a:spcBef>
              <a:spcAft>
                <a:spcPts val="400"/>
              </a:spcAft>
            </a:pPr>
            <a:r>
              <a:rPr lang="en-US" sz="2400" dirty="0">
                <a:solidFill>
                  <a:schemeClr val="dk1">
                    <a:lumMod val="100000"/>
                  </a:schemeClr>
                </a:solidFill>
                <a:cs typeface="+mn-ea"/>
                <a:sym typeface="+mn-lt"/>
              </a:rPr>
              <a:t>b) </a:t>
            </a:r>
            <a:r>
              <a:rPr lang="en-US" sz="2400" dirty="0" err="1">
                <a:solidFill>
                  <a:schemeClr val="dk1">
                    <a:lumMod val="100000"/>
                  </a:schemeClr>
                </a:solidFill>
                <a:cs typeface="+mn-ea"/>
                <a:sym typeface="+mn-lt"/>
              </a:rPr>
              <a:t>Tế</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bào</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tuyến</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tụy</a:t>
            </a:r>
            <a:r>
              <a:rPr lang="en-US" sz="2400" dirty="0">
                <a:solidFill>
                  <a:schemeClr val="dk1">
                    <a:lumMod val="100000"/>
                  </a:schemeClr>
                </a:solidFill>
                <a:cs typeface="+mn-ea"/>
                <a:sym typeface="+mn-lt"/>
              </a:rPr>
              <a:t> </a:t>
            </a:r>
            <a:r>
              <a:rPr lang="en-US" sz="2400" dirty="0" err="1">
                <a:solidFill>
                  <a:schemeClr val="dk1">
                    <a:lumMod val="100000"/>
                  </a:schemeClr>
                </a:solidFill>
                <a:cs typeface="+mn-ea"/>
                <a:sym typeface="+mn-lt"/>
              </a:rPr>
              <a:t>tiết</a:t>
            </a:r>
            <a:r>
              <a:rPr lang="en-US" sz="2400" dirty="0">
                <a:solidFill>
                  <a:schemeClr val="dk1">
                    <a:lumMod val="100000"/>
                  </a:schemeClr>
                </a:solidFill>
                <a:cs typeface="+mn-ea"/>
                <a:sym typeface="+mn-lt"/>
              </a:rPr>
              <a:t> enzyme, hormone.</a:t>
            </a:r>
          </a:p>
        </p:txBody>
      </p:sp>
      <p:sp>
        <p:nvSpPr>
          <p:cNvPr id="7" name="TextBox 6">
            <a:extLst>
              <a:ext uri="{FF2B5EF4-FFF2-40B4-BE49-F238E27FC236}">
                <a16:creationId xmlns:a16="http://schemas.microsoft.com/office/drawing/2014/main" id="{035B8628-F07E-EE11-C10C-58B33F9F877E}"/>
              </a:ext>
            </a:extLst>
          </p:cNvPr>
          <p:cNvSpPr txBox="1"/>
          <p:nvPr/>
        </p:nvSpPr>
        <p:spPr>
          <a:xfrm>
            <a:off x="2367279" y="3807746"/>
            <a:ext cx="8263283" cy="1234249"/>
          </a:xfrm>
          <a:prstGeom prst="rect">
            <a:avLst/>
          </a:prstGeom>
          <a:noFill/>
        </p:spPr>
        <p:txBody>
          <a:bodyPr wrap="square">
            <a:spAutoFit/>
          </a:bodyPr>
          <a:lstStyle/>
          <a:p>
            <a:pPr algn="just">
              <a:lnSpc>
                <a:spcPct val="150000"/>
              </a:lnSpc>
              <a:spcBef>
                <a:spcPts val="400"/>
              </a:spcBef>
              <a:spcAft>
                <a:spcPts val="400"/>
              </a:spcAft>
            </a:pPr>
            <a:r>
              <a:rPr lang="en-US" sz="2400" dirty="0">
                <a:solidFill>
                  <a:schemeClr val="dk1">
                    <a:lumMod val="100000"/>
                  </a:schemeClr>
                </a:solidFill>
                <a:latin typeface="+mn-lt"/>
                <a:ea typeface="+mn-ea"/>
                <a:cs typeface="+mn-ea"/>
                <a:sym typeface="+mn-lt"/>
              </a:rPr>
              <a:t>a) </a:t>
            </a:r>
            <a:r>
              <a:rPr lang="en-US" sz="2400" dirty="0" err="1">
                <a:solidFill>
                  <a:schemeClr val="dk1">
                    <a:lumMod val="100000"/>
                  </a:schemeClr>
                </a:solidFill>
                <a:latin typeface="+mn-lt"/>
                <a:ea typeface="+mn-ea"/>
                <a:cs typeface="+mn-ea"/>
                <a:sym typeface="+mn-lt"/>
              </a:rPr>
              <a:t>Trùng</a:t>
            </a:r>
            <a:r>
              <a:rPr lang="en-US" sz="2400" dirty="0">
                <a:solidFill>
                  <a:schemeClr val="dk1">
                    <a:lumMod val="100000"/>
                  </a:schemeClr>
                </a:solidFill>
                <a:latin typeface="+mn-lt"/>
                <a:ea typeface="+mn-ea"/>
                <a:cs typeface="+mn-ea"/>
                <a:sym typeface="+mn-lt"/>
              </a:rPr>
              <a:t> </a:t>
            </a:r>
            <a:r>
              <a:rPr lang="en-US" sz="2400" dirty="0" err="1">
                <a:solidFill>
                  <a:schemeClr val="dk1">
                    <a:lumMod val="100000"/>
                  </a:schemeClr>
                </a:solidFill>
                <a:latin typeface="+mn-lt"/>
                <a:ea typeface="+mn-ea"/>
                <a:cs typeface="+mn-ea"/>
                <a:sym typeface="+mn-lt"/>
              </a:rPr>
              <a:t>giày</a:t>
            </a:r>
            <a:r>
              <a:rPr lang="en-US" sz="2400" dirty="0">
                <a:solidFill>
                  <a:schemeClr val="dk1">
                    <a:lumMod val="100000"/>
                  </a:schemeClr>
                </a:solidFill>
                <a:latin typeface="+mn-lt"/>
                <a:ea typeface="+mn-ea"/>
                <a:cs typeface="+mn-ea"/>
                <a:sym typeface="+mn-lt"/>
              </a:rPr>
              <a:t> </a:t>
            </a:r>
            <a:r>
              <a:rPr lang="en-US" sz="2400" dirty="0" err="1">
                <a:solidFill>
                  <a:schemeClr val="dk1">
                    <a:lumMod val="100000"/>
                  </a:schemeClr>
                </a:solidFill>
                <a:latin typeface="+mn-lt"/>
                <a:ea typeface="+mn-ea"/>
                <a:cs typeface="+mn-ea"/>
                <a:sym typeface="+mn-lt"/>
              </a:rPr>
              <a:t>lấy</a:t>
            </a:r>
            <a:r>
              <a:rPr lang="en-US" sz="2400" dirty="0">
                <a:solidFill>
                  <a:schemeClr val="dk1">
                    <a:lumMod val="100000"/>
                  </a:schemeClr>
                </a:solidFill>
                <a:latin typeface="+mn-lt"/>
                <a:ea typeface="+mn-ea"/>
                <a:cs typeface="+mn-ea"/>
                <a:sym typeface="+mn-lt"/>
              </a:rPr>
              <a:t> </a:t>
            </a:r>
            <a:r>
              <a:rPr lang="en-US" sz="2400" dirty="0" err="1">
                <a:solidFill>
                  <a:schemeClr val="dk1">
                    <a:lumMod val="100000"/>
                  </a:schemeClr>
                </a:solidFill>
                <a:latin typeface="+mn-lt"/>
                <a:ea typeface="+mn-ea"/>
                <a:cs typeface="+mn-ea"/>
                <a:sym typeface="+mn-lt"/>
              </a:rPr>
              <a:t>thức</a:t>
            </a:r>
            <a:r>
              <a:rPr lang="en-US" sz="2400" dirty="0">
                <a:solidFill>
                  <a:schemeClr val="dk1">
                    <a:lumMod val="100000"/>
                  </a:schemeClr>
                </a:solidFill>
                <a:latin typeface="+mn-lt"/>
                <a:ea typeface="+mn-ea"/>
                <a:cs typeface="+mn-ea"/>
                <a:sym typeface="+mn-lt"/>
              </a:rPr>
              <a:t> </a:t>
            </a:r>
            <a:r>
              <a:rPr lang="en-US" sz="2400" dirty="0" err="1">
                <a:solidFill>
                  <a:schemeClr val="dk1">
                    <a:lumMod val="100000"/>
                  </a:schemeClr>
                </a:solidFill>
                <a:latin typeface="+mn-lt"/>
                <a:ea typeface="+mn-ea"/>
                <a:cs typeface="+mn-ea"/>
                <a:sym typeface="+mn-lt"/>
              </a:rPr>
              <a:t>ăn</a:t>
            </a:r>
            <a:r>
              <a:rPr lang="en-US" sz="2400" dirty="0">
                <a:solidFill>
                  <a:schemeClr val="dk1">
                    <a:lumMod val="100000"/>
                  </a:schemeClr>
                </a:solidFill>
                <a:latin typeface="+mn-lt"/>
                <a:ea typeface="+mn-ea"/>
                <a:cs typeface="+mn-ea"/>
                <a:sym typeface="+mn-lt"/>
              </a:rPr>
              <a:t> → </a:t>
            </a:r>
            <a:r>
              <a:rPr lang="en-US" sz="2400" dirty="0" err="1">
                <a:solidFill>
                  <a:schemeClr val="dk1">
                    <a:lumMod val="100000"/>
                  </a:schemeClr>
                </a:solidFill>
                <a:latin typeface="+mn-lt"/>
                <a:ea typeface="+mn-ea"/>
                <a:cs typeface="+mn-ea"/>
                <a:sym typeface="+mn-lt"/>
              </a:rPr>
              <a:t>nhập</a:t>
            </a:r>
            <a:r>
              <a:rPr lang="en-US" sz="2400" dirty="0">
                <a:solidFill>
                  <a:schemeClr val="dk1">
                    <a:lumMod val="100000"/>
                  </a:schemeClr>
                </a:solidFill>
                <a:latin typeface="+mn-lt"/>
                <a:ea typeface="+mn-ea"/>
                <a:cs typeface="+mn-ea"/>
                <a:sym typeface="+mn-lt"/>
              </a:rPr>
              <a:t> </a:t>
            </a:r>
            <a:r>
              <a:rPr lang="en-US" sz="2400" dirty="0" err="1">
                <a:solidFill>
                  <a:schemeClr val="dk1">
                    <a:lumMod val="100000"/>
                  </a:schemeClr>
                </a:solidFill>
                <a:latin typeface="+mn-lt"/>
                <a:ea typeface="+mn-ea"/>
                <a:cs typeface="+mn-ea"/>
                <a:sym typeface="+mn-lt"/>
              </a:rPr>
              <a:t>bào</a:t>
            </a:r>
            <a:endParaRPr lang="en-US" sz="2400" dirty="0">
              <a:solidFill>
                <a:schemeClr val="dk1">
                  <a:lumMod val="100000"/>
                </a:schemeClr>
              </a:solidFill>
              <a:latin typeface="+mn-lt"/>
              <a:ea typeface="+mn-ea"/>
              <a:cs typeface="+mn-ea"/>
              <a:sym typeface="+mn-lt"/>
            </a:endParaRPr>
          </a:p>
          <a:p>
            <a:pPr algn="just">
              <a:lnSpc>
                <a:spcPct val="150000"/>
              </a:lnSpc>
              <a:spcBef>
                <a:spcPts val="400"/>
              </a:spcBef>
              <a:spcAft>
                <a:spcPts val="400"/>
              </a:spcAft>
            </a:pPr>
            <a:r>
              <a:rPr lang="en-US" sz="2400" dirty="0">
                <a:solidFill>
                  <a:schemeClr val="dk1">
                    <a:lumMod val="100000"/>
                  </a:schemeClr>
                </a:solidFill>
                <a:latin typeface="+mn-lt"/>
                <a:ea typeface="+mn-ea"/>
                <a:cs typeface="+mn-ea"/>
                <a:sym typeface="+mn-lt"/>
              </a:rPr>
              <a:t>b) </a:t>
            </a:r>
            <a:r>
              <a:rPr lang="en-US" sz="2400" dirty="0" err="1">
                <a:solidFill>
                  <a:schemeClr val="dk1">
                    <a:lumMod val="100000"/>
                  </a:schemeClr>
                </a:solidFill>
                <a:latin typeface="+mn-lt"/>
                <a:ea typeface="+mn-ea"/>
                <a:cs typeface="+mn-ea"/>
                <a:sym typeface="+mn-lt"/>
              </a:rPr>
              <a:t>Tế</a:t>
            </a:r>
            <a:r>
              <a:rPr lang="en-US" sz="2400" dirty="0">
                <a:solidFill>
                  <a:schemeClr val="dk1">
                    <a:lumMod val="100000"/>
                  </a:schemeClr>
                </a:solidFill>
                <a:latin typeface="+mn-lt"/>
                <a:ea typeface="+mn-ea"/>
                <a:cs typeface="+mn-ea"/>
                <a:sym typeface="+mn-lt"/>
              </a:rPr>
              <a:t> </a:t>
            </a:r>
            <a:r>
              <a:rPr lang="en-US" sz="2400" dirty="0" err="1">
                <a:solidFill>
                  <a:schemeClr val="dk1">
                    <a:lumMod val="100000"/>
                  </a:schemeClr>
                </a:solidFill>
                <a:latin typeface="+mn-lt"/>
                <a:ea typeface="+mn-ea"/>
                <a:cs typeface="+mn-ea"/>
                <a:sym typeface="+mn-lt"/>
              </a:rPr>
              <a:t>bào</a:t>
            </a:r>
            <a:r>
              <a:rPr lang="en-US" sz="2400" dirty="0">
                <a:solidFill>
                  <a:schemeClr val="dk1">
                    <a:lumMod val="100000"/>
                  </a:schemeClr>
                </a:solidFill>
                <a:latin typeface="+mn-lt"/>
                <a:ea typeface="+mn-ea"/>
                <a:cs typeface="+mn-ea"/>
                <a:sym typeface="+mn-lt"/>
              </a:rPr>
              <a:t> </a:t>
            </a:r>
            <a:r>
              <a:rPr lang="en-US" sz="2400" dirty="0" err="1">
                <a:solidFill>
                  <a:schemeClr val="dk1">
                    <a:lumMod val="100000"/>
                  </a:schemeClr>
                </a:solidFill>
                <a:latin typeface="+mn-lt"/>
                <a:ea typeface="+mn-ea"/>
                <a:cs typeface="+mn-ea"/>
                <a:sym typeface="+mn-lt"/>
              </a:rPr>
              <a:t>tuyến</a:t>
            </a:r>
            <a:r>
              <a:rPr lang="en-US" sz="2400" dirty="0">
                <a:solidFill>
                  <a:schemeClr val="dk1">
                    <a:lumMod val="100000"/>
                  </a:schemeClr>
                </a:solidFill>
                <a:latin typeface="+mn-lt"/>
                <a:ea typeface="+mn-ea"/>
                <a:cs typeface="+mn-ea"/>
                <a:sym typeface="+mn-lt"/>
              </a:rPr>
              <a:t> </a:t>
            </a:r>
            <a:r>
              <a:rPr lang="en-US" sz="2400" dirty="0" err="1">
                <a:solidFill>
                  <a:schemeClr val="dk1">
                    <a:lumMod val="100000"/>
                  </a:schemeClr>
                </a:solidFill>
                <a:latin typeface="+mn-lt"/>
                <a:ea typeface="+mn-ea"/>
                <a:cs typeface="+mn-ea"/>
                <a:sym typeface="+mn-lt"/>
              </a:rPr>
              <a:t>tụy</a:t>
            </a:r>
            <a:r>
              <a:rPr lang="en-US" sz="2400" dirty="0">
                <a:solidFill>
                  <a:schemeClr val="dk1">
                    <a:lumMod val="100000"/>
                  </a:schemeClr>
                </a:solidFill>
                <a:latin typeface="+mn-lt"/>
                <a:ea typeface="+mn-ea"/>
                <a:cs typeface="+mn-ea"/>
                <a:sym typeface="+mn-lt"/>
              </a:rPr>
              <a:t> </a:t>
            </a:r>
            <a:r>
              <a:rPr lang="en-US" sz="2400" dirty="0" err="1">
                <a:solidFill>
                  <a:schemeClr val="dk1">
                    <a:lumMod val="100000"/>
                  </a:schemeClr>
                </a:solidFill>
                <a:latin typeface="+mn-lt"/>
                <a:ea typeface="+mn-ea"/>
                <a:cs typeface="+mn-ea"/>
                <a:sym typeface="+mn-lt"/>
              </a:rPr>
              <a:t>tiết</a:t>
            </a:r>
            <a:r>
              <a:rPr lang="en-US" sz="2400" dirty="0">
                <a:solidFill>
                  <a:schemeClr val="dk1">
                    <a:lumMod val="100000"/>
                  </a:schemeClr>
                </a:solidFill>
                <a:latin typeface="+mn-lt"/>
                <a:ea typeface="+mn-ea"/>
                <a:cs typeface="+mn-ea"/>
                <a:sym typeface="+mn-lt"/>
              </a:rPr>
              <a:t> enzyme, hormone → </a:t>
            </a:r>
            <a:r>
              <a:rPr lang="en-US" sz="2400" dirty="0" err="1">
                <a:solidFill>
                  <a:schemeClr val="dk1">
                    <a:lumMod val="100000"/>
                  </a:schemeClr>
                </a:solidFill>
                <a:latin typeface="+mn-lt"/>
                <a:ea typeface="+mn-ea"/>
                <a:cs typeface="+mn-ea"/>
                <a:sym typeface="+mn-lt"/>
              </a:rPr>
              <a:t>xuất</a:t>
            </a:r>
            <a:r>
              <a:rPr lang="en-US" sz="2400" dirty="0">
                <a:solidFill>
                  <a:schemeClr val="dk1">
                    <a:lumMod val="100000"/>
                  </a:schemeClr>
                </a:solidFill>
                <a:latin typeface="+mn-lt"/>
                <a:ea typeface="+mn-ea"/>
                <a:cs typeface="+mn-ea"/>
                <a:sym typeface="+mn-lt"/>
              </a:rPr>
              <a:t> </a:t>
            </a:r>
            <a:r>
              <a:rPr lang="en-US" sz="2400" dirty="0" err="1">
                <a:solidFill>
                  <a:schemeClr val="dk1">
                    <a:lumMod val="100000"/>
                  </a:schemeClr>
                </a:solidFill>
                <a:latin typeface="+mn-lt"/>
                <a:ea typeface="+mn-ea"/>
                <a:cs typeface="+mn-ea"/>
                <a:sym typeface="+mn-lt"/>
              </a:rPr>
              <a:t>bào</a:t>
            </a:r>
            <a:endParaRPr lang="en-US" sz="2400" dirty="0">
              <a:solidFill>
                <a:schemeClr val="dk1">
                  <a:lumMod val="100000"/>
                </a:schemeClr>
              </a:solidFill>
              <a:latin typeface="+mn-lt"/>
              <a:ea typeface="+mn-ea"/>
              <a:cs typeface="+mn-ea"/>
              <a:sym typeface="+mn-lt"/>
            </a:endParaRPr>
          </a:p>
        </p:txBody>
      </p:sp>
      <p:sp>
        <p:nvSpPr>
          <p:cNvPr id="8" name="Arrow: Down 7">
            <a:extLst>
              <a:ext uri="{FF2B5EF4-FFF2-40B4-BE49-F238E27FC236}">
                <a16:creationId xmlns:a16="http://schemas.microsoft.com/office/drawing/2014/main" id="{63D3BC8E-F108-4D4A-8432-83DA8733341A}"/>
              </a:ext>
            </a:extLst>
          </p:cNvPr>
          <p:cNvSpPr/>
          <p:nvPr/>
        </p:nvSpPr>
        <p:spPr>
          <a:xfrm rot="16200000">
            <a:off x="1542065" y="4234465"/>
            <a:ext cx="582678" cy="58007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spTree>
    <p:extLst>
      <p:ext uri="{BB962C8B-B14F-4D97-AF65-F5344CB8AC3E}">
        <p14:creationId xmlns:p14="http://schemas.microsoft.com/office/powerpoint/2010/main" val="400155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pic>
        <p:nvPicPr>
          <p:cNvPr id="123" name="Google Shape;123;p8">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BE819A-6DAF-82CC-CF2C-D9BF4B87D297}"/>
              </a:ext>
            </a:extLst>
          </p:cNvPr>
          <p:cNvSpPr txBox="1"/>
          <p:nvPr/>
        </p:nvSpPr>
        <p:spPr>
          <a:xfrm>
            <a:off x="1108710" y="1902746"/>
            <a:ext cx="9974580" cy="1778436"/>
          </a:xfrm>
          <a:prstGeom prst="rect">
            <a:avLst/>
          </a:prstGeom>
          <a:noFill/>
        </p:spPr>
        <p:txBody>
          <a:bodyPr wrap="square">
            <a:spAutoFit/>
          </a:bodyPr>
          <a:lstStyle/>
          <a:p>
            <a:pPr algn="just">
              <a:lnSpc>
                <a:spcPct val="150000"/>
              </a:lnSpc>
              <a:spcBef>
                <a:spcPts val="400"/>
              </a:spcBef>
              <a:spcAft>
                <a:spcPts val="400"/>
              </a:spcAft>
            </a:pPr>
            <a:r>
              <a:rPr lang="vi-VN" sz="2400" dirty="0">
                <a:solidFill>
                  <a:schemeClr val="dk1">
                    <a:lumMod val="100000"/>
                  </a:schemeClr>
                </a:solidFill>
                <a:latin typeface="+mn-lt"/>
                <a:ea typeface="+mn-ea"/>
                <a:cs typeface="+mn-ea"/>
                <a:sym typeface="+mn-lt"/>
              </a:rPr>
              <a:t>1. Tại sao rau củ ngâm muối, quả ngâm đường có thể bảo quản trong thời gian dài?</a:t>
            </a:r>
          </a:p>
          <a:p>
            <a:pPr algn="just">
              <a:lnSpc>
                <a:spcPct val="150000"/>
              </a:lnSpc>
              <a:spcBef>
                <a:spcPts val="400"/>
              </a:spcBef>
              <a:spcAft>
                <a:spcPts val="400"/>
              </a:spcAft>
            </a:pPr>
            <a:r>
              <a:rPr lang="vi-VN" sz="2400" dirty="0">
                <a:solidFill>
                  <a:schemeClr val="dk1">
                    <a:lumMod val="100000"/>
                  </a:schemeClr>
                </a:solidFill>
                <a:latin typeface="+mn-lt"/>
                <a:ea typeface="+mn-ea"/>
                <a:cs typeface="+mn-ea"/>
                <a:sym typeface="+mn-lt"/>
              </a:rPr>
              <a:t>2. Tại sao khi bón phân quá nhiều, cây có thể chết?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BE819A-6DAF-82CC-CF2C-D9BF4B87D297}"/>
              </a:ext>
            </a:extLst>
          </p:cNvPr>
          <p:cNvSpPr txBox="1"/>
          <p:nvPr/>
        </p:nvSpPr>
        <p:spPr>
          <a:xfrm>
            <a:off x="619759" y="1623346"/>
            <a:ext cx="10993121" cy="1121846"/>
          </a:xfrm>
          <a:prstGeom prst="rect">
            <a:avLst/>
          </a:prstGeom>
          <a:noFill/>
        </p:spPr>
        <p:txBody>
          <a:bodyPr wrap="square">
            <a:spAutoFit/>
          </a:bodyPr>
          <a:lstStyle/>
          <a:p>
            <a:pPr algn="just">
              <a:lnSpc>
                <a:spcPct val="150000"/>
              </a:lnSpc>
              <a:spcBef>
                <a:spcPts val="400"/>
              </a:spcBef>
              <a:spcAft>
                <a:spcPts val="400"/>
              </a:spcAft>
            </a:pPr>
            <a:r>
              <a:rPr lang="vi-VN" sz="2400" dirty="0">
                <a:solidFill>
                  <a:schemeClr val="dk1">
                    <a:lumMod val="100000"/>
                  </a:schemeClr>
                </a:solidFill>
                <a:latin typeface="+mn-lt"/>
                <a:ea typeface="+mn-ea"/>
                <a:cs typeface="+mn-ea"/>
                <a:sym typeface="+mn-lt"/>
              </a:rPr>
              <a:t>So sánh sự vận chuyển thụ động và sự vận chuyển chủ động qua màng sinh chất theo gợi ý ở bảng 9.1.</a:t>
            </a:r>
          </a:p>
        </p:txBody>
      </p:sp>
      <p:pic>
        <p:nvPicPr>
          <p:cNvPr id="2" name="Picture 1">
            <a:extLst>
              <a:ext uri="{FF2B5EF4-FFF2-40B4-BE49-F238E27FC236}">
                <a16:creationId xmlns:a16="http://schemas.microsoft.com/office/drawing/2014/main" id="{8FC639DD-6386-329D-3AF7-2EF3E64D15B7}"/>
              </a:ext>
            </a:extLst>
          </p:cNvPr>
          <p:cNvPicPr>
            <a:picLocks noChangeAspect="1"/>
          </p:cNvPicPr>
          <p:nvPr/>
        </p:nvPicPr>
        <p:blipFill rotWithShape="1">
          <a:blip r:embed="rId3"/>
          <a:srcRect t="2741"/>
          <a:stretch/>
        </p:blipFill>
        <p:spPr>
          <a:xfrm>
            <a:off x="629919" y="2959100"/>
            <a:ext cx="11134859" cy="3390932"/>
          </a:xfrm>
          <a:prstGeom prst="rect">
            <a:avLst/>
          </a:prstGeom>
        </p:spPr>
      </p:pic>
    </p:spTree>
    <p:extLst>
      <p:ext uri="{BB962C8B-B14F-4D97-AF65-F5344CB8AC3E}">
        <p14:creationId xmlns:p14="http://schemas.microsoft.com/office/powerpoint/2010/main" val="2954746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0"/>
        <p:cNvGrpSpPr/>
        <p:nvPr/>
      </p:nvGrpSpPr>
      <p:grpSpPr>
        <a:xfrm>
          <a:off x="0" y="0"/>
          <a:ext cx="0" cy="0"/>
          <a:chOff x="0" y="0"/>
          <a:chExt cx="0" cy="0"/>
        </a:xfrm>
      </p:grpSpPr>
      <p:pic>
        <p:nvPicPr>
          <p:cNvPr id="141" name="Google Shape;141;p12">
            <a:hlinkClick r:id="rId4"/>
          </p:cNvPr>
          <p:cNvPicPr preferRelativeResize="0"/>
          <p:nvPr/>
        </p:nvPicPr>
        <p:blipFill rotWithShape="1">
          <a:blip r:embed="rId5">
            <a:alphaModFix/>
          </a:blip>
          <a:srcRect/>
          <a:stretch/>
        </p:blipFill>
        <p:spPr>
          <a:xfrm>
            <a:off x="4480763" y="273097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F17472-52FF-8012-7A19-0A175FD0F8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B00C3D-B5BD-20E5-CC75-EB87A2D2D4A6}"/>
              </a:ext>
            </a:extLst>
          </p:cNvPr>
          <p:cNvSpPr txBox="1"/>
          <p:nvPr/>
        </p:nvSpPr>
        <p:spPr>
          <a:xfrm>
            <a:off x="568960" y="1581659"/>
            <a:ext cx="11094720" cy="4445832"/>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mj-lt"/>
                <a:cs typeface="+mn-ea"/>
                <a:sym typeface="+mn-lt"/>
              </a:rPr>
              <a:t>Trao đổi chất ở tế bào là tập hợp các phản ứng hoá học diễn ra trong tế bào (sự chuyển hoá vật chất) và sự trao đổi các chất giữa tế bào với môi trường (sự trao đổi chất qua màng).</a:t>
            </a:r>
          </a:p>
          <a:p>
            <a:pPr lvl="0" algn="just" defTabSz="609630">
              <a:lnSpc>
                <a:spcPct val="150000"/>
              </a:lnSpc>
              <a:buClrTx/>
              <a:defRPr/>
            </a:pPr>
            <a:r>
              <a:rPr lang="vi-VN" sz="2400" kern="1200" dirty="0">
                <a:solidFill>
                  <a:prstClr val="black"/>
                </a:solidFill>
                <a:latin typeface="+mj-lt"/>
                <a:cs typeface="+mn-ea"/>
                <a:sym typeface="+mn-lt"/>
              </a:rPr>
              <a:t>Vận chuyển thụ động là sự vận chuyển các chất từ nơi có nồng độ cao đến nơi có nồng độ thấp (theo chiều gradient nồng độ). Vận chuyển thụ động qua màng sinh chất bao gồm sự khuếch tán đơn giản của các chất qua lớp lipid kép, khuếch tán tăng cường với sự tham gia của protein vận chuyển và thẩm thấu của các phân tử nước.</a:t>
            </a:r>
          </a:p>
        </p:txBody>
      </p:sp>
    </p:spTree>
    <p:extLst>
      <p:ext uri="{BB962C8B-B14F-4D97-AF65-F5344CB8AC3E}">
        <p14:creationId xmlns:p14="http://schemas.microsoft.com/office/powerpoint/2010/main" val="383497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F17472-52FF-8012-7A19-0A175FD0F8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B00C3D-B5BD-20E5-CC75-EB87A2D2D4A6}"/>
              </a:ext>
            </a:extLst>
          </p:cNvPr>
          <p:cNvSpPr txBox="1"/>
          <p:nvPr/>
        </p:nvSpPr>
        <p:spPr>
          <a:xfrm>
            <a:off x="568960" y="1581659"/>
            <a:ext cx="10952480" cy="2783839"/>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mj-lt"/>
                <a:cs typeface="+mn-ea"/>
                <a:sym typeface="+mn-lt"/>
              </a:rPr>
              <a:t>Vận chuyển chủ động là sự vận chuyển các chất qua màng ngược chiều gradient nồng độ với sự tham gia của protein vận chuyển và tiêu tốn năng lượng. Vận chuyển thụ động và vận chuyển chủ động đảm bảo cung cấp các chất cần thiết cho tế bào và điều hoà nồng độ các chất hai bên màng sinh chất.</a:t>
            </a:r>
          </a:p>
        </p:txBody>
      </p:sp>
    </p:spTree>
    <p:extLst>
      <p:ext uri="{BB962C8B-B14F-4D97-AF65-F5344CB8AC3E}">
        <p14:creationId xmlns:p14="http://schemas.microsoft.com/office/powerpoint/2010/main" val="31302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92650" y="2541456"/>
            <a:ext cx="2475758" cy="2736598"/>
          </a:xfrm>
          <a:prstGeom prst="rect">
            <a:avLst/>
          </a:prstGeom>
        </p:spPr>
      </p:pic>
      <p:pic>
        <p:nvPicPr>
          <p:cNvPr id="9" name="Picture 9"/>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759201" y="2541456"/>
            <a:ext cx="3302000" cy="2736597"/>
          </a:xfrm>
          <a:prstGeom prst="rect">
            <a:avLst/>
          </a:prstGeom>
        </p:spPr>
      </p:pic>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307813" y="2541456"/>
            <a:ext cx="4071388" cy="2736598"/>
          </a:xfrm>
          <a:prstGeom prst="rect">
            <a:avLst/>
          </a:prstGeom>
        </p:spPr>
      </p:pic>
      <p:sp>
        <p:nvSpPr>
          <p:cNvPr id="17" name="TextBox 16">
            <a:extLst>
              <a:ext uri="{FF2B5EF4-FFF2-40B4-BE49-F238E27FC236}">
                <a16:creationId xmlns:a16="http://schemas.microsoft.com/office/drawing/2014/main" id="{CC0EE0BB-47A6-8C7C-85C4-42552CA7130C}"/>
              </a:ext>
            </a:extLst>
          </p:cNvPr>
          <p:cNvSpPr txBox="1"/>
          <p:nvPr/>
        </p:nvSpPr>
        <p:spPr>
          <a:xfrm>
            <a:off x="2469243" y="1071220"/>
            <a:ext cx="7253514" cy="1056508"/>
          </a:xfrm>
          <a:prstGeom prst="rect">
            <a:avLst/>
          </a:prstGeom>
          <a:noFill/>
        </p:spPr>
        <p:txBody>
          <a:bodyPr wrap="square" rtlCol="0">
            <a:spAutoFit/>
          </a:bodyP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68120"/>
                </a:solidFill>
                <a:effectLst/>
                <a:uLnTx/>
                <a:uFillTx/>
                <a:latin typeface="UTM Avo"/>
                <a:cs typeface="+mn-ea"/>
                <a:sym typeface="+mn-lt"/>
              </a:rPr>
              <a:t>HƯỚNG DẪN VỀ NHÀ</a:t>
            </a:r>
          </a:p>
        </p:txBody>
      </p:sp>
      <p:sp>
        <p:nvSpPr>
          <p:cNvPr id="20" name="TextBox 19">
            <a:extLst>
              <a:ext uri="{FF2B5EF4-FFF2-40B4-BE49-F238E27FC236}">
                <a16:creationId xmlns:a16="http://schemas.microsoft.com/office/drawing/2014/main" id="{469A1146-49C0-547A-923E-A665581E25DC}"/>
              </a:ext>
            </a:extLst>
          </p:cNvPr>
          <p:cNvSpPr txBox="1"/>
          <p:nvPr/>
        </p:nvSpPr>
        <p:spPr>
          <a:xfrm>
            <a:off x="792650" y="3229269"/>
            <a:ext cx="2475757" cy="1121846"/>
          </a:xfrm>
          <a:prstGeom prst="rect">
            <a:avLst/>
          </a:prstGeom>
          <a:noFill/>
        </p:spPr>
        <p:txBody>
          <a:bodyPr wrap="square">
            <a:spAutoFit/>
          </a:bodyPr>
          <a:lstStyle/>
          <a:p>
            <a:pPr marL="0" marR="0" lvl="0" indent="0" algn="ctr" defTabSz="609539" rtl="0" eaLnBrk="1" fontAlgn="auto" latinLnBrk="0" hangingPunct="1">
              <a:lnSpc>
                <a:spcPct val="150000"/>
              </a:lnSpc>
              <a:spcBef>
                <a:spcPts val="200"/>
              </a:spcBef>
              <a:spcAft>
                <a:spcPts val="20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a:cs typeface="+mn-ea"/>
                <a:sym typeface="+mn-lt"/>
              </a:rPr>
              <a:t>Ôn</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lại</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kiến</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thức</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đã</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học</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23" name="TextBox 22">
            <a:extLst>
              <a:ext uri="{FF2B5EF4-FFF2-40B4-BE49-F238E27FC236}">
                <a16:creationId xmlns:a16="http://schemas.microsoft.com/office/drawing/2014/main" id="{88C249B0-44BD-B480-EFE0-ADB73C5E0E38}"/>
              </a:ext>
            </a:extLst>
          </p:cNvPr>
          <p:cNvSpPr txBox="1"/>
          <p:nvPr/>
        </p:nvSpPr>
        <p:spPr>
          <a:xfrm>
            <a:off x="3967002" y="3032760"/>
            <a:ext cx="2992764" cy="1675843"/>
          </a:xfrm>
          <a:prstGeom prst="rect">
            <a:avLst/>
          </a:prstGeom>
          <a:noFill/>
        </p:spPr>
        <p:txBody>
          <a:bodyPr wrap="square">
            <a:spAutoFit/>
          </a:bodyPr>
          <a:lstStyle/>
          <a:p>
            <a:pPr marL="0" marR="0" lvl="0" indent="0" algn="ctr" defTabSz="609539" rtl="0" eaLnBrk="1" fontAlgn="auto" latinLnBrk="0" hangingPunct="1">
              <a:lnSpc>
                <a:spcPct val="150000"/>
              </a:lnSpc>
              <a:spcBef>
                <a:spcPts val="200"/>
              </a:spcBef>
              <a:spcAft>
                <a:spcPts val="20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a:cs typeface="+mn-ea"/>
                <a:sym typeface="+mn-lt"/>
              </a:rPr>
              <a:t>Làm</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bài</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tập</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trong</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Sách</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err="1">
                <a:ln>
                  <a:noFill/>
                </a:ln>
                <a:solidFill>
                  <a:prstClr val="black"/>
                </a:solidFill>
                <a:effectLst/>
                <a:uLnTx/>
                <a:uFillTx/>
                <a:latin typeface="UTM Avo"/>
                <a:cs typeface="+mn-ea"/>
                <a:sym typeface="+mn-lt"/>
              </a:rPr>
              <a:t>bài</a:t>
            </a:r>
            <a:r>
              <a:rPr kumimoji="0" lang="en-US" sz="2400" b="0" i="0" u="none" strike="noStrike" kern="1200" cap="none" spc="0" normalizeH="0" baseline="0" noProof="0">
                <a:ln>
                  <a:noFill/>
                </a:ln>
                <a:solidFill>
                  <a:prstClr val="black"/>
                </a:solidFill>
                <a:effectLst/>
                <a:uLnTx/>
                <a:uFillTx/>
                <a:latin typeface="UTM Avo"/>
                <a:cs typeface="+mn-ea"/>
                <a:sym typeface="+mn-lt"/>
              </a:rPr>
              <a:t> tập</a:t>
            </a:r>
            <a:br>
              <a:rPr kumimoji="0" lang="en-US" sz="2400" b="0" i="0" u="none" strike="noStrike" kern="1200" cap="none" spc="0" normalizeH="0" baseline="0" noProof="0">
                <a:ln>
                  <a:noFill/>
                </a:ln>
                <a:solidFill>
                  <a:prstClr val="black"/>
                </a:solidFill>
                <a:effectLst/>
                <a:uLnTx/>
                <a:uFillTx/>
                <a:latin typeface="UTM Avo"/>
                <a:cs typeface="+mn-ea"/>
                <a:sym typeface="+mn-lt"/>
              </a:rPr>
            </a:br>
            <a:r>
              <a:rPr kumimoji="0" lang="en-US" sz="2400" b="0" i="0" u="none" strike="noStrike" kern="1200" cap="none" spc="0" normalizeH="0" baseline="0" noProof="0">
                <a:ln>
                  <a:noFill/>
                </a:ln>
                <a:solidFill>
                  <a:prstClr val="black"/>
                </a:solidFill>
                <a:effectLst/>
                <a:uLnTx/>
                <a:uFillTx/>
                <a:latin typeface="UTM Avo"/>
                <a:cs typeface="+mn-ea"/>
                <a:sym typeface="+mn-lt"/>
              </a:rPr>
              <a:t>Sinh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học</a:t>
            </a:r>
            <a:r>
              <a:rPr kumimoji="0" lang="en-US" sz="2400" b="0" i="0" u="none" strike="noStrike" kern="1200" cap="none" spc="0" normalizeH="0" baseline="0" noProof="0" dirty="0">
                <a:ln>
                  <a:noFill/>
                </a:ln>
                <a:solidFill>
                  <a:prstClr val="black"/>
                </a:solidFill>
                <a:effectLst/>
                <a:uLnTx/>
                <a:uFillTx/>
                <a:latin typeface="UTM Avo"/>
                <a:cs typeface="+mn-ea"/>
                <a:sym typeface="+mn-lt"/>
              </a:rPr>
              <a:t> 10</a:t>
            </a:r>
          </a:p>
        </p:txBody>
      </p:sp>
      <p:sp>
        <p:nvSpPr>
          <p:cNvPr id="26" name="TextBox 25">
            <a:extLst>
              <a:ext uri="{FF2B5EF4-FFF2-40B4-BE49-F238E27FC236}">
                <a16:creationId xmlns:a16="http://schemas.microsoft.com/office/drawing/2014/main" id="{69B03C61-047F-66C7-37FE-38A5381C22B8}"/>
              </a:ext>
            </a:extLst>
          </p:cNvPr>
          <p:cNvSpPr txBox="1"/>
          <p:nvPr/>
        </p:nvSpPr>
        <p:spPr>
          <a:xfrm>
            <a:off x="7396480" y="2971800"/>
            <a:ext cx="3900925" cy="1682384"/>
          </a:xfrm>
          <a:prstGeom prst="rect">
            <a:avLst/>
          </a:prstGeom>
          <a:noFill/>
        </p:spPr>
        <p:txBody>
          <a:bodyPr wrap="square">
            <a:spAutoFit/>
          </a:bodyPr>
          <a:lstStyle/>
          <a:p>
            <a:pPr lvl="0" algn="ctr" defTabSz="609539">
              <a:lnSpc>
                <a:spcPct val="150000"/>
              </a:lnSpc>
              <a:spcBef>
                <a:spcPts val="200"/>
              </a:spcBef>
              <a:spcAft>
                <a:spcPts val="200"/>
              </a:spcAft>
              <a:buClrTx/>
              <a:defRPr/>
            </a:pPr>
            <a:r>
              <a:rPr lang="vi-VN" sz="2400" kern="1200" dirty="0">
                <a:solidFill>
                  <a:prstClr val="black"/>
                </a:solidFill>
                <a:latin typeface="UTM Avo"/>
                <a:cs typeface="+mn-ea"/>
                <a:sym typeface="+mn-lt"/>
              </a:rPr>
              <a:t>Đọc và tìm hiểu trước </a:t>
            </a:r>
            <a:r>
              <a:rPr lang="vi-VN" sz="2400" b="1" kern="1200" dirty="0">
                <a:solidFill>
                  <a:prstClr val="black"/>
                </a:solidFill>
                <a:latin typeface="UTM Avo"/>
                <a:cs typeface="+mn-ea"/>
                <a:sym typeface="+mn-lt"/>
              </a:rPr>
              <a:t>Bài 10: Sự chuyển hóa năng lượng </a:t>
            </a:r>
            <a:r>
              <a:rPr lang="vi-VN" sz="2400" b="1" kern="1200">
                <a:solidFill>
                  <a:prstClr val="black"/>
                </a:solidFill>
                <a:latin typeface="UTM Avo"/>
                <a:cs typeface="+mn-ea"/>
                <a:sym typeface="+mn-lt"/>
              </a:rPr>
              <a:t>và Enzyme</a:t>
            </a:r>
            <a:endParaRPr lang="vi-VN" sz="2400" b="1" kern="1200" dirty="0">
              <a:solidFill>
                <a:prstClr val="black"/>
              </a:solidFill>
              <a:latin typeface="UTM Avo"/>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6"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8"/>
        <p:cNvGrpSpPr/>
        <p:nvPr/>
      </p:nvGrpSpPr>
      <p:grpSpPr>
        <a:xfrm>
          <a:off x="0" y="0"/>
          <a:ext cx="0" cy="0"/>
          <a:chOff x="0" y="0"/>
          <a:chExt cx="0" cy="0"/>
        </a:xfrm>
      </p:grpSpPr>
      <p:sp>
        <p:nvSpPr>
          <p:cNvPr id="169" name="Google Shape;169;p18"/>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70" name="Google Shape;170;p18"/>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dirty="0">
                <a:solidFill>
                  <a:srgbClr val="833C0B"/>
                </a:solidFill>
                <a:latin typeface="UTM Avo" panose="02040603050506020204" pitchFamily="18" charset="0"/>
                <a:sym typeface="Arial"/>
              </a:rPr>
              <a:t>Like </a:t>
            </a:r>
            <a:r>
              <a:rPr lang="en-US" sz="2000" b="1" i="0" u="none" strike="noStrike" cap="none" dirty="0" err="1">
                <a:solidFill>
                  <a:srgbClr val="833C0B"/>
                </a:solidFill>
                <a:latin typeface="UTM Avo" panose="02040603050506020204" pitchFamily="18" charset="0"/>
                <a:sym typeface="Arial"/>
              </a:rPr>
              <a:t>fanpage</a:t>
            </a:r>
            <a:r>
              <a:rPr lang="en-US" sz="2000" b="1" i="0" u="none" strike="noStrike" cap="none" dirty="0">
                <a:solidFill>
                  <a:srgbClr val="833C0B"/>
                </a:solidFill>
                <a:latin typeface="UTM Avo" panose="02040603050506020204" pitchFamily="18" charset="0"/>
                <a:sym typeface="Arial"/>
              </a:rPr>
              <a:t> Hoc10 - </a:t>
            </a:r>
            <a:r>
              <a:rPr lang="en-US" sz="2000" b="1" i="0" u="none" strike="noStrike" cap="none" dirty="0" err="1">
                <a:solidFill>
                  <a:srgbClr val="833C0B"/>
                </a:solidFill>
                <a:latin typeface="UTM Avo" panose="02040603050506020204" pitchFamily="18" charset="0"/>
                <a:sym typeface="Arial"/>
              </a:rPr>
              <a:t>Học</a:t>
            </a:r>
            <a:r>
              <a:rPr lang="en-US" sz="2000" b="1" i="0" u="none" strike="noStrike" cap="none" dirty="0">
                <a:solidFill>
                  <a:srgbClr val="833C0B"/>
                </a:solidFill>
                <a:latin typeface="UTM Avo" panose="02040603050506020204" pitchFamily="18" charset="0"/>
                <a:sym typeface="Arial"/>
              </a:rPr>
              <a:t> 1 </a:t>
            </a:r>
            <a:r>
              <a:rPr lang="en-US" sz="2000" b="1" i="0" u="none" strike="noStrike" cap="none" dirty="0" err="1">
                <a:solidFill>
                  <a:srgbClr val="833C0B"/>
                </a:solidFill>
                <a:latin typeface="UTM Avo" panose="02040603050506020204" pitchFamily="18" charset="0"/>
                <a:sym typeface="Arial"/>
              </a:rPr>
              <a:t>biết</a:t>
            </a:r>
            <a:r>
              <a:rPr lang="en-US" sz="2000" b="1" i="0" u="none" strike="noStrike" cap="none" dirty="0">
                <a:solidFill>
                  <a:srgbClr val="833C0B"/>
                </a:solidFill>
                <a:latin typeface="UTM Avo" panose="02040603050506020204" pitchFamily="18" charset="0"/>
                <a:sym typeface="Arial"/>
              </a:rPr>
              <a:t> 10 </a:t>
            </a:r>
            <a:r>
              <a:rPr lang="en-US" sz="2000" b="1" i="0" u="none" strike="noStrike" cap="none" dirty="0" err="1">
                <a:solidFill>
                  <a:srgbClr val="833C0B"/>
                </a:solidFill>
                <a:latin typeface="UTM Avo" panose="02040603050506020204" pitchFamily="18" charset="0"/>
                <a:sym typeface="Arial"/>
              </a:rPr>
              <a:t>để</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nhận</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thêm</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nhiều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tài</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liệu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giảng</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dạy</a:t>
            </a:r>
            <a:endParaRPr dirty="0">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theo</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đường</a:t>
            </a:r>
            <a:r>
              <a:rPr lang="en-US" sz="2000" b="0" i="0" u="none" strike="noStrike" cap="none" dirty="0">
                <a:solidFill>
                  <a:srgbClr val="833C0B"/>
                </a:solidFill>
                <a:latin typeface="UTM Avo" panose="02040603050506020204" pitchFamily="18" charset="0"/>
                <a:sym typeface="Arial"/>
              </a:rPr>
              <a:t> link:  </a:t>
            </a:r>
            <a:endParaRPr dirty="0">
              <a:latin typeface="UTM Avo" panose="02040603050506020204" pitchFamily="18" charset="0"/>
            </a:endParaRPr>
          </a:p>
        </p:txBody>
      </p:sp>
      <p:sp>
        <p:nvSpPr>
          <p:cNvPr id="171" name="Google Shape;171;p18"/>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72" name="Google Shape;172;p18">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843C0C"/>
              </a:buClr>
              <a:buSzPts val="2400"/>
              <a:buFont typeface="Arial"/>
              <a:buNone/>
            </a:pP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sz="2400" b="1" i="0" u="sng" strike="noStrike" cap="none" dirty="0">
              <a:solidFill>
                <a:srgbClr val="843C0C"/>
              </a:solidFill>
              <a:latin typeface="UTM Avo" panose="02040603050506020204" pitchFamily="18" charset="0"/>
              <a:sym typeface="Arial"/>
            </a:endParaRPr>
          </a:p>
        </p:txBody>
      </p:sp>
      <p:sp>
        <p:nvSpPr>
          <p:cNvPr id="173" name="Google Shape;173;p18"/>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a:solidFill>
                  <a:srgbClr val="833C0B"/>
                </a:solidFill>
                <a:latin typeface="UTM Avo" panose="02040603050506020204" pitchFamily="18" charset="0"/>
                <a:sym typeface="Arial"/>
              </a:rPr>
              <a:t>Hoặc </a:t>
            </a:r>
            <a:r>
              <a:rPr lang="en-US" sz="2000" b="0" i="0" u="none" strike="noStrike" cap="none" dirty="0" err="1">
                <a:solidFill>
                  <a:srgbClr val="833C0B"/>
                </a:solidFill>
                <a:latin typeface="UTM Avo" panose="02040603050506020204" pitchFamily="18" charset="0"/>
                <a:sym typeface="Arial"/>
              </a:rPr>
              <a:t>truy</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cập</a:t>
            </a:r>
            <a:r>
              <a:rPr lang="en-US" sz="2000" b="0" i="0" u="none" strike="noStrike" cap="none" dirty="0">
                <a:solidFill>
                  <a:srgbClr val="833C0B"/>
                </a:solidFill>
                <a:latin typeface="UTM Avo" panose="02040603050506020204" pitchFamily="18" charset="0"/>
                <a:sym typeface="Arial"/>
              </a:rPr>
              <a:t> qua QR code</a:t>
            </a:r>
            <a:endParaRPr dirty="0">
              <a:latin typeface="UTM Avo" panose="02040603050506020204" pitchFamily="18" charset="0"/>
            </a:endParaRPr>
          </a:p>
        </p:txBody>
      </p:sp>
      <p:pic>
        <p:nvPicPr>
          <p:cNvPr id="174" name="Google Shape;174;p18"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175" name="Google Shape;175;p18"/>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eme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qosbbyla">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2740</Words>
  <Application>Microsoft Office PowerPoint</Application>
  <PresentationFormat>Widescreen</PresentationFormat>
  <Paragraphs>169</Paragraphs>
  <Slides>48</Slides>
  <Notes>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48</vt:i4>
      </vt:variant>
    </vt:vector>
  </HeadingPairs>
  <TitlesOfParts>
    <vt:vector size="54" baseType="lpstr">
      <vt:lpstr>Arial</vt:lpstr>
      <vt:lpstr>Calibri</vt:lpstr>
      <vt:lpstr>UTM Avo</vt:lpstr>
      <vt:lpstr>Wingdings</vt:lpstr>
      <vt:lpstr>Theme1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Thuynt</cp:lastModifiedBy>
  <cp:revision>9</cp:revision>
  <dcterms:created xsi:type="dcterms:W3CDTF">2024-03-01T08:13:14Z</dcterms:created>
  <dcterms:modified xsi:type="dcterms:W3CDTF">2024-06-04T01:20:03Z</dcterms:modified>
</cp:coreProperties>
</file>