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321" r:id="rId7"/>
    <p:sldId id="320" r:id="rId8"/>
    <p:sldId id="322" r:id="rId9"/>
    <p:sldId id="323" r:id="rId10"/>
    <p:sldId id="324" r:id="rId11"/>
    <p:sldId id="264" r:id="rId12"/>
    <p:sldId id="265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74" autoAdjust="0"/>
    <p:restoredTop sz="94660"/>
  </p:normalViewPr>
  <p:slideViewPr>
    <p:cSldViewPr>
      <p:cViewPr>
        <p:scale>
          <a:sx n="66" d="100"/>
          <a:sy n="66" d="100"/>
        </p:scale>
        <p:origin x="1002" y="966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3519-AC2C-4278-80AD-D57B3F96003E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312CE-2F7D-4E34-B64E-8551FE27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13/05/2024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9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92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cong-nghe-trong-trot/1/162/92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A91770A-916E-43F7-C87D-F9F4CE1A74C2}"/>
              </a:ext>
            </a:extLst>
          </p:cNvPr>
          <p:cNvSpPr txBox="1"/>
          <p:nvPr/>
        </p:nvSpPr>
        <p:spPr>
          <a:xfrm>
            <a:off x="8536215" y="4347"/>
            <a:ext cx="354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10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4FD5E363-28E1-0640-88BC-3DB6A2DA6B22}"/>
              </a:ext>
            </a:extLst>
          </p:cNvPr>
          <p:cNvSpPr txBox="1">
            <a:spLocks/>
          </p:cNvSpPr>
          <p:nvPr/>
        </p:nvSpPr>
        <p:spPr>
          <a:xfrm>
            <a:off x="0" y="961846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Chủ đề 6</a:t>
            </a:r>
            <a:b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Kĩ thuật trồng trọt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Google Shape;54;p1">
            <a:extLst>
              <a:ext uri="{FF2B5EF4-FFF2-40B4-BE49-F238E27FC236}">
                <a16:creationId xmlns:a16="http://schemas.microsoft.com/office/drawing/2014/main" id="{53A6066C-05FB-772A-35FB-ED924A95654A}"/>
              </a:ext>
            </a:extLst>
          </p:cNvPr>
          <p:cNvSpPr txBox="1">
            <a:spLocks/>
          </p:cNvSpPr>
          <p:nvPr/>
        </p:nvSpPr>
        <p:spPr>
          <a:xfrm>
            <a:off x="0" y="4194628"/>
            <a:ext cx="1219200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16. Quy trình trồng trọt</a:t>
            </a:r>
            <a:b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(Tiết 4)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A83B53-8A9B-9A4A-4F99-60FE9A45CA6E}"/>
              </a:ext>
            </a:extLst>
          </p:cNvPr>
          <p:cNvSpPr txBox="1"/>
          <p:nvPr/>
        </p:nvSpPr>
        <p:spPr>
          <a:xfrm>
            <a:off x="8686800" y="650678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trồng trọt</a:t>
            </a:r>
          </a:p>
        </p:txBody>
      </p:sp>
    </p:spTree>
    <p:extLst>
      <p:ext uri="{BB962C8B-B14F-4D97-AF65-F5344CB8AC3E}">
        <p14:creationId xmlns:p14="http://schemas.microsoft.com/office/powerpoint/2010/main" val="2902587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03E8FC-9AD6-95AA-8F9A-C8FF7333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5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3E6D71-05D6-E303-0831-BC275BA2F1CA}"/>
              </a:ext>
            </a:extLst>
          </p:cNvPr>
          <p:cNvSpPr txBox="1"/>
          <p:nvPr/>
        </p:nvSpPr>
        <p:spPr>
          <a:xfrm>
            <a:off x="304800" y="1752600"/>
            <a:ext cx="30480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Em hãy gọi tên các biện pháp cắt tỉa cho cây trồng trong </a:t>
            </a:r>
            <a:r>
              <a:rPr lang="en-US" sz="2400"/>
              <a:t>hình bên.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653EC8-9508-2802-32BF-2703E1198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658427"/>
            <a:ext cx="8382000" cy="51995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69DC15-5EBB-8FA5-49E5-9CE70DAC7218}"/>
              </a:ext>
            </a:extLst>
          </p:cNvPr>
          <p:cNvSpPr txBox="1"/>
          <p:nvPr/>
        </p:nvSpPr>
        <p:spPr>
          <a:xfrm>
            <a:off x="4267200" y="3690365"/>
            <a:ext cx="135345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Tỉa hoa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B77F93-83E0-6412-37A6-96B9DEC28BFC}"/>
              </a:ext>
            </a:extLst>
          </p:cNvPr>
          <p:cNvSpPr txBox="1"/>
          <p:nvPr/>
        </p:nvSpPr>
        <p:spPr>
          <a:xfrm>
            <a:off x="7019471" y="3690365"/>
            <a:ext cx="135345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Tỉa quả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83E801-56C1-3E62-18F3-A70F5693C15B}"/>
              </a:ext>
            </a:extLst>
          </p:cNvPr>
          <p:cNvSpPr txBox="1"/>
          <p:nvPr/>
        </p:nvSpPr>
        <p:spPr>
          <a:xfrm>
            <a:off x="9677400" y="3666864"/>
            <a:ext cx="135345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Tỉa lá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4AE268-54DE-62B5-5328-D508EB03B043}"/>
              </a:ext>
            </a:extLst>
          </p:cNvPr>
          <p:cNvSpPr txBox="1"/>
          <p:nvPr/>
        </p:nvSpPr>
        <p:spPr>
          <a:xfrm>
            <a:off x="4572000" y="6324707"/>
            <a:ext cx="135345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Tỉa chồi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63445E-FE45-F8DB-9859-C392DAE32A7B}"/>
              </a:ext>
            </a:extLst>
          </p:cNvPr>
          <p:cNvSpPr txBox="1"/>
          <p:nvPr/>
        </p:nvSpPr>
        <p:spPr>
          <a:xfrm>
            <a:off x="7019472" y="6324707"/>
            <a:ext cx="196305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Ngắt ngọn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FC83F-2A7F-B0B7-7FB6-13C1CF769CD5}"/>
              </a:ext>
            </a:extLst>
          </p:cNvPr>
          <p:cNvSpPr txBox="1"/>
          <p:nvPr/>
        </p:nvSpPr>
        <p:spPr>
          <a:xfrm>
            <a:off x="9982200" y="6301206"/>
            <a:ext cx="16764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Tỉa cành</a:t>
            </a:r>
          </a:p>
        </p:txBody>
      </p:sp>
    </p:spTree>
    <p:extLst>
      <p:ext uri="{BB962C8B-B14F-4D97-AF65-F5344CB8AC3E}">
        <p14:creationId xmlns:p14="http://schemas.microsoft.com/office/powerpoint/2010/main" val="355461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82590B2-DB6B-3CAF-1460-6B1D1E626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67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1066800" y="2362200"/>
            <a:ext cx="1045391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Vật liệu: cây cam trên 3 năm tuổi, keo cao su non giúp liền sẹo (nếu có) hoặc nước vôi đặc.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Dụng cụ: kéo cắt cành, cưa tay, găng tay.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1. </a:t>
            </a:r>
            <a:r>
              <a:rPr lang="en-US" sz="2400"/>
              <a:t>C</a:t>
            </a:r>
            <a:r>
              <a:rPr lang="vi-VN" sz="2400"/>
              <a:t>huẩn bị</a:t>
            </a: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570D7D-D114-CA21-4FA7-1F6ECAFFD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211745"/>
            <a:ext cx="3250144" cy="21515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1584DE-F732-F477-A5C8-05A59AD92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4085554"/>
            <a:ext cx="2719162" cy="25760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F8AD6A-74EF-C2DD-29D2-842757E70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2685" y="4032431"/>
            <a:ext cx="3062515" cy="283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83BA41-751B-9B71-7E86-E038C234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981200"/>
            <a:ext cx="6409324" cy="41077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856342" y="2490151"/>
            <a:ext cx="4249058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Bước 1. Xác định vị trí cành cần cắt bỏ như Hình 16.9 gồm: cành tăm, cành khô, cành vượt, cành sâu bệnh, cành chúc xuống,...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2. Quy trình thực hiện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67377E-6D9D-CC78-F0C3-5ECF29F7E1BB}"/>
              </a:ext>
            </a:extLst>
          </p:cNvPr>
          <p:cNvSpPr txBox="1"/>
          <p:nvPr/>
        </p:nvSpPr>
        <p:spPr>
          <a:xfrm>
            <a:off x="1066800" y="6027003"/>
            <a:ext cx="105917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Thời điểm thực hiện: thường cắt tỉa sau khi thu hoạch quả, sau các đợt lộc xuân và lộc hè.</a:t>
            </a:r>
          </a:p>
        </p:txBody>
      </p:sp>
    </p:spTree>
    <p:extLst>
      <p:ext uri="{BB962C8B-B14F-4D97-AF65-F5344CB8AC3E}">
        <p14:creationId xmlns:p14="http://schemas.microsoft.com/office/powerpoint/2010/main" val="394012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0660CB-0D54-285F-0BE9-FAA1F8F2A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213843"/>
            <a:ext cx="6769659" cy="44243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881742" y="2788496"/>
            <a:ext cx="6897915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Bước 2. Cắt tỉa cành</a:t>
            </a:r>
            <a:endParaRPr lang="en-US" sz="2400"/>
          </a:p>
          <a:p>
            <a:pPr algn="just">
              <a:lnSpc>
                <a:spcPct val="150000"/>
              </a:lnSpc>
            </a:pPr>
            <a:r>
              <a:rPr lang="vi-VN" sz="2400"/>
              <a:t>1. Cành có đường kính 1,5 cm dùng kéo cắt sát gốc cành (Hình 16.10A).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2. Đối với cành có đường kính &gt;1,5 cm dùng cưa để cắt sát gốc cành. 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2. Quy trình thực hiện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3366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D55B75-424C-89E1-3515-E23D9ED4D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637" y="2643710"/>
            <a:ext cx="6246477" cy="41210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881743" y="2533694"/>
            <a:ext cx="7728857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Bước 2. Cắt tỉa cành</a:t>
            </a:r>
            <a:endParaRPr lang="en-US" sz="2400"/>
          </a:p>
          <a:p>
            <a:pPr algn="just">
              <a:lnSpc>
                <a:spcPct val="150000"/>
              </a:lnSpc>
            </a:pPr>
            <a:r>
              <a:rPr lang="vi-VN" sz="2400"/>
              <a:t>3. Đối với cành to có đường kính &gt; 5 cm cần cưa cẩn thận tránh làm nứt toạc làm tổn thương đến cây (Hình 16.10B).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Lưu ý: khi sử dụng kéo và cưa cắt cành cần thực hiện đúng quy định về an toàn lao động.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2. Quy trình thực hiện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9855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852714" y="2743200"/>
            <a:ext cx="10624457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Bước 3. Bôi keo cao su non hoặc nước vôi đặc để nhanh liền vết thương và tránh nhiễm sâu bệnh.</a:t>
            </a:r>
            <a:endParaRPr lang="en-US" sz="2400"/>
          </a:p>
          <a:p>
            <a:pPr algn="just">
              <a:lnSpc>
                <a:spcPct val="150000"/>
              </a:lnSpc>
            </a:pPr>
            <a:r>
              <a:rPr lang="vi-VN" sz="2400"/>
              <a:t>Bước 4. Thu gom, cắt nhỏ các cành đã được tỉa bỏ để ủ làm phân hữu cơ.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2. Quy trình thực hiện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358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2826EC9-1DAB-DAC8-6262-21D580A6FCE1}"/>
              </a:ext>
            </a:extLst>
          </p:cNvPr>
          <p:cNvSpPr txBox="1"/>
          <p:nvPr/>
        </p:nvSpPr>
        <p:spPr>
          <a:xfrm>
            <a:off x="936171" y="2501037"/>
            <a:ext cx="10624457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Đánh giá kết quả thực hành theo mẫu Bảng 16.1.</a:t>
            </a: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162CDF-A059-73E7-5A22-5B6F5A3ABC28}"/>
              </a:ext>
            </a:extLst>
          </p:cNvPr>
          <p:cNvSpPr txBox="1"/>
          <p:nvPr/>
        </p:nvSpPr>
        <p:spPr>
          <a:xfrm>
            <a:off x="914400" y="1406812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/>
              <a:t>THỰC HÀNH KĨ THUẬT CẮT TỈA CÀNH CHO CÂY CAM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40A-CC63-EB27-F7FE-C4BF72BD1E94}"/>
              </a:ext>
            </a:extLst>
          </p:cNvPr>
          <p:cNvSpPr txBox="1"/>
          <p:nvPr/>
        </p:nvSpPr>
        <p:spPr>
          <a:xfrm>
            <a:off x="885371" y="1926649"/>
            <a:ext cx="8382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/>
              <a:t>3. Đánh giá kết quả</a:t>
            </a: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C698C1-75A4-9074-CA6C-2C811997F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87" y="3276600"/>
            <a:ext cx="119320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0492848-9EC6-A3A4-1D6C-ABBFB8DC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0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178EBC-AB6B-300B-0A63-376AF115A75E}"/>
              </a:ext>
            </a:extLst>
          </p:cNvPr>
          <p:cNvSpPr txBox="1"/>
          <p:nvPr/>
        </p:nvSpPr>
        <p:spPr>
          <a:xfrm>
            <a:off x="1333500" y="2209800"/>
            <a:ext cx="95250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Thực hiện cắt cành cho các cây trong vườn nhà em.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173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4E3CE71-9FA7-31F5-F2FA-3EDF0C799A6B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CC2B67-0D7C-7DF5-268F-79BE0154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0369">
            <a:off x="4864099" y="5335523"/>
            <a:ext cx="2463800" cy="1618017"/>
          </a:xfrm>
          <a:prstGeom prst="rect">
            <a:avLst/>
          </a:prstGeom>
        </p:spPr>
      </p:pic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EC97C026-C65C-38F8-27EE-C7EF75768B79}"/>
              </a:ext>
            </a:extLst>
          </p:cNvPr>
          <p:cNvSpPr/>
          <p:nvPr/>
        </p:nvSpPr>
        <p:spPr>
          <a:xfrm>
            <a:off x="1398832" y="2639332"/>
            <a:ext cx="3907936" cy="3505200"/>
          </a:xfrm>
          <a:prstGeom prst="flowChartOffpageConnecto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A95AC8FF-E8AB-6BDF-A71F-23B871C0BCA4}"/>
              </a:ext>
            </a:extLst>
          </p:cNvPr>
          <p:cNvSpPr/>
          <p:nvPr/>
        </p:nvSpPr>
        <p:spPr>
          <a:xfrm>
            <a:off x="7112000" y="2668055"/>
            <a:ext cx="4318000" cy="3476477"/>
          </a:xfrm>
          <a:prstGeom prst="flowChartOffpageConnector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09539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Đọc và tìm hiểu trước</a:t>
            </a:r>
            <a:br>
              <a:rPr lang="en-US" sz="2400">
                <a:solidFill>
                  <a:prstClr val="black"/>
                </a:solidFill>
                <a:cs typeface="+mn-ea"/>
                <a:sym typeface="+mn-lt"/>
              </a:rPr>
            </a:b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nội dung Bài 17</a:t>
            </a:r>
            <a:endParaRPr 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3BAF31-00AD-9DB6-DAC4-B5066F0E755F}"/>
              </a:ext>
            </a:extLst>
          </p:cNvPr>
          <p:cNvSpPr/>
          <p:nvPr/>
        </p:nvSpPr>
        <p:spPr>
          <a:xfrm>
            <a:off x="2885399" y="1997982"/>
            <a:ext cx="863600" cy="863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3C3422-460E-E252-F539-D427ACF213FC}"/>
              </a:ext>
            </a:extLst>
          </p:cNvPr>
          <p:cNvSpPr/>
          <p:nvPr/>
        </p:nvSpPr>
        <p:spPr>
          <a:xfrm>
            <a:off x="8761168" y="1997982"/>
            <a:ext cx="863600" cy="8636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6035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480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21F26-4C65-6E54-9EA8-B247D58C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B81309-AF59-B228-A1F3-249130566D47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C7BE5-57D1-1C32-BC75-BD0CE4C79EC9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2233B-78B4-144D-C27E-A68F791BDCBB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AF78D4DB-D18C-35F0-A640-447F807F89F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52111-83E9-E2C4-E08B-DC4EB19CF71B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FDDDAE-520E-A070-C1CF-66C0F56B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A6B98-10D5-49D7-521E-A99FE7C84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360719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609</TotalTime>
  <Words>467</Words>
  <Application>Microsoft Office PowerPoint</Application>
  <PresentationFormat>Widescreen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11</cp:revision>
  <dcterms:created xsi:type="dcterms:W3CDTF">2024-03-01T08:13:14Z</dcterms:created>
  <dcterms:modified xsi:type="dcterms:W3CDTF">2024-05-13T02:34:10Z</dcterms:modified>
</cp:coreProperties>
</file>