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77" r:id="rId2"/>
    <p:sldId id="256" r:id="rId3"/>
    <p:sldId id="266" r:id="rId4"/>
    <p:sldId id="257" r:id="rId5"/>
    <p:sldId id="267" r:id="rId6"/>
    <p:sldId id="297" r:id="rId7"/>
    <p:sldId id="278" r:id="rId8"/>
    <p:sldId id="279" r:id="rId9"/>
    <p:sldId id="298" r:id="rId10"/>
    <p:sldId id="281" r:id="rId11"/>
    <p:sldId id="299" r:id="rId12"/>
    <p:sldId id="282" r:id="rId13"/>
    <p:sldId id="283" r:id="rId14"/>
    <p:sldId id="280" r:id="rId15"/>
    <p:sldId id="284" r:id="rId16"/>
    <p:sldId id="285" r:id="rId17"/>
    <p:sldId id="286" r:id="rId18"/>
    <p:sldId id="287" r:id="rId19"/>
    <p:sldId id="288" r:id="rId20"/>
    <p:sldId id="289" r:id="rId21"/>
    <p:sldId id="290" r:id="rId22"/>
    <p:sldId id="291" r:id="rId23"/>
    <p:sldId id="292" r:id="rId24"/>
    <p:sldId id="258" r:id="rId25"/>
    <p:sldId id="268" r:id="rId26"/>
    <p:sldId id="293" r:id="rId27"/>
    <p:sldId id="294" r:id="rId28"/>
    <p:sldId id="259" r:id="rId29"/>
    <p:sldId id="269" r:id="rId30"/>
    <p:sldId id="260" r:id="rId31"/>
    <p:sldId id="270" r:id="rId32"/>
    <p:sldId id="301" r:id="rId33"/>
    <p:sldId id="276" r:id="rId34"/>
  </p:sldIdLst>
  <p:sldSz cx="12192000" cy="6858000"/>
  <p:notesSz cx="6858000" cy="9144000"/>
  <p:embeddedFontLst>
    <p:embeddedFont>
      <p:font typeface="UTM Avo" panose="02040603050506020204" pitchFamily="18"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86"/>
    <p:restoredTop sz="94640"/>
  </p:normalViewPr>
  <p:slideViewPr>
    <p:cSldViewPr snapToGrid="0">
      <p:cViewPr varScale="1">
        <p:scale>
          <a:sx n="102" d="100"/>
          <a:sy n="102" d="100"/>
        </p:scale>
        <p:origin x="46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29</a:t>
            </a:fld>
            <a:endParaRPr lang="en-US"/>
          </a:p>
        </p:txBody>
      </p:sp>
    </p:spTree>
    <p:extLst>
      <p:ext uri="{BB962C8B-B14F-4D97-AF65-F5344CB8AC3E}">
        <p14:creationId xmlns:p14="http://schemas.microsoft.com/office/powerpoint/2010/main" val="3946888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647F4-E50D-AB5C-4041-4C177535B2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80573C-3213-5E3F-2422-FAA523F809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921029-82AB-5450-BB29-EDBD6B92EE5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795D205C-37F8-AF39-3D4B-1145A5FF7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48A692-99F2-CE5B-55F2-26414531EE6A}"/>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654305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B1A1-8991-8056-C2AE-75441CBF55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8B26D5-1741-55AE-A17A-4A04E42FCC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38788-8F2C-E707-D7BC-87690381560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B8D8895E-54E8-890B-13C0-A0F8205515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58AA64-AE23-61F5-8C15-70A50216784F}"/>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79518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D991F-3F08-F435-649F-E36511ED0D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4381AE-F169-DCCE-89AE-8D94CA6240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C07F99-DF12-3C91-6E79-823C9A0781B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D85016F3-AD71-5B4A-FA2D-DE84AE168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932A90-DE74-1FA0-ED14-B777F9D436AD}"/>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90288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1707-2217-FFB9-64BB-7C126E0DF3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7B26D9-F02E-CB4E-8254-68D0343691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AD93B3-7CA1-3746-F32B-9709F8C70C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69A86C-7AB3-2A8A-1B0B-C99F21FAFCDA}"/>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747845BC-A89A-1E80-57D0-0151574CA2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6BA4E-C951-CCD5-BA6F-88822F6ADB7A}"/>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62980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E16F-6647-06E7-70C4-DF9789CD0D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F43DB0-44F7-58F6-582D-0932A2EA68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D2E6D3-3156-BC79-DFFD-543F593BCC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583E9E-F2F8-404B-B017-6A366F32FD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168BA9-DBD6-0F4B-F7CA-7E0B91C3B1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4E1D90-0160-A29F-790A-EBBBC976F7AF}"/>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8" name="Footer Placeholder 7">
            <a:extLst>
              <a:ext uri="{FF2B5EF4-FFF2-40B4-BE49-F238E27FC236}">
                <a16:creationId xmlns:a16="http://schemas.microsoft.com/office/drawing/2014/main" id="{515BBE17-1A74-A15B-A237-0C415F657C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C67F1E-C313-747E-DEA0-365484286D02}"/>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020538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21F2-EA71-3AFF-5341-BEFB73B781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DA37E-5CD0-02CF-FA40-AA051267D577}"/>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4" name="Footer Placeholder 3">
            <a:extLst>
              <a:ext uri="{FF2B5EF4-FFF2-40B4-BE49-F238E27FC236}">
                <a16:creationId xmlns:a16="http://schemas.microsoft.com/office/drawing/2014/main" id="{7C072EEE-ABD2-FC14-E392-123D0C005F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A281C1-5D37-D7F9-5378-BFFC3AACC915}"/>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49155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C02256-FCF4-5A7B-1819-3EB0F312756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3" name="Footer Placeholder 2">
            <a:extLst>
              <a:ext uri="{FF2B5EF4-FFF2-40B4-BE49-F238E27FC236}">
                <a16:creationId xmlns:a16="http://schemas.microsoft.com/office/drawing/2014/main" id="{61AB6852-94BB-205E-8616-199A868919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997C03-239F-79C8-3EA7-C1665BED0149}"/>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94557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2D1B-E733-3541-87C0-800B9674D1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D49A1B-26C1-B12C-4F4A-F312C10884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1E5CF2-4F0B-B130-8A05-5E0532D72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578730-4995-4CCC-1EAB-E0D13E511F6D}"/>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01D07250-DB76-BD7D-84C2-1615796B40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9D8519-99D7-F409-CDB6-3C8166427611}"/>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65459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B6803-000A-5354-7B68-4F08B945C3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AF648-EB21-51E4-E3B2-0CE7EAB54C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97CF2F-A4CB-227A-A9AB-49F397174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D3DCDB-FA56-B2E8-DC02-072E49289B09}"/>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0734258F-BA8B-3F96-94B3-5B4330E5BA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44DCF5-FB01-5090-28AA-8FA6D47908BF}"/>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95202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53C4-B758-522C-EE63-D00436F485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2A32E0-200E-623F-88D4-087C7A313D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1A6470-1ED0-2F03-8C00-786130C12BD1}"/>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7B1A5A0-5BD0-5A60-78A4-743E10D34A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5AA17-92AB-B59A-F12E-2297F75D9621}"/>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50911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86FCD1-2BE0-4A03-1165-A2A8F664F6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A0CF37-5491-F06B-5CDD-919A025EAE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533B19-8443-9F6E-DFF5-C194E125E51A}"/>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26AFF955-8FB3-123D-CEBA-C107444F73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89389-472A-73A3-F6F7-E4CCBC69128A}"/>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77976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294505-2000-64FD-FC9D-B58E1F0F2A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AE37C7-50CB-109D-EC17-A5E0945B2B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3C4428-C4E6-75AD-A93C-3198EB37F5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1510C16F-19C2-A887-44C6-0BCBA06B2E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B32DCE4-74A0-E4E5-9089-3089BD25F0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2927361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9/"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thiet-ke-va-cong-nghe/1/163/9/"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cong-nghe-10-thiet-ke-va-cong-nghe/1/163/12/"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cong-nghe-10-thiet-ke-va-cong-nghe/1/163/12/"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hoc10.vn/doc-sach/cong-nghe-10-thiet-ke-va-cong-nghe/1/163/12/"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1A63-208E-5995-59E8-AEE323E5C2B6}"/>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1</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Khái</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quát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về</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công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nghệ</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73DC9519-AD4B-DC7D-52AE-C393B3A482E5}"/>
              </a:ext>
            </a:extLst>
          </p:cNvPr>
          <p:cNvSpPr txBox="1">
            <a:spLocks/>
          </p:cNvSpPr>
          <p:nvPr/>
        </p:nvSpPr>
        <p:spPr>
          <a:xfrm>
            <a:off x="871805" y="3429000"/>
            <a:ext cx="1044838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2. </a:t>
            </a:r>
            <a:r>
              <a:rPr lang="en-US" sz="6000" b="1" dirty="0" err="1">
                <a:solidFill>
                  <a:srgbClr val="FF0000"/>
                </a:solidFill>
                <a:latin typeface="UTM Avo" panose="02040603050506020204" pitchFamily="18" charset="0"/>
              </a:rPr>
              <a:t>Hệ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thống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kĩ</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thuật</a:t>
            </a:r>
            <a:endParaRPr lang="en-US" sz="6000" b="1" dirty="0">
              <a:solidFill>
                <a:srgbClr val="FF0000"/>
              </a:solidFill>
              <a:latin typeface="UTM Avo" panose="02040603050506020204" pitchFamily="18" charset="0"/>
            </a:endParaRPr>
          </a:p>
        </p:txBody>
      </p:sp>
      <p:sp>
        <p:nvSpPr>
          <p:cNvPr id="4" name="Google Shape;88;p1">
            <a:extLst>
              <a:ext uri="{FF2B5EF4-FFF2-40B4-BE49-F238E27FC236}">
                <a16:creationId xmlns:a16="http://schemas.microsoft.com/office/drawing/2014/main" id="{5E531262-E7C2-EC59-D954-2597DFA21DB8}"/>
              </a:ext>
            </a:extLst>
          </p:cNvPr>
          <p:cNvSpPr txBox="1"/>
          <p:nvPr/>
        </p:nvSpPr>
        <p:spPr>
          <a:xfrm>
            <a:off x="8536215" y="4347"/>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b="0" i="0" u="none" strike="noStrike" cap="none" dirty="0" err="1">
                <a:solidFill>
                  <a:schemeClr val="lt1"/>
                </a:solidFill>
                <a:latin typeface="UTM Avo" panose="02040603050506020204" pitchFamily="18"/>
                <a:sym typeface="Arial"/>
              </a:rPr>
              <a:t>Công</a:t>
            </a:r>
            <a:r>
              <a:rPr lang="en-US" sz="3600" b="0" i="0" u="none" strike="noStrike" cap="none" dirty="0">
                <a:solidFill>
                  <a:schemeClr val="lt1"/>
                </a:solidFill>
                <a:latin typeface="UTM Avo" panose="02040603050506020204" pitchFamily="18"/>
                <a:sym typeface="Arial"/>
              </a:rPr>
              <a:t> </a:t>
            </a:r>
            <a:r>
              <a:rPr lang="en-US" sz="3600" b="0" i="0" u="none" strike="noStrike" cap="none" dirty="0" err="1">
                <a:solidFill>
                  <a:schemeClr val="lt1"/>
                </a:solidFill>
                <a:latin typeface="UTM Avo" panose="02040603050506020204" pitchFamily="18"/>
                <a:sym typeface="Arial"/>
              </a:rPr>
              <a:t>nghệ</a:t>
            </a:r>
            <a:r>
              <a:rPr lang="en-US" sz="3600" b="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9" name="Google Shape;91;p1">
            <a:extLst>
              <a:ext uri="{FF2B5EF4-FFF2-40B4-BE49-F238E27FC236}">
                <a16:creationId xmlns:a16="http://schemas.microsoft.com/office/drawing/2014/main" id="{C4E1C38D-6475-477A-6A82-A1B96C38A1EE}"/>
              </a:ext>
            </a:extLst>
          </p:cNvPr>
          <p:cNvSpPr txBox="1"/>
          <p:nvPr/>
        </p:nvSpPr>
        <p:spPr>
          <a:xfrm>
            <a:off x="8797632" y="650678"/>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0" i="0" u="none" strike="noStrike" cap="none" dirty="0" err="1">
                <a:solidFill>
                  <a:schemeClr val="lt1"/>
                </a:solidFill>
                <a:latin typeface="UTM Avo" panose="02040603050506020204" pitchFamily="18"/>
                <a:sym typeface="Arial"/>
              </a:rPr>
              <a:t>Thiết</a:t>
            </a:r>
            <a:r>
              <a:rPr lang="en-US" sz="1800" b="0" i="0" u="none" strike="noStrike" cap="none" dirty="0">
                <a:solidFill>
                  <a:schemeClr val="lt1"/>
                </a:solidFill>
                <a:latin typeface="UTM Avo" panose="02040603050506020204" pitchFamily="18"/>
                <a:sym typeface="Arial"/>
              </a:rPr>
              <a:t> </a:t>
            </a:r>
            <a:r>
              <a:rPr lang="en-US" sz="1800" b="0" i="0" u="none" strike="noStrike" cap="none" dirty="0" err="1">
                <a:solidFill>
                  <a:schemeClr val="lt1"/>
                </a:solidFill>
                <a:latin typeface="UTM Avo" panose="02040603050506020204" pitchFamily="18"/>
                <a:sym typeface="Arial"/>
              </a:rPr>
              <a:t>kế</a:t>
            </a:r>
            <a:r>
              <a:rPr lang="en-US" sz="1800" b="0" i="0" u="none" strike="noStrike" cap="none" dirty="0">
                <a:solidFill>
                  <a:schemeClr val="lt1"/>
                </a:solidFill>
                <a:latin typeface="UTM Avo" panose="02040603050506020204" pitchFamily="18"/>
                <a:sym typeface="Arial"/>
              </a:rPr>
              <a:t> </a:t>
            </a:r>
            <a:r>
              <a:rPr lang="en-US" sz="1800" b="0" i="0" u="none" strike="noStrike" cap="none" dirty="0" err="1">
                <a:solidFill>
                  <a:schemeClr val="lt1"/>
                </a:solidFill>
                <a:latin typeface="UTM Avo" panose="02040603050506020204" pitchFamily="18"/>
                <a:sym typeface="Arial"/>
              </a:rPr>
              <a:t>và</a:t>
            </a:r>
            <a:r>
              <a:rPr lang="en-US" sz="1800" b="0" i="0" u="none" strike="noStrike" cap="none" dirty="0">
                <a:solidFill>
                  <a:schemeClr val="lt1"/>
                </a:solidFill>
                <a:latin typeface="UTM Avo" panose="02040603050506020204" pitchFamily="18"/>
                <a:sym typeface="Arial"/>
              </a:rPr>
              <a:t> </a:t>
            </a:r>
            <a:r>
              <a:rPr lang="en-US" sz="1800" b="0" i="0" u="none" strike="noStrike" cap="none" dirty="0" err="1">
                <a:solidFill>
                  <a:schemeClr val="lt1"/>
                </a:solidFill>
                <a:latin typeface="UTM Avo" panose="02040603050506020204" pitchFamily="18"/>
                <a:sym typeface="Arial"/>
              </a:rPr>
              <a:t>công</a:t>
            </a:r>
            <a:r>
              <a:rPr lang="en-US" sz="1800" b="0" i="0" u="none" strike="noStrike" cap="none" dirty="0">
                <a:solidFill>
                  <a:schemeClr val="lt1"/>
                </a:solidFill>
                <a:latin typeface="UTM Avo" panose="02040603050506020204" pitchFamily="18"/>
                <a:sym typeface="Arial"/>
              </a:rPr>
              <a:t> </a:t>
            </a:r>
            <a:r>
              <a:rPr lang="en-US" sz="1800" b="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340128-C3CB-9A1B-C82C-CBA8B14E07C4}"/>
              </a:ext>
            </a:extLst>
          </p:cNvPr>
          <p:cNvSpPr txBox="1"/>
          <p:nvPr/>
        </p:nvSpPr>
        <p:spPr>
          <a:xfrm>
            <a:off x="841421" y="1496220"/>
            <a:ext cx="10509157" cy="1121846"/>
          </a:xfrm>
          <a:prstGeom prst="rect">
            <a:avLst/>
          </a:prstGeom>
          <a:noFill/>
        </p:spPr>
        <p:txBody>
          <a:bodyPr wrap="square">
            <a:spAutoFit/>
          </a:bodyPr>
          <a:lstStyle/>
          <a:p>
            <a:pPr algn="ctr">
              <a:lnSpc>
                <a:spcPct val="150000"/>
              </a:lnSpc>
              <a:spcBef>
                <a:spcPts val="195"/>
              </a:spcBef>
              <a:spcAft>
                <a:spcPts val="195"/>
              </a:spcAft>
            </a:pPr>
            <a:r>
              <a:rPr lang="fr-FR" sz="2400" dirty="0" err="1">
                <a:latin typeface="UTM Avo" panose="02040603050506020204" pitchFamily="18"/>
                <a:ea typeface="Times New Roman" panose="02020603050405020304" pitchFamily="18" charset="0"/>
                <a:cs typeface="Arial" panose="020B0604020202020204" pitchFamily="34" charset="0"/>
              </a:rPr>
              <a:t>Hãy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nêu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phân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trong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hệ</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thống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cấp</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nước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đình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tự</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động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2.1. </a:t>
            </a:r>
            <a:r>
              <a:rPr lang="fr-FR" sz="2400" dirty="0" err="1">
                <a:latin typeface="UTM Avo" panose="02040603050506020204" pitchFamily="18"/>
                <a:ea typeface="Times New Roman" panose="02020603050405020304" pitchFamily="18" charset="0"/>
                <a:cs typeface="Arial" panose="020B0604020202020204" pitchFamily="34" charset="0"/>
              </a:rPr>
              <a:t>Chúng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liên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kết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với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nhau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như</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thế</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nào</a:t>
            </a:r>
            <a:r>
              <a:rPr lang="fr-FR" sz="2400" dirty="0">
                <a:latin typeface="UTM Avo" panose="02040603050506020204" pitchFamily="18"/>
                <a:ea typeface="Times New Roman" panose="02020603050405020304" pitchFamily="18" charset="0"/>
                <a:cs typeface="Arial" panose="020B0604020202020204" pitchFamily="34" charset="0"/>
              </a:rPr>
              <a:t>? </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38F0A379-3C3E-431F-2A7D-19542D00884F}"/>
              </a:ext>
            </a:extLst>
          </p:cNvPr>
          <p:cNvSpPr txBox="1"/>
          <p:nvPr/>
        </p:nvSpPr>
        <p:spPr>
          <a:xfrm>
            <a:off x="4320846" y="3743036"/>
            <a:ext cx="7437044" cy="2229841"/>
          </a:xfrm>
          <a:prstGeom prst="rect">
            <a:avLst/>
          </a:prstGeom>
          <a:solidFill>
            <a:schemeClr val="accent6">
              <a:lumMod val="20000"/>
              <a:lumOff val="80000"/>
            </a:schemeClr>
          </a:solidFill>
          <a:ln>
            <a:solidFill>
              <a:schemeClr val="accent6">
                <a:lumMod val="75000"/>
              </a:schemeClr>
            </a:solidFill>
          </a:ln>
        </p:spPr>
        <p:txBody>
          <a:bodyPr wrap="square">
            <a:spAutoFit/>
          </a:bodyPr>
          <a:lstStyle/>
          <a:p>
            <a:pPr algn="just">
              <a:lnSpc>
                <a:spcPct val="150000"/>
              </a:lnSpc>
              <a:spcBef>
                <a:spcPts val="195"/>
              </a:spcBef>
              <a:spcAft>
                <a:spcPts val="195"/>
              </a:spcAft>
            </a:pPr>
            <a:r>
              <a:rPr lang="fr-FR" sz="2400" dirty="0" err="1">
                <a:latin typeface="UTM Avo" panose="02040603050506020204" pitchFamily="18"/>
                <a:ea typeface="Times New Roman" panose="02020603050405020304" pitchFamily="18" charset="0"/>
                <a:cs typeface="Arial" panose="020B0604020202020204" pitchFamily="34" charset="0"/>
              </a:rPr>
              <a:t>Mối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liên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kết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Liên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kết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từ</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bể</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nước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đến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nơi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dụng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bằng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đường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ống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bơm</a:t>
            </a:r>
            <a:r>
              <a:rPr lang="fr-FR" sz="2400" dirty="0">
                <a:latin typeface="UTM Avo" panose="02040603050506020204" pitchFamily="18"/>
                <a:ea typeface="Times New Roman" panose="02020603050405020304" pitchFamily="18" charset="0"/>
                <a:cs typeface="Arial" panose="020B0604020202020204" pitchFamily="34" charset="0"/>
              </a:rPr>
              <a:t>, van, </a:t>
            </a:r>
            <a:r>
              <a:rPr lang="fr-FR" sz="2400" dirty="0" err="1">
                <a:latin typeface="UTM Avo" panose="02040603050506020204" pitchFamily="18"/>
                <a:ea typeface="Times New Roman" panose="02020603050405020304" pitchFamily="18" charset="0"/>
                <a:cs typeface="Arial" panose="020B0604020202020204" pitchFamily="34" charset="0"/>
              </a:rPr>
              <a:t>liên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kết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mạch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điện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bằng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dây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dẫn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và</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thiết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bị</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điện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như</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aptomat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động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cơ</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máy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bơm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phao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điện</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AC6F9AD-24C0-3DAF-F8DC-2EBFFAACE29A}"/>
              </a:ext>
            </a:extLst>
          </p:cNvPr>
          <p:cNvPicPr>
            <a:picLocks noChangeAspect="1"/>
          </p:cNvPicPr>
          <p:nvPr/>
        </p:nvPicPr>
        <p:blipFill>
          <a:blip r:embed="rId3"/>
          <a:stretch>
            <a:fillRect/>
          </a:stretch>
        </p:blipFill>
        <p:spPr>
          <a:xfrm>
            <a:off x="841421" y="2744818"/>
            <a:ext cx="2607852" cy="4003022"/>
          </a:xfrm>
          <a:prstGeom prst="rect">
            <a:avLst/>
          </a:prstGeom>
        </p:spPr>
      </p:pic>
    </p:spTree>
    <p:extLst>
      <p:ext uri="{BB962C8B-B14F-4D97-AF65-F5344CB8AC3E}">
        <p14:creationId xmlns:p14="http://schemas.microsoft.com/office/powerpoint/2010/main" val="415149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8DDCD9B-F37B-0DD1-F148-7B83E0F1E218}"/>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9360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97;p34">
            <a:extLst>
              <a:ext uri="{FF2B5EF4-FFF2-40B4-BE49-F238E27FC236}">
                <a16:creationId xmlns:a16="http://schemas.microsoft.com/office/drawing/2014/main" id="{E38B9B3B-945C-59BE-CD7C-958F56D61962}"/>
              </a:ext>
            </a:extLst>
          </p:cNvPr>
          <p:cNvSpPr txBox="1">
            <a:spLocks/>
          </p:cNvSpPr>
          <p:nvPr/>
        </p:nvSpPr>
        <p:spPr>
          <a:xfrm>
            <a:off x="3619107" y="1728539"/>
            <a:ext cx="4953785" cy="372006"/>
          </a:xfrm>
          <a:prstGeom prst="rect">
            <a:avLst/>
          </a:prstGeom>
        </p:spPr>
        <p:txBody>
          <a:bodyPr spcFirstLastPara="1" wrap="square" lIns="59387" tIns="59387" rIns="59387" bIns="59387"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2800" b="1" dirty="0" err="1">
                <a:solidFill>
                  <a:srgbClr val="FF0000"/>
                </a:solidFill>
                <a:latin typeface="UTM Avo" panose="02040603050506020204" pitchFamily="18"/>
                <a:cs typeface="Arial" panose="020B0604020202020204" pitchFamily="34" charset="0"/>
              </a:rPr>
              <a:t>NỘI</a:t>
            </a:r>
            <a:r>
              <a:rPr lang="en-US" sz="2800" b="1" dirty="0">
                <a:solidFill>
                  <a:srgbClr val="FF0000"/>
                </a:solidFill>
                <a:latin typeface="UTM Avo" panose="02040603050506020204" pitchFamily="18"/>
                <a:cs typeface="Arial" panose="020B0604020202020204" pitchFamily="34" charset="0"/>
              </a:rPr>
              <a:t> DUNG </a:t>
            </a:r>
            <a:r>
              <a:rPr lang="en-US" sz="2800" b="1" dirty="0" err="1">
                <a:solidFill>
                  <a:srgbClr val="FF0000"/>
                </a:solidFill>
                <a:latin typeface="UTM Avo" panose="02040603050506020204" pitchFamily="18"/>
                <a:cs typeface="Arial" panose="020B0604020202020204" pitchFamily="34" charset="0"/>
              </a:rPr>
              <a:t>BÀI</a:t>
            </a:r>
            <a:r>
              <a:rPr lang="en-US" sz="2800" b="1" dirty="0">
                <a:solidFill>
                  <a:srgbClr val="FF0000"/>
                </a:solidFill>
                <a:latin typeface="UTM Avo" panose="02040603050506020204" pitchFamily="18"/>
                <a:cs typeface="Arial" panose="020B0604020202020204" pitchFamily="34" charset="0"/>
              </a:rPr>
              <a:t> </a:t>
            </a:r>
            <a:r>
              <a:rPr lang="en-US" sz="2800" b="1" dirty="0" err="1">
                <a:solidFill>
                  <a:srgbClr val="FF0000"/>
                </a:solidFill>
                <a:latin typeface="UTM Avo" panose="02040603050506020204" pitchFamily="18"/>
                <a:cs typeface="Arial" panose="020B0604020202020204" pitchFamily="34" charset="0"/>
              </a:rPr>
              <a:t>HỌC</a:t>
            </a:r>
            <a:endParaRPr lang="en-US" sz="2800" b="1" dirty="0">
              <a:solidFill>
                <a:srgbClr val="FF0000"/>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E2CF0CBA-6CAD-B697-1AE1-60ECFD4CB242}"/>
              </a:ext>
            </a:extLst>
          </p:cNvPr>
          <p:cNvSpPr txBox="1"/>
          <p:nvPr/>
        </p:nvSpPr>
        <p:spPr>
          <a:xfrm>
            <a:off x="3530153" y="2291019"/>
            <a:ext cx="2286275" cy="573234"/>
          </a:xfrm>
          <a:prstGeom prst="rect">
            <a:avLst/>
          </a:prstGeom>
          <a:noFill/>
        </p:spPr>
        <p:txBody>
          <a:bodyPr wrap="square">
            <a:spAutoFit/>
          </a:bodyPr>
          <a:lstStyle/>
          <a:p>
            <a:pPr algn="just">
              <a:lnSpc>
                <a:spcPct val="150000"/>
              </a:lnSpc>
              <a:spcBef>
                <a:spcPts val="195"/>
              </a:spcBef>
              <a:spcAft>
                <a:spcPts val="195"/>
              </a:spcAft>
            </a:pPr>
            <a:r>
              <a:rPr lang="fr-FR" sz="2400" b="1" dirty="0">
                <a:latin typeface="UTM Avo" panose="02040603050506020204" pitchFamily="18"/>
                <a:ea typeface="Times New Roman" panose="02020603050405020304" pitchFamily="18" charset="0"/>
                <a:cs typeface="Arial" panose="020B0604020202020204" pitchFamily="34" charset="0"/>
              </a:rPr>
              <a:t>I. </a:t>
            </a:r>
            <a:r>
              <a:rPr lang="fr-FR" sz="2400" b="1" dirty="0" err="1">
                <a:latin typeface="UTM Avo" panose="02040603050506020204" pitchFamily="18"/>
                <a:ea typeface="Times New Roman" panose="02020603050405020304" pitchFamily="18" charset="0"/>
                <a:cs typeface="Arial" panose="020B0604020202020204" pitchFamily="34" charset="0"/>
              </a:rPr>
              <a:t>Khái</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niệm</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CE28A1C1-7AEB-54D5-67AF-022CF8878B91}"/>
              </a:ext>
            </a:extLst>
          </p:cNvPr>
          <p:cNvSpPr/>
          <p:nvPr/>
        </p:nvSpPr>
        <p:spPr>
          <a:xfrm>
            <a:off x="3396985" y="2279467"/>
            <a:ext cx="5398029" cy="692957"/>
          </a:xfrm>
          <a:prstGeom prst="rect">
            <a:avLst/>
          </a:prstGeom>
          <a:noFill/>
          <a:ln>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5" name="TextBox 4">
            <a:extLst>
              <a:ext uri="{FF2B5EF4-FFF2-40B4-BE49-F238E27FC236}">
                <a16:creationId xmlns:a16="http://schemas.microsoft.com/office/drawing/2014/main" id="{7197831E-87A8-0B50-46A3-4531610253AC}"/>
              </a:ext>
            </a:extLst>
          </p:cNvPr>
          <p:cNvSpPr txBox="1"/>
          <p:nvPr/>
        </p:nvSpPr>
        <p:spPr>
          <a:xfrm>
            <a:off x="3430156" y="3242949"/>
            <a:ext cx="5652958" cy="573234"/>
          </a:xfrm>
          <a:prstGeom prst="rect">
            <a:avLst/>
          </a:prstGeom>
          <a:noFill/>
        </p:spPr>
        <p:txBody>
          <a:bodyPr wrap="square">
            <a:spAutoFit/>
          </a:bodyPr>
          <a:lstStyle/>
          <a:p>
            <a:pPr algn="just">
              <a:lnSpc>
                <a:spcPct val="150000"/>
              </a:lnSpc>
              <a:spcBef>
                <a:spcPts val="195"/>
              </a:spcBef>
              <a:spcAft>
                <a:spcPts val="195"/>
              </a:spcAft>
            </a:pPr>
            <a:r>
              <a:rPr lang="fr-FR" sz="2400" b="1" dirty="0">
                <a:latin typeface="UTM Avo" panose="02040603050506020204" pitchFamily="18"/>
                <a:ea typeface="Times New Roman" panose="02020603050405020304" pitchFamily="18" charset="0"/>
                <a:cs typeface="Arial" panose="020B0604020202020204" pitchFamily="34" charset="0"/>
              </a:rPr>
              <a:t>II. </a:t>
            </a:r>
            <a:r>
              <a:rPr lang="fr-FR" sz="2400" b="1" dirty="0" err="1">
                <a:latin typeface="UTM Avo" panose="02040603050506020204" pitchFamily="18"/>
                <a:ea typeface="Times New Roman" panose="02020603050405020304" pitchFamily="18" charset="0"/>
                <a:cs typeface="Arial" panose="020B0604020202020204" pitchFamily="34" charset="0"/>
              </a:rPr>
              <a:t>Cấu</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trúc</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của</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hệ</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thống</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kĩ</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thuật</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A18A8128-F6C9-7337-E456-E27BAACB5798}"/>
              </a:ext>
            </a:extLst>
          </p:cNvPr>
          <p:cNvSpPr/>
          <p:nvPr/>
        </p:nvSpPr>
        <p:spPr>
          <a:xfrm>
            <a:off x="3396985" y="3182405"/>
            <a:ext cx="5398030" cy="692957"/>
          </a:xfrm>
          <a:prstGeom prst="rect">
            <a:avLst/>
          </a:prstGeom>
          <a:noFill/>
          <a:ln>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pic>
        <p:nvPicPr>
          <p:cNvPr id="7" name="Picture 12">
            <a:extLst>
              <a:ext uri="{FF2B5EF4-FFF2-40B4-BE49-F238E27FC236}">
                <a16:creationId xmlns:a16="http://schemas.microsoft.com/office/drawing/2014/main" id="{69A450BF-D089-3E39-BEC2-BF5D24368F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444380" y="4029232"/>
            <a:ext cx="3303233" cy="2828768"/>
          </a:xfrm>
          <a:prstGeom prst="rect">
            <a:avLst/>
          </a:prstGeom>
        </p:spPr>
      </p:pic>
    </p:spTree>
    <p:extLst>
      <p:ext uri="{BB962C8B-B14F-4D97-AF65-F5344CB8AC3E}">
        <p14:creationId xmlns:p14="http://schemas.microsoft.com/office/powerpoint/2010/main" val="255207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41006F5-9949-32BE-DFB3-6527E0460FF9}"/>
              </a:ext>
            </a:extLst>
          </p:cNvPr>
          <p:cNvSpPr txBox="1"/>
          <p:nvPr/>
        </p:nvSpPr>
        <p:spPr>
          <a:xfrm>
            <a:off x="820527" y="1863424"/>
            <a:ext cx="10550944" cy="2117824"/>
          </a:xfrm>
          <a:prstGeom prst="rect">
            <a:avLst/>
          </a:prstGeom>
          <a:noFill/>
        </p:spPr>
        <p:txBody>
          <a:bodyPr wrap="square">
            <a:spAutoFit/>
          </a:bodyPr>
          <a:lstStyle/>
          <a:p>
            <a:pPr marL="296997" indent="-296997" algn="just">
              <a:lnSpc>
                <a:spcPct val="150000"/>
              </a:lnSpc>
              <a:buFont typeface="Courier New" panose="02070309020205020404" pitchFamily="49" charset="0"/>
              <a:buChar char="o"/>
            </a:pPr>
            <a:r>
              <a:rPr lang="fr-FR" sz="2200" b="1" dirty="0" err="1">
                <a:latin typeface="UTM Avo" panose="02040603050506020204" pitchFamily="18"/>
                <a:ea typeface="Times New Roman" panose="02020603050405020304" pitchFamily="18" charset="0"/>
                <a:cs typeface="Arial" panose="020B0604020202020204" pitchFamily="34" charset="0"/>
              </a:rPr>
              <a:t>Hệ</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b="1" dirty="0" err="1">
                <a:latin typeface="UTM Avo" panose="02040603050506020204" pitchFamily="18"/>
                <a:ea typeface="Times New Roman" panose="02020603050405020304" pitchFamily="18" charset="0"/>
                <a:cs typeface="Arial" panose="020B0604020202020204" pitchFamily="34" charset="0"/>
              </a:rPr>
              <a:t>thống</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b="1" dirty="0" err="1">
                <a:latin typeface="UTM Avo" panose="02040603050506020204" pitchFamily="18"/>
                <a:ea typeface="Times New Roman" panose="02020603050405020304" pitchFamily="18" charset="0"/>
                <a:cs typeface="Arial" panose="020B0604020202020204" pitchFamily="34" charset="0"/>
              </a:rPr>
              <a:t>kĩ</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b="1" dirty="0" err="1">
                <a:latin typeface="UTM Avo" panose="02040603050506020204" pitchFamily="18"/>
                <a:ea typeface="Times New Roman" panose="02020603050405020304" pitchFamily="18" charset="0"/>
                <a:cs typeface="Arial" panose="020B0604020202020204" pitchFamily="34" charset="0"/>
              </a:rPr>
              <a:t>thuật</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dirty="0">
                <a:latin typeface="UTM Avo" panose="02040603050506020204" pitchFamily="18"/>
                <a:ea typeface="Times New Roman" panose="02020603050405020304" pitchFamily="18" charset="0"/>
                <a:cs typeface="Arial" panose="020B0604020202020204" pitchFamily="34" charset="0"/>
              </a:rPr>
              <a:t>là </a:t>
            </a:r>
            <a:r>
              <a:rPr lang="fr-FR" sz="2200" dirty="0" err="1">
                <a:latin typeface="UTM Avo" panose="02040603050506020204" pitchFamily="18"/>
                <a:ea typeface="Times New Roman" panose="02020603050405020304" pitchFamily="18" charset="0"/>
                <a:cs typeface="Arial" panose="020B0604020202020204" pitchFamily="34" charset="0"/>
              </a:rPr>
              <a:t>một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tập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hợp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chi </a:t>
            </a:r>
            <a:r>
              <a:rPr lang="fr-FR" sz="2200" dirty="0" err="1">
                <a:latin typeface="UTM Avo" panose="02040603050506020204" pitchFamily="18"/>
                <a:ea typeface="Times New Roman" panose="02020603050405020304" pitchFamily="18" charset="0"/>
                <a:cs typeface="Arial" panose="020B0604020202020204" pitchFamily="34" charset="0"/>
              </a:rPr>
              <a:t>tiết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bộ</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phận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máy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thiết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bị</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mối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liên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nhau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nhằm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thực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nhiệm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nhất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định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Một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thống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phức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tạp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thể</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được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cấu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tạo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từ</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nhiều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thống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con.</a:t>
            </a:r>
            <a:endParaRPr lang="en-US" sz="2200" dirty="0">
              <a:latin typeface="UTM Avo" panose="02040603050506020204" pitchFamily="18"/>
              <a:cs typeface="Arial" panose="020B0604020202020204" pitchFamily="34" charset="0"/>
            </a:endParaRPr>
          </a:p>
        </p:txBody>
      </p:sp>
      <p:sp>
        <p:nvSpPr>
          <p:cNvPr id="14" name="Oval 13">
            <a:extLst>
              <a:ext uri="{FF2B5EF4-FFF2-40B4-BE49-F238E27FC236}">
                <a16:creationId xmlns:a16="http://schemas.microsoft.com/office/drawing/2014/main" id="{07CC1B26-84DD-6F9D-C0D7-694703F14B98}"/>
              </a:ext>
            </a:extLst>
          </p:cNvPr>
          <p:cNvSpPr/>
          <p:nvPr/>
        </p:nvSpPr>
        <p:spPr>
          <a:xfrm>
            <a:off x="2324785" y="3981248"/>
            <a:ext cx="3019313" cy="2754292"/>
          </a:xfrm>
          <a:prstGeom prst="ellipse">
            <a:avLst/>
          </a:prstGeom>
          <a:blipFill>
            <a:blip r:embed="rId3"/>
            <a:stretch>
              <a:fillRect/>
            </a:stretch>
          </a:blip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solidFill>
                <a:schemeClr val="tx1"/>
              </a:solidFill>
              <a:latin typeface="UTM Avo" panose="02040603050506020204" pitchFamily="18"/>
            </a:endParaRPr>
          </a:p>
        </p:txBody>
      </p:sp>
      <p:sp>
        <p:nvSpPr>
          <p:cNvPr id="15" name="Oval 14">
            <a:extLst>
              <a:ext uri="{FF2B5EF4-FFF2-40B4-BE49-F238E27FC236}">
                <a16:creationId xmlns:a16="http://schemas.microsoft.com/office/drawing/2014/main" id="{442A04AA-E059-503E-13FF-AB8F12B46398}"/>
              </a:ext>
            </a:extLst>
          </p:cNvPr>
          <p:cNvSpPr/>
          <p:nvPr/>
        </p:nvSpPr>
        <p:spPr>
          <a:xfrm>
            <a:off x="6658025" y="3941866"/>
            <a:ext cx="3209190" cy="2754292"/>
          </a:xfrm>
          <a:prstGeom prst="ellipse">
            <a:avLst/>
          </a:prstGeom>
          <a:blipFill>
            <a:blip r:embed="rId4"/>
            <a:stretch>
              <a:fillRect/>
            </a:stretch>
          </a:blip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solidFill>
                <a:schemeClr val="tx1"/>
              </a:solidFill>
              <a:latin typeface="UTM Avo" panose="02040603050506020204" pitchFamily="18"/>
            </a:endParaRPr>
          </a:p>
        </p:txBody>
      </p:sp>
      <p:sp>
        <p:nvSpPr>
          <p:cNvPr id="16" name="TextBox 15">
            <a:extLst>
              <a:ext uri="{FF2B5EF4-FFF2-40B4-BE49-F238E27FC236}">
                <a16:creationId xmlns:a16="http://schemas.microsoft.com/office/drawing/2014/main" id="{D28F2A20-D9EE-A632-B30A-588BD9579898}"/>
              </a:ext>
            </a:extLst>
          </p:cNvPr>
          <p:cNvSpPr txBox="1"/>
          <p:nvPr/>
        </p:nvSpPr>
        <p:spPr>
          <a:xfrm>
            <a:off x="4952862" y="1436034"/>
            <a:ext cx="2286275" cy="552459"/>
          </a:xfrm>
          <a:prstGeom prst="rect">
            <a:avLst/>
          </a:prstGeom>
          <a:noFill/>
        </p:spPr>
        <p:txBody>
          <a:bodyPr wrap="square">
            <a:spAutoFit/>
          </a:bodyPr>
          <a:lstStyle/>
          <a:p>
            <a:pPr algn="ctr">
              <a:lnSpc>
                <a:spcPct val="150000"/>
              </a:lnSpc>
              <a:spcBef>
                <a:spcPts val="195"/>
              </a:spcBef>
              <a:spcAft>
                <a:spcPts val="195"/>
              </a:spcAft>
            </a:pPr>
            <a:r>
              <a:rPr lang="fr-FR" sz="2200" b="1" dirty="0">
                <a:latin typeface="UTM Avo" panose="02040603050506020204" pitchFamily="18"/>
                <a:ea typeface="Times New Roman" panose="02020603050405020304" pitchFamily="18" charset="0"/>
                <a:cs typeface="Arial" panose="020B0604020202020204" pitchFamily="34" charset="0"/>
              </a:rPr>
              <a:t>I. KHÁI NIỆM</a:t>
            </a:r>
            <a:endParaRPr lang="en-US" sz="22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042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BD7C5D-60AA-0236-0A9D-9BD94F49D960}"/>
              </a:ext>
            </a:extLst>
          </p:cNvPr>
          <p:cNvSpPr/>
          <p:nvPr/>
        </p:nvSpPr>
        <p:spPr>
          <a:xfrm>
            <a:off x="1155879" y="416280"/>
            <a:ext cx="2195349" cy="589401"/>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
              <a:solidFill>
                <a:schemeClr val="tx1"/>
              </a:solidFill>
            </a:endParaRPr>
          </a:p>
        </p:txBody>
      </p:sp>
      <p:sp>
        <p:nvSpPr>
          <p:cNvPr id="5" name="TextBox 4">
            <a:extLst>
              <a:ext uri="{FF2B5EF4-FFF2-40B4-BE49-F238E27FC236}">
                <a16:creationId xmlns:a16="http://schemas.microsoft.com/office/drawing/2014/main" id="{F86EF111-55BD-03CA-F00E-95FEA9B83717}"/>
              </a:ext>
            </a:extLst>
          </p:cNvPr>
          <p:cNvSpPr txBox="1"/>
          <p:nvPr/>
        </p:nvSpPr>
        <p:spPr>
          <a:xfrm>
            <a:off x="659216" y="1846709"/>
            <a:ext cx="7007629" cy="3943131"/>
          </a:xfrm>
          <a:prstGeom prst="rect">
            <a:avLst/>
          </a:prstGeom>
          <a:noFill/>
        </p:spPr>
        <p:txBody>
          <a:bodyPr wrap="square">
            <a:spAutoFit/>
          </a:bodyPr>
          <a:lstStyle/>
          <a:p>
            <a:pPr marL="296997" indent="-296997" algn="just">
              <a:lnSpc>
                <a:spcPct val="150000"/>
              </a:lnSpc>
              <a:spcBef>
                <a:spcPts val="195"/>
              </a:spcBef>
              <a:spcAft>
                <a:spcPts val="195"/>
              </a:spcAft>
              <a:buFont typeface="Courier New" panose="02070309020205020404" pitchFamily="49" charset="0"/>
              <a:buChar char="o"/>
            </a:pPr>
            <a:r>
              <a:rPr lang="fr-FR" sz="2400" dirty="0" err="1">
                <a:latin typeface="UTM Avo" panose="02040603050506020204" pitchFamily="18"/>
                <a:ea typeface="Times New Roman" panose="02020603050405020304" pitchFamily="18" charset="0"/>
                <a:cs typeface="Arial" panose="020B0604020202020204" pitchFamily="34" charset="0"/>
              </a:rPr>
              <a:t>Ví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dụ</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Hệ</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thống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điều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khiển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cấp</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nước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đình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tự</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động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2.1 là </a:t>
            </a:r>
            <a:r>
              <a:rPr lang="fr-FR" sz="2400" dirty="0" err="1">
                <a:latin typeface="UTM Avo" panose="02040603050506020204" pitchFamily="18"/>
                <a:ea typeface="Times New Roman" panose="02020603050405020304" pitchFamily="18" charset="0"/>
                <a:cs typeface="Arial" panose="020B0604020202020204" pitchFamily="34" charset="0"/>
              </a:rPr>
              <a:t>một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hệ</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thống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kĩ</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thuật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Nhiệm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vụ</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của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hệ</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thống</a:t>
            </a:r>
            <a:r>
              <a:rPr lang="fr-FR" sz="2400" dirty="0">
                <a:latin typeface="UTM Avo" panose="02040603050506020204" pitchFamily="18"/>
                <a:ea typeface="Times New Roman" panose="02020603050405020304" pitchFamily="18" charset="0"/>
                <a:cs typeface="Arial" panose="020B0604020202020204" pitchFamily="34" charset="0"/>
              </a:rPr>
              <a:t> là </a:t>
            </a:r>
            <a:r>
              <a:rPr lang="fr-FR" sz="2400" dirty="0" err="1">
                <a:latin typeface="UTM Avo" panose="02040603050506020204" pitchFamily="18"/>
                <a:ea typeface="Times New Roman" panose="02020603050405020304" pitchFamily="18" charset="0"/>
                <a:cs typeface="Arial" panose="020B0604020202020204" pitchFamily="34" charset="0"/>
              </a:rPr>
              <a:t>cấp</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nước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sinh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hoạt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đình</a:t>
            </a:r>
            <a:r>
              <a:rPr lang="fr-FR" sz="2400" dirty="0">
                <a:latin typeface="UTM Avo" panose="02040603050506020204" pitchFamily="18"/>
                <a:ea typeface="Times New Roman" panose="02020603050405020304" pitchFamily="18" charset="0"/>
                <a:cs typeface="Arial" panose="020B0604020202020204" pitchFamily="34" charset="0"/>
              </a:rPr>
              <a:t>. </a:t>
            </a:r>
          </a:p>
          <a:p>
            <a:pPr marL="296997" indent="-296997" algn="just">
              <a:lnSpc>
                <a:spcPct val="150000"/>
              </a:lnSpc>
              <a:spcBef>
                <a:spcPts val="195"/>
              </a:spcBef>
              <a:spcAft>
                <a:spcPts val="195"/>
              </a:spcAft>
              <a:buFont typeface="Courier New" panose="02070309020205020404" pitchFamily="49" charset="0"/>
              <a:buChar char="o"/>
            </a:pPr>
            <a:r>
              <a:rPr lang="fr-FR" sz="2400" dirty="0" err="1">
                <a:latin typeface="UTM Avo" panose="02040603050506020204" pitchFamily="18"/>
                <a:ea typeface="Times New Roman" panose="02020603050405020304" pitchFamily="18" charset="0"/>
                <a:cs typeface="Arial" panose="020B0604020202020204" pitchFamily="34" charset="0"/>
              </a:rPr>
              <a:t>Hệ</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thống</a:t>
            </a:r>
            <a:r>
              <a:rPr lang="fr-FR" sz="2400" dirty="0">
                <a:latin typeface="UTM Avo" panose="02040603050506020204" pitchFamily="18"/>
                <a:ea typeface="Times New Roman" panose="02020603050405020304" pitchFamily="18" charset="0"/>
                <a:cs typeface="Arial" panose="020B0604020202020204" pitchFamily="34" charset="0"/>
              </a:rPr>
              <a:t> bao </a:t>
            </a:r>
            <a:r>
              <a:rPr lang="fr-FR" sz="2400" dirty="0" err="1">
                <a:latin typeface="UTM Avo" panose="02040603050506020204" pitchFamily="18"/>
                <a:ea typeface="Times New Roman" panose="02020603050405020304" pitchFamily="18" charset="0"/>
                <a:cs typeface="Arial" panose="020B0604020202020204" pitchFamily="34" charset="0"/>
              </a:rPr>
              <a:t>gồm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phần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cơ</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như</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dây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điện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phao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tiếp</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điểm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điện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aptomat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máy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bơm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nước</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7156BF3-9DE8-BD09-17C7-FF335D4263E9}"/>
              </a:ext>
            </a:extLst>
          </p:cNvPr>
          <p:cNvPicPr>
            <a:picLocks noChangeAspect="1"/>
          </p:cNvPicPr>
          <p:nvPr/>
        </p:nvPicPr>
        <p:blipFill>
          <a:blip r:embed="rId3"/>
          <a:stretch>
            <a:fillRect/>
          </a:stretch>
        </p:blipFill>
        <p:spPr>
          <a:xfrm>
            <a:off x="8056238" y="1150045"/>
            <a:ext cx="3476546" cy="5336458"/>
          </a:xfrm>
          <a:prstGeom prst="rect">
            <a:avLst/>
          </a:prstGeom>
        </p:spPr>
      </p:pic>
    </p:spTree>
    <p:extLst>
      <p:ext uri="{BB962C8B-B14F-4D97-AF65-F5344CB8AC3E}">
        <p14:creationId xmlns:p14="http://schemas.microsoft.com/office/powerpoint/2010/main" val="127810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CA33DE-98BE-4FA8-5621-C28E8A67016E}"/>
              </a:ext>
            </a:extLst>
          </p:cNvPr>
          <p:cNvSpPr/>
          <p:nvPr/>
        </p:nvSpPr>
        <p:spPr>
          <a:xfrm>
            <a:off x="1155879" y="416280"/>
            <a:ext cx="2195349" cy="589401"/>
          </a:xfrm>
          <a:prstGeom prst="rect">
            <a:avLst/>
          </a:prstGeom>
          <a:no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
              <a:solidFill>
                <a:schemeClr val="tx1"/>
              </a:solidFill>
            </a:endParaRPr>
          </a:p>
        </p:txBody>
      </p:sp>
      <p:sp>
        <p:nvSpPr>
          <p:cNvPr id="5" name="TextBox 4">
            <a:extLst>
              <a:ext uri="{FF2B5EF4-FFF2-40B4-BE49-F238E27FC236}">
                <a16:creationId xmlns:a16="http://schemas.microsoft.com/office/drawing/2014/main" id="{868FDF55-3921-BA78-C444-894637941BE8}"/>
              </a:ext>
            </a:extLst>
          </p:cNvPr>
          <p:cNvSpPr txBox="1"/>
          <p:nvPr/>
        </p:nvSpPr>
        <p:spPr>
          <a:xfrm>
            <a:off x="659216" y="1894830"/>
            <a:ext cx="6954989" cy="3846887"/>
          </a:xfrm>
          <a:prstGeom prst="rect">
            <a:avLst/>
          </a:prstGeom>
          <a:noFill/>
        </p:spPr>
        <p:txBody>
          <a:bodyPr wrap="square">
            <a:spAutoFit/>
          </a:bodyPr>
          <a:lstStyle/>
          <a:p>
            <a:pPr marL="296997" indent="-296997" algn="just">
              <a:lnSpc>
                <a:spcPct val="150000"/>
              </a:lnSpc>
              <a:spcBef>
                <a:spcPts val="195"/>
              </a:spcBef>
              <a:spcAft>
                <a:spcPts val="195"/>
              </a:spcAft>
              <a:buFont typeface="Courier New" panose="02070309020205020404" pitchFamily="49" charset="0"/>
              <a:buChar char="o"/>
            </a:pPr>
            <a:r>
              <a:rPr lang="vi-VN" sz="2339" dirty="0">
                <a:latin typeface="UTM Avo" panose="02040603050506020204" pitchFamily="18"/>
              </a:rPr>
              <a:t>Liên kết giữa các phần tử trong hệ thống: Liên kết </a:t>
            </a:r>
            <a:r>
              <a:rPr lang="en-US" sz="2339" dirty="0" err="1">
                <a:latin typeface="UTM Avo" panose="02040603050506020204" pitchFamily="18"/>
              </a:rPr>
              <a:t>cơ</a:t>
            </a:r>
            <a:r>
              <a:rPr lang="en-US" sz="2339" dirty="0">
                <a:latin typeface="UTM Avo" panose="02040603050506020204" pitchFamily="18"/>
              </a:rPr>
              <a:t> </a:t>
            </a:r>
            <a:r>
              <a:rPr lang="vi-VN" sz="2339" dirty="0">
                <a:latin typeface="UTM Avo" panose="02040603050506020204" pitchFamily="18"/>
              </a:rPr>
              <a:t>khí giữa bể nước trên cao và bể ngầm thông qua các phần tử như: đường ống, van,</a:t>
            </a:r>
            <a:r>
              <a:rPr lang="en-US" sz="2339" dirty="0">
                <a:latin typeface="UTM Avo" panose="02040603050506020204" pitchFamily="18"/>
              </a:rPr>
              <a:t> </a:t>
            </a:r>
            <a:r>
              <a:rPr lang="en-US" sz="2339" dirty="0" err="1">
                <a:latin typeface="UTM Avo" panose="02040603050506020204" pitchFamily="18"/>
              </a:rPr>
              <a:t>bơm</a:t>
            </a:r>
            <a:r>
              <a:rPr lang="vi-VN" sz="2339" dirty="0">
                <a:latin typeface="UTM Avo" panose="02040603050506020204" pitchFamily="18"/>
              </a:rPr>
              <a:t>,…</a:t>
            </a:r>
            <a:endParaRPr lang="en-US" sz="2339" dirty="0">
              <a:latin typeface="UTM Avo" panose="02040603050506020204" pitchFamily="18"/>
            </a:endParaRPr>
          </a:p>
          <a:p>
            <a:pPr marL="296997" indent="-296997" algn="just">
              <a:lnSpc>
                <a:spcPct val="150000"/>
              </a:lnSpc>
              <a:spcBef>
                <a:spcPts val="195"/>
              </a:spcBef>
              <a:spcAft>
                <a:spcPts val="195"/>
              </a:spcAft>
              <a:buFont typeface="Courier New" panose="02070309020205020404" pitchFamily="49" charset="0"/>
              <a:buChar char="o"/>
            </a:pPr>
            <a:r>
              <a:rPr lang="vi-VN" sz="2339" dirty="0">
                <a:latin typeface="UTM Avo" panose="02040603050506020204" pitchFamily="18"/>
              </a:rPr>
              <a:t>Liên kết điện giữa các phần tử như: aptomat, máy </a:t>
            </a:r>
            <a:r>
              <a:rPr lang="en-US" sz="2339" dirty="0" err="1">
                <a:latin typeface="UTM Avo" panose="02040603050506020204" pitchFamily="18"/>
              </a:rPr>
              <a:t>bơm</a:t>
            </a:r>
            <a:r>
              <a:rPr lang="vi-VN" sz="2339" dirty="0">
                <a:latin typeface="UTM Avo" panose="02040603050506020204" pitchFamily="18"/>
              </a:rPr>
              <a:t>, các phao điện qua đường dây điện,…</a:t>
            </a:r>
            <a:endParaRPr lang="en-US" sz="2209" dirty="0">
              <a:latin typeface="UTM Avo" panose="02040603050506020204" pitchFamily="18"/>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81CFEA7-EBE5-1F5D-73F0-22199A9665A0}"/>
              </a:ext>
            </a:extLst>
          </p:cNvPr>
          <p:cNvPicPr>
            <a:picLocks noChangeAspect="1"/>
          </p:cNvPicPr>
          <p:nvPr/>
        </p:nvPicPr>
        <p:blipFill>
          <a:blip r:embed="rId3"/>
          <a:stretch>
            <a:fillRect/>
          </a:stretch>
        </p:blipFill>
        <p:spPr>
          <a:xfrm>
            <a:off x="8056238" y="1150045"/>
            <a:ext cx="3476546" cy="5336458"/>
          </a:xfrm>
          <a:prstGeom prst="rect">
            <a:avLst/>
          </a:prstGeom>
        </p:spPr>
      </p:pic>
    </p:spTree>
    <p:extLst>
      <p:ext uri="{BB962C8B-B14F-4D97-AF65-F5344CB8AC3E}">
        <p14:creationId xmlns:p14="http://schemas.microsoft.com/office/powerpoint/2010/main" val="166654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FBFD32-E343-E05A-4F9F-BD92270737AD}"/>
              </a:ext>
            </a:extLst>
          </p:cNvPr>
          <p:cNvSpPr txBox="1"/>
          <p:nvPr/>
        </p:nvSpPr>
        <p:spPr>
          <a:xfrm>
            <a:off x="2931493" y="1574773"/>
            <a:ext cx="6016271" cy="533159"/>
          </a:xfrm>
          <a:prstGeom prst="rect">
            <a:avLst/>
          </a:prstGeom>
          <a:noFill/>
        </p:spPr>
        <p:txBody>
          <a:bodyPr wrap="square">
            <a:spAutoFit/>
          </a:bodyPr>
          <a:lstStyle/>
          <a:p>
            <a:pPr algn="ctr">
              <a:lnSpc>
                <a:spcPct val="150000"/>
              </a:lnSpc>
              <a:spcBef>
                <a:spcPts val="195"/>
              </a:spcBef>
              <a:spcAft>
                <a:spcPts val="195"/>
              </a:spcAft>
            </a:pPr>
            <a:r>
              <a:rPr lang="fr-FR" sz="2200" b="1" dirty="0">
                <a:latin typeface="UTM Avo" panose="02040603050506020204" pitchFamily="18"/>
                <a:ea typeface="Times New Roman" panose="02020603050405020304" pitchFamily="18" charset="0"/>
                <a:cs typeface="Arial" panose="020B0604020202020204" pitchFamily="34" charset="0"/>
              </a:rPr>
              <a:t>II. CẤU TRÚC CỦA HỆ THỐNG KĨ THUẬT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6010476A-8D57-5C5F-64AE-2605E8B9F666}"/>
              </a:ext>
            </a:extLst>
          </p:cNvPr>
          <p:cNvSpPr txBox="1"/>
          <p:nvPr/>
        </p:nvSpPr>
        <p:spPr>
          <a:xfrm>
            <a:off x="1858167" y="2176099"/>
            <a:ext cx="8475666" cy="1087349"/>
          </a:xfrm>
          <a:prstGeom prst="rect">
            <a:avLst/>
          </a:prstGeom>
          <a:noFill/>
          <a:ln w="19050">
            <a:solidFill>
              <a:schemeClr val="tx1"/>
            </a:solidFill>
          </a:ln>
        </p:spPr>
        <p:txBody>
          <a:bodyPr wrap="square">
            <a:spAutoFit/>
          </a:bodyPr>
          <a:lstStyle/>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Cấu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trúc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thống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gồm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những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nào</a:t>
            </a:r>
            <a:r>
              <a:rPr lang="fr-FR" sz="2200" dirty="0">
                <a:latin typeface="UTM Avo" panose="02040603050506020204" pitchFamily="18"/>
                <a:ea typeface="Times New Roman" panose="02020603050405020304" pitchFamily="18" charset="0"/>
                <a:cs typeface="Arial" panose="020B0604020202020204" pitchFamily="34" charset="0"/>
              </a:rPr>
              <a:t>? </a:t>
            </a:r>
          </a:p>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Nêu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nhiệm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mỗi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40A1971A-3983-77F7-A298-65299CFC5315}"/>
              </a:ext>
            </a:extLst>
          </p:cNvPr>
          <p:cNvSpPr txBox="1"/>
          <p:nvPr/>
        </p:nvSpPr>
        <p:spPr>
          <a:xfrm>
            <a:off x="1725586" y="4669170"/>
            <a:ext cx="8740573" cy="1543884"/>
          </a:xfrm>
          <a:prstGeom prst="rect">
            <a:avLst/>
          </a:prstGeom>
          <a:noFill/>
        </p:spPr>
        <p:txBody>
          <a:bodyPr wrap="square">
            <a:spAutoFit/>
          </a:bodyPr>
          <a:lstStyle/>
          <a:p>
            <a:pPr marL="296997" indent="-296997" algn="just">
              <a:lnSpc>
                <a:spcPct val="150000"/>
              </a:lnSpc>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từ</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đầu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vai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trò</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nhận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thông</a:t>
            </a:r>
            <a:r>
              <a:rPr lang="fr-FR" sz="2200" dirty="0">
                <a:latin typeface="UTM Avo" panose="02040603050506020204" pitchFamily="18"/>
                <a:ea typeface="Times New Roman" panose="02020603050405020304" pitchFamily="18" charset="0"/>
                <a:cs typeface="Arial" panose="020B0604020202020204" pitchFamily="34" charset="0"/>
              </a:rPr>
              <a:t> tin </a:t>
            </a:r>
            <a:r>
              <a:rPr lang="fr-FR" sz="2200" dirty="0" err="1">
                <a:latin typeface="UTM Avo" panose="02040603050506020204" pitchFamily="18"/>
                <a:ea typeface="Times New Roman" panose="02020603050405020304" pitchFamily="18" charset="0"/>
                <a:cs typeface="Arial" panose="020B0604020202020204" pitchFamily="34" charset="0"/>
              </a:rPr>
              <a:t>từ</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hoặc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tư</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thân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thống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Thường</a:t>
            </a:r>
            <a:r>
              <a:rPr lang="fr-FR" sz="2200" dirty="0">
                <a:latin typeface="UTM Avo" panose="02040603050506020204" pitchFamily="18"/>
                <a:ea typeface="Times New Roman" panose="02020603050405020304" pitchFamily="18" charset="0"/>
                <a:cs typeface="Arial" panose="020B0604020202020204" pitchFamily="34" charset="0"/>
              </a:rPr>
              <a:t> là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cảm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biến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hoặc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tay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quay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gạt</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D4F4835C-4688-8E58-8B4D-1C07AC76A83A}"/>
              </a:ext>
            </a:extLst>
          </p:cNvPr>
          <p:cNvPicPr>
            <a:picLocks noChangeAspect="1"/>
          </p:cNvPicPr>
          <p:nvPr/>
        </p:nvPicPr>
        <p:blipFill>
          <a:blip r:embed="rId3"/>
          <a:stretch>
            <a:fillRect/>
          </a:stretch>
        </p:blipFill>
        <p:spPr>
          <a:xfrm>
            <a:off x="1659704" y="3315329"/>
            <a:ext cx="8872339" cy="1353841"/>
          </a:xfrm>
          <a:prstGeom prst="rect">
            <a:avLst/>
          </a:prstGeom>
        </p:spPr>
      </p:pic>
    </p:spTree>
    <p:extLst>
      <p:ext uri="{BB962C8B-B14F-4D97-AF65-F5344CB8AC3E}">
        <p14:creationId xmlns:p14="http://schemas.microsoft.com/office/powerpoint/2010/main" val="150063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FBFD32-E343-E05A-4F9F-BD92270737AD}"/>
              </a:ext>
            </a:extLst>
          </p:cNvPr>
          <p:cNvSpPr txBox="1"/>
          <p:nvPr/>
        </p:nvSpPr>
        <p:spPr>
          <a:xfrm>
            <a:off x="2931493" y="1574773"/>
            <a:ext cx="6016271" cy="533159"/>
          </a:xfrm>
          <a:prstGeom prst="rect">
            <a:avLst/>
          </a:prstGeom>
          <a:noFill/>
        </p:spPr>
        <p:txBody>
          <a:bodyPr wrap="square">
            <a:spAutoFit/>
          </a:bodyPr>
          <a:lstStyle/>
          <a:p>
            <a:pPr algn="ctr">
              <a:lnSpc>
                <a:spcPct val="150000"/>
              </a:lnSpc>
              <a:spcBef>
                <a:spcPts val="195"/>
              </a:spcBef>
              <a:spcAft>
                <a:spcPts val="195"/>
              </a:spcAft>
            </a:pPr>
            <a:r>
              <a:rPr lang="fr-FR" sz="2200" b="1" dirty="0">
                <a:latin typeface="UTM Avo" panose="02040603050506020204" pitchFamily="18"/>
                <a:ea typeface="Times New Roman" panose="02020603050405020304" pitchFamily="18" charset="0"/>
                <a:cs typeface="Arial" panose="020B0604020202020204" pitchFamily="34" charset="0"/>
              </a:rPr>
              <a:t>II. CẤU TRÚC CỦA HỆ THỐNG KĨ THUẬT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6010476A-8D57-5C5F-64AE-2605E8B9F666}"/>
              </a:ext>
            </a:extLst>
          </p:cNvPr>
          <p:cNvSpPr txBox="1"/>
          <p:nvPr/>
        </p:nvSpPr>
        <p:spPr>
          <a:xfrm>
            <a:off x="1858167" y="2176099"/>
            <a:ext cx="8475666" cy="1087349"/>
          </a:xfrm>
          <a:prstGeom prst="rect">
            <a:avLst/>
          </a:prstGeom>
          <a:noFill/>
          <a:ln w="19050">
            <a:solidFill>
              <a:schemeClr val="tx1"/>
            </a:solidFill>
          </a:ln>
        </p:spPr>
        <p:txBody>
          <a:bodyPr wrap="square">
            <a:spAutoFit/>
          </a:bodyPr>
          <a:lstStyle/>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Cấu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trúc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thống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gồm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những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nào</a:t>
            </a:r>
            <a:r>
              <a:rPr lang="fr-FR" sz="2200" dirty="0">
                <a:latin typeface="UTM Avo" panose="02040603050506020204" pitchFamily="18"/>
                <a:ea typeface="Times New Roman" panose="02020603050405020304" pitchFamily="18" charset="0"/>
                <a:cs typeface="Arial" panose="020B0604020202020204" pitchFamily="34" charset="0"/>
              </a:rPr>
              <a:t>? </a:t>
            </a:r>
          </a:p>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Nêu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nhiệm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mỗi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2EC3E1EA-5C24-2885-213C-332F8B5AFD9D}"/>
              </a:ext>
            </a:extLst>
          </p:cNvPr>
          <p:cNvSpPr txBox="1"/>
          <p:nvPr/>
        </p:nvSpPr>
        <p:spPr>
          <a:xfrm>
            <a:off x="1659703" y="4669170"/>
            <a:ext cx="8872339" cy="1036053"/>
          </a:xfrm>
          <a:prstGeom prst="rect">
            <a:avLst/>
          </a:prstGeom>
          <a:noFill/>
        </p:spPr>
        <p:txBody>
          <a:bodyPr wrap="square">
            <a:spAutoFit/>
          </a:bodyPr>
          <a:lstStyle/>
          <a:p>
            <a:pPr marL="296997" indent="-296997" algn="just">
              <a:lnSpc>
                <a:spcPct val="150000"/>
              </a:lnSpc>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xử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điều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khiển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xử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thông</a:t>
            </a:r>
            <a:r>
              <a:rPr lang="fr-FR" sz="2200" dirty="0">
                <a:latin typeface="UTM Avo" panose="02040603050506020204" pitchFamily="18"/>
                <a:ea typeface="Times New Roman" panose="02020603050405020304" pitchFamily="18" charset="0"/>
                <a:cs typeface="Arial" panose="020B0604020202020204" pitchFamily="34" charset="0"/>
              </a:rPr>
              <a:t> tin </a:t>
            </a:r>
            <a:r>
              <a:rPr lang="fr-FR" sz="2200" dirty="0" err="1">
                <a:latin typeface="UTM Avo" panose="02040603050506020204" pitchFamily="18"/>
                <a:ea typeface="Times New Roman" panose="02020603050405020304" pitchFamily="18" charset="0"/>
                <a:cs typeface="Arial" panose="020B0604020202020204" pitchFamily="34" charset="0"/>
              </a:rPr>
              <a:t>từ</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từ</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đầu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đưa</a:t>
            </a:r>
            <a:r>
              <a:rPr lang="fr-FR" sz="2200" dirty="0">
                <a:latin typeface="UTM Avo" panose="02040603050506020204" pitchFamily="18"/>
                <a:ea typeface="Times New Roman" panose="02020603050405020304" pitchFamily="18" charset="0"/>
                <a:cs typeface="Arial" panose="020B0604020202020204" pitchFamily="34" charset="0"/>
              </a:rPr>
              <a:t> ra tin </a:t>
            </a:r>
            <a:r>
              <a:rPr lang="fr-FR" sz="2200" dirty="0" err="1">
                <a:latin typeface="UTM Avo" panose="02040603050506020204" pitchFamily="18"/>
                <a:ea typeface="Times New Roman" panose="02020603050405020304" pitchFamily="18" charset="0"/>
                <a:cs typeface="Arial" panose="020B0604020202020204" pitchFamily="34" charset="0"/>
              </a:rPr>
              <a:t>hiệu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điều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khiển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đầu</a:t>
            </a:r>
            <a:r>
              <a:rPr lang="fr-FR" sz="2200" dirty="0">
                <a:latin typeface="UTM Avo" panose="02040603050506020204" pitchFamily="18"/>
                <a:ea typeface="Times New Roman" panose="02020603050405020304" pitchFamily="18" charset="0"/>
                <a:cs typeface="Arial" panose="020B0604020202020204" pitchFamily="34" charset="0"/>
              </a:rPr>
              <a:t> ra.</a:t>
            </a:r>
            <a:endParaRPr lang="en-US" sz="2200" dirty="0">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D4F4835C-4688-8E58-8B4D-1C07AC76A83A}"/>
              </a:ext>
            </a:extLst>
          </p:cNvPr>
          <p:cNvPicPr>
            <a:picLocks noChangeAspect="1"/>
          </p:cNvPicPr>
          <p:nvPr/>
        </p:nvPicPr>
        <p:blipFill>
          <a:blip r:embed="rId3"/>
          <a:stretch>
            <a:fillRect/>
          </a:stretch>
        </p:blipFill>
        <p:spPr>
          <a:xfrm>
            <a:off x="1659704" y="3315329"/>
            <a:ext cx="8872339" cy="1353841"/>
          </a:xfrm>
          <a:prstGeom prst="rect">
            <a:avLst/>
          </a:prstGeom>
        </p:spPr>
      </p:pic>
    </p:spTree>
    <p:extLst>
      <p:ext uri="{BB962C8B-B14F-4D97-AF65-F5344CB8AC3E}">
        <p14:creationId xmlns:p14="http://schemas.microsoft.com/office/powerpoint/2010/main" val="139524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FBFD32-E343-E05A-4F9F-BD92270737AD}"/>
              </a:ext>
            </a:extLst>
          </p:cNvPr>
          <p:cNvSpPr txBox="1"/>
          <p:nvPr/>
        </p:nvSpPr>
        <p:spPr>
          <a:xfrm>
            <a:off x="2931493" y="1574773"/>
            <a:ext cx="6016271" cy="533159"/>
          </a:xfrm>
          <a:prstGeom prst="rect">
            <a:avLst/>
          </a:prstGeom>
          <a:noFill/>
        </p:spPr>
        <p:txBody>
          <a:bodyPr wrap="square">
            <a:spAutoFit/>
          </a:bodyPr>
          <a:lstStyle/>
          <a:p>
            <a:pPr algn="ctr">
              <a:lnSpc>
                <a:spcPct val="150000"/>
              </a:lnSpc>
              <a:spcBef>
                <a:spcPts val="195"/>
              </a:spcBef>
              <a:spcAft>
                <a:spcPts val="195"/>
              </a:spcAft>
            </a:pPr>
            <a:r>
              <a:rPr lang="fr-FR" sz="2200" b="1" dirty="0">
                <a:latin typeface="UTM Avo" panose="02040603050506020204" pitchFamily="18"/>
                <a:ea typeface="Times New Roman" panose="02020603050405020304" pitchFamily="18" charset="0"/>
                <a:cs typeface="Arial" panose="020B0604020202020204" pitchFamily="34" charset="0"/>
              </a:rPr>
              <a:t>II. CẤU TRÚC CỦA HỆ THỐNG KĨ THUẬT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6010476A-8D57-5C5F-64AE-2605E8B9F666}"/>
              </a:ext>
            </a:extLst>
          </p:cNvPr>
          <p:cNvSpPr txBox="1"/>
          <p:nvPr/>
        </p:nvSpPr>
        <p:spPr>
          <a:xfrm>
            <a:off x="1858167" y="2176099"/>
            <a:ext cx="8475666" cy="1087349"/>
          </a:xfrm>
          <a:prstGeom prst="rect">
            <a:avLst/>
          </a:prstGeom>
          <a:noFill/>
          <a:ln w="19050">
            <a:solidFill>
              <a:schemeClr val="tx1"/>
            </a:solidFill>
          </a:ln>
        </p:spPr>
        <p:txBody>
          <a:bodyPr wrap="square">
            <a:spAutoFit/>
          </a:bodyPr>
          <a:lstStyle/>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Cấu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trúc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thống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gồm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những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nào</a:t>
            </a:r>
            <a:r>
              <a:rPr lang="fr-FR" sz="2200" dirty="0">
                <a:latin typeface="UTM Avo" panose="02040603050506020204" pitchFamily="18"/>
                <a:ea typeface="Times New Roman" panose="02020603050405020304" pitchFamily="18" charset="0"/>
                <a:cs typeface="Arial" panose="020B0604020202020204" pitchFamily="34" charset="0"/>
              </a:rPr>
              <a:t>? </a:t>
            </a:r>
          </a:p>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Nêu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nhiệm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mỗi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B2AF194-DE4E-BCEB-701F-2227719654DA}"/>
              </a:ext>
            </a:extLst>
          </p:cNvPr>
          <p:cNvSpPr txBox="1"/>
          <p:nvPr/>
        </p:nvSpPr>
        <p:spPr>
          <a:xfrm>
            <a:off x="1167298" y="4669170"/>
            <a:ext cx="9857149" cy="2051716"/>
          </a:xfrm>
          <a:prstGeom prst="rect">
            <a:avLst/>
          </a:prstGeom>
          <a:noFill/>
        </p:spPr>
        <p:txBody>
          <a:bodyPr wrap="square">
            <a:spAutoFit/>
          </a:bodyPr>
          <a:lstStyle/>
          <a:p>
            <a:pPr algn="just">
              <a:lnSpc>
                <a:spcPct val="150000"/>
              </a:lnSpc>
              <a:spcBef>
                <a:spcPts val="195"/>
              </a:spcBef>
              <a:spcAft>
                <a:spcPts val="195"/>
              </a:spcAft>
            </a:pPr>
            <a:r>
              <a:rPr lang="vi-VN" sz="2200" dirty="0">
                <a:latin typeface="UTM Avo" panose="02040603050506020204" pitchFamily="18"/>
              </a:rPr>
              <a:t>Cấu trúc của hệ thống kĩ thuật là sự sắp xếp, tổ chức các phần tử bên trong của hệ thống thông qua các mối liên kết khác nhau trong một môi trường làm việc. Mỗi hệ thống có ba phần tử cơ bản: phần tử đầu vào, phần tử xử lí và điều khiển, phần tử đầu ra. </a:t>
            </a:r>
          </a:p>
        </p:txBody>
      </p:sp>
      <p:pic>
        <p:nvPicPr>
          <p:cNvPr id="12" name="Picture 11">
            <a:extLst>
              <a:ext uri="{FF2B5EF4-FFF2-40B4-BE49-F238E27FC236}">
                <a16:creationId xmlns:a16="http://schemas.microsoft.com/office/drawing/2014/main" id="{D4F4835C-4688-8E58-8B4D-1C07AC76A83A}"/>
              </a:ext>
            </a:extLst>
          </p:cNvPr>
          <p:cNvPicPr>
            <a:picLocks noChangeAspect="1"/>
          </p:cNvPicPr>
          <p:nvPr/>
        </p:nvPicPr>
        <p:blipFill>
          <a:blip r:embed="rId3"/>
          <a:stretch>
            <a:fillRect/>
          </a:stretch>
        </p:blipFill>
        <p:spPr>
          <a:xfrm>
            <a:off x="1659704" y="3315329"/>
            <a:ext cx="8872339" cy="1353841"/>
          </a:xfrm>
          <a:prstGeom prst="rect">
            <a:avLst/>
          </a:prstGeom>
        </p:spPr>
      </p:pic>
    </p:spTree>
    <p:extLst>
      <p:ext uri="{BB962C8B-B14F-4D97-AF65-F5344CB8AC3E}">
        <p14:creationId xmlns:p14="http://schemas.microsoft.com/office/powerpoint/2010/main" val="262008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46FBB6C-F466-F6A8-45A0-8310B10A0E0D}"/>
              </a:ext>
            </a:extLst>
          </p:cNvPr>
          <p:cNvSpPr>
            <a:spLocks noChangeArrowheads="1"/>
          </p:cNvSpPr>
          <p:nvPr/>
        </p:nvSpPr>
        <p:spPr bwMode="auto">
          <a:xfrm>
            <a:off x="808371" y="1626562"/>
            <a:ext cx="10536383" cy="2995395"/>
          </a:xfrm>
          <a:prstGeom prst="rect">
            <a:avLst/>
          </a:prstGeom>
          <a:noFill/>
          <a:ln w="9525">
            <a:noFill/>
            <a:miter lim="800000"/>
            <a:headEnd/>
            <a:tailEnd/>
          </a:ln>
          <a:effectLst/>
        </p:spPr>
        <p:txBody>
          <a:bodyPr vert="horz" wrap="square" lIns="59396" tIns="29698" rIns="59396" bIns="29698" numCol="1" anchor="ctr" anchorCtr="0" compatLnSpc="1">
            <a:prstTxWarp prst="textNoShape">
              <a:avLst/>
            </a:prstTxWarp>
            <a:spAutoFit/>
          </a:bodyPr>
          <a:lstStyle/>
          <a:p>
            <a:pPr algn="just" defTabSz="593994" fontAlgn="base">
              <a:lnSpc>
                <a:spcPct val="150000"/>
              </a:lnSpc>
              <a:spcBef>
                <a:spcPct val="0"/>
              </a:spcBef>
              <a:spcAft>
                <a:spcPts val="600"/>
              </a:spcAft>
            </a:pPr>
            <a:r>
              <a:rPr kumimoji="1" lang="fr-FR" altLang="zh-TW" sz="2000" dirty="0">
                <a:latin typeface="UTM Avo" panose="02040603050506020204" pitchFamily="18"/>
                <a:ea typeface="Arial Unicode MS" pitchFamily="34" charset="-120"/>
                <a:cs typeface="Arial" pitchFamily="34" charset="0"/>
              </a:rPr>
              <a:t>- Có 3 phần tử cơ bản: phần tử đầu vào, phần tử xử lí và điều khiển, phần tử đầu ra.</a:t>
            </a:r>
          </a:p>
          <a:p>
            <a:pPr algn="just" defTabSz="593994" eaLnBrk="0" fontAlgn="base" hangingPunct="0">
              <a:lnSpc>
                <a:spcPct val="150000"/>
              </a:lnSpc>
              <a:spcBef>
                <a:spcPct val="0"/>
              </a:spcBef>
              <a:spcAft>
                <a:spcPts val="600"/>
              </a:spcAft>
            </a:pPr>
            <a:r>
              <a:rPr kumimoji="1" lang="fr-FR" altLang="zh-TW" sz="2000" dirty="0">
                <a:latin typeface="UTM Avo" panose="02040603050506020204" pitchFamily="18"/>
                <a:ea typeface="Arial Unicode MS" pitchFamily="34" charset="-120"/>
                <a:cs typeface="Arial" pitchFamily="34" charset="0"/>
              </a:rPr>
              <a:t>+ Phần tử đầu vào là nơi tiếp nhận các thông tin của hệ thống kĩ thuật. </a:t>
            </a:r>
          </a:p>
          <a:p>
            <a:pPr algn="just" defTabSz="593994" eaLnBrk="0" fontAlgn="base" hangingPunct="0">
              <a:lnSpc>
                <a:spcPct val="150000"/>
              </a:lnSpc>
              <a:spcBef>
                <a:spcPct val="0"/>
              </a:spcBef>
              <a:spcAft>
                <a:spcPts val="600"/>
              </a:spcAft>
            </a:pPr>
            <a:r>
              <a:rPr kumimoji="1" lang="fr-FR" altLang="zh-TW" sz="2000" dirty="0">
                <a:latin typeface="UTM Avo" panose="02040603050506020204" pitchFamily="18"/>
                <a:ea typeface="Arial Unicode MS" pitchFamily="34" charset="-120"/>
                <a:cs typeface="Arial" pitchFamily="34" charset="0"/>
              </a:rPr>
              <a:t>+ Phần tử xử lí và điều khiển là nơi xử lí thông tin từ phần tử đầu vào và đưa ra tín hiệu điều khiển cho đầu ra.</a:t>
            </a:r>
          </a:p>
          <a:p>
            <a:pPr algn="just" defTabSz="593994" eaLnBrk="0" fontAlgn="base" hangingPunct="0">
              <a:lnSpc>
                <a:spcPct val="150000"/>
              </a:lnSpc>
              <a:spcBef>
                <a:spcPct val="0"/>
              </a:spcBef>
              <a:spcAft>
                <a:spcPts val="600"/>
              </a:spcAft>
            </a:pPr>
            <a:r>
              <a:rPr kumimoji="1" lang="fr-FR" altLang="zh-TW" sz="2000" dirty="0">
                <a:latin typeface="UTM Avo" panose="02040603050506020204" pitchFamily="18"/>
                <a:ea typeface="Arial Unicode MS" pitchFamily="34" charset="-120"/>
                <a:cs typeface="Arial" pitchFamily="34" charset="0"/>
              </a:rPr>
              <a:t>+ Phần tử đầu ra là các cơ cấu chấp hành, nhận tín hiệu điều khiển để thực hiện nhiệm vụ của hệ thống kĩ thuật.</a:t>
            </a:r>
          </a:p>
        </p:txBody>
      </p:sp>
      <p:pic>
        <p:nvPicPr>
          <p:cNvPr id="5" name="Picture 4">
            <a:extLst>
              <a:ext uri="{FF2B5EF4-FFF2-40B4-BE49-F238E27FC236}">
                <a16:creationId xmlns:a16="http://schemas.microsoft.com/office/drawing/2014/main" id="{359BB59B-AC57-0C93-52E5-E4FC4F2A6B26}"/>
              </a:ext>
            </a:extLst>
          </p:cNvPr>
          <p:cNvPicPr>
            <a:picLocks noChangeAspect="1"/>
          </p:cNvPicPr>
          <p:nvPr/>
        </p:nvPicPr>
        <p:blipFill>
          <a:blip r:embed="rId3"/>
          <a:stretch>
            <a:fillRect/>
          </a:stretch>
        </p:blipFill>
        <p:spPr>
          <a:xfrm>
            <a:off x="1640392" y="4790295"/>
            <a:ext cx="8872339" cy="1353841"/>
          </a:xfrm>
          <a:prstGeom prst="rect">
            <a:avLst/>
          </a:prstGeom>
        </p:spPr>
      </p:pic>
    </p:spTree>
    <p:extLst>
      <p:ext uri="{BB962C8B-B14F-4D97-AF65-F5344CB8AC3E}">
        <p14:creationId xmlns:p14="http://schemas.microsoft.com/office/powerpoint/2010/main" val="366699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4AD44D-26C3-5559-AB1E-C710378DF340}"/>
              </a:ext>
            </a:extLst>
          </p:cNvPr>
          <p:cNvPicPr>
            <a:picLocks noChangeAspect="1"/>
          </p:cNvPicPr>
          <p:nvPr/>
        </p:nvPicPr>
        <p:blipFill>
          <a:blip r:embed="rId3"/>
          <a:stretch>
            <a:fillRect/>
          </a:stretch>
        </p:blipFill>
        <p:spPr>
          <a:xfrm>
            <a:off x="8241563" y="2951734"/>
            <a:ext cx="2458328" cy="3773505"/>
          </a:xfrm>
          <a:prstGeom prst="rect">
            <a:avLst/>
          </a:prstGeom>
        </p:spPr>
      </p:pic>
      <p:sp>
        <p:nvSpPr>
          <p:cNvPr id="3" name="TextBox 2">
            <a:extLst>
              <a:ext uri="{FF2B5EF4-FFF2-40B4-BE49-F238E27FC236}">
                <a16:creationId xmlns:a16="http://schemas.microsoft.com/office/drawing/2014/main" id="{214E56C1-9DDA-7AB5-6BC3-93A1DAAB68A2}"/>
              </a:ext>
            </a:extLst>
          </p:cNvPr>
          <p:cNvSpPr txBox="1"/>
          <p:nvPr/>
        </p:nvSpPr>
        <p:spPr>
          <a:xfrm>
            <a:off x="1492109" y="1761940"/>
            <a:ext cx="9207782" cy="1036053"/>
          </a:xfrm>
          <a:prstGeom prst="rect">
            <a:avLst/>
          </a:prstGeom>
          <a:noFill/>
          <a:ln w="19050">
            <a:solidFill>
              <a:schemeClr val="tx1"/>
            </a:solidFill>
          </a:ln>
        </p:spPr>
        <p:txBody>
          <a:bodyPr wrap="square">
            <a:spAutoFit/>
          </a:bodyPr>
          <a:lstStyle/>
          <a:p>
            <a:pPr algn="ctr">
              <a:lnSpc>
                <a:spcPct val="150000"/>
              </a:lnSpc>
              <a:spcBef>
                <a:spcPts val="195"/>
              </a:spcBef>
              <a:spcAft>
                <a:spcPts val="195"/>
              </a:spcAft>
            </a:pPr>
            <a:r>
              <a:rPr lang="fr-FR" sz="2200" dirty="0" err="1">
                <a:latin typeface="UTM Avo" panose="02040603050506020204" pitchFamily="18"/>
                <a:ea typeface="Times New Roman" panose="02020603050405020304" pitchFamily="18" charset="0"/>
                <a:cs typeface="Arial" panose="020B0604020202020204" pitchFamily="34" charset="0"/>
              </a:rPr>
              <a:t>Cấu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trúc</a:t>
            </a:r>
            <a:r>
              <a:rPr lang="fr-FR" sz="2200" dirty="0">
                <a:latin typeface="UTM Avo" panose="02040603050506020204" pitchFamily="18"/>
                <a:ea typeface="Times New Roman" panose="02020603050405020304" pitchFamily="18" charset="0"/>
                <a:cs typeface="Arial" panose="020B0604020202020204" pitchFamily="34" charset="0"/>
              </a:rPr>
              <a:t> </a:t>
            </a:r>
            <a:r>
              <a:rPr lang="vi-VN" sz="2200" dirty="0">
                <a:latin typeface="UTM Avo" panose="02040603050506020204" pitchFamily="18"/>
              </a:rPr>
              <a:t>hệ thống điều khiển cấp nước tự động như trên hình 2.1</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gồm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những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nào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nhiệm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mỗi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F59E8FB3-6E9F-8A66-5000-A3C765084385}"/>
              </a:ext>
            </a:extLst>
          </p:cNvPr>
          <p:cNvSpPr txBox="1"/>
          <p:nvPr/>
        </p:nvSpPr>
        <p:spPr>
          <a:xfrm>
            <a:off x="1492109" y="3328792"/>
            <a:ext cx="6612231" cy="2568588"/>
          </a:xfrm>
          <a:prstGeom prst="rect">
            <a:avLst/>
          </a:prstGeom>
          <a:noFill/>
        </p:spPr>
        <p:txBody>
          <a:bodyPr wrap="square">
            <a:spAutoFit/>
          </a:bodyPr>
          <a:lstStyle/>
          <a:p>
            <a:pPr marL="296997" indent="-296997" algn="just">
              <a:lnSpc>
                <a:spcPct val="150000"/>
              </a:lnSpc>
              <a:buFont typeface="Arial" panose="020B0604020202020204" pitchFamily="34" charset="0"/>
              <a:buChar char="•"/>
            </a:pPr>
            <a:r>
              <a:rPr lang="vi-VN" sz="2200" dirty="0">
                <a:latin typeface="UTM Avo" panose="02040603050506020204" pitchFamily="18"/>
              </a:rPr>
              <a:t>Phần tử đầu vào: thông tin về mực nước trong các bể, do phao điện cung cấp. </a:t>
            </a:r>
            <a:endParaRPr lang="en-US" sz="2200" dirty="0">
              <a:latin typeface="UTM Avo" panose="02040603050506020204" pitchFamily="18"/>
            </a:endParaRPr>
          </a:p>
          <a:p>
            <a:pPr marL="296997" indent="-296997" algn="just">
              <a:lnSpc>
                <a:spcPct val="150000"/>
              </a:lnSpc>
              <a:buFont typeface="Arial" panose="020B0604020202020204" pitchFamily="34" charset="0"/>
              <a:buChar char="•"/>
            </a:pPr>
            <a:r>
              <a:rPr lang="vi-VN" sz="2200" dirty="0">
                <a:latin typeface="UTM Avo" panose="02040603050506020204" pitchFamily="18"/>
              </a:rPr>
              <a:t>Phần tử xử lí và điều khiển: mạch điều khiển cung cấp điện để ngừng </a:t>
            </a:r>
            <a:r>
              <a:rPr lang="en-US" sz="2200" dirty="0" err="1">
                <a:latin typeface="UTM Avo" panose="02040603050506020204" pitchFamily="18"/>
              </a:rPr>
              <a:t>bơm</a:t>
            </a:r>
            <a:r>
              <a:rPr lang="en-US" sz="2200" dirty="0">
                <a:latin typeface="UTM Avo" panose="02040603050506020204" pitchFamily="18"/>
              </a:rPr>
              <a:t> </a:t>
            </a:r>
            <a:r>
              <a:rPr lang="vi-VN" sz="2200" dirty="0">
                <a:latin typeface="UTM Avo" panose="02040603050506020204" pitchFamily="18"/>
              </a:rPr>
              <a:t>khi cần thiết. </a:t>
            </a:r>
            <a:endParaRPr lang="en-US" sz="2200" dirty="0">
              <a:latin typeface="UTM Avo" panose="02040603050506020204" pitchFamily="18"/>
            </a:endParaRPr>
          </a:p>
          <a:p>
            <a:pPr marL="296997" indent="-296997" algn="just">
              <a:lnSpc>
                <a:spcPct val="150000"/>
              </a:lnSpc>
              <a:buFont typeface="Arial" panose="020B0604020202020204" pitchFamily="34" charset="0"/>
              <a:buChar char="•"/>
            </a:pPr>
            <a:r>
              <a:rPr lang="vi-VN" sz="2200" dirty="0">
                <a:latin typeface="UTM Avo" panose="02040603050506020204" pitchFamily="18"/>
              </a:rPr>
              <a:t>Phần tử đầu ra: máy b</a:t>
            </a:r>
            <a:r>
              <a:rPr lang="en-US" sz="2200" dirty="0" err="1">
                <a:latin typeface="UTM Avo" panose="02040603050506020204" pitchFamily="18"/>
              </a:rPr>
              <a:t>ơm</a:t>
            </a:r>
            <a:endParaRPr lang="en-US" sz="2200" dirty="0">
              <a:latin typeface="UTM Avo" panose="02040603050506020204" pitchFamily="18"/>
            </a:endParaRPr>
          </a:p>
        </p:txBody>
      </p:sp>
    </p:spTree>
    <p:extLst>
      <p:ext uri="{BB962C8B-B14F-4D97-AF65-F5344CB8AC3E}">
        <p14:creationId xmlns:p14="http://schemas.microsoft.com/office/powerpoint/2010/main" val="35740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91DD65-3B59-A490-87C7-3B3406A7FC27}"/>
              </a:ext>
            </a:extLst>
          </p:cNvPr>
          <p:cNvSpPr txBox="1"/>
          <p:nvPr/>
        </p:nvSpPr>
        <p:spPr>
          <a:xfrm>
            <a:off x="1236196" y="1536652"/>
            <a:ext cx="9719607" cy="567848"/>
          </a:xfrm>
          <a:prstGeom prst="rect">
            <a:avLst/>
          </a:prstGeom>
          <a:noFill/>
        </p:spPr>
        <p:txBody>
          <a:bodyPr wrap="square">
            <a:spAutoFit/>
          </a:bodyPr>
          <a:lstStyle/>
          <a:p>
            <a:pPr marL="296997" indent="-296997" algn="ctr">
              <a:lnSpc>
                <a:spcPct val="150000"/>
              </a:lnSpc>
              <a:spcBef>
                <a:spcPts val="195"/>
              </a:spcBef>
              <a:spcAft>
                <a:spcPts val="195"/>
              </a:spcAft>
              <a:buFont typeface="Wingdings" panose="05000000000000000000" pitchFamily="2" charset="2"/>
              <a:buChar char="v"/>
            </a:pP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Hãy</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các</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liên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kết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thường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gặp</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trong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thống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kĩ</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thuật</a:t>
            </a:r>
            <a:r>
              <a:rPr lang="fr-FR" sz="2400" i="1" dirty="0">
                <a:latin typeface="UTM Avo" panose="02040603050506020204" pitchFamily="18"/>
                <a:ea typeface="Times New Roman" panose="02020603050405020304" pitchFamily="18" charset="0"/>
                <a:cs typeface="Arial" panose="020B0604020202020204" pitchFamily="34" charset="0"/>
              </a:rPr>
              <a:t>?</a:t>
            </a:r>
            <a:endParaRPr lang="en-US" sz="2400" i="1" dirty="0">
              <a:latin typeface="UTM Avo" panose="02040603050506020204" pitchFamily="18"/>
              <a:ea typeface="Calibri" panose="020F050202020403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857D38D1-7933-D2B6-5862-CBCF87FB9663}"/>
              </a:ext>
            </a:extLst>
          </p:cNvPr>
          <p:cNvSpPr/>
          <p:nvPr/>
        </p:nvSpPr>
        <p:spPr>
          <a:xfrm>
            <a:off x="1325693" y="5498980"/>
            <a:ext cx="2396012" cy="525569"/>
          </a:xfrm>
          <a:prstGeom prst="roundRect">
            <a:avLst/>
          </a:prstGeom>
          <a:solidFill>
            <a:schemeClr val="tx2">
              <a:lumMod val="25000"/>
              <a:lumOff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Liên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cơ</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khí</a:t>
            </a:r>
            <a:endParaRPr lang="en-US" sz="2400" dirty="0">
              <a:solidFill>
                <a:schemeClr val="tx1"/>
              </a:solidFill>
              <a:latin typeface="UTM Avo" panose="02040603050506020204" pitchFamily="18"/>
              <a:cs typeface="Arial" panose="020B0604020202020204" pitchFamily="34" charset="0"/>
            </a:endParaRPr>
          </a:p>
        </p:txBody>
      </p:sp>
      <p:sp>
        <p:nvSpPr>
          <p:cNvPr id="4" name="Rectangle: Rounded Corners 12">
            <a:extLst>
              <a:ext uri="{FF2B5EF4-FFF2-40B4-BE49-F238E27FC236}">
                <a16:creationId xmlns:a16="http://schemas.microsoft.com/office/drawing/2014/main" id="{6022E12D-98B1-34B0-95F5-2E6C2B53B38A}"/>
              </a:ext>
            </a:extLst>
          </p:cNvPr>
          <p:cNvSpPr/>
          <p:nvPr/>
        </p:nvSpPr>
        <p:spPr>
          <a:xfrm>
            <a:off x="4897994" y="6018521"/>
            <a:ext cx="2396012" cy="525569"/>
          </a:xfrm>
          <a:prstGeom prst="roundRect">
            <a:avLst/>
          </a:prstGeom>
          <a:solidFill>
            <a:schemeClr val="tx2">
              <a:lumMod val="25000"/>
              <a:lumOff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Thủy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lực</a:t>
            </a:r>
            <a:endParaRPr lang="en-US" sz="2400" dirty="0">
              <a:solidFill>
                <a:schemeClr val="tx1"/>
              </a:solidFill>
              <a:latin typeface="UTM Avo" panose="02040603050506020204" pitchFamily="18"/>
              <a:cs typeface="Arial" panose="020B0604020202020204" pitchFamily="34" charset="0"/>
            </a:endParaRPr>
          </a:p>
        </p:txBody>
      </p:sp>
      <p:sp>
        <p:nvSpPr>
          <p:cNvPr id="5" name="Rectangle: Rounded Corners 18">
            <a:extLst>
              <a:ext uri="{FF2B5EF4-FFF2-40B4-BE49-F238E27FC236}">
                <a16:creationId xmlns:a16="http://schemas.microsoft.com/office/drawing/2014/main" id="{D482B513-5F02-7262-B228-472E8D2A8588}"/>
              </a:ext>
            </a:extLst>
          </p:cNvPr>
          <p:cNvSpPr/>
          <p:nvPr/>
        </p:nvSpPr>
        <p:spPr>
          <a:xfrm>
            <a:off x="8536191" y="5492952"/>
            <a:ext cx="2396012" cy="525569"/>
          </a:xfrm>
          <a:prstGeom prst="roundRect">
            <a:avLst/>
          </a:prstGeom>
          <a:solidFill>
            <a:schemeClr val="tx2">
              <a:lumMod val="25000"/>
              <a:lumOff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Khí</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nén</a:t>
            </a:r>
            <a:endParaRPr lang="en-US" sz="2400" dirty="0">
              <a:solidFill>
                <a:schemeClr val="tx1"/>
              </a:solidFill>
              <a:latin typeface="UTM Avo" panose="02040603050506020204" pitchFamily="18"/>
              <a:cs typeface="Arial" panose="020B0604020202020204" pitchFamily="34" charset="0"/>
            </a:endParaRPr>
          </a:p>
        </p:txBody>
      </p:sp>
      <p:pic>
        <p:nvPicPr>
          <p:cNvPr id="6" name="Picture 5">
            <a:extLst>
              <a:ext uri="{FF2B5EF4-FFF2-40B4-BE49-F238E27FC236}">
                <a16:creationId xmlns:a16="http://schemas.microsoft.com/office/drawing/2014/main" id="{8B08E42A-50BD-B344-E3B5-450AB384E179}"/>
              </a:ext>
            </a:extLst>
          </p:cNvPr>
          <p:cNvPicPr>
            <a:picLocks noChangeAspect="1"/>
          </p:cNvPicPr>
          <p:nvPr/>
        </p:nvPicPr>
        <p:blipFill>
          <a:blip r:embed="rId3"/>
          <a:stretch>
            <a:fillRect/>
          </a:stretch>
        </p:blipFill>
        <p:spPr>
          <a:xfrm>
            <a:off x="4960148" y="2127155"/>
            <a:ext cx="2271704" cy="3748687"/>
          </a:xfrm>
          <a:prstGeom prst="rect">
            <a:avLst/>
          </a:prstGeom>
        </p:spPr>
      </p:pic>
      <p:pic>
        <p:nvPicPr>
          <p:cNvPr id="7" name="Picture 6">
            <a:extLst>
              <a:ext uri="{FF2B5EF4-FFF2-40B4-BE49-F238E27FC236}">
                <a16:creationId xmlns:a16="http://schemas.microsoft.com/office/drawing/2014/main" id="{0F64BB85-C3D9-1FF6-3D17-CB622FE76F8C}"/>
              </a:ext>
            </a:extLst>
          </p:cNvPr>
          <p:cNvPicPr>
            <a:picLocks noChangeAspect="1"/>
          </p:cNvPicPr>
          <p:nvPr/>
        </p:nvPicPr>
        <p:blipFill>
          <a:blip r:embed="rId4"/>
          <a:stretch>
            <a:fillRect/>
          </a:stretch>
        </p:blipFill>
        <p:spPr>
          <a:xfrm>
            <a:off x="7924585" y="2875406"/>
            <a:ext cx="3378658" cy="2477682"/>
          </a:xfrm>
          <a:prstGeom prst="rect">
            <a:avLst/>
          </a:prstGeom>
        </p:spPr>
      </p:pic>
      <p:pic>
        <p:nvPicPr>
          <p:cNvPr id="8" name="Picture 4" descr="Liên kết tham gia chuỗi sản xuất phát triển ngành Cơ khí">
            <a:extLst>
              <a:ext uri="{FF2B5EF4-FFF2-40B4-BE49-F238E27FC236}">
                <a16:creationId xmlns:a16="http://schemas.microsoft.com/office/drawing/2014/main" id="{3F589EF0-6C10-C15B-5F9C-5342C2691E1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596"/>
          <a:stretch/>
        </p:blipFill>
        <p:spPr bwMode="auto">
          <a:xfrm>
            <a:off x="888757" y="2976221"/>
            <a:ext cx="3269884" cy="227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D952DBF-BDBA-779B-D7F4-B5BE6EAC29EB}"/>
              </a:ext>
            </a:extLst>
          </p:cNvPr>
          <p:cNvSpPr/>
          <p:nvPr/>
        </p:nvSpPr>
        <p:spPr>
          <a:xfrm>
            <a:off x="1933182" y="2399127"/>
            <a:ext cx="3730527" cy="2994101"/>
          </a:xfrm>
          <a:prstGeom prst="ellipse">
            <a:avLst/>
          </a:prstGeom>
          <a:blipFill>
            <a:blip r:embed="rId3"/>
            <a:stretch>
              <a:fillRect/>
            </a:stretch>
          </a:blip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3" name="Rectangle: Rounded Corners 2">
            <a:extLst>
              <a:ext uri="{FF2B5EF4-FFF2-40B4-BE49-F238E27FC236}">
                <a16:creationId xmlns:a16="http://schemas.microsoft.com/office/drawing/2014/main" id="{4680E23C-2B1D-28F0-C4B8-21939F82865A}"/>
              </a:ext>
            </a:extLst>
          </p:cNvPr>
          <p:cNvSpPr/>
          <p:nvPr/>
        </p:nvSpPr>
        <p:spPr>
          <a:xfrm>
            <a:off x="2571398" y="5712909"/>
            <a:ext cx="2454093" cy="525569"/>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Điện</a:t>
            </a:r>
            <a:r>
              <a:rPr lang="en-US" sz="2400" dirty="0">
                <a:solidFill>
                  <a:schemeClr val="tx1"/>
                </a:solidFill>
                <a:latin typeface="UTM Avo" panose="02040603050506020204" pitchFamily="18"/>
                <a:cs typeface="Arial" panose="020B0604020202020204" pitchFamily="34" charset="0"/>
              </a:rPr>
              <a:t> – </a:t>
            </a:r>
            <a:r>
              <a:rPr lang="en-US" sz="2400" dirty="0" err="1">
                <a:solidFill>
                  <a:schemeClr val="tx1"/>
                </a:solidFill>
                <a:latin typeface="UTM Avo" panose="02040603050506020204" pitchFamily="18"/>
                <a:cs typeface="Arial" panose="020B0604020202020204" pitchFamily="34" charset="0"/>
              </a:rPr>
              <a:t>Điện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tử</a:t>
            </a:r>
            <a:endParaRPr lang="en-US" sz="2400" dirty="0">
              <a:solidFill>
                <a:schemeClr val="tx1"/>
              </a:solidFill>
              <a:latin typeface="UTM Avo" panose="02040603050506020204" pitchFamily="18"/>
              <a:cs typeface="Arial" panose="020B0604020202020204" pitchFamily="34" charset="0"/>
            </a:endParaRPr>
          </a:p>
        </p:txBody>
      </p:sp>
      <p:sp>
        <p:nvSpPr>
          <p:cNvPr id="4" name="Oval 3">
            <a:extLst>
              <a:ext uri="{FF2B5EF4-FFF2-40B4-BE49-F238E27FC236}">
                <a16:creationId xmlns:a16="http://schemas.microsoft.com/office/drawing/2014/main" id="{FB937818-7349-81AC-C21D-89C8F48F0021}"/>
              </a:ext>
            </a:extLst>
          </p:cNvPr>
          <p:cNvSpPr/>
          <p:nvPr/>
        </p:nvSpPr>
        <p:spPr>
          <a:xfrm>
            <a:off x="6528291" y="2399128"/>
            <a:ext cx="3730527" cy="2994101"/>
          </a:xfrm>
          <a:prstGeom prst="ellipse">
            <a:avLst/>
          </a:prstGeom>
          <a:blipFill>
            <a:blip r:embed="rId4"/>
            <a:stretch>
              <a:fillRect/>
            </a:stretch>
          </a:blip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5" name="Rectangle: Rounded Corners 4">
            <a:extLst>
              <a:ext uri="{FF2B5EF4-FFF2-40B4-BE49-F238E27FC236}">
                <a16:creationId xmlns:a16="http://schemas.microsoft.com/office/drawing/2014/main" id="{6B2FB915-D875-1A76-6832-3BEDE40989DD}"/>
              </a:ext>
            </a:extLst>
          </p:cNvPr>
          <p:cNvSpPr/>
          <p:nvPr/>
        </p:nvSpPr>
        <p:spPr>
          <a:xfrm>
            <a:off x="6388077" y="5712909"/>
            <a:ext cx="4010954" cy="525569"/>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Liên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truyền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thông</a:t>
            </a:r>
            <a:r>
              <a:rPr lang="en-US" sz="2400" dirty="0">
                <a:solidFill>
                  <a:schemeClr val="tx1"/>
                </a:solidFill>
                <a:latin typeface="UTM Avo" panose="02040603050506020204" pitchFamily="18"/>
                <a:cs typeface="Arial" panose="020B0604020202020204" pitchFamily="34" charset="0"/>
              </a:rPr>
              <a:t> tin</a:t>
            </a:r>
          </a:p>
        </p:txBody>
      </p:sp>
      <p:sp>
        <p:nvSpPr>
          <p:cNvPr id="7" name="TextBox 6">
            <a:extLst>
              <a:ext uri="{FF2B5EF4-FFF2-40B4-BE49-F238E27FC236}">
                <a16:creationId xmlns:a16="http://schemas.microsoft.com/office/drawing/2014/main" id="{D5AA1C92-E817-2D60-25B5-C524078F30E4}"/>
              </a:ext>
            </a:extLst>
          </p:cNvPr>
          <p:cNvSpPr txBox="1"/>
          <p:nvPr/>
        </p:nvSpPr>
        <p:spPr>
          <a:xfrm>
            <a:off x="1236196" y="1536652"/>
            <a:ext cx="9719607" cy="567848"/>
          </a:xfrm>
          <a:prstGeom prst="rect">
            <a:avLst/>
          </a:prstGeom>
          <a:noFill/>
        </p:spPr>
        <p:txBody>
          <a:bodyPr wrap="square">
            <a:spAutoFit/>
          </a:bodyPr>
          <a:lstStyle/>
          <a:p>
            <a:pPr marL="296997" indent="-296997" algn="ctr">
              <a:lnSpc>
                <a:spcPct val="150000"/>
              </a:lnSpc>
              <a:spcBef>
                <a:spcPts val="195"/>
              </a:spcBef>
              <a:spcAft>
                <a:spcPts val="195"/>
              </a:spcAft>
              <a:buFont typeface="Wingdings" panose="05000000000000000000" pitchFamily="2" charset="2"/>
              <a:buChar char="v"/>
            </a:pP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Hãy</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các</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liên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kết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thường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gặp</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trong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thống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kĩ</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thuật</a:t>
            </a:r>
            <a:r>
              <a:rPr lang="fr-FR" sz="2400" i="1" dirty="0">
                <a:latin typeface="UTM Avo" panose="02040603050506020204" pitchFamily="18"/>
                <a:ea typeface="Times New Roman" panose="02020603050405020304" pitchFamily="18" charset="0"/>
                <a:cs typeface="Arial" panose="020B0604020202020204" pitchFamily="34" charset="0"/>
              </a:rPr>
              <a:t>?</a:t>
            </a:r>
            <a:endParaRPr lang="en-US" sz="2400" i="1"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45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465C40-700B-BA9A-B036-EDBFDE25D999}"/>
              </a:ext>
            </a:extLst>
          </p:cNvPr>
          <p:cNvSpPr txBox="1"/>
          <p:nvPr/>
        </p:nvSpPr>
        <p:spPr>
          <a:xfrm>
            <a:off x="1460923" y="1493778"/>
            <a:ext cx="9295205" cy="488660"/>
          </a:xfrm>
          <a:prstGeom prst="rect">
            <a:avLst/>
          </a:prstGeom>
          <a:noFill/>
        </p:spPr>
        <p:txBody>
          <a:bodyPr wrap="square">
            <a:spAutoFit/>
          </a:bodyPr>
          <a:lstStyle/>
          <a:p>
            <a:pPr marL="296997" indent="-296997" algn="just">
              <a:lnSpc>
                <a:spcPct val="150000"/>
              </a:lnSpc>
              <a:spcBef>
                <a:spcPts val="195"/>
              </a:spcBef>
              <a:spcAft>
                <a:spcPts val="195"/>
              </a:spcAft>
              <a:buFont typeface="Wingdings" panose="05000000000000000000" pitchFamily="2" charset="2"/>
              <a:buChar char="v"/>
            </a:pPr>
            <a:r>
              <a:rPr lang="fr-FR" sz="2000" i="1" dirty="0">
                <a:latin typeface="UTM Avo" panose="02040603050506020204" pitchFamily="18"/>
                <a:ea typeface="Times New Roman" panose="02020603050405020304" pitchFamily="18" charset="0"/>
                <a:cs typeface="Arial" panose="020B0604020202020204" pitchFamily="34" charset="0"/>
              </a:rPr>
              <a:t>Quan </a:t>
            </a:r>
            <a:r>
              <a:rPr lang="fr-FR" sz="2000" i="1" dirty="0" err="1">
                <a:latin typeface="UTM Avo" panose="02040603050506020204" pitchFamily="18"/>
                <a:ea typeface="Times New Roman" panose="02020603050405020304" pitchFamily="18" charset="0"/>
                <a:cs typeface="Arial" panose="020B0604020202020204" pitchFamily="34" charset="0"/>
              </a:rPr>
              <a:t>sát</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hình</a:t>
            </a:r>
            <a:r>
              <a:rPr lang="fr-FR" sz="2000" i="1" dirty="0">
                <a:latin typeface="UTM Avo" panose="02040603050506020204" pitchFamily="18"/>
                <a:ea typeface="Times New Roman" panose="02020603050405020304" pitchFamily="18" charset="0"/>
                <a:cs typeface="Arial" panose="020B0604020202020204" pitchFamily="34" charset="0"/>
              </a:rPr>
              <a:t> 2.3 </a:t>
            </a:r>
            <a:r>
              <a:rPr lang="fr-FR" sz="2000" i="1" dirty="0" err="1">
                <a:latin typeface="UTM Avo" panose="02040603050506020204" pitchFamily="18"/>
                <a:ea typeface="Times New Roman" panose="02020603050405020304" pitchFamily="18" charset="0"/>
                <a:cs typeface="Arial" panose="020B0604020202020204" pitchFamily="34" charset="0"/>
              </a:rPr>
              <a:t>và</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nêu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tên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các</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phần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tử</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làm</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nhiệm</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vụ</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liên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kết</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cơ</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khí</a:t>
            </a:r>
            <a:endParaRPr lang="en-US" sz="2000" i="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18C42B1E-DFA6-A019-5DB9-611DA7C93115}"/>
              </a:ext>
            </a:extLst>
          </p:cNvPr>
          <p:cNvSpPr txBox="1"/>
          <p:nvPr/>
        </p:nvSpPr>
        <p:spPr>
          <a:xfrm>
            <a:off x="1011446" y="4323169"/>
            <a:ext cx="10169107" cy="1463221"/>
          </a:xfrm>
          <a:prstGeom prst="rect">
            <a:avLst/>
          </a:prstGeom>
          <a:noFill/>
        </p:spPr>
        <p:txBody>
          <a:bodyPr wrap="square">
            <a:spAutoFit/>
          </a:bodyPr>
          <a:lstStyle/>
          <a:p>
            <a:pPr marL="296997" indent="-296997" algn="just">
              <a:lnSpc>
                <a:spcPct val="150000"/>
              </a:lnSpc>
              <a:spcBef>
                <a:spcPts val="195"/>
              </a:spcBef>
              <a:spcAft>
                <a:spcPts val="195"/>
              </a:spcAft>
              <a:buFont typeface="Courier New" panose="02070309020205020404" pitchFamily="49" charset="0"/>
              <a:buChar char="o"/>
            </a:pPr>
            <a:r>
              <a:rPr lang="fr-FR" sz="2000" dirty="0" err="1">
                <a:latin typeface="UTM Avo" panose="02040603050506020204" pitchFamily="18"/>
                <a:ea typeface="Times New Roman" panose="02020603050405020304" pitchFamily="18" charset="0"/>
                <a:cs typeface="Arial" panose="020B0604020202020204" pitchFamily="34" charset="0"/>
              </a:rPr>
              <a:t>Bộ</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truyền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xích</a:t>
            </a:r>
            <a:r>
              <a:rPr lang="fr-FR" sz="2000" dirty="0">
                <a:latin typeface="UTM Avo" panose="02040603050506020204" pitchFamily="18"/>
                <a:ea typeface="Times New Roman" panose="02020603050405020304" pitchFamily="18" charset="0"/>
                <a:cs typeface="Arial" panose="020B0604020202020204" pitchFamily="34" charset="0"/>
              </a:rPr>
              <a:t> là </a:t>
            </a:r>
            <a:r>
              <a:rPr lang="fr-FR" sz="2000" dirty="0" err="1">
                <a:latin typeface="UTM Avo" panose="02040603050506020204" pitchFamily="18"/>
                <a:ea typeface="Times New Roman" panose="02020603050405020304" pitchFamily="18" charset="0"/>
                <a:cs typeface="Arial" panose="020B0604020202020204" pitchFamily="34" charset="0"/>
              </a:rPr>
              <a:t>phần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tử</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có</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vai</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trò</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liên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kết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để</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truyền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lực</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và</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chuyển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động</a:t>
            </a:r>
            <a:r>
              <a:rPr lang="fr-FR" sz="2000" dirty="0">
                <a:latin typeface="UTM Avo" panose="02040603050506020204" pitchFamily="18"/>
                <a:ea typeface="Times New Roman" panose="02020603050405020304" pitchFamily="18" charset="0"/>
                <a:cs typeface="Arial" panose="020B0604020202020204" pitchFamily="34" charset="0"/>
              </a:rPr>
              <a:t>. </a:t>
            </a:r>
            <a:endParaRPr lang="en-US" sz="2000" dirty="0">
              <a:latin typeface="UTM Avo" panose="02040603050506020204" pitchFamily="18"/>
              <a:ea typeface="Calibri" panose="020F0502020204030204" pitchFamily="34" charset="0"/>
              <a:cs typeface="Arial" panose="020B0604020202020204" pitchFamily="34" charset="0"/>
            </a:endParaRPr>
          </a:p>
          <a:p>
            <a:pPr marL="296997" indent="-296997" algn="just">
              <a:lnSpc>
                <a:spcPct val="150000"/>
              </a:lnSpc>
              <a:spcBef>
                <a:spcPts val="195"/>
              </a:spcBef>
              <a:spcAft>
                <a:spcPts val="195"/>
              </a:spcAft>
              <a:buFont typeface="Courier New" panose="02070309020205020404" pitchFamily="49" charset="0"/>
              <a:buChar char="o"/>
            </a:pPr>
            <a:r>
              <a:rPr lang="fr-FR" sz="2000" dirty="0" err="1">
                <a:latin typeface="UTM Avo" panose="02040603050506020204" pitchFamily="18"/>
                <a:ea typeface="Times New Roman" panose="02020603050405020304" pitchFamily="18" charset="0"/>
                <a:cs typeface="Arial" panose="020B0604020202020204" pitchFamily="34" charset="0"/>
              </a:rPr>
              <a:t>Bộ</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truyền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bánh</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răng</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bánh</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răng</a:t>
            </a:r>
            <a:r>
              <a:rPr lang="fr-FR" sz="2000" dirty="0">
                <a:latin typeface="UTM Avo" panose="02040603050506020204" pitchFamily="18"/>
                <a:ea typeface="Times New Roman" panose="02020603050405020304" pitchFamily="18" charset="0"/>
                <a:cs typeface="Arial" panose="020B0604020202020204" pitchFamily="34" charset="0"/>
              </a:rPr>
              <a:t> là </a:t>
            </a:r>
            <a:r>
              <a:rPr lang="fr-FR" sz="2000" dirty="0" err="1">
                <a:latin typeface="UTM Avo" panose="02040603050506020204" pitchFamily="18"/>
                <a:ea typeface="Times New Roman" panose="02020603050405020304" pitchFamily="18" charset="0"/>
                <a:cs typeface="Arial" panose="020B0604020202020204" pitchFamily="34" charset="0"/>
              </a:rPr>
              <a:t>phần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tử</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có</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vai</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trò</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liên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kết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để</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truyền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lực</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và</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chuyển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động</a:t>
            </a:r>
            <a:r>
              <a:rPr lang="fr-FR" sz="2000" dirty="0">
                <a:latin typeface="UTM Avo" panose="02040603050506020204" pitchFamily="18"/>
                <a:ea typeface="Times New Roman" panose="02020603050405020304" pitchFamily="18" charset="0"/>
                <a:cs typeface="Arial" panose="020B0604020202020204" pitchFamily="34" charset="0"/>
              </a:rPr>
              <a:t>.</a:t>
            </a:r>
            <a:endParaRPr lang="en-US" sz="2000" dirty="0">
              <a:latin typeface="UTM Avo" panose="02040603050506020204" pitchFamily="18"/>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6ECEACF-E564-4CA5-9C54-6949D2B88361}"/>
              </a:ext>
            </a:extLst>
          </p:cNvPr>
          <p:cNvPicPr>
            <a:picLocks noChangeAspect="1"/>
          </p:cNvPicPr>
          <p:nvPr/>
        </p:nvPicPr>
        <p:blipFill>
          <a:blip r:embed="rId3"/>
          <a:stretch>
            <a:fillRect/>
          </a:stretch>
        </p:blipFill>
        <p:spPr>
          <a:xfrm>
            <a:off x="3088849" y="2065538"/>
            <a:ext cx="6014299" cy="2270157"/>
          </a:xfrm>
          <a:prstGeom prst="rect">
            <a:avLst/>
          </a:prstGeom>
        </p:spPr>
      </p:pic>
      <p:sp>
        <p:nvSpPr>
          <p:cNvPr id="5" name="TextBox 4">
            <a:extLst>
              <a:ext uri="{FF2B5EF4-FFF2-40B4-BE49-F238E27FC236}">
                <a16:creationId xmlns:a16="http://schemas.microsoft.com/office/drawing/2014/main" id="{805BE635-31A1-8020-054E-61C3F75EDB00}"/>
              </a:ext>
            </a:extLst>
          </p:cNvPr>
          <p:cNvSpPr txBox="1"/>
          <p:nvPr/>
        </p:nvSpPr>
        <p:spPr>
          <a:xfrm>
            <a:off x="2225148" y="5830795"/>
            <a:ext cx="7741704" cy="950260"/>
          </a:xfrm>
          <a:prstGeom prst="rect">
            <a:avLst/>
          </a:prstGeom>
          <a:solidFill>
            <a:schemeClr val="accent2">
              <a:lumMod val="20000"/>
              <a:lumOff val="80000"/>
            </a:schemeClr>
          </a:solidFill>
          <a:ln w="12700">
            <a:solidFill>
              <a:schemeClr val="accent2"/>
            </a:solidFill>
          </a:ln>
        </p:spPr>
        <p:txBody>
          <a:bodyPr wrap="square">
            <a:spAutoFit/>
          </a:bodyPr>
          <a:lstStyle/>
          <a:p>
            <a:pPr algn="just" defTabSz="593994" eaLnBrk="0" fontAlgn="base" hangingPunct="0">
              <a:lnSpc>
                <a:spcPct val="150000"/>
              </a:lnSpc>
              <a:spcBef>
                <a:spcPct val="0"/>
              </a:spcBef>
              <a:spcAft>
                <a:spcPct val="0"/>
              </a:spcAft>
            </a:pPr>
            <a:r>
              <a:rPr kumimoji="1" lang="fr-FR" altLang="zh-TW" sz="2000" b="1" dirty="0" err="1">
                <a:latin typeface="UTM Avo" panose="02040603050506020204" pitchFamily="18"/>
                <a:ea typeface="Times New Roman" pitchFamily="18" charset="0"/>
                <a:cs typeface="Arial" pitchFamily="34" charset="0"/>
              </a:rPr>
              <a:t>Liên</a:t>
            </a:r>
            <a:r>
              <a:rPr kumimoji="1" lang="fr-FR" altLang="zh-TW" sz="2000" b="1" dirty="0">
                <a:latin typeface="UTM Avo" panose="02040603050506020204" pitchFamily="18"/>
                <a:ea typeface="Times New Roman" pitchFamily="18" charset="0"/>
                <a:cs typeface="Arial" pitchFamily="34" charset="0"/>
              </a:rPr>
              <a:t> </a:t>
            </a:r>
            <a:r>
              <a:rPr kumimoji="1" lang="fr-FR" altLang="zh-TW" sz="2000" b="1" dirty="0" err="1">
                <a:latin typeface="UTM Avo" panose="02040603050506020204" pitchFamily="18"/>
                <a:ea typeface="Times New Roman" pitchFamily="18" charset="0"/>
                <a:cs typeface="Arial" pitchFamily="34" charset="0"/>
              </a:rPr>
              <a:t>kết</a:t>
            </a:r>
            <a:r>
              <a:rPr kumimoji="1" lang="fr-FR" altLang="zh-TW" sz="2000" b="1" dirty="0">
                <a:latin typeface="UTM Avo" panose="02040603050506020204" pitchFamily="18"/>
                <a:ea typeface="Times New Roman" pitchFamily="18" charset="0"/>
                <a:cs typeface="Arial" pitchFamily="34" charset="0"/>
              </a:rPr>
              <a:t> </a:t>
            </a:r>
            <a:r>
              <a:rPr kumimoji="1" lang="fr-FR" altLang="zh-TW" sz="2000" b="1" dirty="0" err="1">
                <a:latin typeface="UTM Avo" panose="02040603050506020204" pitchFamily="18"/>
                <a:ea typeface="Times New Roman" pitchFamily="18" charset="0"/>
                <a:cs typeface="Arial" pitchFamily="34" charset="0"/>
              </a:rPr>
              <a:t>cơ</a:t>
            </a:r>
            <a:r>
              <a:rPr kumimoji="1" lang="fr-FR" altLang="zh-TW" sz="2000" b="1" dirty="0">
                <a:latin typeface="UTM Avo" panose="02040603050506020204" pitchFamily="18"/>
                <a:ea typeface="Times New Roman" pitchFamily="18" charset="0"/>
                <a:cs typeface="Arial" pitchFamily="34" charset="0"/>
              </a:rPr>
              <a:t> </a:t>
            </a:r>
            <a:r>
              <a:rPr kumimoji="1" lang="fr-FR" altLang="zh-TW" sz="2000" b="1" dirty="0" err="1">
                <a:latin typeface="UTM Avo" panose="02040603050506020204" pitchFamily="18"/>
                <a:ea typeface="Times New Roman" pitchFamily="18" charset="0"/>
                <a:cs typeface="Arial" pitchFamily="34" charset="0"/>
              </a:rPr>
              <a:t>khí</a:t>
            </a:r>
            <a:r>
              <a:rPr kumimoji="1" lang="fr-FR" altLang="zh-TW" sz="2000" b="1"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dùng</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để</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lắp</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ghép</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truyền</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chuyển</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động</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và</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lực</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thông</a:t>
            </a:r>
            <a:r>
              <a:rPr kumimoji="1" lang="fr-FR" altLang="zh-TW" sz="2000" dirty="0">
                <a:latin typeface="UTM Avo" panose="02040603050506020204" pitchFamily="18"/>
                <a:ea typeface="Times New Roman" pitchFamily="18" charset="0"/>
                <a:cs typeface="Arial" pitchFamily="34" charset="0"/>
              </a:rPr>
              <a:t> qua </a:t>
            </a:r>
            <a:r>
              <a:rPr kumimoji="1" lang="fr-FR" altLang="zh-TW" sz="2000" dirty="0" err="1">
                <a:latin typeface="UTM Avo" panose="02040603050506020204" pitchFamily="18"/>
                <a:ea typeface="Times New Roman" pitchFamily="18" charset="0"/>
                <a:cs typeface="Arial" pitchFamily="34" charset="0"/>
              </a:rPr>
              <a:t>hệ</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thống</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trục</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tay</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đòn</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bánh</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răng</a:t>
            </a:r>
            <a:r>
              <a:rPr kumimoji="1" lang="fr-FR" altLang="zh-TW" sz="2000" dirty="0">
                <a:latin typeface="UTM Avo" panose="02040603050506020204" pitchFamily="18"/>
                <a:ea typeface="Times New Roman" pitchFamily="18" charset="0"/>
                <a:cs typeface="Arial" pitchFamily="34" charset="0"/>
              </a:rPr>
              <a:t>,…</a:t>
            </a:r>
            <a:endParaRPr kumimoji="1" lang="fr-FR" altLang="zh-TW" sz="2000" dirty="0">
              <a:latin typeface="UTM Avo" panose="02040603050506020204" pitchFamily="18"/>
              <a:ea typeface="新細明體" pitchFamily="18" charset="-120"/>
              <a:cs typeface="Arial" pitchFamily="34" charset="0"/>
            </a:endParaRPr>
          </a:p>
        </p:txBody>
      </p:sp>
      <p:sp>
        <p:nvSpPr>
          <p:cNvPr id="6" name="Arrow: Right 5">
            <a:extLst>
              <a:ext uri="{FF2B5EF4-FFF2-40B4-BE49-F238E27FC236}">
                <a16:creationId xmlns:a16="http://schemas.microsoft.com/office/drawing/2014/main" id="{DF7E130B-028B-7BBA-B735-03358AF9886F}"/>
              </a:ext>
            </a:extLst>
          </p:cNvPr>
          <p:cNvSpPr/>
          <p:nvPr/>
        </p:nvSpPr>
        <p:spPr>
          <a:xfrm>
            <a:off x="1516210" y="6072056"/>
            <a:ext cx="549276" cy="467739"/>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a:endParaRPr>
          </a:p>
        </p:txBody>
      </p:sp>
    </p:spTree>
    <p:extLst>
      <p:ext uri="{BB962C8B-B14F-4D97-AF65-F5344CB8AC3E}">
        <p14:creationId xmlns:p14="http://schemas.microsoft.com/office/powerpoint/2010/main" val="2928917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6BFF42-3C3E-B027-BD4D-263CC9A002C1}"/>
              </a:ext>
            </a:extLst>
          </p:cNvPr>
          <p:cNvSpPr txBox="1"/>
          <p:nvPr/>
        </p:nvSpPr>
        <p:spPr>
          <a:xfrm>
            <a:off x="1323415" y="1530769"/>
            <a:ext cx="9545168" cy="1121846"/>
          </a:xfrm>
          <a:prstGeom prst="rect">
            <a:avLst/>
          </a:prstGeom>
          <a:noFill/>
        </p:spPr>
        <p:txBody>
          <a:bodyPr wrap="square">
            <a:spAutoFit/>
          </a:bodyPr>
          <a:lstStyle/>
          <a:p>
            <a:pPr algn="ctr">
              <a:lnSpc>
                <a:spcPct val="150000"/>
              </a:lnSpc>
              <a:spcBef>
                <a:spcPts val="195"/>
              </a:spcBef>
              <a:spcAft>
                <a:spcPts val="195"/>
              </a:spcAft>
            </a:pPr>
            <a:r>
              <a:rPr lang="fr-FR" sz="2400" dirty="0" err="1">
                <a:latin typeface="UTM Avo" panose="02040603050506020204" pitchFamily="18"/>
                <a:ea typeface="Times New Roman" panose="02020603050405020304" pitchFamily="18" charset="0"/>
                <a:cs typeface="Arial" panose="020B0604020202020204" pitchFamily="34" charset="0"/>
              </a:rPr>
              <a:t>Hãy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nêu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phân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trong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hệ</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thống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thuỷ</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lực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2.4. </a:t>
            </a:r>
            <a:r>
              <a:rPr lang="fr-FR" sz="2400" dirty="0" err="1">
                <a:latin typeface="UTM Avo" panose="02040603050506020204" pitchFamily="18"/>
                <a:ea typeface="Times New Roman" panose="02020603050405020304" pitchFamily="18" charset="0"/>
                <a:cs typeface="Arial" panose="020B0604020202020204" pitchFamily="34" charset="0"/>
              </a:rPr>
              <a:t>Mối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liên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kết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thuỷ</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lực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được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thực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hiện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phân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nào</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AD1386A-FFC3-B7DE-9160-2ECA7ADE57D4}"/>
              </a:ext>
            </a:extLst>
          </p:cNvPr>
          <p:cNvPicPr>
            <a:picLocks noChangeAspect="1"/>
          </p:cNvPicPr>
          <p:nvPr/>
        </p:nvPicPr>
        <p:blipFill>
          <a:blip r:embed="rId3"/>
          <a:stretch>
            <a:fillRect/>
          </a:stretch>
        </p:blipFill>
        <p:spPr>
          <a:xfrm>
            <a:off x="4355135" y="2848026"/>
            <a:ext cx="3481727" cy="3809419"/>
          </a:xfrm>
          <a:prstGeom prst="rect">
            <a:avLst/>
          </a:prstGeom>
        </p:spPr>
      </p:pic>
    </p:spTree>
    <p:extLst>
      <p:ext uri="{BB962C8B-B14F-4D97-AF65-F5344CB8AC3E}">
        <p14:creationId xmlns:p14="http://schemas.microsoft.com/office/powerpoint/2010/main" val="144061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1AB7DBAB-876E-DE6F-B337-E0451CFCFEFD}"/>
              </a:ext>
            </a:extLst>
          </p:cNvPr>
          <p:cNvSpPr/>
          <p:nvPr/>
        </p:nvSpPr>
        <p:spPr>
          <a:xfrm>
            <a:off x="746928" y="1770684"/>
            <a:ext cx="6931527" cy="3731521"/>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6997" indent="-296997" algn="just">
              <a:lnSpc>
                <a:spcPct val="150000"/>
              </a:lnSpc>
              <a:spcBef>
                <a:spcPts val="195"/>
              </a:spcBef>
              <a:spcAft>
                <a:spcPts val="195"/>
              </a:spcAft>
              <a:buFont typeface="Courier New" panose="02070309020205020404" pitchFamily="49" charset="0"/>
              <a:buChar char="o"/>
            </a:pP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Các</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phần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tử</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cánh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tay</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đòn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xi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lanh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van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một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chiều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van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xả</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thùng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dầu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US" sz="2200" dirty="0">
              <a:solidFill>
                <a:schemeClr val="tx1"/>
              </a:solidFill>
              <a:latin typeface="UTM Avo" panose="02040603050506020204" pitchFamily="18"/>
              <a:ea typeface="Calibri" panose="020F0502020204030204" pitchFamily="34" charset="0"/>
              <a:cs typeface="Arial" panose="020B0604020202020204" pitchFamily="34" charset="0"/>
            </a:endParaRPr>
          </a:p>
          <a:p>
            <a:pPr marL="296997" indent="-296997" algn="just">
              <a:lnSpc>
                <a:spcPct val="150000"/>
              </a:lnSpc>
              <a:spcBef>
                <a:spcPts val="195"/>
              </a:spcBef>
              <a:spcAft>
                <a:spcPts val="195"/>
              </a:spcAft>
              <a:buFont typeface="Courier New" panose="02070309020205020404" pitchFamily="49" charset="0"/>
              <a:buChar char="o"/>
            </a:pP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Liên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cơ</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khí</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nối</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cánh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tay</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đòn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với</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kích</a:t>
            </a:r>
            <a:endParaRPr lang="fr-FR" sz="2200" dirty="0">
              <a:solidFill>
                <a:schemeClr val="tx1"/>
              </a:solidFill>
              <a:latin typeface="UTM Avo" panose="02040603050506020204" pitchFamily="18"/>
              <a:ea typeface="Times New Roman" panose="02020603050405020304" pitchFamily="18" charset="0"/>
              <a:cs typeface="Arial" panose="020B0604020202020204" pitchFamily="34" charset="0"/>
            </a:endParaRPr>
          </a:p>
          <a:p>
            <a:pPr marL="296997" indent="-296997" algn="just">
              <a:lnSpc>
                <a:spcPct val="150000"/>
              </a:lnSpc>
              <a:spcBef>
                <a:spcPts val="195"/>
              </a:spcBef>
              <a:spcAft>
                <a:spcPts val="195"/>
              </a:spcAft>
              <a:buFont typeface="Courier New" panose="02070309020205020404" pitchFamily="49" charset="0"/>
              <a:buChar char="o"/>
            </a:pP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Liên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thuỷ</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lực</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đường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ống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liên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nối</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kích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van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một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chiều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đến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xi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lanh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thùng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dầu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đến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van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một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chiều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kích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xi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lanh</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đến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van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xả</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thùng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dầu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US" sz="22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9AEB674-8722-D886-061E-EAF01A622B35}"/>
              </a:ext>
            </a:extLst>
          </p:cNvPr>
          <p:cNvPicPr>
            <a:picLocks noChangeAspect="1"/>
          </p:cNvPicPr>
          <p:nvPr/>
        </p:nvPicPr>
        <p:blipFill>
          <a:blip r:embed="rId3"/>
          <a:stretch>
            <a:fillRect/>
          </a:stretch>
        </p:blipFill>
        <p:spPr>
          <a:xfrm>
            <a:off x="7917713" y="1642859"/>
            <a:ext cx="3527359" cy="3859346"/>
          </a:xfrm>
          <a:prstGeom prst="rect">
            <a:avLst/>
          </a:prstGeom>
        </p:spPr>
      </p:pic>
      <p:sp>
        <p:nvSpPr>
          <p:cNvPr id="5" name="TextBox 4">
            <a:extLst>
              <a:ext uri="{FF2B5EF4-FFF2-40B4-BE49-F238E27FC236}">
                <a16:creationId xmlns:a16="http://schemas.microsoft.com/office/drawing/2014/main" id="{FBED34AD-6996-C8F1-62D4-BF8ACDFD8C7D}"/>
              </a:ext>
            </a:extLst>
          </p:cNvPr>
          <p:cNvSpPr txBox="1"/>
          <p:nvPr/>
        </p:nvSpPr>
        <p:spPr>
          <a:xfrm>
            <a:off x="2477937" y="5669155"/>
            <a:ext cx="7236126" cy="984244"/>
          </a:xfrm>
          <a:prstGeom prst="rect">
            <a:avLst/>
          </a:prstGeom>
          <a:noFill/>
          <a:ln w="19050">
            <a:solidFill>
              <a:schemeClr val="tx1"/>
            </a:solidFill>
          </a:ln>
        </p:spPr>
        <p:txBody>
          <a:bodyPr wrap="square">
            <a:spAutoFit/>
          </a:bodyPr>
          <a:lstStyle/>
          <a:p>
            <a:pPr algn="just" defTabSz="593994" eaLnBrk="0" fontAlgn="base" hangingPunct="0">
              <a:lnSpc>
                <a:spcPct val="150000"/>
              </a:lnSpc>
              <a:spcBef>
                <a:spcPct val="0"/>
              </a:spcBef>
              <a:spcAft>
                <a:spcPct val="0"/>
              </a:spcAft>
            </a:pPr>
            <a:r>
              <a:rPr kumimoji="1" lang="fr-FR" altLang="zh-TW" sz="2079" b="1" dirty="0" err="1">
                <a:latin typeface="UTM Avo" panose="02040603050506020204" pitchFamily="18"/>
                <a:ea typeface="Times New Roman" pitchFamily="18" charset="0"/>
                <a:cs typeface="Arial" pitchFamily="34" charset="0"/>
              </a:rPr>
              <a:t>Liên</a:t>
            </a:r>
            <a:r>
              <a:rPr kumimoji="1" lang="fr-FR" altLang="zh-TW" sz="2079" b="1" dirty="0">
                <a:latin typeface="UTM Avo" panose="02040603050506020204" pitchFamily="18"/>
                <a:ea typeface="Times New Roman" pitchFamily="18" charset="0"/>
                <a:cs typeface="Arial" pitchFamily="34" charset="0"/>
              </a:rPr>
              <a:t> </a:t>
            </a:r>
            <a:r>
              <a:rPr kumimoji="1" lang="fr-FR" altLang="zh-TW" sz="2079" b="1" dirty="0" err="1">
                <a:latin typeface="UTM Avo" panose="02040603050506020204" pitchFamily="18"/>
                <a:ea typeface="Times New Roman" pitchFamily="18" charset="0"/>
                <a:cs typeface="Arial" pitchFamily="34" charset="0"/>
              </a:rPr>
              <a:t>kết</a:t>
            </a:r>
            <a:r>
              <a:rPr kumimoji="1" lang="fr-FR" altLang="zh-TW" sz="2079" b="1" dirty="0">
                <a:latin typeface="UTM Avo" panose="02040603050506020204" pitchFamily="18"/>
                <a:ea typeface="Times New Roman" pitchFamily="18" charset="0"/>
                <a:cs typeface="Arial" pitchFamily="34" charset="0"/>
              </a:rPr>
              <a:t> </a:t>
            </a:r>
            <a:r>
              <a:rPr kumimoji="1" lang="fr-FR" altLang="zh-TW" sz="2079" b="1" dirty="0" err="1">
                <a:latin typeface="UTM Avo" panose="02040603050506020204" pitchFamily="18"/>
                <a:ea typeface="Times New Roman" pitchFamily="18" charset="0"/>
                <a:cs typeface="Arial" pitchFamily="34" charset="0"/>
              </a:rPr>
              <a:t>thuỷ</a:t>
            </a:r>
            <a:r>
              <a:rPr kumimoji="1" lang="fr-FR" altLang="zh-TW" sz="2079" b="1" dirty="0">
                <a:latin typeface="UTM Avo" panose="02040603050506020204" pitchFamily="18"/>
                <a:ea typeface="Times New Roman" pitchFamily="18" charset="0"/>
                <a:cs typeface="Arial" pitchFamily="34" charset="0"/>
              </a:rPr>
              <a:t> </a:t>
            </a:r>
            <a:r>
              <a:rPr kumimoji="1" lang="fr-FR" altLang="zh-TW" sz="2079" b="1" dirty="0" err="1">
                <a:latin typeface="UTM Avo" panose="02040603050506020204" pitchFamily="18"/>
                <a:ea typeface="Times New Roman" pitchFamily="18" charset="0"/>
                <a:cs typeface="Arial" pitchFamily="34" charset="0"/>
              </a:rPr>
              <a:t>lực</a:t>
            </a:r>
            <a:r>
              <a:rPr kumimoji="1" lang="fr-FR" altLang="zh-TW" sz="2079" b="1" dirty="0">
                <a:latin typeface="UTM Avo" panose="02040603050506020204" pitchFamily="18"/>
                <a:ea typeface="Times New Roman" pitchFamily="18" charset="0"/>
                <a:cs typeface="Arial" pitchFamily="34" charset="0"/>
              </a:rPr>
              <a:t>, </a:t>
            </a:r>
            <a:r>
              <a:rPr kumimoji="1" lang="fr-FR" altLang="zh-TW" sz="2079" b="1" dirty="0" err="1">
                <a:latin typeface="UTM Avo" panose="02040603050506020204" pitchFamily="18"/>
                <a:ea typeface="Times New Roman" pitchFamily="18" charset="0"/>
                <a:cs typeface="Arial" pitchFamily="34" charset="0"/>
              </a:rPr>
              <a:t>khí</a:t>
            </a:r>
            <a:r>
              <a:rPr kumimoji="1" lang="fr-FR" altLang="zh-TW" sz="2079" b="1" dirty="0">
                <a:latin typeface="UTM Avo" panose="02040603050506020204" pitchFamily="18"/>
                <a:ea typeface="Times New Roman" pitchFamily="18" charset="0"/>
                <a:cs typeface="Arial" pitchFamily="34" charset="0"/>
              </a:rPr>
              <a:t> </a:t>
            </a:r>
            <a:r>
              <a:rPr kumimoji="1" lang="fr-FR" altLang="zh-TW" sz="2079" b="1" dirty="0" err="1">
                <a:latin typeface="UTM Avo" panose="02040603050506020204" pitchFamily="18"/>
                <a:ea typeface="Times New Roman" pitchFamily="18" charset="0"/>
                <a:cs typeface="Arial" pitchFamily="34" charset="0"/>
              </a:rPr>
              <a:t>nén</a:t>
            </a:r>
            <a:r>
              <a:rPr kumimoji="1" lang="fr-FR" altLang="zh-TW" sz="2079" b="1"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dùng</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để</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truyền</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lực</a:t>
            </a:r>
            <a:r>
              <a:rPr kumimoji="1" lang="fr-FR" altLang="zh-TW" sz="2079" dirty="0">
                <a:latin typeface="UTM Avo" panose="02040603050506020204" pitchFamily="18"/>
                <a:ea typeface="Times New Roman" pitchFamily="18" charset="0"/>
                <a:cs typeface="Arial" pitchFamily="34" charset="0"/>
              </a:rPr>
              <a:t> qua </a:t>
            </a:r>
            <a:r>
              <a:rPr kumimoji="1" lang="fr-FR" altLang="zh-TW" sz="2079" dirty="0" err="1">
                <a:latin typeface="UTM Avo" panose="02040603050506020204" pitchFamily="18"/>
                <a:ea typeface="Times New Roman" pitchFamily="18" charset="0"/>
                <a:cs typeface="Arial" pitchFamily="34" charset="0"/>
              </a:rPr>
              <a:t>chất</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lỏng</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hoặc</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chất</a:t>
            </a:r>
            <a:r>
              <a:rPr kumimoji="1" lang="fr-FR" altLang="zh-TW" sz="2079" dirty="0">
                <a:latin typeface="UTM Avo" panose="02040603050506020204" pitchFamily="18"/>
                <a:ea typeface="Times New Roman" pitchFamily="18" charset="0"/>
                <a:cs typeface="Arial" pitchFamily="34" charset="0"/>
              </a:rPr>
              <a:t> </a:t>
            </a:r>
            <a:r>
              <a:rPr kumimoji="1" lang="fr-FR" altLang="zh-TW" sz="2079" dirty="0" err="1">
                <a:latin typeface="UTM Avo" panose="02040603050506020204" pitchFamily="18"/>
                <a:ea typeface="Times New Roman" pitchFamily="18" charset="0"/>
                <a:cs typeface="Arial" pitchFamily="34" charset="0"/>
              </a:rPr>
              <a:t>khí</a:t>
            </a:r>
            <a:r>
              <a:rPr kumimoji="1" lang="fr-FR" altLang="zh-TW" sz="2079" dirty="0">
                <a:latin typeface="UTM Avo" panose="02040603050506020204" pitchFamily="18"/>
                <a:ea typeface="Times New Roman" pitchFamily="18" charset="0"/>
                <a:cs typeface="Arial" pitchFamily="34" charset="0"/>
              </a:rPr>
              <a:t>.</a:t>
            </a:r>
            <a:endParaRPr kumimoji="1" lang="fr-FR" altLang="zh-TW" sz="2079" dirty="0">
              <a:latin typeface="UTM Avo" panose="02040603050506020204" pitchFamily="18"/>
              <a:ea typeface="新細明體" pitchFamily="18" charset="-120"/>
              <a:cs typeface="Arial" pitchFamily="34" charset="0"/>
            </a:endParaRPr>
          </a:p>
        </p:txBody>
      </p:sp>
      <p:sp>
        <p:nvSpPr>
          <p:cNvPr id="6" name="Arrow: Right 5">
            <a:extLst>
              <a:ext uri="{FF2B5EF4-FFF2-40B4-BE49-F238E27FC236}">
                <a16:creationId xmlns:a16="http://schemas.microsoft.com/office/drawing/2014/main" id="{5351977D-8A65-C485-0730-619877FAC610}"/>
              </a:ext>
            </a:extLst>
          </p:cNvPr>
          <p:cNvSpPr/>
          <p:nvPr/>
        </p:nvSpPr>
        <p:spPr>
          <a:xfrm>
            <a:off x="1765606" y="5927407"/>
            <a:ext cx="509086" cy="467739"/>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66"/>
          </a:p>
        </p:txBody>
      </p:sp>
    </p:spTree>
    <p:extLst>
      <p:ext uri="{BB962C8B-B14F-4D97-AF65-F5344CB8AC3E}">
        <p14:creationId xmlns:p14="http://schemas.microsoft.com/office/powerpoint/2010/main" val="232091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34D421-A737-59C9-6147-8558878CF79C}"/>
              </a:ext>
            </a:extLst>
          </p:cNvPr>
          <p:cNvSpPr/>
          <p:nvPr/>
        </p:nvSpPr>
        <p:spPr>
          <a:xfrm>
            <a:off x="2360605" y="1652886"/>
            <a:ext cx="7470788" cy="1065262"/>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195"/>
              </a:spcBef>
              <a:spcAft>
                <a:spcPts val="195"/>
              </a:spcAft>
            </a:pP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Hãy</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nêu</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tên</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các</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phần</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tử</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mối</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liên</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kết</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hệ</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thống</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kĩ</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thuật</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ở</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chemeClr val="tx1"/>
                </a:solidFill>
                <a:latin typeface="UTM Avo" panose="02040603050506020204" pitchFamily="18"/>
                <a:ea typeface="Times New Roman" panose="02020603050405020304" pitchFamily="18" charset="0"/>
                <a:cs typeface="Arial" panose="020B0604020202020204" pitchFamily="34" charset="0"/>
              </a:rPr>
              <a:t>hình</a:t>
            </a:r>
            <a:r>
              <a:rPr lang="fr-FR" sz="2400" i="1" dirty="0">
                <a:solidFill>
                  <a:schemeClr val="tx1"/>
                </a:solidFill>
                <a:latin typeface="UTM Avo" panose="02040603050506020204" pitchFamily="18"/>
                <a:ea typeface="Times New Roman" panose="02020603050405020304" pitchFamily="18" charset="0"/>
                <a:cs typeface="Arial" panose="020B0604020202020204" pitchFamily="34" charset="0"/>
              </a:rPr>
              <a:t> 2.5.</a:t>
            </a:r>
            <a:endParaRPr lang="en-US" sz="2400" i="1"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589810D-2398-C696-2FCA-CBD914F19E54}"/>
              </a:ext>
            </a:extLst>
          </p:cNvPr>
          <p:cNvPicPr>
            <a:picLocks noChangeAspect="1"/>
          </p:cNvPicPr>
          <p:nvPr/>
        </p:nvPicPr>
        <p:blipFill>
          <a:blip r:embed="rId3"/>
          <a:stretch>
            <a:fillRect/>
          </a:stretch>
        </p:blipFill>
        <p:spPr>
          <a:xfrm>
            <a:off x="3788301" y="2809055"/>
            <a:ext cx="4615397" cy="3923684"/>
          </a:xfrm>
          <a:prstGeom prst="rect">
            <a:avLst/>
          </a:prstGeom>
        </p:spPr>
      </p:pic>
    </p:spTree>
    <p:extLst>
      <p:ext uri="{BB962C8B-B14F-4D97-AF65-F5344CB8AC3E}">
        <p14:creationId xmlns:p14="http://schemas.microsoft.com/office/powerpoint/2010/main" val="306500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562F54-75A6-C6DB-358E-FEED78DBDAFF}"/>
              </a:ext>
            </a:extLst>
          </p:cNvPr>
          <p:cNvSpPr txBox="1"/>
          <p:nvPr/>
        </p:nvSpPr>
        <p:spPr>
          <a:xfrm>
            <a:off x="811830" y="1826777"/>
            <a:ext cx="5814437" cy="3067378"/>
          </a:xfrm>
          <a:prstGeom prst="rect">
            <a:avLst/>
          </a:prstGeom>
          <a:noFill/>
        </p:spPr>
        <p:txBody>
          <a:bodyPr wrap="square">
            <a:spAutoFit/>
          </a:bodyPr>
          <a:lstStyle/>
          <a:p>
            <a:pPr marL="296997" indent="-296997" algn="just">
              <a:lnSpc>
                <a:spcPct val="150000"/>
              </a:lnSpc>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như</a:t>
            </a:r>
            <a:r>
              <a:rPr lang="fr-FR" sz="2200" dirty="0">
                <a:latin typeface="UTM Avo" panose="02040603050506020204" pitchFamily="18"/>
                <a:ea typeface="Times New Roman" panose="02020603050405020304" pitchFamily="18" charset="0"/>
                <a:cs typeface="Arial" panose="020B0604020202020204" pitchFamily="34" charset="0"/>
              </a:rPr>
              <a:t> pin </a:t>
            </a:r>
            <a:r>
              <a:rPr lang="fr-FR" sz="2200" dirty="0" err="1">
                <a:latin typeface="UTM Avo" panose="02040603050506020204" pitchFamily="18"/>
                <a:ea typeface="Times New Roman" panose="02020603050405020304" pitchFamily="18" charset="0"/>
                <a:cs typeface="Arial" panose="020B0604020202020204" pitchFamily="34" charset="0"/>
              </a:rPr>
              <a:t>mặt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trời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bộ</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chuyển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đổi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ắc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quy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liên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 do </a:t>
            </a:r>
            <a:r>
              <a:rPr lang="fr-FR" sz="2200" dirty="0" err="1">
                <a:latin typeface="UTM Avo" panose="02040603050506020204" pitchFamily="18"/>
                <a:ea typeface="Times New Roman" panose="02020603050405020304" pitchFamily="18" charset="0"/>
                <a:cs typeface="Arial" panose="020B0604020202020204" pitchFamily="34" charset="0"/>
              </a:rPr>
              <a:t>dây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nối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từ</a:t>
            </a:r>
            <a:r>
              <a:rPr lang="fr-FR" sz="2200" dirty="0">
                <a:latin typeface="UTM Avo" panose="02040603050506020204" pitchFamily="18"/>
                <a:ea typeface="Times New Roman" panose="02020603050405020304" pitchFamily="18" charset="0"/>
                <a:cs typeface="Arial" panose="020B0604020202020204" pitchFamily="34" charset="0"/>
              </a:rPr>
              <a:t> pin </a:t>
            </a:r>
            <a:r>
              <a:rPr lang="fr-FR" sz="2200" dirty="0" err="1">
                <a:latin typeface="UTM Avo" panose="02040603050506020204" pitchFamily="18"/>
                <a:ea typeface="Times New Roman" panose="02020603050405020304" pitchFamily="18" charset="0"/>
                <a:cs typeface="Arial" panose="020B0604020202020204" pitchFamily="34" charset="0"/>
              </a:rPr>
              <a:t>mặt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trời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bộ</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biến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đổi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bộ</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biến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đổi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ắc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quy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điện</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AE40CF00-CDDC-EAE8-CC7E-F085D077D173}"/>
              </a:ext>
            </a:extLst>
          </p:cNvPr>
          <p:cNvPicPr>
            <a:picLocks noChangeAspect="1"/>
          </p:cNvPicPr>
          <p:nvPr/>
        </p:nvPicPr>
        <p:blipFill>
          <a:blip r:embed="rId3"/>
          <a:stretch>
            <a:fillRect/>
          </a:stretch>
        </p:blipFill>
        <p:spPr>
          <a:xfrm>
            <a:off x="7130561" y="1554108"/>
            <a:ext cx="4249608" cy="3612716"/>
          </a:xfrm>
          <a:prstGeom prst="rect">
            <a:avLst/>
          </a:prstGeom>
        </p:spPr>
      </p:pic>
      <p:sp>
        <p:nvSpPr>
          <p:cNvPr id="4" name="TextBox 3">
            <a:extLst>
              <a:ext uri="{FF2B5EF4-FFF2-40B4-BE49-F238E27FC236}">
                <a16:creationId xmlns:a16="http://schemas.microsoft.com/office/drawing/2014/main" id="{C033AC54-89D1-219F-1EE7-B8F2D3BD27EB}"/>
              </a:ext>
            </a:extLst>
          </p:cNvPr>
          <p:cNvSpPr txBox="1"/>
          <p:nvPr/>
        </p:nvSpPr>
        <p:spPr>
          <a:xfrm>
            <a:off x="2873813" y="5359537"/>
            <a:ext cx="6444373" cy="1036053"/>
          </a:xfrm>
          <a:prstGeom prst="rect">
            <a:avLst/>
          </a:prstGeom>
          <a:solidFill>
            <a:schemeClr val="accent2">
              <a:lumMod val="20000"/>
              <a:lumOff val="80000"/>
            </a:schemeClr>
          </a:solidFill>
          <a:ln w="19050">
            <a:solidFill>
              <a:schemeClr val="accent2"/>
            </a:solidFill>
          </a:ln>
        </p:spPr>
        <p:txBody>
          <a:bodyPr wrap="square">
            <a:spAutoFit/>
          </a:bodyPr>
          <a:lstStyle/>
          <a:p>
            <a:pPr algn="just" defTabSz="593994" eaLnBrk="0" fontAlgn="base" hangingPunct="0">
              <a:lnSpc>
                <a:spcPct val="150000"/>
              </a:lnSpc>
              <a:spcBef>
                <a:spcPct val="0"/>
              </a:spcBef>
              <a:spcAft>
                <a:spcPct val="0"/>
              </a:spcAft>
            </a:pPr>
            <a:r>
              <a:rPr kumimoji="1" lang="fr-FR" altLang="zh-TW" sz="2200" b="1" dirty="0" err="1">
                <a:latin typeface="UTM Avo" panose="02040603050506020204" pitchFamily="18"/>
                <a:ea typeface="Times New Roman" pitchFamily="18" charset="0"/>
                <a:cs typeface="Arial" pitchFamily="34" charset="0"/>
              </a:rPr>
              <a:t>Liên</a:t>
            </a:r>
            <a:r>
              <a:rPr kumimoji="1" lang="fr-FR" altLang="zh-TW" sz="2200" b="1" dirty="0">
                <a:latin typeface="UTM Avo" panose="02040603050506020204" pitchFamily="18"/>
                <a:ea typeface="Times New Roman" pitchFamily="18" charset="0"/>
                <a:cs typeface="Arial" pitchFamily="34" charset="0"/>
              </a:rPr>
              <a:t> </a:t>
            </a:r>
            <a:r>
              <a:rPr kumimoji="1" lang="fr-FR" altLang="zh-TW" sz="2200" b="1" dirty="0" err="1">
                <a:latin typeface="UTM Avo" panose="02040603050506020204" pitchFamily="18"/>
                <a:ea typeface="Times New Roman" pitchFamily="18" charset="0"/>
                <a:cs typeface="Arial" pitchFamily="34" charset="0"/>
              </a:rPr>
              <a:t>kết</a:t>
            </a:r>
            <a:r>
              <a:rPr kumimoji="1" lang="fr-FR" altLang="zh-TW" sz="2200" b="1" dirty="0">
                <a:latin typeface="UTM Avo" panose="02040603050506020204" pitchFamily="18"/>
                <a:ea typeface="Times New Roman" pitchFamily="18" charset="0"/>
                <a:cs typeface="Arial" pitchFamily="34" charset="0"/>
              </a:rPr>
              <a:t> </a:t>
            </a:r>
            <a:r>
              <a:rPr kumimoji="1" lang="fr-FR" altLang="zh-TW" sz="2200" b="1" dirty="0" err="1">
                <a:latin typeface="UTM Avo" panose="02040603050506020204" pitchFamily="18"/>
                <a:ea typeface="Times New Roman" pitchFamily="18" charset="0"/>
                <a:cs typeface="Arial" pitchFamily="34" charset="0"/>
              </a:rPr>
              <a:t>điện</a:t>
            </a:r>
            <a:r>
              <a:rPr kumimoji="1" lang="fr-FR" altLang="zh-TW" sz="2200" b="1" dirty="0">
                <a:latin typeface="UTM Avo" panose="02040603050506020204" pitchFamily="18"/>
                <a:ea typeface="Times New Roman" pitchFamily="18" charset="0"/>
                <a:cs typeface="Arial" pitchFamily="34" charset="0"/>
              </a:rPr>
              <a:t>, </a:t>
            </a:r>
            <a:r>
              <a:rPr kumimoji="1" lang="fr-FR" altLang="zh-TW" sz="2200" b="1" dirty="0" err="1">
                <a:latin typeface="UTM Avo" panose="02040603050506020204" pitchFamily="18"/>
                <a:ea typeface="Times New Roman" pitchFamily="18" charset="0"/>
                <a:cs typeface="Arial" pitchFamily="34" charset="0"/>
              </a:rPr>
              <a:t>điện</a:t>
            </a:r>
            <a:r>
              <a:rPr kumimoji="1" lang="fr-FR" altLang="zh-TW" sz="2200" b="1" dirty="0">
                <a:latin typeface="UTM Avo" panose="02040603050506020204" pitchFamily="18"/>
                <a:ea typeface="Times New Roman" pitchFamily="18" charset="0"/>
                <a:cs typeface="Arial" pitchFamily="34" charset="0"/>
              </a:rPr>
              <a:t> </a:t>
            </a:r>
            <a:r>
              <a:rPr kumimoji="1" lang="fr-FR" altLang="zh-TW" sz="2200" b="1" dirty="0" err="1">
                <a:latin typeface="UTM Avo" panose="02040603050506020204" pitchFamily="18"/>
                <a:ea typeface="Times New Roman" pitchFamily="18" charset="0"/>
                <a:cs typeface="Arial" pitchFamily="34" charset="0"/>
              </a:rPr>
              <a:t>tử</a:t>
            </a:r>
            <a:r>
              <a:rPr kumimoji="1" lang="fr-FR" altLang="zh-TW" sz="2200" b="1"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dùng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để</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truyền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năng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lượng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và</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thông</a:t>
            </a:r>
            <a:r>
              <a:rPr kumimoji="1" lang="fr-FR" altLang="zh-TW" sz="2200" dirty="0">
                <a:latin typeface="UTM Avo" panose="02040603050506020204" pitchFamily="18"/>
                <a:ea typeface="Times New Roman" pitchFamily="18" charset="0"/>
                <a:cs typeface="Arial" pitchFamily="34" charset="0"/>
              </a:rPr>
              <a:t> tin.</a:t>
            </a:r>
          </a:p>
        </p:txBody>
      </p:sp>
      <p:sp>
        <p:nvSpPr>
          <p:cNvPr id="5" name="Arrow: Right 3">
            <a:extLst>
              <a:ext uri="{FF2B5EF4-FFF2-40B4-BE49-F238E27FC236}">
                <a16:creationId xmlns:a16="http://schemas.microsoft.com/office/drawing/2014/main" id="{ED081684-28FE-D40F-108F-0DD0A4593FB4}"/>
              </a:ext>
            </a:extLst>
          </p:cNvPr>
          <p:cNvSpPr/>
          <p:nvPr/>
        </p:nvSpPr>
        <p:spPr>
          <a:xfrm>
            <a:off x="2141952" y="5643693"/>
            <a:ext cx="561802" cy="467739"/>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latin typeface="UTM Avo" panose="02040603050506020204" pitchFamily="18"/>
            </a:endParaRPr>
          </a:p>
        </p:txBody>
      </p:sp>
      <p:sp>
        <p:nvSpPr>
          <p:cNvPr id="6" name="TextBox 5">
            <a:extLst>
              <a:ext uri="{FF2B5EF4-FFF2-40B4-BE49-F238E27FC236}">
                <a16:creationId xmlns:a16="http://schemas.microsoft.com/office/drawing/2014/main" id="{1728C962-B1AC-76AC-831B-B8167F1BDC51}"/>
              </a:ext>
            </a:extLst>
          </p:cNvPr>
          <p:cNvSpPr txBox="1"/>
          <p:nvPr/>
        </p:nvSpPr>
        <p:spPr>
          <a:xfrm>
            <a:off x="4966138" y="7472855"/>
            <a:ext cx="184731" cy="369332"/>
          </a:xfrm>
          <a:prstGeom prst="rect">
            <a:avLst/>
          </a:prstGeom>
          <a:noFill/>
        </p:spPr>
        <p:txBody>
          <a:bodyPr wrap="none" rtlCol="0">
            <a:spAutoFit/>
          </a:bodyPr>
          <a:lstStyle/>
          <a:p>
            <a:endParaRPr lang="en-VN" dirty="0"/>
          </a:p>
        </p:txBody>
      </p:sp>
    </p:spTree>
    <p:extLst>
      <p:ext uri="{BB962C8B-B14F-4D97-AF65-F5344CB8AC3E}">
        <p14:creationId xmlns:p14="http://schemas.microsoft.com/office/powerpoint/2010/main" val="306491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6C7E61-B767-F5A4-1ED2-4722A0FF2D36}"/>
              </a:ext>
            </a:extLst>
          </p:cNvPr>
          <p:cNvSpPr txBox="1"/>
          <p:nvPr/>
        </p:nvSpPr>
        <p:spPr>
          <a:xfrm>
            <a:off x="705247" y="1583923"/>
            <a:ext cx="10781505" cy="1121846"/>
          </a:xfrm>
          <a:prstGeom prst="rect">
            <a:avLst/>
          </a:prstGeom>
          <a:noFill/>
        </p:spPr>
        <p:txBody>
          <a:bodyPr wrap="square">
            <a:spAutoFit/>
          </a:bodyPr>
          <a:lstStyle/>
          <a:p>
            <a:pPr algn="ctr">
              <a:lnSpc>
                <a:spcPct val="150000"/>
              </a:lnSpc>
              <a:spcBef>
                <a:spcPts val="195"/>
              </a:spcBef>
              <a:spcAft>
                <a:spcPts val="195"/>
              </a:spcAft>
            </a:pPr>
            <a:r>
              <a:rPr lang="fr-FR" sz="2400" i="1" dirty="0" err="1">
                <a:latin typeface="UTM Avo" panose="02040603050506020204" pitchFamily="18"/>
                <a:ea typeface="Times New Roman" panose="02020603050405020304" pitchFamily="18" charset="0"/>
                <a:cs typeface="Arial" panose="020B0604020202020204" pitchFamily="34" charset="0"/>
              </a:rPr>
              <a:t>Hãy</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nêu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các</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phần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tử</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trong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thống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truyền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tín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hiệu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truyền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thông</a:t>
            </a:r>
            <a:r>
              <a:rPr lang="fr-FR" sz="2400" i="1" dirty="0">
                <a:latin typeface="UTM Avo" panose="02040603050506020204" pitchFamily="18"/>
                <a:ea typeface="Times New Roman" panose="02020603050405020304" pitchFamily="18" charset="0"/>
                <a:cs typeface="Arial" panose="020B0604020202020204" pitchFamily="34" charset="0"/>
              </a:rPr>
              <a:t> qua </a:t>
            </a:r>
            <a:r>
              <a:rPr lang="fr-FR" sz="2400" i="1" dirty="0" err="1">
                <a:latin typeface="UTM Avo" panose="02040603050506020204" pitchFamily="18"/>
                <a:ea typeface="Times New Roman" panose="02020603050405020304" pitchFamily="18" charset="0"/>
                <a:cs typeface="Arial" panose="020B0604020202020204" pitchFamily="34" charset="0"/>
              </a:rPr>
              <a:t>vệ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tinh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hình</a:t>
            </a:r>
            <a:r>
              <a:rPr lang="fr-FR" sz="2400" i="1" dirty="0">
                <a:latin typeface="UTM Avo" panose="02040603050506020204" pitchFamily="18"/>
                <a:ea typeface="Times New Roman" panose="02020603050405020304" pitchFamily="18" charset="0"/>
                <a:cs typeface="Arial" panose="020B0604020202020204" pitchFamily="34" charset="0"/>
              </a:rPr>
              <a:t> 2.6. </a:t>
            </a:r>
            <a:r>
              <a:rPr lang="fr-FR" sz="2400" i="1" dirty="0" err="1">
                <a:latin typeface="UTM Avo" panose="02040603050506020204" pitchFamily="18"/>
                <a:ea typeface="Times New Roman" panose="02020603050405020304" pitchFamily="18" charset="0"/>
                <a:cs typeface="Arial" panose="020B0604020202020204" pitchFamily="34" charset="0"/>
              </a:rPr>
              <a:t>Vệ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tinh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có</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vai</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trò</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gì</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trong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thống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này</a:t>
            </a:r>
            <a:r>
              <a:rPr lang="fr-FR" sz="2400" i="1" dirty="0">
                <a:latin typeface="UTM Avo" panose="02040603050506020204" pitchFamily="18"/>
                <a:ea typeface="Times New Roman" panose="02020603050405020304" pitchFamily="18" charset="0"/>
                <a:cs typeface="Arial" panose="020B0604020202020204" pitchFamily="34" charset="0"/>
              </a:rPr>
              <a:t> ?</a:t>
            </a:r>
            <a:endParaRPr lang="en-US" sz="2400" i="1" dirty="0">
              <a:latin typeface="UTM Avo" panose="02040603050506020204" pitchFamily="18"/>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BC9A774-C1C3-0513-AB2A-D8CFEFF05665}"/>
              </a:ext>
            </a:extLst>
          </p:cNvPr>
          <p:cNvPicPr>
            <a:picLocks noChangeAspect="1"/>
          </p:cNvPicPr>
          <p:nvPr/>
        </p:nvPicPr>
        <p:blipFill>
          <a:blip r:embed="rId3"/>
          <a:stretch>
            <a:fillRect/>
          </a:stretch>
        </p:blipFill>
        <p:spPr>
          <a:xfrm>
            <a:off x="3822625" y="2858830"/>
            <a:ext cx="4546747" cy="3804943"/>
          </a:xfrm>
          <a:prstGeom prst="rect">
            <a:avLst/>
          </a:prstGeom>
        </p:spPr>
      </p:pic>
    </p:spTree>
    <p:extLst>
      <p:ext uri="{BB962C8B-B14F-4D97-AF65-F5344CB8AC3E}">
        <p14:creationId xmlns:p14="http://schemas.microsoft.com/office/powerpoint/2010/main" val="249811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0AC40B-3004-0069-E0C8-FA5CEF26E70C}"/>
              </a:ext>
            </a:extLst>
          </p:cNvPr>
          <p:cNvSpPr txBox="1"/>
          <p:nvPr/>
        </p:nvSpPr>
        <p:spPr>
          <a:xfrm>
            <a:off x="1617969" y="1526523"/>
            <a:ext cx="8956062" cy="950325"/>
          </a:xfrm>
          <a:prstGeom prst="rect">
            <a:avLst/>
          </a:prstGeom>
          <a:noFill/>
        </p:spPr>
        <p:txBody>
          <a:bodyPr wrap="square">
            <a:spAutoFit/>
          </a:bodyPr>
          <a:lstStyle/>
          <a:p>
            <a:pPr algn="ctr">
              <a:lnSpc>
                <a:spcPct val="150000"/>
              </a:lnSpc>
              <a:spcBef>
                <a:spcPts val="195"/>
              </a:spcBef>
              <a:spcAft>
                <a:spcPts val="195"/>
              </a:spcAft>
            </a:pPr>
            <a:r>
              <a:rPr lang="fr-FR" sz="2000" i="1" dirty="0" err="1">
                <a:latin typeface="UTM Avo" panose="02040603050506020204" pitchFamily="18"/>
                <a:ea typeface="Times New Roman" panose="02020603050405020304" pitchFamily="18" charset="0"/>
                <a:cs typeface="Arial" panose="020B0604020202020204" pitchFamily="34" charset="0"/>
              </a:rPr>
              <a:t>Hãy</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nêu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tên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các</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phần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tử</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trong</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thống</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truyền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tín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hiệu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truyền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thông</a:t>
            </a:r>
            <a:r>
              <a:rPr lang="fr-FR" sz="2000" i="1" dirty="0">
                <a:latin typeface="UTM Avo" panose="02040603050506020204" pitchFamily="18"/>
                <a:ea typeface="Times New Roman" panose="02020603050405020304" pitchFamily="18" charset="0"/>
                <a:cs typeface="Arial" panose="020B0604020202020204" pitchFamily="34" charset="0"/>
              </a:rPr>
              <a:t> qua </a:t>
            </a:r>
            <a:r>
              <a:rPr lang="fr-FR" sz="2000" i="1" dirty="0" err="1">
                <a:latin typeface="UTM Avo" panose="02040603050506020204" pitchFamily="18"/>
                <a:ea typeface="Times New Roman" panose="02020603050405020304" pitchFamily="18" charset="0"/>
                <a:cs typeface="Arial" panose="020B0604020202020204" pitchFamily="34" charset="0"/>
              </a:rPr>
              <a:t>vệ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tinh</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trên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hình</a:t>
            </a:r>
            <a:r>
              <a:rPr lang="fr-FR" sz="2000" i="1" dirty="0">
                <a:latin typeface="UTM Avo" panose="02040603050506020204" pitchFamily="18"/>
                <a:ea typeface="Times New Roman" panose="02020603050405020304" pitchFamily="18" charset="0"/>
                <a:cs typeface="Arial" panose="020B0604020202020204" pitchFamily="34" charset="0"/>
              </a:rPr>
              <a:t> 2.6. </a:t>
            </a:r>
            <a:r>
              <a:rPr lang="fr-FR" sz="2000" i="1" dirty="0" err="1">
                <a:latin typeface="UTM Avo" panose="02040603050506020204" pitchFamily="18"/>
                <a:ea typeface="Times New Roman" panose="02020603050405020304" pitchFamily="18" charset="0"/>
                <a:cs typeface="Arial" panose="020B0604020202020204" pitchFamily="34" charset="0"/>
              </a:rPr>
              <a:t>Vệ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tinh</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có</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vai</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trò</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gì</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trong</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thống</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này</a:t>
            </a:r>
            <a:r>
              <a:rPr lang="fr-FR" sz="2000" i="1" dirty="0">
                <a:latin typeface="UTM Avo" panose="02040603050506020204" pitchFamily="18"/>
                <a:ea typeface="Times New Roman" panose="02020603050405020304" pitchFamily="18" charset="0"/>
                <a:cs typeface="Arial" panose="020B0604020202020204" pitchFamily="34" charset="0"/>
              </a:rPr>
              <a:t> ?</a:t>
            </a:r>
            <a:endParaRPr lang="en-US" sz="2000" i="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E2856C35-EB77-7761-563C-C25D8FAF8F6E}"/>
              </a:ext>
            </a:extLst>
          </p:cNvPr>
          <p:cNvSpPr txBox="1"/>
          <p:nvPr/>
        </p:nvSpPr>
        <p:spPr>
          <a:xfrm>
            <a:off x="4901311" y="2553880"/>
            <a:ext cx="6005064" cy="2848216"/>
          </a:xfrm>
          <a:prstGeom prst="rect">
            <a:avLst/>
          </a:prstGeom>
          <a:noFill/>
        </p:spPr>
        <p:txBody>
          <a:bodyPr wrap="square">
            <a:spAutoFit/>
          </a:bodyPr>
          <a:lstStyle/>
          <a:p>
            <a:pPr marL="296997" indent="-296997" algn="just">
              <a:lnSpc>
                <a:spcPct val="150000"/>
              </a:lnSpc>
              <a:spcBef>
                <a:spcPts val="195"/>
              </a:spcBef>
              <a:spcAft>
                <a:spcPts val="195"/>
              </a:spcAft>
              <a:buFont typeface="Courier New" panose="02070309020205020404" pitchFamily="49" charset="0"/>
              <a:buChar char="o"/>
            </a:pPr>
            <a:r>
              <a:rPr lang="fr-FR" sz="2000" dirty="0" err="1">
                <a:latin typeface="UTM Avo" panose="02040603050506020204" pitchFamily="18"/>
                <a:ea typeface="Times New Roman" panose="02020603050405020304" pitchFamily="18" charset="0"/>
                <a:cs typeface="Arial" panose="020B0604020202020204" pitchFamily="34" charset="0"/>
              </a:rPr>
              <a:t>Có</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các</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phần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tử</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như</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trạm</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phát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vệ</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tinh</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và</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thiết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bị</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thu</a:t>
            </a:r>
            <a:r>
              <a:rPr lang="fr-FR" sz="2000" dirty="0">
                <a:latin typeface="UTM Avo" panose="02040603050506020204" pitchFamily="18"/>
                <a:ea typeface="Times New Roman" panose="02020603050405020304" pitchFamily="18" charset="0"/>
                <a:cs typeface="Arial" panose="020B0604020202020204" pitchFamily="34" charset="0"/>
              </a:rPr>
              <a:t> – ti vi; </a:t>
            </a:r>
            <a:r>
              <a:rPr lang="fr-FR" sz="2000" dirty="0" err="1">
                <a:latin typeface="UTM Avo" panose="02040603050506020204" pitchFamily="18"/>
                <a:ea typeface="Times New Roman" panose="02020603050405020304" pitchFamily="18" charset="0"/>
                <a:cs typeface="Arial" panose="020B0604020202020204" pitchFamily="34" charset="0"/>
              </a:rPr>
              <a:t>liên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kết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bằng</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sóng</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vô</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tuyến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điện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trạm</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phát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truyền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tín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hiệu</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lên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vệ</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tinh</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và</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từ</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vệ</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tinh</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truyền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xuống</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trạm</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thu</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hay</a:t>
            </a:r>
            <a:r>
              <a:rPr lang="fr-FR" sz="2000" dirty="0">
                <a:latin typeface="UTM Avo" panose="02040603050506020204" pitchFamily="18"/>
                <a:ea typeface="Times New Roman" panose="02020603050405020304" pitchFamily="18" charset="0"/>
                <a:cs typeface="Arial" panose="020B0604020202020204" pitchFamily="34" charset="0"/>
              </a:rPr>
              <a:t> ti vi </a:t>
            </a:r>
            <a:r>
              <a:rPr lang="fr-FR" sz="2000" dirty="0" err="1">
                <a:latin typeface="UTM Avo" panose="02040603050506020204" pitchFamily="18"/>
                <a:ea typeface="Times New Roman" panose="02020603050405020304" pitchFamily="18" charset="0"/>
                <a:cs typeface="Arial" panose="020B0604020202020204" pitchFamily="34" charset="0"/>
              </a:rPr>
              <a:t>dưới</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mặt</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đất</a:t>
            </a:r>
            <a:r>
              <a:rPr lang="fr-FR" sz="2000" dirty="0">
                <a:latin typeface="UTM Avo" panose="02040603050506020204" pitchFamily="18"/>
                <a:ea typeface="Times New Roman" panose="02020603050405020304" pitchFamily="18" charset="0"/>
                <a:cs typeface="Arial" panose="020B0604020202020204" pitchFamily="34" charset="0"/>
              </a:rPr>
              <a:t>. </a:t>
            </a:r>
          </a:p>
          <a:p>
            <a:pPr marL="296997" indent="-296997" algn="just">
              <a:lnSpc>
                <a:spcPct val="150000"/>
              </a:lnSpc>
              <a:spcBef>
                <a:spcPts val="195"/>
              </a:spcBef>
              <a:spcAft>
                <a:spcPts val="195"/>
              </a:spcAft>
              <a:buFont typeface="Courier New" panose="02070309020205020404" pitchFamily="49" charset="0"/>
              <a:buChar char="o"/>
            </a:pPr>
            <a:r>
              <a:rPr lang="fr-FR" sz="2000" dirty="0">
                <a:latin typeface="UTM Avo" panose="02040603050506020204" pitchFamily="18"/>
                <a:ea typeface="Times New Roman" panose="02020603050405020304" pitchFamily="18" charset="0"/>
                <a:cs typeface="Arial" panose="020B0604020202020204" pitchFamily="34" charset="0"/>
              </a:rPr>
              <a:t>Vai </a:t>
            </a:r>
            <a:r>
              <a:rPr lang="fr-FR" sz="2000" dirty="0" err="1">
                <a:latin typeface="UTM Avo" panose="02040603050506020204" pitchFamily="18"/>
                <a:ea typeface="Times New Roman" panose="02020603050405020304" pitchFamily="18" charset="0"/>
                <a:cs typeface="Arial" panose="020B0604020202020204" pitchFamily="34" charset="0"/>
              </a:rPr>
              <a:t>trò</a:t>
            </a:r>
            <a:r>
              <a:rPr lang="fr-FR" sz="2000" dirty="0">
                <a:latin typeface="UTM Avo" panose="02040603050506020204" pitchFamily="18"/>
                <a:ea typeface="Times New Roman" panose="02020603050405020304" pitchFamily="18" charset="0"/>
                <a:cs typeface="Arial" panose="020B0604020202020204" pitchFamily="34" charset="0"/>
              </a:rPr>
              <a:t> là </a:t>
            </a:r>
            <a:r>
              <a:rPr lang="fr-FR" sz="2000" dirty="0" err="1">
                <a:latin typeface="UTM Avo" panose="02040603050506020204" pitchFamily="18"/>
                <a:ea typeface="Times New Roman" panose="02020603050405020304" pitchFamily="18" charset="0"/>
                <a:cs typeface="Arial" panose="020B0604020202020204" pitchFamily="34" charset="0"/>
              </a:rPr>
              <a:t>trạm</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trung</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chuyển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tín</a:t>
            </a:r>
            <a:r>
              <a:rPr lang="fr-FR" sz="2000" dirty="0">
                <a:latin typeface="UTM Avo" panose="02040603050506020204" pitchFamily="18"/>
                <a:ea typeface="Times New Roman" panose="02020603050405020304" pitchFamily="18" charset="0"/>
                <a:cs typeface="Arial" panose="020B0604020202020204" pitchFamily="34" charset="0"/>
              </a:rPr>
              <a:t> </a:t>
            </a:r>
            <a:r>
              <a:rPr lang="fr-FR" sz="2000" dirty="0" err="1">
                <a:latin typeface="UTM Avo" panose="02040603050506020204" pitchFamily="18"/>
                <a:ea typeface="Times New Roman" panose="02020603050405020304" pitchFamily="18" charset="0"/>
                <a:cs typeface="Arial" panose="020B0604020202020204" pitchFamily="34" charset="0"/>
              </a:rPr>
              <a:t>hiệu</a:t>
            </a:r>
            <a:r>
              <a:rPr lang="fr-FR" sz="2000" dirty="0">
                <a:latin typeface="UTM Avo" panose="02040603050506020204" pitchFamily="18"/>
                <a:ea typeface="Times New Roman" panose="02020603050405020304" pitchFamily="18" charset="0"/>
                <a:cs typeface="Arial" panose="020B0604020202020204" pitchFamily="34" charset="0"/>
              </a:rPr>
              <a:t>. </a:t>
            </a:r>
            <a:endParaRPr lang="en-US" sz="2000" dirty="0">
              <a:latin typeface="UTM Avo" panose="02040603050506020204" pitchFamily="18"/>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D0D0803-53EB-74D0-B140-D2B4AE6F328C}"/>
              </a:ext>
            </a:extLst>
          </p:cNvPr>
          <p:cNvPicPr>
            <a:picLocks noChangeAspect="1"/>
          </p:cNvPicPr>
          <p:nvPr/>
        </p:nvPicPr>
        <p:blipFill>
          <a:blip r:embed="rId3"/>
          <a:stretch>
            <a:fillRect/>
          </a:stretch>
        </p:blipFill>
        <p:spPr>
          <a:xfrm>
            <a:off x="1285625" y="2553880"/>
            <a:ext cx="3319110" cy="2777597"/>
          </a:xfrm>
          <a:prstGeom prst="rect">
            <a:avLst/>
          </a:prstGeom>
        </p:spPr>
      </p:pic>
      <p:sp>
        <p:nvSpPr>
          <p:cNvPr id="5" name="TextBox 4">
            <a:extLst>
              <a:ext uri="{FF2B5EF4-FFF2-40B4-BE49-F238E27FC236}">
                <a16:creationId xmlns:a16="http://schemas.microsoft.com/office/drawing/2014/main" id="{2009D6D3-74AB-6F0C-D3A5-571A2376F58F}"/>
              </a:ext>
            </a:extLst>
          </p:cNvPr>
          <p:cNvSpPr txBox="1"/>
          <p:nvPr/>
        </p:nvSpPr>
        <p:spPr>
          <a:xfrm>
            <a:off x="1172273" y="5633224"/>
            <a:ext cx="9847454" cy="950260"/>
          </a:xfrm>
          <a:prstGeom prst="rect">
            <a:avLst/>
          </a:prstGeom>
          <a:solidFill>
            <a:schemeClr val="accent2">
              <a:lumMod val="20000"/>
              <a:lumOff val="80000"/>
            </a:schemeClr>
          </a:solidFill>
          <a:ln w="19050">
            <a:solidFill>
              <a:schemeClr val="accent2"/>
            </a:solidFill>
          </a:ln>
        </p:spPr>
        <p:txBody>
          <a:bodyPr wrap="square">
            <a:spAutoFit/>
          </a:bodyPr>
          <a:lstStyle/>
          <a:p>
            <a:pPr algn="just" defTabSz="593994" eaLnBrk="0" fontAlgn="base" hangingPunct="0">
              <a:lnSpc>
                <a:spcPct val="150000"/>
              </a:lnSpc>
              <a:spcBef>
                <a:spcPct val="0"/>
              </a:spcBef>
              <a:spcAft>
                <a:spcPct val="0"/>
              </a:spcAft>
            </a:pPr>
            <a:r>
              <a:rPr kumimoji="1" lang="fr-FR" altLang="zh-TW" sz="2000" b="1" dirty="0" err="1">
                <a:latin typeface="UTM Avo" panose="02040603050506020204" pitchFamily="18"/>
                <a:ea typeface="Times New Roman" pitchFamily="18" charset="0"/>
                <a:cs typeface="Arial" pitchFamily="34" charset="0"/>
              </a:rPr>
              <a:t>Liên</a:t>
            </a:r>
            <a:r>
              <a:rPr kumimoji="1" lang="fr-FR" altLang="zh-TW" sz="2000" b="1" dirty="0">
                <a:latin typeface="UTM Avo" panose="02040603050506020204" pitchFamily="18"/>
                <a:ea typeface="Times New Roman" pitchFamily="18" charset="0"/>
                <a:cs typeface="Arial" pitchFamily="34" charset="0"/>
              </a:rPr>
              <a:t> </a:t>
            </a:r>
            <a:r>
              <a:rPr kumimoji="1" lang="fr-FR" altLang="zh-TW" sz="2000" b="1" dirty="0" err="1">
                <a:latin typeface="UTM Avo" panose="02040603050506020204" pitchFamily="18"/>
                <a:ea typeface="Times New Roman" pitchFamily="18" charset="0"/>
                <a:cs typeface="Arial" pitchFamily="34" charset="0"/>
              </a:rPr>
              <a:t>kết</a:t>
            </a:r>
            <a:r>
              <a:rPr kumimoji="1" lang="fr-FR" altLang="zh-TW" sz="2000" b="1" dirty="0">
                <a:latin typeface="UTM Avo" panose="02040603050506020204" pitchFamily="18"/>
                <a:ea typeface="Times New Roman" pitchFamily="18" charset="0"/>
                <a:cs typeface="Arial" pitchFamily="34" charset="0"/>
              </a:rPr>
              <a:t> </a:t>
            </a:r>
            <a:r>
              <a:rPr kumimoji="1" lang="fr-FR" altLang="zh-TW" sz="2000" b="1" dirty="0" err="1">
                <a:latin typeface="UTM Avo" panose="02040603050506020204" pitchFamily="18"/>
                <a:ea typeface="Times New Roman" pitchFamily="18" charset="0"/>
                <a:cs typeface="Arial" pitchFamily="34" charset="0"/>
              </a:rPr>
              <a:t>truyền</a:t>
            </a:r>
            <a:r>
              <a:rPr kumimoji="1" lang="fr-FR" altLang="zh-TW" sz="2000" b="1" dirty="0">
                <a:latin typeface="UTM Avo" panose="02040603050506020204" pitchFamily="18"/>
                <a:ea typeface="Times New Roman" pitchFamily="18" charset="0"/>
                <a:cs typeface="Arial" pitchFamily="34" charset="0"/>
              </a:rPr>
              <a:t> </a:t>
            </a:r>
            <a:r>
              <a:rPr kumimoji="1" lang="fr-FR" altLang="zh-TW" sz="2000" b="1" dirty="0" err="1">
                <a:latin typeface="UTM Avo" panose="02040603050506020204" pitchFamily="18"/>
                <a:ea typeface="Times New Roman" pitchFamily="18" charset="0"/>
                <a:cs typeface="Arial" pitchFamily="34" charset="0"/>
              </a:rPr>
              <a:t>thông</a:t>
            </a:r>
            <a:r>
              <a:rPr kumimoji="1" lang="fr-FR" altLang="zh-TW" sz="2000" b="1" dirty="0">
                <a:latin typeface="UTM Avo" panose="02040603050506020204" pitchFamily="18"/>
                <a:ea typeface="Times New Roman" pitchFamily="18" charset="0"/>
                <a:cs typeface="Arial" pitchFamily="34" charset="0"/>
              </a:rPr>
              <a:t> tin </a:t>
            </a:r>
            <a:r>
              <a:rPr kumimoji="1" lang="fr-FR" altLang="zh-TW" sz="2000" dirty="0" err="1">
                <a:latin typeface="UTM Avo" panose="02040603050506020204" pitchFamily="18"/>
                <a:ea typeface="Times New Roman" pitchFamily="18" charset="0"/>
                <a:cs typeface="Arial" pitchFamily="34" charset="0"/>
              </a:rPr>
              <a:t>có</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nhiều</a:t>
            </a:r>
            <a:r>
              <a:rPr kumimoji="1" lang="fr-FR" altLang="zh-TW" sz="2000" dirty="0">
                <a:latin typeface="UTM Avo" panose="02040603050506020204" pitchFamily="18"/>
                <a:ea typeface="Times New Roman" pitchFamily="18" charset="0"/>
                <a:cs typeface="Arial" pitchFamily="34" charset="0"/>
              </a:rPr>
              <a:t> phương </a:t>
            </a:r>
            <a:r>
              <a:rPr kumimoji="1" lang="fr-FR" altLang="zh-TW" sz="2000" dirty="0" err="1">
                <a:latin typeface="UTM Avo" panose="02040603050506020204" pitchFamily="18"/>
                <a:ea typeface="Times New Roman" pitchFamily="18" charset="0"/>
                <a:cs typeface="Arial" pitchFamily="34" charset="0"/>
              </a:rPr>
              <a:t>thức</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khác</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nhau</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như</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liên</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kết</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có</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dây</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liên</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kết</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bằng</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mang</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Intemet</a:t>
            </a:r>
            <a:r>
              <a:rPr kumimoji="1" lang="fr-FR" altLang="zh-TW" sz="2000" dirty="0">
                <a:latin typeface="UTM Avo" panose="02040603050506020204" pitchFamily="18"/>
                <a:ea typeface="Times New Roman" pitchFamily="18" charset="0"/>
                <a:cs typeface="Arial" pitchFamily="34" charset="0"/>
              </a:rPr>
              <a:t>, Wifi, </a:t>
            </a:r>
            <a:r>
              <a:rPr kumimoji="1" lang="fr-FR" altLang="zh-TW" sz="2000" dirty="0" err="1">
                <a:latin typeface="UTM Avo" panose="02040603050506020204" pitchFamily="18"/>
                <a:ea typeface="Times New Roman" pitchFamily="18" charset="0"/>
                <a:cs typeface="Arial" pitchFamily="34" charset="0"/>
              </a:rPr>
              <a:t>sóng</a:t>
            </a:r>
            <a:r>
              <a:rPr kumimoji="1" lang="fr-FR" altLang="zh-TW" sz="2000" dirty="0">
                <a:latin typeface="UTM Avo" panose="02040603050506020204" pitchFamily="18"/>
                <a:ea typeface="Times New Roman" pitchFamily="18" charset="0"/>
                <a:cs typeface="Arial" pitchFamily="34" charset="0"/>
              </a:rPr>
              <a:t> radio, </a:t>
            </a:r>
            <a:r>
              <a:rPr kumimoji="1" lang="fr-FR" altLang="zh-TW" sz="2000" dirty="0" err="1">
                <a:latin typeface="UTM Avo" panose="02040603050506020204" pitchFamily="18"/>
                <a:ea typeface="Times New Roman" pitchFamily="18" charset="0"/>
                <a:cs typeface="Arial" pitchFamily="34" charset="0"/>
              </a:rPr>
              <a:t>sóng</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điện</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từ</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cáp</a:t>
            </a:r>
            <a:r>
              <a:rPr kumimoji="1" lang="fr-FR" altLang="zh-TW" sz="2000" dirty="0">
                <a:latin typeface="UTM Avo" panose="02040603050506020204" pitchFamily="18"/>
                <a:ea typeface="Times New Roman" pitchFamily="18" charset="0"/>
                <a:cs typeface="Arial" pitchFamily="34" charset="0"/>
              </a:rPr>
              <a:t> </a:t>
            </a:r>
            <a:r>
              <a:rPr kumimoji="1" lang="fr-FR" altLang="zh-TW" sz="2000" dirty="0" err="1">
                <a:latin typeface="UTM Avo" panose="02040603050506020204" pitchFamily="18"/>
                <a:ea typeface="Times New Roman" pitchFamily="18" charset="0"/>
                <a:cs typeface="Arial" pitchFamily="34" charset="0"/>
              </a:rPr>
              <a:t>quang</a:t>
            </a:r>
            <a:r>
              <a:rPr kumimoji="1" lang="fr-FR" altLang="zh-TW" sz="2000" dirty="0">
                <a:latin typeface="UTM Avo" panose="02040603050506020204" pitchFamily="18"/>
                <a:ea typeface="Times New Roman" pitchFamily="18" charset="0"/>
                <a:cs typeface="Arial" pitchFamily="34" charset="0"/>
              </a:rPr>
              <a:t>,…</a:t>
            </a:r>
            <a:endParaRPr kumimoji="1" lang="fr-FR" altLang="zh-TW" sz="2000" dirty="0">
              <a:latin typeface="UTM Avo" panose="02040603050506020204" pitchFamily="18"/>
              <a:ea typeface="新細明體" pitchFamily="18" charset="-120"/>
              <a:cs typeface="Arial" pitchFamily="34" charset="0"/>
            </a:endParaRPr>
          </a:p>
        </p:txBody>
      </p:sp>
      <p:sp>
        <p:nvSpPr>
          <p:cNvPr id="6" name="Arrow: Right 4">
            <a:extLst>
              <a:ext uri="{FF2B5EF4-FFF2-40B4-BE49-F238E27FC236}">
                <a16:creationId xmlns:a16="http://schemas.microsoft.com/office/drawing/2014/main" id="{19886854-2978-4D37-869D-55FFBA867674}"/>
              </a:ext>
            </a:extLst>
          </p:cNvPr>
          <p:cNvSpPr/>
          <p:nvPr/>
        </p:nvSpPr>
        <p:spPr>
          <a:xfrm>
            <a:off x="526093" y="5874484"/>
            <a:ext cx="483959" cy="467739"/>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a:endParaRPr>
          </a:p>
        </p:txBody>
      </p:sp>
    </p:spTree>
    <p:extLst>
      <p:ext uri="{BB962C8B-B14F-4D97-AF65-F5344CB8AC3E}">
        <p14:creationId xmlns:p14="http://schemas.microsoft.com/office/powerpoint/2010/main" val="50129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69334E85-7A7B-E1BF-D21A-9B5F07040AB6}"/>
              </a:ext>
            </a:extLst>
          </p:cNvPr>
          <p:cNvSpPr>
            <a:spLocks noChangeArrowheads="1"/>
          </p:cNvSpPr>
          <p:nvPr/>
        </p:nvSpPr>
        <p:spPr bwMode="auto">
          <a:xfrm>
            <a:off x="678096" y="2149982"/>
            <a:ext cx="10835808" cy="4050684"/>
          </a:xfrm>
          <a:prstGeom prst="rect">
            <a:avLst/>
          </a:prstGeom>
          <a:noFill/>
          <a:ln w="9525">
            <a:noFill/>
            <a:miter lim="800000"/>
            <a:headEnd/>
            <a:tailEnd/>
          </a:ln>
          <a:effectLst/>
        </p:spPr>
        <p:txBody>
          <a:bodyPr vert="horz" wrap="square" lIns="59396" tIns="29698" rIns="59396" bIns="29698" numCol="1" anchor="ctr" anchorCtr="0" compatLnSpc="1">
            <a:prstTxWarp prst="textNoShape">
              <a:avLst/>
            </a:prstTxWarp>
            <a:spAutoFit/>
          </a:bodyPr>
          <a:lstStyle/>
          <a:p>
            <a:pPr algn="just" defTabSz="593994" fontAlgn="base">
              <a:lnSpc>
                <a:spcPct val="150000"/>
              </a:lnSpc>
              <a:spcBef>
                <a:spcPct val="0"/>
              </a:spcBef>
              <a:spcAft>
                <a:spcPct val="0"/>
              </a:spcAft>
            </a:pPr>
            <a:r>
              <a:rPr kumimoji="1" lang="fr-FR" altLang="zh-TW" sz="2200" dirty="0">
                <a:latin typeface="UTM Avo" panose="02040603050506020204" pitchFamily="18"/>
                <a:cs typeface="Arial" pitchFamily="34" charset="0"/>
              </a:rPr>
              <a:t>- Các liên kết trong hệ thống kĩ thuật gồm: liên kết cơ khí, liên kết thuỷ lực, khi nền; liên kết diện, điện tử.</a:t>
            </a:r>
          </a:p>
          <a:p>
            <a:pPr algn="just" defTabSz="593994" eaLnBrk="0" fontAlgn="base" hangingPunct="0">
              <a:lnSpc>
                <a:spcPct val="150000"/>
              </a:lnSpc>
              <a:spcBef>
                <a:spcPct val="0"/>
              </a:spcBef>
              <a:spcAft>
                <a:spcPct val="0"/>
              </a:spcAft>
            </a:pPr>
            <a:r>
              <a:rPr kumimoji="1" lang="fr-FR" altLang="zh-TW" sz="2200" dirty="0">
                <a:latin typeface="UTM Avo" panose="02040603050506020204" pitchFamily="18"/>
                <a:cs typeface="Arial" pitchFamily="34" charset="0"/>
              </a:rPr>
              <a:t>+ Liên kết cơ khí dùng để lắp ghép, truyền chuyển động và lực thông qua tay đòn, bánh răng.</a:t>
            </a:r>
          </a:p>
          <a:p>
            <a:pPr algn="just" defTabSz="593994" eaLnBrk="0" fontAlgn="base" hangingPunct="0">
              <a:lnSpc>
                <a:spcPct val="150000"/>
              </a:lnSpc>
              <a:spcBef>
                <a:spcPct val="0"/>
              </a:spcBef>
              <a:spcAft>
                <a:spcPct val="0"/>
              </a:spcAft>
            </a:pPr>
            <a:r>
              <a:rPr kumimoji="1" lang="fr-FR" altLang="zh-TW" sz="2200" dirty="0">
                <a:latin typeface="UTM Avo" panose="02040603050506020204" pitchFamily="18"/>
                <a:cs typeface="Arial" pitchFamily="34" charset="0"/>
              </a:rPr>
              <a:t>+ </a:t>
            </a:r>
            <a:r>
              <a:rPr kumimoji="1" lang="fr-FR" altLang="zh-TW" sz="2200" dirty="0" err="1">
                <a:latin typeface="UTM Avo" panose="02040603050506020204" pitchFamily="18"/>
                <a:cs typeface="Arial" pitchFamily="34" charset="0"/>
              </a:rPr>
              <a:t>Liên</a:t>
            </a:r>
            <a:r>
              <a:rPr kumimoji="1" lang="fr-FR" altLang="zh-TW" sz="2200" dirty="0">
                <a:latin typeface="UTM Avo" panose="02040603050506020204" pitchFamily="18"/>
                <a:cs typeface="Arial" pitchFamily="34" charset="0"/>
              </a:rPr>
              <a:t> kết thuỷ lực, khí nén: dùng để truyền lực qua chất lỏng hoặc chất khí.</a:t>
            </a:r>
          </a:p>
          <a:p>
            <a:pPr algn="just" defTabSz="593994" eaLnBrk="0" fontAlgn="base" hangingPunct="0">
              <a:lnSpc>
                <a:spcPct val="150000"/>
              </a:lnSpc>
              <a:spcBef>
                <a:spcPct val="0"/>
              </a:spcBef>
              <a:spcAft>
                <a:spcPct val="0"/>
              </a:spcAft>
            </a:pPr>
            <a:r>
              <a:rPr kumimoji="1" lang="fr-FR" altLang="zh-TW" sz="2200" dirty="0">
                <a:latin typeface="UTM Avo" panose="02040603050506020204" pitchFamily="18"/>
                <a:cs typeface="Arial" pitchFamily="34" charset="0"/>
              </a:rPr>
              <a:t>+ Liên kết điện, điện tử dùng để truyền năng lượng và thông tin.</a:t>
            </a:r>
          </a:p>
          <a:p>
            <a:pPr algn="just" defTabSz="593994" eaLnBrk="0" fontAlgn="base" hangingPunct="0">
              <a:lnSpc>
                <a:spcPct val="150000"/>
              </a:lnSpc>
              <a:spcBef>
                <a:spcPct val="0"/>
              </a:spcBef>
              <a:spcAft>
                <a:spcPct val="0"/>
              </a:spcAft>
            </a:pPr>
            <a:r>
              <a:rPr kumimoji="1" lang="fr-FR" altLang="zh-TW" sz="2200" dirty="0">
                <a:latin typeface="UTM Avo" panose="02040603050506020204" pitchFamily="18"/>
                <a:cs typeface="Arial" pitchFamily="34" charset="0"/>
              </a:rPr>
              <a:t>+ Liên kết truyền thông tin có nhiều phương thức khác nhau như: liên kết có dây, liên kết bằng mang Intemet, Wifi, sóng radio, sóng </a:t>
            </a:r>
            <a:r>
              <a:rPr kumimoji="1" lang="fr-FR" altLang="zh-TW" sz="2200" dirty="0" err="1">
                <a:latin typeface="UTM Avo" panose="02040603050506020204" pitchFamily="18"/>
                <a:cs typeface="Arial" pitchFamily="34" charset="0"/>
              </a:rPr>
              <a:t>điện</a:t>
            </a:r>
            <a:r>
              <a:rPr kumimoji="1" lang="fr-FR" altLang="zh-TW" sz="2200" dirty="0">
                <a:latin typeface="UTM Avo" panose="02040603050506020204" pitchFamily="18"/>
                <a:cs typeface="Arial" pitchFamily="34" charset="0"/>
              </a:rPr>
              <a:t> </a:t>
            </a:r>
            <a:r>
              <a:rPr kumimoji="1" lang="fr-FR" altLang="zh-TW" sz="2200" dirty="0" err="1">
                <a:latin typeface="UTM Avo" panose="02040603050506020204" pitchFamily="18"/>
                <a:cs typeface="Arial" pitchFamily="34" charset="0"/>
              </a:rPr>
              <a:t>từ</a:t>
            </a:r>
            <a:r>
              <a:rPr kumimoji="1" lang="fr-FR" altLang="zh-TW" sz="2200" dirty="0">
                <a:latin typeface="UTM Avo" panose="02040603050506020204" pitchFamily="18"/>
                <a:cs typeface="Arial" pitchFamily="34" charset="0"/>
              </a:rPr>
              <a:t>, </a:t>
            </a:r>
            <a:r>
              <a:rPr kumimoji="1" lang="fr-FR" altLang="zh-TW" sz="2200" dirty="0" err="1">
                <a:latin typeface="UTM Avo" panose="02040603050506020204" pitchFamily="18"/>
                <a:cs typeface="Arial" pitchFamily="34" charset="0"/>
              </a:rPr>
              <a:t>cáp</a:t>
            </a:r>
            <a:r>
              <a:rPr kumimoji="1" lang="fr-FR" altLang="zh-TW" sz="2200" dirty="0">
                <a:latin typeface="UTM Avo" panose="02040603050506020204" pitchFamily="18"/>
                <a:cs typeface="Arial" pitchFamily="34" charset="0"/>
              </a:rPr>
              <a:t> </a:t>
            </a:r>
            <a:r>
              <a:rPr kumimoji="1" lang="fr-FR" altLang="zh-TW" sz="2200" dirty="0" err="1">
                <a:latin typeface="UTM Avo" panose="02040603050506020204" pitchFamily="18"/>
                <a:cs typeface="Arial" pitchFamily="34" charset="0"/>
              </a:rPr>
              <a:t>quang</a:t>
            </a:r>
            <a:r>
              <a:rPr kumimoji="1" lang="fr-FR" altLang="zh-TW" sz="2200" dirty="0">
                <a:latin typeface="UTM Avo" panose="02040603050506020204" pitchFamily="18"/>
                <a:cs typeface="Arial" pitchFamily="34" charset="0"/>
              </a:rPr>
              <a:t>,…</a:t>
            </a:r>
          </a:p>
        </p:txBody>
      </p:sp>
      <p:sp>
        <p:nvSpPr>
          <p:cNvPr id="3" name="TextBox 2">
            <a:extLst>
              <a:ext uri="{FF2B5EF4-FFF2-40B4-BE49-F238E27FC236}">
                <a16:creationId xmlns:a16="http://schemas.microsoft.com/office/drawing/2014/main" id="{20C8EFA8-4664-3463-24F0-3917CAD4FD09}"/>
              </a:ext>
            </a:extLst>
          </p:cNvPr>
          <p:cNvSpPr txBox="1"/>
          <p:nvPr/>
        </p:nvSpPr>
        <p:spPr>
          <a:xfrm>
            <a:off x="4564678" y="1576748"/>
            <a:ext cx="3062644" cy="573234"/>
          </a:xfrm>
          <a:prstGeom prst="rect">
            <a:avLst/>
          </a:prstGeom>
          <a:noFill/>
        </p:spPr>
        <p:txBody>
          <a:bodyPr wrap="square">
            <a:spAutoFit/>
          </a:bodyPr>
          <a:lstStyle/>
          <a:p>
            <a:pPr algn="ctr">
              <a:lnSpc>
                <a:spcPct val="150000"/>
              </a:lnSpc>
              <a:spcBef>
                <a:spcPts val="195"/>
              </a:spcBef>
              <a:spcAft>
                <a:spcPts val="195"/>
              </a:spcAft>
            </a:pPr>
            <a:r>
              <a:rPr lang="fr-FR" sz="2400" b="1" dirty="0">
                <a:latin typeface="UTM Avo" panose="02040603050506020204" pitchFamily="18"/>
                <a:ea typeface="Calibri" panose="020F0502020204030204" pitchFamily="34" charset="0"/>
                <a:cs typeface="Arial" panose="020B0604020202020204" pitchFamily="34" charset="0"/>
              </a:rPr>
              <a:t>KẾT LUẬN</a:t>
            </a:r>
            <a:endParaRPr lang="en-US"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344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A974C3FA-C88D-4083-E23A-7116B096096D}"/>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17">
            <a:extLst>
              <a:ext uri="{FF2B5EF4-FFF2-40B4-BE49-F238E27FC236}">
                <a16:creationId xmlns:a16="http://schemas.microsoft.com/office/drawing/2014/main" id="{D62C093A-D018-FCC4-59E2-A3CBD0AC49E4}"/>
              </a:ext>
            </a:extLst>
          </p:cNvPr>
          <p:cNvSpPr/>
          <p:nvPr/>
        </p:nvSpPr>
        <p:spPr>
          <a:xfrm>
            <a:off x="1040095" y="1749408"/>
            <a:ext cx="10111810" cy="1197610"/>
          </a:xfrm>
          <a:prstGeom prst="rect">
            <a:avLst/>
          </a:prstGeom>
          <a:solidFill>
            <a:schemeClr val="accent2">
              <a:lumMod val="20000"/>
              <a:lumOff val="80000"/>
            </a:schemeClr>
          </a:solidFill>
          <a:ln>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latin typeface="UTM Avo" panose="02040603050506020204" pitchFamily="18"/>
              </a:rPr>
              <a:t>Em hãy lập sơ đồ khối hệ thống kĩ thuật cho hệ thống chiếu sáng của gia đình em. Kể tên các phần tử và các mối liên kết trong hệ thống đó</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sp>
        <p:nvSpPr>
          <p:cNvPr id="4" name="Rectangle 3">
            <a:extLst>
              <a:ext uri="{FF2B5EF4-FFF2-40B4-BE49-F238E27FC236}">
                <a16:creationId xmlns:a16="http://schemas.microsoft.com/office/drawing/2014/main" id="{1C07E973-950B-D772-BBBD-3A0B72DC6681}"/>
              </a:ext>
            </a:extLst>
          </p:cNvPr>
          <p:cNvSpPr/>
          <p:nvPr/>
        </p:nvSpPr>
        <p:spPr>
          <a:xfrm>
            <a:off x="851774" y="4263243"/>
            <a:ext cx="2449544" cy="935479"/>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Nguồn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cấp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điện</a:t>
            </a:r>
            <a:endParaRPr lang="en-US" sz="2200" dirty="0">
              <a:solidFill>
                <a:schemeClr val="tx1"/>
              </a:solidFill>
              <a:latin typeface="UTM Avo" panose="02040603050506020204" pitchFamily="18"/>
            </a:endParaRPr>
          </a:p>
        </p:txBody>
      </p:sp>
      <p:sp>
        <p:nvSpPr>
          <p:cNvPr id="5" name="Rectangle 4">
            <a:extLst>
              <a:ext uri="{FF2B5EF4-FFF2-40B4-BE49-F238E27FC236}">
                <a16:creationId xmlns:a16="http://schemas.microsoft.com/office/drawing/2014/main" id="{C5D1CD13-7171-40CB-4C5D-886ADCBCFD18}"/>
              </a:ext>
            </a:extLst>
          </p:cNvPr>
          <p:cNvSpPr/>
          <p:nvPr/>
        </p:nvSpPr>
        <p:spPr>
          <a:xfrm>
            <a:off x="4780274" y="4263243"/>
            <a:ext cx="2842742" cy="935479"/>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Aptomat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tắc</a:t>
            </a:r>
            <a:endParaRPr lang="en-US" sz="2200" dirty="0">
              <a:solidFill>
                <a:schemeClr val="tx1"/>
              </a:solidFill>
              <a:latin typeface="UTM Avo" panose="02040603050506020204" pitchFamily="18"/>
            </a:endParaRPr>
          </a:p>
          <a:p>
            <a:pPr algn="ctr">
              <a:lnSpc>
                <a:spcPct val="150000"/>
              </a:lnSpc>
            </a:pPr>
            <a:r>
              <a:rPr lang="en-US" sz="2200" dirty="0" err="1">
                <a:solidFill>
                  <a:schemeClr val="tx1"/>
                </a:solidFill>
                <a:latin typeface="UTM Avo" panose="02040603050506020204" pitchFamily="18"/>
              </a:rPr>
              <a:t>Cảm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biến</a:t>
            </a:r>
            <a:endParaRPr lang="en-US" sz="2200" dirty="0">
              <a:solidFill>
                <a:schemeClr val="tx1"/>
              </a:solidFill>
              <a:latin typeface="UTM Avo" panose="02040603050506020204" pitchFamily="18"/>
            </a:endParaRPr>
          </a:p>
        </p:txBody>
      </p:sp>
      <p:sp>
        <p:nvSpPr>
          <p:cNvPr id="6" name="Rectangle 5">
            <a:extLst>
              <a:ext uri="{FF2B5EF4-FFF2-40B4-BE49-F238E27FC236}">
                <a16:creationId xmlns:a16="http://schemas.microsoft.com/office/drawing/2014/main" id="{BDE56FC7-B411-A567-0D21-383C28886264}"/>
              </a:ext>
            </a:extLst>
          </p:cNvPr>
          <p:cNvSpPr/>
          <p:nvPr/>
        </p:nvSpPr>
        <p:spPr>
          <a:xfrm>
            <a:off x="9059219" y="4263243"/>
            <a:ext cx="2245149" cy="935479"/>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Bóng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đèn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chiếu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sáng</a:t>
            </a:r>
            <a:endParaRPr lang="en-US" sz="2200" dirty="0">
              <a:solidFill>
                <a:schemeClr val="tx1"/>
              </a:solidFill>
              <a:latin typeface="UTM Avo" panose="02040603050506020204" pitchFamily="18"/>
            </a:endParaRPr>
          </a:p>
        </p:txBody>
      </p:sp>
      <p:sp>
        <p:nvSpPr>
          <p:cNvPr id="7" name="TextBox 6">
            <a:extLst>
              <a:ext uri="{FF2B5EF4-FFF2-40B4-BE49-F238E27FC236}">
                <a16:creationId xmlns:a16="http://schemas.microsoft.com/office/drawing/2014/main" id="{D1AB8CAE-675D-0085-882A-3589BEC248F5}"/>
              </a:ext>
            </a:extLst>
          </p:cNvPr>
          <p:cNvSpPr txBox="1"/>
          <p:nvPr/>
        </p:nvSpPr>
        <p:spPr>
          <a:xfrm>
            <a:off x="752137" y="3232629"/>
            <a:ext cx="2674369" cy="430887"/>
          </a:xfrm>
          <a:prstGeom prst="rect">
            <a:avLst/>
          </a:prstGeom>
          <a:noFill/>
        </p:spPr>
        <p:txBody>
          <a:bodyPr wrap="square" rtlCol="0">
            <a:spAutoFit/>
          </a:bodyPr>
          <a:lstStyle/>
          <a:p>
            <a:pPr algn="ctr"/>
            <a:r>
              <a:rPr lang="en-US" sz="2200" dirty="0" err="1">
                <a:latin typeface="UTM Avo" panose="02040603050506020204" pitchFamily="18"/>
              </a:rPr>
              <a:t>Phần</a:t>
            </a:r>
            <a:r>
              <a:rPr lang="en-US" sz="2200" dirty="0">
                <a:latin typeface="UTM Avo" panose="02040603050506020204" pitchFamily="18"/>
              </a:rPr>
              <a:t> </a:t>
            </a:r>
            <a:r>
              <a:rPr lang="en-US" sz="2200" dirty="0" err="1">
                <a:latin typeface="UTM Avo" panose="02040603050506020204" pitchFamily="18"/>
              </a:rPr>
              <a:t>tử</a:t>
            </a:r>
            <a:r>
              <a:rPr lang="en-US" sz="2200" dirty="0">
                <a:latin typeface="UTM Avo" panose="02040603050506020204" pitchFamily="18"/>
              </a:rPr>
              <a:t> </a:t>
            </a:r>
            <a:r>
              <a:rPr lang="en-US" sz="2200" dirty="0" err="1">
                <a:latin typeface="UTM Avo" panose="02040603050506020204" pitchFamily="18"/>
              </a:rPr>
              <a:t>đầu</a:t>
            </a:r>
            <a:r>
              <a:rPr lang="en-US" sz="2200" dirty="0">
                <a:latin typeface="UTM Avo" panose="02040603050506020204" pitchFamily="18"/>
              </a:rPr>
              <a:t> </a:t>
            </a:r>
            <a:r>
              <a:rPr lang="en-US" sz="2200" dirty="0" err="1">
                <a:latin typeface="UTM Avo" panose="02040603050506020204" pitchFamily="18"/>
              </a:rPr>
              <a:t>vào</a:t>
            </a:r>
            <a:endParaRPr lang="en-US" sz="2200" dirty="0">
              <a:latin typeface="UTM Avo" panose="02040603050506020204" pitchFamily="18"/>
            </a:endParaRPr>
          </a:p>
        </p:txBody>
      </p:sp>
      <p:sp>
        <p:nvSpPr>
          <p:cNvPr id="8" name="TextBox 7">
            <a:extLst>
              <a:ext uri="{FF2B5EF4-FFF2-40B4-BE49-F238E27FC236}">
                <a16:creationId xmlns:a16="http://schemas.microsoft.com/office/drawing/2014/main" id="{E89AAC8F-BA58-CF46-2605-54266DAC7CD5}"/>
              </a:ext>
            </a:extLst>
          </p:cNvPr>
          <p:cNvSpPr txBox="1"/>
          <p:nvPr/>
        </p:nvSpPr>
        <p:spPr>
          <a:xfrm>
            <a:off x="4312534" y="3232629"/>
            <a:ext cx="3788690" cy="430887"/>
          </a:xfrm>
          <a:prstGeom prst="rect">
            <a:avLst/>
          </a:prstGeom>
          <a:noFill/>
        </p:spPr>
        <p:txBody>
          <a:bodyPr wrap="square" rtlCol="0">
            <a:spAutoFit/>
          </a:bodyPr>
          <a:lstStyle/>
          <a:p>
            <a:pPr algn="ctr"/>
            <a:r>
              <a:rPr lang="en-US" sz="2200" dirty="0" err="1">
                <a:latin typeface="UTM Avo" panose="02040603050506020204" pitchFamily="18"/>
              </a:rPr>
              <a:t>Phần</a:t>
            </a:r>
            <a:r>
              <a:rPr lang="en-US" sz="2200" dirty="0">
                <a:latin typeface="UTM Avo" panose="02040603050506020204" pitchFamily="18"/>
              </a:rPr>
              <a:t> </a:t>
            </a:r>
            <a:r>
              <a:rPr lang="en-US" sz="2200" dirty="0" err="1">
                <a:latin typeface="UTM Avo" panose="02040603050506020204" pitchFamily="18"/>
              </a:rPr>
              <a:t>tử</a:t>
            </a:r>
            <a:r>
              <a:rPr lang="en-US" sz="2200" dirty="0">
                <a:latin typeface="UTM Avo" panose="02040603050506020204" pitchFamily="18"/>
              </a:rPr>
              <a:t> </a:t>
            </a:r>
            <a:r>
              <a:rPr lang="en-US" sz="2200" dirty="0" err="1">
                <a:latin typeface="UTM Avo" panose="02040603050506020204" pitchFamily="18"/>
              </a:rPr>
              <a:t>xử</a:t>
            </a:r>
            <a:r>
              <a:rPr lang="en-US" sz="2200" dirty="0">
                <a:latin typeface="UTM Avo" panose="02040603050506020204" pitchFamily="18"/>
              </a:rPr>
              <a:t> </a:t>
            </a:r>
            <a:r>
              <a:rPr lang="en-US" sz="2200" dirty="0" err="1">
                <a:latin typeface="UTM Avo" panose="02040603050506020204" pitchFamily="18"/>
              </a:rPr>
              <a:t>lí</a:t>
            </a:r>
            <a:r>
              <a:rPr lang="en-US" sz="2200" dirty="0">
                <a:latin typeface="UTM Avo" panose="02040603050506020204" pitchFamily="18"/>
              </a:rPr>
              <a:t> </a:t>
            </a:r>
            <a:r>
              <a:rPr lang="en-US" sz="2200" dirty="0" err="1">
                <a:latin typeface="UTM Avo" panose="02040603050506020204" pitchFamily="18"/>
              </a:rPr>
              <a:t>và</a:t>
            </a:r>
            <a:r>
              <a:rPr lang="en-US" sz="2200" dirty="0">
                <a:latin typeface="UTM Avo" panose="02040603050506020204" pitchFamily="18"/>
              </a:rPr>
              <a:t> </a:t>
            </a:r>
            <a:r>
              <a:rPr lang="en-US" sz="2200" dirty="0" err="1">
                <a:latin typeface="UTM Avo" panose="02040603050506020204" pitchFamily="18"/>
              </a:rPr>
              <a:t>điều</a:t>
            </a:r>
            <a:r>
              <a:rPr lang="en-US" sz="2200" dirty="0">
                <a:latin typeface="UTM Avo" panose="02040603050506020204" pitchFamily="18"/>
              </a:rPr>
              <a:t> </a:t>
            </a:r>
            <a:r>
              <a:rPr lang="en-US" sz="2200" dirty="0" err="1">
                <a:latin typeface="UTM Avo" panose="02040603050506020204" pitchFamily="18"/>
              </a:rPr>
              <a:t>khiển</a:t>
            </a:r>
            <a:endParaRPr lang="en-US" sz="2200" dirty="0">
              <a:latin typeface="UTM Avo" panose="02040603050506020204" pitchFamily="18"/>
            </a:endParaRPr>
          </a:p>
        </p:txBody>
      </p:sp>
      <p:sp>
        <p:nvSpPr>
          <p:cNvPr id="9" name="TextBox 8">
            <a:extLst>
              <a:ext uri="{FF2B5EF4-FFF2-40B4-BE49-F238E27FC236}">
                <a16:creationId xmlns:a16="http://schemas.microsoft.com/office/drawing/2014/main" id="{3D7B1296-8218-6EBE-BF51-803E10166395}"/>
              </a:ext>
            </a:extLst>
          </p:cNvPr>
          <p:cNvSpPr txBox="1"/>
          <p:nvPr/>
        </p:nvSpPr>
        <p:spPr>
          <a:xfrm>
            <a:off x="9049668" y="3228584"/>
            <a:ext cx="2245149" cy="430887"/>
          </a:xfrm>
          <a:prstGeom prst="rect">
            <a:avLst/>
          </a:prstGeom>
          <a:noFill/>
        </p:spPr>
        <p:txBody>
          <a:bodyPr wrap="square" rtlCol="0">
            <a:spAutoFit/>
          </a:bodyPr>
          <a:lstStyle/>
          <a:p>
            <a:pPr algn="ctr"/>
            <a:r>
              <a:rPr lang="en-US" sz="2200" dirty="0" err="1">
                <a:latin typeface="UTM Avo" panose="02040603050506020204" pitchFamily="18"/>
              </a:rPr>
              <a:t>Phần</a:t>
            </a:r>
            <a:r>
              <a:rPr lang="en-US" sz="2200" dirty="0">
                <a:latin typeface="UTM Avo" panose="02040603050506020204" pitchFamily="18"/>
              </a:rPr>
              <a:t> </a:t>
            </a:r>
            <a:r>
              <a:rPr lang="en-US" sz="2200" dirty="0" err="1">
                <a:latin typeface="UTM Avo" panose="02040603050506020204" pitchFamily="18"/>
              </a:rPr>
              <a:t>tử</a:t>
            </a:r>
            <a:r>
              <a:rPr lang="en-US" sz="2200" dirty="0">
                <a:latin typeface="UTM Avo" panose="02040603050506020204" pitchFamily="18"/>
              </a:rPr>
              <a:t> </a:t>
            </a:r>
            <a:r>
              <a:rPr lang="en-US" sz="2200" dirty="0" err="1">
                <a:latin typeface="UTM Avo" panose="02040603050506020204" pitchFamily="18"/>
              </a:rPr>
              <a:t>đầu</a:t>
            </a:r>
            <a:r>
              <a:rPr lang="en-US" sz="2200" dirty="0">
                <a:latin typeface="UTM Avo" panose="02040603050506020204" pitchFamily="18"/>
              </a:rPr>
              <a:t> </a:t>
            </a:r>
            <a:r>
              <a:rPr lang="en-US" sz="2200" dirty="0" err="1">
                <a:latin typeface="UTM Avo" panose="02040603050506020204" pitchFamily="18"/>
              </a:rPr>
              <a:t>ra</a:t>
            </a:r>
            <a:endParaRPr lang="en-US" sz="2200" dirty="0">
              <a:latin typeface="UTM Avo" panose="02040603050506020204" pitchFamily="18"/>
            </a:endParaRPr>
          </a:p>
        </p:txBody>
      </p:sp>
      <p:sp>
        <p:nvSpPr>
          <p:cNvPr id="10" name="TextBox 9">
            <a:extLst>
              <a:ext uri="{FF2B5EF4-FFF2-40B4-BE49-F238E27FC236}">
                <a16:creationId xmlns:a16="http://schemas.microsoft.com/office/drawing/2014/main" id="{3260CBAC-3197-C99A-4CDF-3CE17349229B}"/>
              </a:ext>
            </a:extLst>
          </p:cNvPr>
          <p:cNvSpPr txBox="1"/>
          <p:nvPr/>
        </p:nvSpPr>
        <p:spPr>
          <a:xfrm>
            <a:off x="2638299" y="5713235"/>
            <a:ext cx="2245149" cy="430887"/>
          </a:xfrm>
          <a:prstGeom prst="rect">
            <a:avLst/>
          </a:prstGeom>
          <a:noFill/>
        </p:spPr>
        <p:txBody>
          <a:bodyPr wrap="square" rtlCol="0">
            <a:spAutoFit/>
          </a:bodyPr>
          <a:lstStyle/>
          <a:p>
            <a:pPr algn="ctr"/>
            <a:r>
              <a:rPr lang="en-US" sz="2200" dirty="0" err="1">
                <a:latin typeface="UTM Avo" panose="02040603050506020204" pitchFamily="18"/>
              </a:rPr>
              <a:t>Dây</a:t>
            </a:r>
            <a:r>
              <a:rPr lang="en-US" sz="2200" dirty="0">
                <a:latin typeface="UTM Avo" panose="02040603050506020204" pitchFamily="18"/>
              </a:rPr>
              <a:t> </a:t>
            </a:r>
            <a:r>
              <a:rPr lang="en-US" sz="2200" dirty="0" err="1">
                <a:latin typeface="UTM Avo" panose="02040603050506020204" pitchFamily="18"/>
              </a:rPr>
              <a:t>cáp</a:t>
            </a:r>
            <a:r>
              <a:rPr lang="en-US" sz="2200" dirty="0">
                <a:latin typeface="UTM Avo" panose="02040603050506020204" pitchFamily="18"/>
              </a:rPr>
              <a:t> </a:t>
            </a:r>
            <a:r>
              <a:rPr lang="en-US" sz="2200" dirty="0" err="1">
                <a:latin typeface="UTM Avo" panose="02040603050506020204" pitchFamily="18"/>
              </a:rPr>
              <a:t>điện</a:t>
            </a:r>
            <a:endParaRPr lang="en-US" sz="2200" dirty="0">
              <a:latin typeface="UTM Avo" panose="02040603050506020204" pitchFamily="18"/>
            </a:endParaRPr>
          </a:p>
        </p:txBody>
      </p:sp>
      <p:sp>
        <p:nvSpPr>
          <p:cNvPr id="11" name="TextBox 10">
            <a:extLst>
              <a:ext uri="{FF2B5EF4-FFF2-40B4-BE49-F238E27FC236}">
                <a16:creationId xmlns:a16="http://schemas.microsoft.com/office/drawing/2014/main" id="{A25CA5E4-8B05-FB30-BBEE-BBA03C010223}"/>
              </a:ext>
            </a:extLst>
          </p:cNvPr>
          <p:cNvSpPr txBox="1"/>
          <p:nvPr/>
        </p:nvSpPr>
        <p:spPr>
          <a:xfrm>
            <a:off x="6925428" y="5731748"/>
            <a:ext cx="2245149" cy="430887"/>
          </a:xfrm>
          <a:prstGeom prst="rect">
            <a:avLst/>
          </a:prstGeom>
          <a:noFill/>
        </p:spPr>
        <p:txBody>
          <a:bodyPr wrap="square" rtlCol="0">
            <a:spAutoFit/>
          </a:bodyPr>
          <a:lstStyle/>
          <a:p>
            <a:pPr algn="ctr"/>
            <a:r>
              <a:rPr lang="en-US" sz="2200" dirty="0" err="1">
                <a:latin typeface="UTM Avo" panose="02040603050506020204" pitchFamily="18"/>
              </a:rPr>
              <a:t>Dây</a:t>
            </a:r>
            <a:r>
              <a:rPr lang="en-US" sz="2200" dirty="0">
                <a:latin typeface="UTM Avo" panose="02040603050506020204" pitchFamily="18"/>
              </a:rPr>
              <a:t> </a:t>
            </a:r>
            <a:r>
              <a:rPr lang="en-US" sz="2200" dirty="0" err="1">
                <a:latin typeface="UTM Avo" panose="02040603050506020204" pitchFamily="18"/>
              </a:rPr>
              <a:t>cáp</a:t>
            </a:r>
            <a:r>
              <a:rPr lang="en-US" sz="2200" dirty="0">
                <a:latin typeface="UTM Avo" panose="02040603050506020204" pitchFamily="18"/>
              </a:rPr>
              <a:t> </a:t>
            </a:r>
            <a:r>
              <a:rPr lang="en-US" sz="2200" dirty="0" err="1">
                <a:latin typeface="UTM Avo" panose="02040603050506020204" pitchFamily="18"/>
              </a:rPr>
              <a:t>điện</a:t>
            </a:r>
            <a:endParaRPr lang="en-US" sz="2200" dirty="0">
              <a:latin typeface="UTM Avo" panose="02040603050506020204" pitchFamily="18"/>
            </a:endParaRPr>
          </a:p>
        </p:txBody>
      </p:sp>
      <p:cxnSp>
        <p:nvCxnSpPr>
          <p:cNvPr id="12" name="Straight Arrow Connector 11">
            <a:extLst>
              <a:ext uri="{FF2B5EF4-FFF2-40B4-BE49-F238E27FC236}">
                <a16:creationId xmlns:a16="http://schemas.microsoft.com/office/drawing/2014/main" id="{01CCB4FD-5DD1-6154-DEA7-4984BC0C0343}"/>
              </a:ext>
            </a:extLst>
          </p:cNvPr>
          <p:cNvCxnSpPr>
            <a:cxnSpLocks/>
          </p:cNvCxnSpPr>
          <p:nvPr/>
        </p:nvCxnSpPr>
        <p:spPr>
          <a:xfrm>
            <a:off x="2178742" y="3707614"/>
            <a:ext cx="0" cy="55562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62BBEC90-93F3-1A5B-7100-E10E34DA4416}"/>
              </a:ext>
            </a:extLst>
          </p:cNvPr>
          <p:cNvCxnSpPr>
            <a:cxnSpLocks/>
          </p:cNvCxnSpPr>
          <p:nvPr/>
        </p:nvCxnSpPr>
        <p:spPr>
          <a:xfrm>
            <a:off x="6206879" y="3661335"/>
            <a:ext cx="0" cy="55562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7D89A3BC-D364-5B69-9952-CF9E3C91CFF6}"/>
              </a:ext>
            </a:extLst>
          </p:cNvPr>
          <p:cNvCxnSpPr>
            <a:cxnSpLocks/>
            <a:stCxn id="9" idx="2"/>
            <a:endCxn id="6" idx="0"/>
          </p:cNvCxnSpPr>
          <p:nvPr/>
        </p:nvCxnSpPr>
        <p:spPr>
          <a:xfrm>
            <a:off x="10172243" y="3659471"/>
            <a:ext cx="9551" cy="60377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9ADA6D12-EE88-708F-D658-16E80941C12B}"/>
              </a:ext>
            </a:extLst>
          </p:cNvPr>
          <p:cNvCxnSpPr>
            <a:cxnSpLocks/>
          </p:cNvCxnSpPr>
          <p:nvPr/>
        </p:nvCxnSpPr>
        <p:spPr>
          <a:xfrm>
            <a:off x="3301317" y="4543887"/>
            <a:ext cx="143218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4BA6E6B-4FC3-B155-CF14-85991568AC96}"/>
              </a:ext>
            </a:extLst>
          </p:cNvPr>
          <p:cNvCxnSpPr>
            <a:cxnSpLocks/>
          </p:cNvCxnSpPr>
          <p:nvPr/>
        </p:nvCxnSpPr>
        <p:spPr>
          <a:xfrm>
            <a:off x="7627037" y="4497113"/>
            <a:ext cx="143218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853465B6-1477-A340-A4C4-CAF543CD96F4}"/>
              </a:ext>
            </a:extLst>
          </p:cNvPr>
          <p:cNvCxnSpPr/>
          <p:nvPr/>
        </p:nvCxnSpPr>
        <p:spPr>
          <a:xfrm flipH="1">
            <a:off x="7627037" y="4964852"/>
            <a:ext cx="143218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731C474-A237-CEDC-F533-B500009B6187}"/>
              </a:ext>
            </a:extLst>
          </p:cNvPr>
          <p:cNvCxnSpPr/>
          <p:nvPr/>
        </p:nvCxnSpPr>
        <p:spPr>
          <a:xfrm flipH="1">
            <a:off x="3301317" y="4964852"/>
            <a:ext cx="143218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D35741F-1304-7A17-5D48-4E59F9ACBD2F}"/>
              </a:ext>
            </a:extLst>
          </p:cNvPr>
          <p:cNvCxnSpPr>
            <a:cxnSpLocks/>
            <a:stCxn id="10" idx="0"/>
          </p:cNvCxnSpPr>
          <p:nvPr/>
        </p:nvCxnSpPr>
        <p:spPr>
          <a:xfrm flipV="1">
            <a:off x="3760874" y="4543886"/>
            <a:ext cx="271016" cy="116934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7AC84A8D-9225-076B-275D-D7C63A300087}"/>
              </a:ext>
            </a:extLst>
          </p:cNvPr>
          <p:cNvCxnSpPr>
            <a:cxnSpLocks/>
            <a:stCxn id="10" idx="0"/>
          </p:cNvCxnSpPr>
          <p:nvPr/>
        </p:nvCxnSpPr>
        <p:spPr>
          <a:xfrm flipV="1">
            <a:off x="3760874" y="4964852"/>
            <a:ext cx="738756" cy="74838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34B549F4-D1B4-56A3-047B-7B916D1CB2B4}"/>
              </a:ext>
            </a:extLst>
          </p:cNvPr>
          <p:cNvCxnSpPr>
            <a:cxnSpLocks/>
          </p:cNvCxnSpPr>
          <p:nvPr/>
        </p:nvCxnSpPr>
        <p:spPr>
          <a:xfrm flipV="1">
            <a:off x="8053159" y="4531438"/>
            <a:ext cx="271017" cy="116934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EDF1F680-00DE-186F-85B8-3462C2689E0F}"/>
              </a:ext>
            </a:extLst>
          </p:cNvPr>
          <p:cNvCxnSpPr>
            <a:cxnSpLocks/>
          </p:cNvCxnSpPr>
          <p:nvPr/>
        </p:nvCxnSpPr>
        <p:spPr>
          <a:xfrm flipV="1">
            <a:off x="8053159" y="4952404"/>
            <a:ext cx="738757" cy="74838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right)">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par>
                                <p:cTn id="48" presetID="22" presetClass="entr" presetSubtype="1"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par>
                                <p:cTn id="56" presetID="22" presetClass="entr" presetSubtype="1"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up)">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par>
                                <p:cTn id="64" presetID="22" presetClass="entr" presetSubtype="1"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down)">
                                      <p:cBhvr>
                                        <p:cTn id="71" dur="500"/>
                                        <p:tgtEl>
                                          <p:spTgt spid="10"/>
                                        </p:tgtEl>
                                      </p:cBhvr>
                                    </p:animEffect>
                                  </p:childTnLst>
                                </p:cTn>
                              </p:par>
                              <p:par>
                                <p:cTn id="72" presetID="22" presetClass="entr" presetSubtype="4" fill="hold"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down)">
                                      <p:cBhvr>
                                        <p:cTn id="74" dur="500"/>
                                        <p:tgtEl>
                                          <p:spTgt spid="19"/>
                                        </p:tgtEl>
                                      </p:cBhvr>
                                    </p:animEffect>
                                  </p:childTnLst>
                                </p:cTn>
                              </p:par>
                              <p:par>
                                <p:cTn id="75" presetID="22" presetClass="entr" presetSubtype="4"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down)">
                                      <p:cBhvr>
                                        <p:cTn id="82" dur="500"/>
                                        <p:tgtEl>
                                          <p:spTgt spid="11"/>
                                        </p:tgtEl>
                                      </p:cBhvr>
                                    </p:animEffect>
                                  </p:childTnLst>
                                </p:cTn>
                              </p:par>
                              <p:par>
                                <p:cTn id="83" presetID="22" presetClass="entr" presetSubtype="4"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down)">
                                      <p:cBhvr>
                                        <p:cTn id="85" dur="500"/>
                                        <p:tgtEl>
                                          <p:spTgt spid="21"/>
                                        </p:tgtEl>
                                      </p:cBhvr>
                                    </p:animEffect>
                                  </p:childTnLst>
                                </p:cTn>
                              </p:par>
                              <p:par>
                                <p:cTn id="86" presetID="22" presetClass="entr" presetSubtype="4" fill="hold"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wipe(down)">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8AF278-8229-DF40-4108-FC675FBF305B}"/>
              </a:ext>
            </a:extLst>
          </p:cNvPr>
          <p:cNvSpPr>
            <a:spLocks noChangeArrowheads="1"/>
          </p:cNvSpPr>
          <p:nvPr/>
        </p:nvSpPr>
        <p:spPr bwMode="auto">
          <a:xfrm>
            <a:off x="1184735" y="4978667"/>
            <a:ext cx="9822529" cy="1511527"/>
          </a:xfrm>
          <a:prstGeom prst="rect">
            <a:avLst/>
          </a:prstGeom>
          <a:noFill/>
          <a:ln w="9525">
            <a:noFill/>
            <a:miter lim="800000"/>
            <a:headEnd/>
            <a:tailEnd/>
          </a:ln>
          <a:effectLst/>
        </p:spPr>
        <p:txBody>
          <a:bodyPr vert="horz" wrap="square" lIns="59396" tIns="29698" rIns="59396" bIns="29698" numCol="1" anchor="ctr" anchorCtr="0" compatLnSpc="1">
            <a:prstTxWarp prst="textNoShape">
              <a:avLst/>
            </a:prstTxWarp>
            <a:spAutoFit/>
          </a:bodyPr>
          <a:lstStyle/>
          <a:p>
            <a:pPr defTabSz="593994" fontAlgn="base">
              <a:lnSpc>
                <a:spcPct val="150000"/>
              </a:lnSpc>
              <a:spcBef>
                <a:spcPct val="0"/>
              </a:spcBef>
              <a:spcAft>
                <a:spcPct val="0"/>
              </a:spcAft>
            </a:pPr>
            <a:r>
              <a:rPr kumimoji="1" lang="fr-FR" altLang="zh-TW" sz="2200" dirty="0">
                <a:latin typeface="UTM Avo" panose="02040603050506020204" pitchFamily="18"/>
                <a:ea typeface="Times New Roman" pitchFamily="18" charset="0"/>
                <a:cs typeface="Arial" pitchFamily="34" charset="0"/>
              </a:rPr>
              <a:t>+ Các </a:t>
            </a:r>
            <a:r>
              <a:rPr kumimoji="1" lang="fr-FR" altLang="zh-TW" sz="2200" dirty="0" err="1">
                <a:latin typeface="UTM Avo" panose="02040603050506020204" pitchFamily="18"/>
                <a:ea typeface="Times New Roman" pitchFamily="18" charset="0"/>
                <a:cs typeface="Arial" pitchFamily="34" charset="0"/>
              </a:rPr>
              <a:t>phân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tử</a:t>
            </a:r>
            <a:r>
              <a:rPr kumimoji="1" lang="fr-FR" altLang="zh-TW" sz="2200" dirty="0">
                <a:latin typeface="UTM Avo" panose="02040603050506020204" pitchFamily="18"/>
                <a:ea typeface="Times New Roman" pitchFamily="18" charset="0"/>
                <a:cs typeface="Arial" pitchFamily="34" charset="0"/>
              </a:rPr>
              <a:t>: nguồn cấp điện, aptomat, công tắc, </a:t>
            </a:r>
            <a:r>
              <a:rPr kumimoji="1" lang="fr-FR" altLang="zh-TW" sz="2200" dirty="0" err="1">
                <a:latin typeface="UTM Avo" panose="02040603050506020204" pitchFamily="18"/>
                <a:ea typeface="Times New Roman" pitchFamily="18" charset="0"/>
                <a:cs typeface="Arial" pitchFamily="34" charset="0"/>
              </a:rPr>
              <a:t>cảm</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biến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bóng</a:t>
            </a:r>
            <a:r>
              <a:rPr kumimoji="1" lang="fr-FR" altLang="zh-TW" sz="2200" dirty="0">
                <a:latin typeface="UTM Avo" panose="02040603050506020204" pitchFamily="18"/>
                <a:ea typeface="Times New Roman" pitchFamily="18" charset="0"/>
                <a:cs typeface="Arial" pitchFamily="34" charset="0"/>
              </a:rPr>
              <a:t> đèn chiếu sáng, dây điện. </a:t>
            </a:r>
            <a:endParaRPr kumimoji="1" lang="fr-FR" altLang="zh-TW" sz="2200" dirty="0">
              <a:latin typeface="UTM Avo" panose="02040603050506020204" pitchFamily="18"/>
              <a:ea typeface="新細明體" pitchFamily="18" charset="-120"/>
              <a:cs typeface="Arial" pitchFamily="34" charset="0"/>
            </a:endParaRPr>
          </a:p>
          <a:p>
            <a:pPr defTabSz="593994" eaLnBrk="0" fontAlgn="base" hangingPunct="0">
              <a:lnSpc>
                <a:spcPct val="150000"/>
              </a:lnSpc>
              <a:spcBef>
                <a:spcPct val="0"/>
              </a:spcBef>
              <a:spcAft>
                <a:spcPct val="0"/>
              </a:spcAft>
            </a:pP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Liên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kết</a:t>
            </a:r>
            <a:r>
              <a:rPr kumimoji="1" lang="fr-FR" altLang="zh-TW" sz="2200" dirty="0">
                <a:latin typeface="UTM Avo" panose="02040603050506020204" pitchFamily="18"/>
                <a:ea typeface="Times New Roman" pitchFamily="18" charset="0"/>
                <a:cs typeface="Arial" pitchFamily="34" charset="0"/>
              </a:rPr>
              <a:t>: liên kết </a:t>
            </a:r>
            <a:r>
              <a:rPr kumimoji="1" lang="fr-FR" altLang="zh-TW" sz="2200" dirty="0" err="1">
                <a:latin typeface="UTM Avo" panose="02040603050506020204" pitchFamily="18"/>
                <a:ea typeface="Times New Roman" pitchFamily="18" charset="0"/>
                <a:cs typeface="Arial" pitchFamily="34" charset="0"/>
              </a:rPr>
              <a:t>điện</a:t>
            </a:r>
            <a:r>
              <a:rPr kumimoji="1" lang="fr-FR" altLang="zh-TW" sz="2200" dirty="0">
                <a:latin typeface="UTM Avo" panose="02040603050506020204" pitchFamily="18"/>
                <a:ea typeface="Times New Roman" pitchFamily="18" charset="0"/>
                <a:cs typeface="Arial" pitchFamily="34" charset="0"/>
              </a:rPr>
              <a:t>.</a:t>
            </a:r>
          </a:p>
        </p:txBody>
      </p:sp>
      <p:sp>
        <p:nvSpPr>
          <p:cNvPr id="23" name="Rectangle 22">
            <a:extLst>
              <a:ext uri="{FF2B5EF4-FFF2-40B4-BE49-F238E27FC236}">
                <a16:creationId xmlns:a16="http://schemas.microsoft.com/office/drawing/2014/main" id="{CE584490-A06E-F854-892C-8E3B840A4C42}"/>
              </a:ext>
            </a:extLst>
          </p:cNvPr>
          <p:cNvSpPr/>
          <p:nvPr/>
        </p:nvSpPr>
        <p:spPr>
          <a:xfrm>
            <a:off x="851774" y="2910435"/>
            <a:ext cx="2449544" cy="935479"/>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Nguồn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cấp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điện</a:t>
            </a:r>
            <a:endParaRPr lang="en-US" sz="2200" dirty="0">
              <a:solidFill>
                <a:schemeClr val="tx1"/>
              </a:solidFill>
              <a:latin typeface="UTM Avo" panose="02040603050506020204" pitchFamily="18"/>
            </a:endParaRPr>
          </a:p>
        </p:txBody>
      </p:sp>
      <p:sp>
        <p:nvSpPr>
          <p:cNvPr id="24" name="Rectangle 23">
            <a:extLst>
              <a:ext uri="{FF2B5EF4-FFF2-40B4-BE49-F238E27FC236}">
                <a16:creationId xmlns:a16="http://schemas.microsoft.com/office/drawing/2014/main" id="{7159A894-9F3F-F760-1E3F-52BCAC5A5B24}"/>
              </a:ext>
            </a:extLst>
          </p:cNvPr>
          <p:cNvSpPr/>
          <p:nvPr/>
        </p:nvSpPr>
        <p:spPr>
          <a:xfrm>
            <a:off x="4780274" y="2910435"/>
            <a:ext cx="2842742" cy="935479"/>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Aptomat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tắc</a:t>
            </a:r>
            <a:endParaRPr lang="en-US" sz="2200" dirty="0">
              <a:solidFill>
                <a:schemeClr val="tx1"/>
              </a:solidFill>
              <a:latin typeface="UTM Avo" panose="02040603050506020204" pitchFamily="18"/>
            </a:endParaRPr>
          </a:p>
          <a:p>
            <a:pPr algn="ctr">
              <a:lnSpc>
                <a:spcPct val="150000"/>
              </a:lnSpc>
            </a:pPr>
            <a:r>
              <a:rPr lang="en-US" sz="2200" dirty="0" err="1">
                <a:solidFill>
                  <a:schemeClr val="tx1"/>
                </a:solidFill>
                <a:latin typeface="UTM Avo" panose="02040603050506020204" pitchFamily="18"/>
              </a:rPr>
              <a:t>Cảm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biến</a:t>
            </a:r>
            <a:endParaRPr lang="en-US" sz="2200" dirty="0">
              <a:solidFill>
                <a:schemeClr val="tx1"/>
              </a:solidFill>
              <a:latin typeface="UTM Avo" panose="02040603050506020204" pitchFamily="18"/>
            </a:endParaRPr>
          </a:p>
        </p:txBody>
      </p:sp>
      <p:sp>
        <p:nvSpPr>
          <p:cNvPr id="25" name="Rectangle 24">
            <a:extLst>
              <a:ext uri="{FF2B5EF4-FFF2-40B4-BE49-F238E27FC236}">
                <a16:creationId xmlns:a16="http://schemas.microsoft.com/office/drawing/2014/main" id="{3C82A720-E844-91D6-6105-6F407E26D8CE}"/>
              </a:ext>
            </a:extLst>
          </p:cNvPr>
          <p:cNvSpPr/>
          <p:nvPr/>
        </p:nvSpPr>
        <p:spPr>
          <a:xfrm>
            <a:off x="9059219" y="2910435"/>
            <a:ext cx="2245149" cy="935479"/>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Bóng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đèn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chiếu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sáng</a:t>
            </a:r>
            <a:endParaRPr lang="en-US" sz="2200" dirty="0">
              <a:solidFill>
                <a:schemeClr val="tx1"/>
              </a:solidFill>
              <a:latin typeface="UTM Avo" panose="02040603050506020204" pitchFamily="18"/>
            </a:endParaRPr>
          </a:p>
        </p:txBody>
      </p:sp>
      <p:sp>
        <p:nvSpPr>
          <p:cNvPr id="26" name="TextBox 25">
            <a:extLst>
              <a:ext uri="{FF2B5EF4-FFF2-40B4-BE49-F238E27FC236}">
                <a16:creationId xmlns:a16="http://schemas.microsoft.com/office/drawing/2014/main" id="{8E888ECF-F54A-3139-9E73-301CFFFC56EB}"/>
              </a:ext>
            </a:extLst>
          </p:cNvPr>
          <p:cNvSpPr txBox="1"/>
          <p:nvPr/>
        </p:nvSpPr>
        <p:spPr>
          <a:xfrm>
            <a:off x="752137" y="1879821"/>
            <a:ext cx="2674369" cy="430887"/>
          </a:xfrm>
          <a:prstGeom prst="rect">
            <a:avLst/>
          </a:prstGeom>
          <a:noFill/>
        </p:spPr>
        <p:txBody>
          <a:bodyPr wrap="square" rtlCol="0">
            <a:spAutoFit/>
          </a:bodyPr>
          <a:lstStyle/>
          <a:p>
            <a:pPr algn="ctr"/>
            <a:r>
              <a:rPr lang="en-US" sz="2200" dirty="0" err="1">
                <a:latin typeface="UTM Avo" panose="02040603050506020204" pitchFamily="18"/>
              </a:rPr>
              <a:t>Phần</a:t>
            </a:r>
            <a:r>
              <a:rPr lang="en-US" sz="2200" dirty="0">
                <a:latin typeface="UTM Avo" panose="02040603050506020204" pitchFamily="18"/>
              </a:rPr>
              <a:t> </a:t>
            </a:r>
            <a:r>
              <a:rPr lang="en-US" sz="2200" dirty="0" err="1">
                <a:latin typeface="UTM Avo" panose="02040603050506020204" pitchFamily="18"/>
              </a:rPr>
              <a:t>tử</a:t>
            </a:r>
            <a:r>
              <a:rPr lang="en-US" sz="2200" dirty="0">
                <a:latin typeface="UTM Avo" panose="02040603050506020204" pitchFamily="18"/>
              </a:rPr>
              <a:t> </a:t>
            </a:r>
            <a:r>
              <a:rPr lang="en-US" sz="2200" dirty="0" err="1">
                <a:latin typeface="UTM Avo" panose="02040603050506020204" pitchFamily="18"/>
              </a:rPr>
              <a:t>đầu</a:t>
            </a:r>
            <a:r>
              <a:rPr lang="en-US" sz="2200" dirty="0">
                <a:latin typeface="UTM Avo" panose="02040603050506020204" pitchFamily="18"/>
              </a:rPr>
              <a:t> </a:t>
            </a:r>
            <a:r>
              <a:rPr lang="en-US" sz="2200" dirty="0" err="1">
                <a:latin typeface="UTM Avo" panose="02040603050506020204" pitchFamily="18"/>
              </a:rPr>
              <a:t>vào</a:t>
            </a:r>
            <a:endParaRPr lang="en-US" sz="2200" dirty="0">
              <a:latin typeface="UTM Avo" panose="02040603050506020204" pitchFamily="18"/>
            </a:endParaRPr>
          </a:p>
        </p:txBody>
      </p:sp>
      <p:sp>
        <p:nvSpPr>
          <p:cNvPr id="27" name="TextBox 26">
            <a:extLst>
              <a:ext uri="{FF2B5EF4-FFF2-40B4-BE49-F238E27FC236}">
                <a16:creationId xmlns:a16="http://schemas.microsoft.com/office/drawing/2014/main" id="{9691D9B8-D22E-A5E7-735D-F8A43F1DB05A}"/>
              </a:ext>
            </a:extLst>
          </p:cNvPr>
          <p:cNvSpPr txBox="1"/>
          <p:nvPr/>
        </p:nvSpPr>
        <p:spPr>
          <a:xfrm>
            <a:off x="4312534" y="1879821"/>
            <a:ext cx="3788690" cy="430887"/>
          </a:xfrm>
          <a:prstGeom prst="rect">
            <a:avLst/>
          </a:prstGeom>
          <a:noFill/>
        </p:spPr>
        <p:txBody>
          <a:bodyPr wrap="square" rtlCol="0">
            <a:spAutoFit/>
          </a:bodyPr>
          <a:lstStyle/>
          <a:p>
            <a:pPr algn="ctr"/>
            <a:r>
              <a:rPr lang="en-US" sz="2200" dirty="0" err="1">
                <a:latin typeface="UTM Avo" panose="02040603050506020204" pitchFamily="18"/>
              </a:rPr>
              <a:t>Phần</a:t>
            </a:r>
            <a:r>
              <a:rPr lang="en-US" sz="2200" dirty="0">
                <a:latin typeface="UTM Avo" panose="02040603050506020204" pitchFamily="18"/>
              </a:rPr>
              <a:t> </a:t>
            </a:r>
            <a:r>
              <a:rPr lang="en-US" sz="2200" dirty="0" err="1">
                <a:latin typeface="UTM Avo" panose="02040603050506020204" pitchFamily="18"/>
              </a:rPr>
              <a:t>tử</a:t>
            </a:r>
            <a:r>
              <a:rPr lang="en-US" sz="2200" dirty="0">
                <a:latin typeface="UTM Avo" panose="02040603050506020204" pitchFamily="18"/>
              </a:rPr>
              <a:t> </a:t>
            </a:r>
            <a:r>
              <a:rPr lang="en-US" sz="2200" dirty="0" err="1">
                <a:latin typeface="UTM Avo" panose="02040603050506020204" pitchFamily="18"/>
              </a:rPr>
              <a:t>xử</a:t>
            </a:r>
            <a:r>
              <a:rPr lang="en-US" sz="2200" dirty="0">
                <a:latin typeface="UTM Avo" panose="02040603050506020204" pitchFamily="18"/>
              </a:rPr>
              <a:t> </a:t>
            </a:r>
            <a:r>
              <a:rPr lang="en-US" sz="2200" dirty="0" err="1">
                <a:latin typeface="UTM Avo" panose="02040603050506020204" pitchFamily="18"/>
              </a:rPr>
              <a:t>lí</a:t>
            </a:r>
            <a:r>
              <a:rPr lang="en-US" sz="2200" dirty="0">
                <a:latin typeface="UTM Avo" panose="02040603050506020204" pitchFamily="18"/>
              </a:rPr>
              <a:t> </a:t>
            </a:r>
            <a:r>
              <a:rPr lang="en-US" sz="2200" dirty="0" err="1">
                <a:latin typeface="UTM Avo" panose="02040603050506020204" pitchFamily="18"/>
              </a:rPr>
              <a:t>và</a:t>
            </a:r>
            <a:r>
              <a:rPr lang="en-US" sz="2200" dirty="0">
                <a:latin typeface="UTM Avo" panose="02040603050506020204" pitchFamily="18"/>
              </a:rPr>
              <a:t> </a:t>
            </a:r>
            <a:r>
              <a:rPr lang="en-US" sz="2200" dirty="0" err="1">
                <a:latin typeface="UTM Avo" panose="02040603050506020204" pitchFamily="18"/>
              </a:rPr>
              <a:t>điều</a:t>
            </a:r>
            <a:r>
              <a:rPr lang="en-US" sz="2200" dirty="0">
                <a:latin typeface="UTM Avo" panose="02040603050506020204" pitchFamily="18"/>
              </a:rPr>
              <a:t> </a:t>
            </a:r>
            <a:r>
              <a:rPr lang="en-US" sz="2200" dirty="0" err="1">
                <a:latin typeface="UTM Avo" panose="02040603050506020204" pitchFamily="18"/>
              </a:rPr>
              <a:t>khiển</a:t>
            </a:r>
            <a:endParaRPr lang="en-US" sz="2200" dirty="0">
              <a:latin typeface="UTM Avo" panose="02040603050506020204" pitchFamily="18"/>
            </a:endParaRPr>
          </a:p>
        </p:txBody>
      </p:sp>
      <p:sp>
        <p:nvSpPr>
          <p:cNvPr id="28" name="TextBox 27">
            <a:extLst>
              <a:ext uri="{FF2B5EF4-FFF2-40B4-BE49-F238E27FC236}">
                <a16:creationId xmlns:a16="http://schemas.microsoft.com/office/drawing/2014/main" id="{A84625EA-8C98-E2B3-D5DD-AD180B8456CB}"/>
              </a:ext>
            </a:extLst>
          </p:cNvPr>
          <p:cNvSpPr txBox="1"/>
          <p:nvPr/>
        </p:nvSpPr>
        <p:spPr>
          <a:xfrm>
            <a:off x="9049668" y="1875776"/>
            <a:ext cx="2245149" cy="430887"/>
          </a:xfrm>
          <a:prstGeom prst="rect">
            <a:avLst/>
          </a:prstGeom>
          <a:noFill/>
        </p:spPr>
        <p:txBody>
          <a:bodyPr wrap="square" rtlCol="0">
            <a:spAutoFit/>
          </a:bodyPr>
          <a:lstStyle/>
          <a:p>
            <a:pPr algn="ctr"/>
            <a:r>
              <a:rPr lang="en-US" sz="2200" dirty="0" err="1">
                <a:latin typeface="UTM Avo" panose="02040603050506020204" pitchFamily="18"/>
              </a:rPr>
              <a:t>Phần</a:t>
            </a:r>
            <a:r>
              <a:rPr lang="en-US" sz="2200" dirty="0">
                <a:latin typeface="UTM Avo" panose="02040603050506020204" pitchFamily="18"/>
              </a:rPr>
              <a:t> </a:t>
            </a:r>
            <a:r>
              <a:rPr lang="en-US" sz="2200" dirty="0" err="1">
                <a:latin typeface="UTM Avo" panose="02040603050506020204" pitchFamily="18"/>
              </a:rPr>
              <a:t>tử</a:t>
            </a:r>
            <a:r>
              <a:rPr lang="en-US" sz="2200" dirty="0">
                <a:latin typeface="UTM Avo" panose="02040603050506020204" pitchFamily="18"/>
              </a:rPr>
              <a:t> </a:t>
            </a:r>
            <a:r>
              <a:rPr lang="en-US" sz="2200" dirty="0" err="1">
                <a:latin typeface="UTM Avo" panose="02040603050506020204" pitchFamily="18"/>
              </a:rPr>
              <a:t>đầu</a:t>
            </a:r>
            <a:r>
              <a:rPr lang="en-US" sz="2200" dirty="0">
                <a:latin typeface="UTM Avo" panose="02040603050506020204" pitchFamily="18"/>
              </a:rPr>
              <a:t> </a:t>
            </a:r>
            <a:r>
              <a:rPr lang="en-US" sz="2200" dirty="0" err="1">
                <a:latin typeface="UTM Avo" panose="02040603050506020204" pitchFamily="18"/>
              </a:rPr>
              <a:t>ra</a:t>
            </a:r>
            <a:endParaRPr lang="en-US" sz="2200" dirty="0">
              <a:latin typeface="UTM Avo" panose="02040603050506020204" pitchFamily="18"/>
            </a:endParaRPr>
          </a:p>
        </p:txBody>
      </p:sp>
      <p:sp>
        <p:nvSpPr>
          <p:cNvPr id="29" name="TextBox 28">
            <a:extLst>
              <a:ext uri="{FF2B5EF4-FFF2-40B4-BE49-F238E27FC236}">
                <a16:creationId xmlns:a16="http://schemas.microsoft.com/office/drawing/2014/main" id="{451419C4-C26E-7D30-EF61-3C252EC614C5}"/>
              </a:ext>
            </a:extLst>
          </p:cNvPr>
          <p:cNvSpPr txBox="1"/>
          <p:nvPr/>
        </p:nvSpPr>
        <p:spPr>
          <a:xfrm>
            <a:off x="2638299" y="4360427"/>
            <a:ext cx="2245149" cy="430887"/>
          </a:xfrm>
          <a:prstGeom prst="rect">
            <a:avLst/>
          </a:prstGeom>
          <a:noFill/>
        </p:spPr>
        <p:txBody>
          <a:bodyPr wrap="square" rtlCol="0">
            <a:spAutoFit/>
          </a:bodyPr>
          <a:lstStyle/>
          <a:p>
            <a:pPr algn="ctr"/>
            <a:r>
              <a:rPr lang="en-US" sz="2200" dirty="0" err="1">
                <a:latin typeface="UTM Avo" panose="02040603050506020204" pitchFamily="18"/>
              </a:rPr>
              <a:t>Dây</a:t>
            </a:r>
            <a:r>
              <a:rPr lang="en-US" sz="2200" dirty="0">
                <a:latin typeface="UTM Avo" panose="02040603050506020204" pitchFamily="18"/>
              </a:rPr>
              <a:t> </a:t>
            </a:r>
            <a:r>
              <a:rPr lang="en-US" sz="2200" dirty="0" err="1">
                <a:latin typeface="UTM Avo" panose="02040603050506020204" pitchFamily="18"/>
              </a:rPr>
              <a:t>cáp</a:t>
            </a:r>
            <a:r>
              <a:rPr lang="en-US" sz="2200" dirty="0">
                <a:latin typeface="UTM Avo" panose="02040603050506020204" pitchFamily="18"/>
              </a:rPr>
              <a:t> </a:t>
            </a:r>
            <a:r>
              <a:rPr lang="en-US" sz="2200" dirty="0" err="1">
                <a:latin typeface="UTM Avo" panose="02040603050506020204" pitchFamily="18"/>
              </a:rPr>
              <a:t>điện</a:t>
            </a:r>
            <a:endParaRPr lang="en-US" sz="2200" dirty="0">
              <a:latin typeface="UTM Avo" panose="02040603050506020204" pitchFamily="18"/>
            </a:endParaRPr>
          </a:p>
        </p:txBody>
      </p:sp>
      <p:sp>
        <p:nvSpPr>
          <p:cNvPr id="30" name="TextBox 29">
            <a:extLst>
              <a:ext uri="{FF2B5EF4-FFF2-40B4-BE49-F238E27FC236}">
                <a16:creationId xmlns:a16="http://schemas.microsoft.com/office/drawing/2014/main" id="{E22C03C6-B1BC-FE6B-CA9A-E338B0C76878}"/>
              </a:ext>
            </a:extLst>
          </p:cNvPr>
          <p:cNvSpPr txBox="1"/>
          <p:nvPr/>
        </p:nvSpPr>
        <p:spPr>
          <a:xfrm>
            <a:off x="6925428" y="4378940"/>
            <a:ext cx="2245149" cy="430887"/>
          </a:xfrm>
          <a:prstGeom prst="rect">
            <a:avLst/>
          </a:prstGeom>
          <a:noFill/>
        </p:spPr>
        <p:txBody>
          <a:bodyPr wrap="square" rtlCol="0">
            <a:spAutoFit/>
          </a:bodyPr>
          <a:lstStyle/>
          <a:p>
            <a:pPr algn="ctr"/>
            <a:r>
              <a:rPr lang="en-US" sz="2200" dirty="0" err="1">
                <a:latin typeface="UTM Avo" panose="02040603050506020204" pitchFamily="18"/>
              </a:rPr>
              <a:t>Dây</a:t>
            </a:r>
            <a:r>
              <a:rPr lang="en-US" sz="2200" dirty="0">
                <a:latin typeface="UTM Avo" panose="02040603050506020204" pitchFamily="18"/>
              </a:rPr>
              <a:t> </a:t>
            </a:r>
            <a:r>
              <a:rPr lang="en-US" sz="2200" dirty="0" err="1">
                <a:latin typeface="UTM Avo" panose="02040603050506020204" pitchFamily="18"/>
              </a:rPr>
              <a:t>cáp</a:t>
            </a:r>
            <a:r>
              <a:rPr lang="en-US" sz="2200" dirty="0">
                <a:latin typeface="UTM Avo" panose="02040603050506020204" pitchFamily="18"/>
              </a:rPr>
              <a:t> </a:t>
            </a:r>
            <a:r>
              <a:rPr lang="en-US" sz="2200" dirty="0" err="1">
                <a:latin typeface="UTM Avo" panose="02040603050506020204" pitchFamily="18"/>
              </a:rPr>
              <a:t>điện</a:t>
            </a:r>
            <a:endParaRPr lang="en-US" sz="2200" dirty="0">
              <a:latin typeface="UTM Avo" panose="02040603050506020204" pitchFamily="18"/>
            </a:endParaRPr>
          </a:p>
        </p:txBody>
      </p:sp>
      <p:cxnSp>
        <p:nvCxnSpPr>
          <p:cNvPr id="31" name="Straight Arrow Connector 30">
            <a:extLst>
              <a:ext uri="{FF2B5EF4-FFF2-40B4-BE49-F238E27FC236}">
                <a16:creationId xmlns:a16="http://schemas.microsoft.com/office/drawing/2014/main" id="{4C5E28FE-29F2-9D69-358D-269CA8E437CE}"/>
              </a:ext>
            </a:extLst>
          </p:cNvPr>
          <p:cNvCxnSpPr>
            <a:cxnSpLocks/>
          </p:cNvCxnSpPr>
          <p:nvPr/>
        </p:nvCxnSpPr>
        <p:spPr>
          <a:xfrm>
            <a:off x="2178742" y="2354806"/>
            <a:ext cx="0" cy="55562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23BB4EBC-6E77-A0EA-896B-8E7557A853C7}"/>
              </a:ext>
            </a:extLst>
          </p:cNvPr>
          <p:cNvCxnSpPr>
            <a:cxnSpLocks/>
          </p:cNvCxnSpPr>
          <p:nvPr/>
        </p:nvCxnSpPr>
        <p:spPr>
          <a:xfrm>
            <a:off x="6206879" y="2308527"/>
            <a:ext cx="0" cy="55562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6383DA3A-48F9-238C-79EA-7F9CA60A9036}"/>
              </a:ext>
            </a:extLst>
          </p:cNvPr>
          <p:cNvCxnSpPr>
            <a:cxnSpLocks/>
            <a:stCxn id="28" idx="2"/>
            <a:endCxn id="25" idx="0"/>
          </p:cNvCxnSpPr>
          <p:nvPr/>
        </p:nvCxnSpPr>
        <p:spPr>
          <a:xfrm>
            <a:off x="10172243" y="2306663"/>
            <a:ext cx="9551" cy="60377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05ABAEF5-D0D2-0159-9B14-922784AC7398}"/>
              </a:ext>
            </a:extLst>
          </p:cNvPr>
          <p:cNvCxnSpPr>
            <a:cxnSpLocks/>
          </p:cNvCxnSpPr>
          <p:nvPr/>
        </p:nvCxnSpPr>
        <p:spPr>
          <a:xfrm>
            <a:off x="3301317" y="3191079"/>
            <a:ext cx="143218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85E3FEE6-E8EC-B305-BEF3-0C78AB2F2859}"/>
              </a:ext>
            </a:extLst>
          </p:cNvPr>
          <p:cNvCxnSpPr>
            <a:cxnSpLocks/>
          </p:cNvCxnSpPr>
          <p:nvPr/>
        </p:nvCxnSpPr>
        <p:spPr>
          <a:xfrm>
            <a:off x="7627037" y="3144305"/>
            <a:ext cx="143218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6F11DA68-945E-81AF-5E02-CB3457A1779F}"/>
              </a:ext>
            </a:extLst>
          </p:cNvPr>
          <p:cNvCxnSpPr/>
          <p:nvPr/>
        </p:nvCxnSpPr>
        <p:spPr>
          <a:xfrm flipH="1">
            <a:off x="7627037" y="3612044"/>
            <a:ext cx="143218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0F92157E-7C10-0518-CC36-78CD9DA8BD10}"/>
              </a:ext>
            </a:extLst>
          </p:cNvPr>
          <p:cNvCxnSpPr/>
          <p:nvPr/>
        </p:nvCxnSpPr>
        <p:spPr>
          <a:xfrm flipH="1">
            <a:off x="3301317" y="3612044"/>
            <a:ext cx="143218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DD2CD77-2C24-EFF7-10B3-F41EB75F0344}"/>
              </a:ext>
            </a:extLst>
          </p:cNvPr>
          <p:cNvCxnSpPr>
            <a:cxnSpLocks/>
            <a:stCxn id="29" idx="0"/>
          </p:cNvCxnSpPr>
          <p:nvPr/>
        </p:nvCxnSpPr>
        <p:spPr>
          <a:xfrm flipV="1">
            <a:off x="3760874" y="3191078"/>
            <a:ext cx="271016" cy="116934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6C53F3FA-577A-85FA-4EE9-F6756E4A3684}"/>
              </a:ext>
            </a:extLst>
          </p:cNvPr>
          <p:cNvCxnSpPr>
            <a:cxnSpLocks/>
            <a:stCxn id="29" idx="0"/>
          </p:cNvCxnSpPr>
          <p:nvPr/>
        </p:nvCxnSpPr>
        <p:spPr>
          <a:xfrm flipV="1">
            <a:off x="3760874" y="3612044"/>
            <a:ext cx="738756" cy="74838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7DB27BF8-3F71-2A2D-1041-C38E912226FF}"/>
              </a:ext>
            </a:extLst>
          </p:cNvPr>
          <p:cNvCxnSpPr>
            <a:cxnSpLocks/>
          </p:cNvCxnSpPr>
          <p:nvPr/>
        </p:nvCxnSpPr>
        <p:spPr>
          <a:xfrm flipV="1">
            <a:off x="8053159" y="3178630"/>
            <a:ext cx="271017" cy="116934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DCBB1CFC-C59B-17B0-6207-72BD93B65DF2}"/>
              </a:ext>
            </a:extLst>
          </p:cNvPr>
          <p:cNvCxnSpPr>
            <a:cxnSpLocks/>
          </p:cNvCxnSpPr>
          <p:nvPr/>
        </p:nvCxnSpPr>
        <p:spPr>
          <a:xfrm flipV="1">
            <a:off x="8053159" y="3599596"/>
            <a:ext cx="738757" cy="74838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7869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8E2E7B-257C-6A44-168E-105746D47688}"/>
              </a:ext>
            </a:extLst>
          </p:cNvPr>
          <p:cNvSpPr txBox="1"/>
          <p:nvPr/>
        </p:nvSpPr>
        <p:spPr>
          <a:xfrm>
            <a:off x="1716066" y="4651916"/>
            <a:ext cx="9644654" cy="2051716"/>
          </a:xfrm>
          <a:prstGeom prst="rect">
            <a:avLst/>
          </a:prstGeom>
          <a:noFill/>
        </p:spPr>
        <p:txBody>
          <a:bodyPr wrap="square">
            <a:spAutoFit/>
          </a:bodyPr>
          <a:lstStyle/>
          <a:p>
            <a:pPr algn="just" defTabSz="593994" eaLnBrk="0" fontAlgn="base" hangingPunct="0">
              <a:lnSpc>
                <a:spcPct val="150000"/>
              </a:lnSpc>
              <a:spcBef>
                <a:spcPct val="0"/>
              </a:spcBef>
              <a:spcAft>
                <a:spcPct val="0"/>
              </a:spcAft>
            </a:pPr>
            <a:r>
              <a:rPr kumimoji="1" lang="fr-FR" altLang="zh-TW" sz="2200" dirty="0">
                <a:latin typeface="UTM Avo" panose="02040603050506020204" pitchFamily="18"/>
                <a:ea typeface="Times New Roman" pitchFamily="18" charset="0"/>
                <a:cs typeface="Arial" pitchFamily="34" charset="0"/>
              </a:rPr>
              <a:t>Xe </a:t>
            </a:r>
            <a:r>
              <a:rPr kumimoji="1" lang="fr-FR" altLang="zh-TW" sz="2200" dirty="0" err="1">
                <a:latin typeface="UTM Avo" panose="02040603050506020204" pitchFamily="18"/>
                <a:ea typeface="Times New Roman" pitchFamily="18" charset="0"/>
                <a:cs typeface="Arial" pitchFamily="34" charset="0"/>
              </a:rPr>
              <a:t>đạp</a:t>
            </a:r>
            <a:r>
              <a:rPr kumimoji="1" lang="fr-FR" altLang="zh-TW" sz="2200" dirty="0">
                <a:latin typeface="UTM Avo" panose="02040603050506020204" pitchFamily="18"/>
                <a:ea typeface="Times New Roman" pitchFamily="18" charset="0"/>
                <a:cs typeface="Arial" pitchFamily="34" charset="0"/>
              </a:rPr>
              <a:t> là </a:t>
            </a:r>
            <a:r>
              <a:rPr kumimoji="1" lang="fr-FR" altLang="zh-TW" sz="2200" dirty="0" err="1">
                <a:latin typeface="UTM Avo" panose="02040603050506020204" pitchFamily="18"/>
                <a:ea typeface="Times New Roman" pitchFamily="18" charset="0"/>
                <a:cs typeface="Arial" pitchFamily="34" charset="0"/>
              </a:rPr>
              <a:t>hệ</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thống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kĩ</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thuật</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đơn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giản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Phần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tử</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chấp</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hành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hay</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đầu</a:t>
            </a:r>
            <a:r>
              <a:rPr kumimoji="1" lang="fr-FR" altLang="zh-TW" sz="2200" dirty="0">
                <a:latin typeface="UTM Avo" panose="02040603050506020204" pitchFamily="18"/>
                <a:ea typeface="Times New Roman" pitchFamily="18" charset="0"/>
                <a:cs typeface="Arial" pitchFamily="34" charset="0"/>
              </a:rPr>
              <a:t> ra </a:t>
            </a:r>
            <a:r>
              <a:rPr kumimoji="1" lang="fr-FR" altLang="zh-TW" sz="2200" dirty="0" err="1">
                <a:latin typeface="UTM Avo" panose="02040603050506020204" pitchFamily="18"/>
                <a:ea typeface="Times New Roman" pitchFamily="18" charset="0"/>
                <a:cs typeface="Arial" pitchFamily="34" charset="0"/>
              </a:rPr>
              <a:t>gồm</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bàn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đạp</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xích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bánh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xích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líp</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bánh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xe</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khung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bánh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trước</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bộ</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phận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điều</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khiển</a:t>
            </a:r>
            <a:r>
              <a:rPr kumimoji="1" lang="fr-FR" altLang="zh-TW" sz="2200" dirty="0">
                <a:latin typeface="UTM Avo" panose="02040603050506020204" pitchFamily="18"/>
                <a:ea typeface="Times New Roman" pitchFamily="18" charset="0"/>
                <a:cs typeface="Arial" pitchFamily="34" charset="0"/>
              </a:rPr>
              <a:t> là </a:t>
            </a:r>
            <a:r>
              <a:rPr kumimoji="1" lang="fr-FR" altLang="zh-TW" sz="2200" dirty="0" err="1">
                <a:latin typeface="UTM Avo" panose="02040603050506020204" pitchFamily="18"/>
                <a:ea typeface="Times New Roman" pitchFamily="18" charset="0"/>
                <a:cs typeface="Arial" pitchFamily="34" charset="0"/>
              </a:rPr>
              <a:t>ghi</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đông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và</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bánh</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trước</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Phần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tử</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đầu</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vào</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lực</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của</a:t>
            </a:r>
            <a:r>
              <a:rPr kumimoji="1" lang="fr-FR" altLang="zh-TW" sz="2200" dirty="0">
                <a:latin typeface="UTM Avo" panose="02040603050506020204" pitchFamily="18"/>
                <a:ea typeface="Times New Roman" pitchFamily="18" charset="0"/>
                <a:cs typeface="Arial" pitchFamily="34" charset="0"/>
              </a:rPr>
              <a:t> con </a:t>
            </a:r>
            <a:r>
              <a:rPr kumimoji="1" lang="fr-FR" altLang="zh-TW" sz="2200" dirty="0" err="1">
                <a:latin typeface="UTM Avo" panose="02040603050506020204" pitchFamily="18"/>
                <a:ea typeface="Times New Roman" pitchFamily="18" charset="0"/>
                <a:cs typeface="Arial" pitchFamily="34" charset="0"/>
              </a:rPr>
              <a:t>người</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tác</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động</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lên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bàn</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đạp</a:t>
            </a:r>
            <a:r>
              <a:rPr kumimoji="1" lang="fr-FR" altLang="zh-TW" sz="2200" dirty="0">
                <a:latin typeface="UTM Avo" panose="02040603050506020204" pitchFamily="18"/>
                <a:ea typeface="Times New Roman" pitchFamily="18" charset="0"/>
                <a:cs typeface="Arial" pitchFamily="34" charset="0"/>
              </a:rPr>
              <a:t> qua </a:t>
            </a:r>
            <a:r>
              <a:rPr kumimoji="1" lang="fr-FR" altLang="zh-TW" sz="2200" dirty="0" err="1">
                <a:latin typeface="UTM Avo" panose="02040603050506020204" pitchFamily="18"/>
                <a:ea typeface="Times New Roman" pitchFamily="18" charset="0"/>
                <a:cs typeface="Arial" pitchFamily="34" charset="0"/>
              </a:rPr>
              <a:t>ghi</a:t>
            </a:r>
            <a:r>
              <a:rPr kumimoji="1" lang="fr-FR" altLang="zh-TW" sz="2200" dirty="0">
                <a:latin typeface="UTM Avo" panose="02040603050506020204" pitchFamily="18"/>
                <a:ea typeface="Times New Roman" pitchFamily="18" charset="0"/>
                <a:cs typeface="Arial" pitchFamily="34" charset="0"/>
              </a:rPr>
              <a:t> </a:t>
            </a:r>
            <a:r>
              <a:rPr kumimoji="1" lang="fr-FR" altLang="zh-TW" sz="2200" dirty="0" err="1">
                <a:latin typeface="UTM Avo" panose="02040603050506020204" pitchFamily="18"/>
                <a:ea typeface="Times New Roman" pitchFamily="18" charset="0"/>
                <a:cs typeface="Arial" pitchFamily="34" charset="0"/>
              </a:rPr>
              <a:t>đông</a:t>
            </a:r>
            <a:r>
              <a:rPr kumimoji="1" lang="fr-FR" altLang="zh-TW" sz="2200" dirty="0">
                <a:latin typeface="UTM Avo" panose="02040603050506020204" pitchFamily="18"/>
                <a:ea typeface="新細明體" pitchFamily="18" charset="-120"/>
                <a:cs typeface="Arial" pitchFamily="34" charset="0"/>
              </a:rPr>
              <a:t> </a:t>
            </a:r>
          </a:p>
        </p:txBody>
      </p:sp>
      <p:sp>
        <p:nvSpPr>
          <p:cNvPr id="3" name="矩形 17">
            <a:extLst>
              <a:ext uri="{FF2B5EF4-FFF2-40B4-BE49-F238E27FC236}">
                <a16:creationId xmlns:a16="http://schemas.microsoft.com/office/drawing/2014/main" id="{CADC927C-7EB1-4711-015C-2B3093290D0C}"/>
              </a:ext>
            </a:extLst>
          </p:cNvPr>
          <p:cNvSpPr/>
          <p:nvPr/>
        </p:nvSpPr>
        <p:spPr>
          <a:xfrm>
            <a:off x="2593868" y="1594354"/>
            <a:ext cx="7004263" cy="1011060"/>
          </a:xfrm>
          <a:prstGeom prst="rect">
            <a:avLst/>
          </a:prstGeom>
          <a:solidFill>
            <a:schemeClr val="accent2">
              <a:lumMod val="20000"/>
              <a:lumOff val="80000"/>
            </a:schemeClr>
          </a:solidFill>
          <a:ln>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a:solidFill>
                  <a:schemeClr val="tx1"/>
                </a:solidFill>
                <a:latin typeface="UTM Avo" panose="02040603050506020204" pitchFamily="18"/>
              </a:rPr>
              <a:t>Xe </a:t>
            </a:r>
            <a:r>
              <a:rPr lang="en-US" sz="2200" dirty="0" err="1">
                <a:solidFill>
                  <a:schemeClr val="tx1"/>
                </a:solidFill>
                <a:latin typeface="UTM Avo" panose="02040603050506020204" pitchFamily="18"/>
              </a:rPr>
              <a:t>đạp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hệ</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thống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kĩ</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thuật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p>
          <a:p>
            <a:pPr algn="ctr">
              <a:lnSpc>
                <a:spcPct val="150000"/>
              </a:lnSpc>
            </a:pPr>
            <a:r>
              <a:rPr lang="en-US" sz="2200" dirty="0" err="1">
                <a:solidFill>
                  <a:schemeClr val="tx1"/>
                </a:solidFill>
                <a:latin typeface="UTM Avo" panose="02040603050506020204" pitchFamily="18"/>
              </a:rPr>
              <a:t>Đâu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phần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liên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hệ</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thống</a:t>
            </a:r>
            <a:r>
              <a:rPr lang="en-US" sz="2200" dirty="0">
                <a:solidFill>
                  <a:schemeClr val="tx1"/>
                </a:solidFill>
                <a:latin typeface="UTM Avo" panose="02040603050506020204" pitchFamily="18"/>
              </a:rPr>
              <a:t>?</a:t>
            </a:r>
            <a:endParaRPr lang="zh-TW" altLang="en-US" sz="2200" i="1" dirty="0">
              <a:solidFill>
                <a:schemeClr val="tx1"/>
              </a:solidFill>
              <a:latin typeface="UTM Avo" panose="02040603050506020204" pitchFamily="18"/>
              <a:cs typeface="Arial" pitchFamily="34" charset="0"/>
            </a:endParaRPr>
          </a:p>
        </p:txBody>
      </p:sp>
      <p:sp>
        <p:nvSpPr>
          <p:cNvPr id="4" name="Arrow: Right 8">
            <a:extLst>
              <a:ext uri="{FF2B5EF4-FFF2-40B4-BE49-F238E27FC236}">
                <a16:creationId xmlns:a16="http://schemas.microsoft.com/office/drawing/2014/main" id="{1F19035B-B8BA-9285-0392-842E232199F2}"/>
              </a:ext>
            </a:extLst>
          </p:cNvPr>
          <p:cNvSpPr/>
          <p:nvPr/>
        </p:nvSpPr>
        <p:spPr>
          <a:xfrm>
            <a:off x="831280" y="5350501"/>
            <a:ext cx="634265" cy="554338"/>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66"/>
          </a:p>
        </p:txBody>
      </p:sp>
      <p:pic>
        <p:nvPicPr>
          <p:cNvPr id="5" name="Picture 2">
            <a:extLst>
              <a:ext uri="{FF2B5EF4-FFF2-40B4-BE49-F238E27FC236}">
                <a16:creationId xmlns:a16="http://schemas.microsoft.com/office/drawing/2014/main" id="{087A58A6-A722-FBC6-D6B3-37C737DE72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98" t="24195" r="8908" b="22482"/>
          <a:stretch/>
        </p:blipFill>
        <p:spPr bwMode="auto">
          <a:xfrm>
            <a:off x="4469222" y="2720737"/>
            <a:ext cx="3253553" cy="2139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39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0914455-B034-07A5-88B4-0B2CFF81D025}"/>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矩形 16">
            <a:extLst>
              <a:ext uri="{FF2B5EF4-FFF2-40B4-BE49-F238E27FC236}">
                <a16:creationId xmlns:a16="http://schemas.microsoft.com/office/drawing/2014/main" id="{81B59687-279D-AE87-24EC-FFFB35CC630B}"/>
              </a:ext>
            </a:extLst>
          </p:cNvPr>
          <p:cNvSpPr/>
          <p:nvPr/>
        </p:nvSpPr>
        <p:spPr>
          <a:xfrm>
            <a:off x="635950" y="1725469"/>
            <a:ext cx="10920099" cy="1367382"/>
          </a:xfrm>
          <a:prstGeom prst="rect">
            <a:avLst/>
          </a:prstGeom>
          <a:solidFill>
            <a:schemeClr val="accent2">
              <a:lumMod val="20000"/>
              <a:lumOff val="80000"/>
            </a:schemeClr>
          </a:solidFill>
          <a:ln w="19050">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lnSpc>
                <a:spcPct val="150000"/>
              </a:lnSpc>
              <a:spcBef>
                <a:spcPct val="0"/>
              </a:spcBef>
              <a:spcAft>
                <a:spcPct val="0"/>
              </a:spcAft>
            </a:pPr>
            <a:r>
              <a:rPr kumimoji="1" lang="fr-FR" altLang="zh-TW" sz="2200" dirty="0" err="1">
                <a:solidFill>
                  <a:schemeClr val="tx1"/>
                </a:solidFill>
                <a:latin typeface="UTM Avo" panose="02040603050506020204" pitchFamily="18"/>
                <a:ea typeface="Times New Roman" pitchFamily="18" charset="0"/>
                <a:cs typeface="Arial" pitchFamily="34" charset="0"/>
              </a:rPr>
              <a:t>Hãy</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tìm</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hiểu</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một</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hệ</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thống</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kĩ</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thuật</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trong</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đời</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sống</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mà</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em</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biết</a:t>
            </a:r>
            <a:r>
              <a:rPr kumimoji="1" lang="fr-FR" altLang="zh-TW" sz="2200" dirty="0">
                <a:solidFill>
                  <a:schemeClr val="tx1"/>
                </a:solidFill>
                <a:latin typeface="UTM Avo" panose="02040603050506020204" pitchFamily="18"/>
                <a:ea typeface="Times New Roman" pitchFamily="18" charset="0"/>
                <a:cs typeface="Arial" pitchFamily="34" charset="0"/>
              </a:rPr>
              <a:t>. </a:t>
            </a:r>
          </a:p>
          <a:p>
            <a:pPr lvl="0" algn="ctr" fontAlgn="base">
              <a:lnSpc>
                <a:spcPct val="150000"/>
              </a:lnSpc>
              <a:spcBef>
                <a:spcPct val="0"/>
              </a:spcBef>
              <a:spcAft>
                <a:spcPct val="0"/>
              </a:spcAft>
            </a:pPr>
            <a:r>
              <a:rPr kumimoji="1" lang="fr-FR" altLang="zh-TW" sz="2200" dirty="0" err="1">
                <a:solidFill>
                  <a:schemeClr val="tx1"/>
                </a:solidFill>
                <a:latin typeface="UTM Avo" panose="02040603050506020204" pitchFamily="18"/>
                <a:ea typeface="Times New Roman" pitchFamily="18" charset="0"/>
                <a:cs typeface="Arial" pitchFamily="34" charset="0"/>
              </a:rPr>
              <a:t>Phân</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tích</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cấu</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trúc</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vai</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trò</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của</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các</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phần</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tử</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và</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các</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liên</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kết</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trong</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hệ</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thống</a:t>
            </a:r>
            <a:r>
              <a:rPr kumimoji="1" lang="fr-FR" altLang="zh-TW" sz="2200" dirty="0">
                <a:solidFill>
                  <a:schemeClr val="tx1"/>
                </a:solidFill>
                <a:latin typeface="UTM Avo" panose="02040603050506020204" pitchFamily="18"/>
                <a:ea typeface="Times New Roman" pitchFamily="18" charset="0"/>
                <a:cs typeface="Arial" pitchFamily="34" charset="0"/>
              </a:rPr>
              <a:t> </a:t>
            </a:r>
            <a:r>
              <a:rPr kumimoji="1" lang="fr-FR" altLang="zh-TW" sz="2200" dirty="0" err="1">
                <a:solidFill>
                  <a:schemeClr val="tx1"/>
                </a:solidFill>
                <a:latin typeface="UTM Avo" panose="02040603050506020204" pitchFamily="18"/>
                <a:ea typeface="Times New Roman" pitchFamily="18" charset="0"/>
                <a:cs typeface="Arial" pitchFamily="34" charset="0"/>
              </a:rPr>
              <a:t>đó</a:t>
            </a:r>
            <a:r>
              <a:rPr kumimoji="1" lang="fr-FR" altLang="zh-TW" sz="2200" dirty="0">
                <a:solidFill>
                  <a:schemeClr val="tx1"/>
                </a:solidFill>
                <a:latin typeface="UTM Avo" panose="02040603050506020204" pitchFamily="18"/>
                <a:ea typeface="Times New Roman" pitchFamily="18" charset="0"/>
                <a:cs typeface="Arial" pitchFamily="34" charset="0"/>
              </a:rPr>
              <a:t>.</a:t>
            </a:r>
            <a:endParaRPr kumimoji="1" lang="fr-FR" altLang="zh-TW" sz="2200" dirty="0">
              <a:solidFill>
                <a:schemeClr val="tx1"/>
              </a:solidFill>
              <a:latin typeface="UTM Avo" panose="02040603050506020204" pitchFamily="18"/>
              <a:cs typeface="Arial" pitchFamily="34" charset="0"/>
            </a:endParaRPr>
          </a:p>
        </p:txBody>
      </p:sp>
      <p:sp>
        <p:nvSpPr>
          <p:cNvPr id="7" name="TextBox 6">
            <a:extLst>
              <a:ext uri="{FF2B5EF4-FFF2-40B4-BE49-F238E27FC236}">
                <a16:creationId xmlns:a16="http://schemas.microsoft.com/office/drawing/2014/main" id="{C3B8F1D5-27F8-7A87-ACCA-D916A104DD6B}"/>
              </a:ext>
            </a:extLst>
          </p:cNvPr>
          <p:cNvSpPr txBox="1"/>
          <p:nvPr/>
        </p:nvSpPr>
        <p:spPr>
          <a:xfrm>
            <a:off x="3092671" y="3187446"/>
            <a:ext cx="6006655" cy="3067378"/>
          </a:xfrm>
          <a:prstGeom prst="rect">
            <a:avLst/>
          </a:prstGeom>
          <a:noFill/>
        </p:spPr>
        <p:txBody>
          <a:bodyPr wrap="square">
            <a:spAutoFit/>
          </a:bodyPr>
          <a:lstStyle/>
          <a:p>
            <a:pPr algn="just" defTabSz="593994" eaLnBrk="0" fontAlgn="base" hangingPunct="0">
              <a:lnSpc>
                <a:spcPct val="150000"/>
              </a:lnSpc>
              <a:spcBef>
                <a:spcPct val="0"/>
              </a:spcBef>
              <a:spcAft>
                <a:spcPct val="0"/>
              </a:spcAft>
            </a:pPr>
            <a:r>
              <a:rPr kumimoji="1" lang="fr-FR" altLang="zh-TW" sz="2200" b="1" dirty="0" err="1">
                <a:latin typeface="UTM Avo" panose="02040603050506020204" pitchFamily="18"/>
                <a:ea typeface="Times New Roman" pitchFamily="18" charset="0"/>
                <a:cs typeface="Arial" pitchFamily="34" charset="0"/>
              </a:rPr>
              <a:t>Gợi</a:t>
            </a:r>
            <a:r>
              <a:rPr kumimoji="1" lang="fr-FR" altLang="zh-TW" sz="2200" b="1" dirty="0">
                <a:latin typeface="UTM Avo" panose="02040603050506020204" pitchFamily="18"/>
                <a:ea typeface="Times New Roman" pitchFamily="18" charset="0"/>
                <a:cs typeface="Arial" pitchFamily="34" charset="0"/>
              </a:rPr>
              <a:t> ý: </a:t>
            </a:r>
          </a:p>
          <a:p>
            <a:pPr algn="just" defTabSz="593994" eaLnBrk="0" fontAlgn="base" hangingPunct="0">
              <a:lnSpc>
                <a:spcPct val="150000"/>
              </a:lnSpc>
              <a:spcBef>
                <a:spcPct val="0"/>
              </a:spcBef>
              <a:spcAft>
                <a:spcPct val="0"/>
              </a:spcAft>
            </a:pPr>
            <a:r>
              <a:rPr kumimoji="1" lang="fr-FR" altLang="zh-TW" sz="2200" dirty="0" err="1">
                <a:latin typeface="UTM Avo" panose="02040603050506020204" pitchFamily="18"/>
                <a:ea typeface="新細明體" pitchFamily="18" charset="-120"/>
                <a:cs typeface="Arial" pitchFamily="34" charset="0"/>
              </a:rPr>
              <a:t>Một</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số</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hệ</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thống</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kĩ</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thuật</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trong</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đời</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sống</a:t>
            </a:r>
            <a:r>
              <a:rPr kumimoji="1" lang="fr-FR" altLang="zh-TW" sz="2200" dirty="0">
                <a:latin typeface="UTM Avo" panose="02040603050506020204" pitchFamily="18"/>
                <a:ea typeface="新細明體" pitchFamily="18" charset="-120"/>
                <a:cs typeface="Arial" pitchFamily="34" charset="0"/>
              </a:rPr>
              <a:t>:</a:t>
            </a:r>
          </a:p>
          <a:p>
            <a:pPr marL="296997" indent="-296997" algn="just" defTabSz="593994" eaLnBrk="0" fontAlgn="base" hangingPunct="0">
              <a:lnSpc>
                <a:spcPct val="150000"/>
              </a:lnSpc>
              <a:spcBef>
                <a:spcPct val="0"/>
              </a:spcBef>
              <a:spcAft>
                <a:spcPct val="0"/>
              </a:spcAft>
              <a:buFont typeface="Arial" panose="020B0604020202020204" pitchFamily="34" charset="0"/>
              <a:buChar char="•"/>
            </a:pPr>
            <a:r>
              <a:rPr kumimoji="1" lang="fr-FR" altLang="zh-TW" sz="2200" dirty="0" err="1">
                <a:latin typeface="UTM Avo" panose="02040603050506020204" pitchFamily="18"/>
                <a:ea typeface="新細明體" pitchFamily="18" charset="-120"/>
                <a:cs typeface="Arial" pitchFamily="34" charset="0"/>
              </a:rPr>
              <a:t>Hệ</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thống</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điều</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hòa</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nhiệt</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độ</a:t>
            </a:r>
            <a:r>
              <a:rPr kumimoji="1" lang="fr-FR" altLang="zh-TW" sz="2200" dirty="0">
                <a:latin typeface="UTM Avo" panose="02040603050506020204" pitchFamily="18"/>
                <a:ea typeface="新細明體" pitchFamily="18" charset="-120"/>
                <a:cs typeface="Arial" pitchFamily="34" charset="0"/>
              </a:rPr>
              <a:t>.</a:t>
            </a:r>
          </a:p>
          <a:p>
            <a:pPr marL="296997" indent="-296997" algn="just" defTabSz="593994" eaLnBrk="0" fontAlgn="base" hangingPunct="0">
              <a:lnSpc>
                <a:spcPct val="150000"/>
              </a:lnSpc>
              <a:spcBef>
                <a:spcPct val="0"/>
              </a:spcBef>
              <a:spcAft>
                <a:spcPct val="0"/>
              </a:spcAft>
              <a:buFont typeface="Arial" panose="020B0604020202020204" pitchFamily="34" charset="0"/>
              <a:buChar char="•"/>
            </a:pPr>
            <a:r>
              <a:rPr kumimoji="1" lang="fr-FR" altLang="zh-TW" sz="2200" dirty="0" err="1">
                <a:latin typeface="UTM Avo" panose="02040603050506020204" pitchFamily="18"/>
                <a:ea typeface="新細明體" pitchFamily="18" charset="-120"/>
                <a:cs typeface="Arial" pitchFamily="34" charset="0"/>
              </a:rPr>
              <a:t>Hệ</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thống</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vườn</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rau</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thủy</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canh</a:t>
            </a:r>
            <a:r>
              <a:rPr kumimoji="1" lang="fr-FR" altLang="zh-TW" sz="2200" dirty="0">
                <a:latin typeface="UTM Avo" panose="02040603050506020204" pitchFamily="18"/>
                <a:ea typeface="新細明體" pitchFamily="18" charset="-120"/>
                <a:cs typeface="Arial" pitchFamily="34" charset="0"/>
              </a:rPr>
              <a:t>.</a:t>
            </a:r>
          </a:p>
          <a:p>
            <a:pPr marL="296997" indent="-296997" algn="just" defTabSz="593994" eaLnBrk="0" fontAlgn="base" hangingPunct="0">
              <a:lnSpc>
                <a:spcPct val="150000"/>
              </a:lnSpc>
              <a:spcBef>
                <a:spcPct val="0"/>
              </a:spcBef>
              <a:spcAft>
                <a:spcPct val="0"/>
              </a:spcAft>
              <a:buFont typeface="Arial" panose="020B0604020202020204" pitchFamily="34" charset="0"/>
              <a:buChar char="•"/>
            </a:pPr>
            <a:r>
              <a:rPr kumimoji="1" lang="fr-FR" altLang="zh-TW" sz="2200" dirty="0" err="1">
                <a:latin typeface="UTM Avo" panose="02040603050506020204" pitchFamily="18"/>
                <a:ea typeface="新細明體" pitchFamily="18" charset="-120"/>
                <a:cs typeface="Arial" pitchFamily="34" charset="0"/>
              </a:rPr>
              <a:t>Hệ</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thống</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bể</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bơi</a:t>
            </a:r>
            <a:r>
              <a:rPr kumimoji="1" lang="fr-FR" altLang="zh-TW" sz="2200" dirty="0">
                <a:latin typeface="UTM Avo" panose="02040603050506020204" pitchFamily="18"/>
                <a:ea typeface="新細明體" pitchFamily="18" charset="-120"/>
                <a:cs typeface="Arial" pitchFamily="34" charset="0"/>
              </a:rPr>
              <a:t>.</a:t>
            </a:r>
          </a:p>
          <a:p>
            <a:pPr marL="296997" indent="-296997" algn="just" defTabSz="593994" eaLnBrk="0" fontAlgn="base" hangingPunct="0">
              <a:lnSpc>
                <a:spcPct val="150000"/>
              </a:lnSpc>
              <a:spcBef>
                <a:spcPct val="0"/>
              </a:spcBef>
              <a:spcAft>
                <a:spcPct val="0"/>
              </a:spcAft>
              <a:buFont typeface="Arial" panose="020B0604020202020204" pitchFamily="34" charset="0"/>
              <a:buChar char="•"/>
            </a:pPr>
            <a:r>
              <a:rPr kumimoji="1" lang="fr-FR" altLang="zh-TW" sz="2200" dirty="0" err="1">
                <a:latin typeface="UTM Avo" panose="02040603050506020204" pitchFamily="18"/>
                <a:ea typeface="新細明體" pitchFamily="18" charset="-120"/>
                <a:cs typeface="Arial" pitchFamily="34" charset="0"/>
              </a:rPr>
              <a:t>Hệ</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thống</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cứu</a:t>
            </a:r>
            <a:r>
              <a:rPr kumimoji="1" lang="fr-FR" altLang="zh-TW" sz="2200" dirty="0">
                <a:latin typeface="UTM Avo" panose="02040603050506020204" pitchFamily="18"/>
                <a:ea typeface="新細明體" pitchFamily="18" charset="-120"/>
                <a:cs typeface="Arial" pitchFamily="34" charset="0"/>
              </a:rPr>
              <a:t> </a:t>
            </a:r>
            <a:r>
              <a:rPr kumimoji="1" lang="fr-FR" altLang="zh-TW" sz="2200" dirty="0" err="1">
                <a:latin typeface="UTM Avo" panose="02040603050506020204" pitchFamily="18"/>
                <a:ea typeface="新細明體" pitchFamily="18" charset="-120"/>
                <a:cs typeface="Arial" pitchFamily="34" charset="0"/>
              </a:rPr>
              <a:t>hỏa</a:t>
            </a:r>
            <a:r>
              <a:rPr kumimoji="1" lang="fr-FR" altLang="zh-TW" sz="2200" dirty="0">
                <a:latin typeface="UTM Avo" panose="02040603050506020204" pitchFamily="18"/>
                <a:ea typeface="新細明體" pitchFamily="18" charset="-120"/>
                <a:cs typeface="Arial" pitchFamily="34" charset="0"/>
              </a:rPr>
              <a:t>. </a:t>
            </a:r>
          </a:p>
        </p:txBody>
      </p:sp>
    </p:spTree>
    <p:extLst>
      <p:ext uri="{BB962C8B-B14F-4D97-AF65-F5344CB8AC3E}">
        <p14:creationId xmlns:p14="http://schemas.microsoft.com/office/powerpoint/2010/main" val="42626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3420DD3-9528-B63D-D35F-9960482F0B01}"/>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E54F455F-7847-0A80-4128-3E1B4B4229A3}"/>
              </a:ext>
            </a:extLst>
          </p:cNvPr>
          <p:cNvSpPr/>
          <p:nvPr/>
        </p:nvSpPr>
        <p:spPr>
          <a:xfrm>
            <a:off x="1020031" y="2527812"/>
            <a:ext cx="10151938" cy="2834973"/>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87691" tIns="420919" bIns="385842" rtlCol="0" anchor="ctr"/>
          <a:lstStyle/>
          <a:p>
            <a:pPr marL="342900" indent="-342900" algn="just">
              <a:lnSpc>
                <a:spcPct val="150000"/>
              </a:lnSpc>
              <a:spcAft>
                <a:spcPts val="600"/>
              </a:spcAft>
              <a:buFont typeface="Arial" panose="020B0604020202020204" pitchFamily="34" charset="0"/>
              <a:buChar char="•"/>
            </a:pPr>
            <a:r>
              <a:rPr lang="en-US" sz="2400" dirty="0" err="1">
                <a:solidFill>
                  <a:schemeClr val="tx1"/>
                </a:solidFill>
                <a:latin typeface="UTM Avo" panose="02040603050506020204" pitchFamily="18"/>
              </a:rPr>
              <a:t>Hệ</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thống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kĩ</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thuật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một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tập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hợp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phần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có</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mối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liên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kết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vật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nhằm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thực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hiện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một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nhiệm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vụ</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nhất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định</a:t>
            </a:r>
            <a:r>
              <a:rPr lang="en-US" sz="2400" dirty="0">
                <a:solidFill>
                  <a:schemeClr val="tx1"/>
                </a:solidFill>
                <a:latin typeface="UTM Avo" panose="02040603050506020204" pitchFamily="18"/>
              </a:rPr>
              <a:t>.</a:t>
            </a:r>
          </a:p>
          <a:p>
            <a:pPr marL="342900" indent="-342900" algn="just">
              <a:lnSpc>
                <a:spcPct val="150000"/>
              </a:lnSpc>
              <a:spcAft>
                <a:spcPts val="600"/>
              </a:spcAft>
              <a:buFont typeface="Arial" panose="020B0604020202020204" pitchFamily="34" charset="0"/>
              <a:buChar char="•"/>
            </a:pPr>
            <a:r>
              <a:rPr lang="en-US" sz="2400" dirty="0" err="1">
                <a:solidFill>
                  <a:schemeClr val="tx1"/>
                </a:solidFill>
                <a:latin typeface="UTM Avo" panose="02040603050506020204" pitchFamily="18"/>
              </a:rPr>
              <a:t>Cấu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trúc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của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hệ</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thống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kĩ</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thuật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gồm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phần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đầu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phần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xử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điều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khiển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phần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đầu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ra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liên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kết</a:t>
            </a:r>
            <a:r>
              <a:rPr lang="en-US" sz="2400" dirty="0">
                <a:solidFill>
                  <a:schemeClr val="tx1"/>
                </a:solidFill>
                <a:latin typeface="UTM Avo" panose="02040603050506020204" pitchFamily="18"/>
              </a:rPr>
              <a:t>.</a:t>
            </a:r>
          </a:p>
        </p:txBody>
      </p:sp>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152;p47">
            <a:extLst>
              <a:ext uri="{FF2B5EF4-FFF2-40B4-BE49-F238E27FC236}">
                <a16:creationId xmlns:a16="http://schemas.microsoft.com/office/drawing/2014/main" id="{BF230B14-497A-F312-7B91-4F9A1CF89BC5}"/>
              </a:ext>
            </a:extLst>
          </p:cNvPr>
          <p:cNvSpPr/>
          <p:nvPr/>
        </p:nvSpPr>
        <p:spPr>
          <a:xfrm>
            <a:off x="2098812" y="2087900"/>
            <a:ext cx="1439283" cy="1439283"/>
          </a:xfrm>
          <a:prstGeom prst="donut">
            <a:avLst>
              <a:gd name="adj" fmla="val 7548"/>
            </a:avLst>
          </a:prstGeom>
          <a:solidFill>
            <a:schemeClr val="accent1"/>
          </a:solidFill>
          <a:ln>
            <a:noFill/>
          </a:ln>
        </p:spPr>
        <p:txBody>
          <a:bodyPr spcFirstLastPara="1" wrap="square" lIns="115184" tIns="115184" rIns="115184" bIns="115184" anchor="ctr" anchorCtr="0">
            <a:noAutofit/>
          </a:bodyPr>
          <a:lstStyle/>
          <a:p>
            <a:endParaRPr sz="3600">
              <a:solidFill>
                <a:srgbClr val="D2EEEE"/>
              </a:solidFill>
              <a:latin typeface="UTM Avo" panose="02040603050506020204" pitchFamily="18"/>
            </a:endParaRPr>
          </a:p>
        </p:txBody>
      </p:sp>
      <p:sp>
        <p:nvSpPr>
          <p:cNvPr id="3" name="Google Shape;1153;p47">
            <a:extLst>
              <a:ext uri="{FF2B5EF4-FFF2-40B4-BE49-F238E27FC236}">
                <a16:creationId xmlns:a16="http://schemas.microsoft.com/office/drawing/2014/main" id="{B2B22C43-30FE-5FB2-1600-D5705368FD5C}"/>
              </a:ext>
            </a:extLst>
          </p:cNvPr>
          <p:cNvSpPr/>
          <p:nvPr/>
        </p:nvSpPr>
        <p:spPr>
          <a:xfrm>
            <a:off x="2098875" y="2087900"/>
            <a:ext cx="1439283" cy="1439283"/>
          </a:xfrm>
          <a:prstGeom prst="arc">
            <a:avLst>
              <a:gd name="adj1" fmla="val 16200000"/>
              <a:gd name="adj2" fmla="val 9372520"/>
            </a:avLst>
          </a:prstGeom>
          <a:noFill/>
          <a:ln w="76200" cap="flat" cmpd="sng">
            <a:solidFill>
              <a:schemeClr val="accent2"/>
            </a:solidFill>
            <a:prstDash val="solid"/>
            <a:round/>
            <a:headEnd type="none" w="sm" len="sm"/>
            <a:tailEnd type="none" w="sm" len="sm"/>
          </a:ln>
        </p:spPr>
        <p:txBody>
          <a:bodyPr spcFirstLastPara="1" wrap="square" lIns="115184" tIns="115184" rIns="115184" bIns="115184" anchor="ctr" anchorCtr="0">
            <a:noAutofit/>
          </a:bodyPr>
          <a:lstStyle/>
          <a:p>
            <a:endParaRPr sz="3600" dirty="0">
              <a:latin typeface="UTM Avo" panose="02040603050506020204" pitchFamily="18"/>
            </a:endParaRPr>
          </a:p>
        </p:txBody>
      </p:sp>
      <p:sp>
        <p:nvSpPr>
          <p:cNvPr id="4" name="Google Shape;1154;p47">
            <a:extLst>
              <a:ext uri="{FF2B5EF4-FFF2-40B4-BE49-F238E27FC236}">
                <a16:creationId xmlns:a16="http://schemas.microsoft.com/office/drawing/2014/main" id="{2A77F3C0-5C5D-C18C-7802-66D4314E5556}"/>
              </a:ext>
            </a:extLst>
          </p:cNvPr>
          <p:cNvSpPr/>
          <p:nvPr/>
        </p:nvSpPr>
        <p:spPr>
          <a:xfrm>
            <a:off x="5370333" y="2087900"/>
            <a:ext cx="1439283" cy="1439283"/>
          </a:xfrm>
          <a:prstGeom prst="donut">
            <a:avLst>
              <a:gd name="adj" fmla="val 7548"/>
            </a:avLst>
          </a:prstGeom>
          <a:solidFill>
            <a:schemeClr val="accent1"/>
          </a:solidFill>
          <a:ln>
            <a:noFill/>
          </a:ln>
        </p:spPr>
        <p:txBody>
          <a:bodyPr spcFirstLastPara="1" wrap="square" lIns="115184" tIns="115184" rIns="115184" bIns="115184" anchor="ctr" anchorCtr="0">
            <a:noAutofit/>
          </a:bodyPr>
          <a:lstStyle/>
          <a:p>
            <a:endParaRPr sz="3600">
              <a:solidFill>
                <a:srgbClr val="D2EEEE"/>
              </a:solidFill>
              <a:latin typeface="UTM Avo" panose="02040603050506020204" pitchFamily="18"/>
            </a:endParaRPr>
          </a:p>
        </p:txBody>
      </p:sp>
      <p:sp>
        <p:nvSpPr>
          <p:cNvPr id="5" name="Google Shape;1155;p47">
            <a:extLst>
              <a:ext uri="{FF2B5EF4-FFF2-40B4-BE49-F238E27FC236}">
                <a16:creationId xmlns:a16="http://schemas.microsoft.com/office/drawing/2014/main" id="{A72CFE3E-3BFE-9DE4-7C00-43EC937E3B3E}"/>
              </a:ext>
            </a:extLst>
          </p:cNvPr>
          <p:cNvSpPr/>
          <p:nvPr/>
        </p:nvSpPr>
        <p:spPr>
          <a:xfrm>
            <a:off x="5370396" y="2087900"/>
            <a:ext cx="1439283" cy="1439283"/>
          </a:xfrm>
          <a:prstGeom prst="arc">
            <a:avLst>
              <a:gd name="adj1" fmla="val 16200000"/>
              <a:gd name="adj2" fmla="val 3752266"/>
            </a:avLst>
          </a:prstGeom>
          <a:noFill/>
          <a:ln w="76200" cap="flat" cmpd="sng">
            <a:solidFill>
              <a:schemeClr val="accent6"/>
            </a:solidFill>
            <a:prstDash val="solid"/>
            <a:round/>
            <a:headEnd type="none" w="sm" len="sm"/>
            <a:tailEnd type="none" w="sm" len="sm"/>
          </a:ln>
        </p:spPr>
        <p:txBody>
          <a:bodyPr spcFirstLastPara="1" wrap="square" lIns="115184" tIns="115184" rIns="115184" bIns="115184" anchor="ctr" anchorCtr="0">
            <a:noAutofit/>
          </a:bodyPr>
          <a:lstStyle/>
          <a:p>
            <a:endParaRPr sz="3600">
              <a:latin typeface="UTM Avo" panose="02040603050506020204" pitchFamily="18"/>
            </a:endParaRPr>
          </a:p>
        </p:txBody>
      </p:sp>
      <p:sp>
        <p:nvSpPr>
          <p:cNvPr id="6" name="Google Shape;1156;p47">
            <a:extLst>
              <a:ext uri="{FF2B5EF4-FFF2-40B4-BE49-F238E27FC236}">
                <a16:creationId xmlns:a16="http://schemas.microsoft.com/office/drawing/2014/main" id="{981BD205-81B2-D184-1379-5F31926D7101}"/>
              </a:ext>
            </a:extLst>
          </p:cNvPr>
          <p:cNvSpPr/>
          <p:nvPr/>
        </p:nvSpPr>
        <p:spPr>
          <a:xfrm>
            <a:off x="8641854" y="2087900"/>
            <a:ext cx="1439283" cy="1439283"/>
          </a:xfrm>
          <a:prstGeom prst="donut">
            <a:avLst>
              <a:gd name="adj" fmla="val 7548"/>
            </a:avLst>
          </a:prstGeom>
          <a:solidFill>
            <a:schemeClr val="accent1"/>
          </a:solidFill>
          <a:ln>
            <a:noFill/>
          </a:ln>
        </p:spPr>
        <p:txBody>
          <a:bodyPr spcFirstLastPara="1" wrap="square" lIns="115184" tIns="115184" rIns="115184" bIns="115184" anchor="ctr" anchorCtr="0">
            <a:noAutofit/>
          </a:bodyPr>
          <a:lstStyle/>
          <a:p>
            <a:endParaRPr sz="3600">
              <a:solidFill>
                <a:srgbClr val="D2EEEE"/>
              </a:solidFill>
              <a:latin typeface="UTM Avo" panose="02040603050506020204" pitchFamily="18"/>
            </a:endParaRPr>
          </a:p>
        </p:txBody>
      </p:sp>
      <p:sp>
        <p:nvSpPr>
          <p:cNvPr id="7" name="Google Shape;1157;p47">
            <a:extLst>
              <a:ext uri="{FF2B5EF4-FFF2-40B4-BE49-F238E27FC236}">
                <a16:creationId xmlns:a16="http://schemas.microsoft.com/office/drawing/2014/main" id="{4786E7CC-2E75-3ABF-200B-B812A236C348}"/>
              </a:ext>
            </a:extLst>
          </p:cNvPr>
          <p:cNvSpPr/>
          <p:nvPr/>
        </p:nvSpPr>
        <p:spPr>
          <a:xfrm>
            <a:off x="8641917" y="2087900"/>
            <a:ext cx="1439283" cy="1439283"/>
          </a:xfrm>
          <a:prstGeom prst="arc">
            <a:avLst>
              <a:gd name="adj1" fmla="val 16200000"/>
              <a:gd name="adj2" fmla="val 6488395"/>
            </a:avLst>
          </a:prstGeom>
          <a:noFill/>
          <a:ln w="76200" cap="flat" cmpd="sng">
            <a:solidFill>
              <a:srgbClr val="C00000"/>
            </a:solidFill>
            <a:prstDash val="solid"/>
            <a:round/>
            <a:headEnd type="none" w="sm" len="sm"/>
            <a:tailEnd type="none" w="sm" len="sm"/>
          </a:ln>
        </p:spPr>
        <p:txBody>
          <a:bodyPr spcFirstLastPara="1" wrap="square" lIns="115184" tIns="115184" rIns="115184" bIns="115184" anchor="ctr" anchorCtr="0">
            <a:noAutofit/>
          </a:bodyPr>
          <a:lstStyle/>
          <a:p>
            <a:endParaRPr sz="3600">
              <a:latin typeface="UTM Avo" panose="02040603050506020204" pitchFamily="18"/>
            </a:endParaRPr>
          </a:p>
        </p:txBody>
      </p:sp>
      <p:sp>
        <p:nvSpPr>
          <p:cNvPr id="8" name="Google Shape;1158;p47">
            <a:extLst>
              <a:ext uri="{FF2B5EF4-FFF2-40B4-BE49-F238E27FC236}">
                <a16:creationId xmlns:a16="http://schemas.microsoft.com/office/drawing/2014/main" id="{BAEAC52B-4242-9C9C-C405-12D89F3BF3E3}"/>
              </a:ext>
            </a:extLst>
          </p:cNvPr>
          <p:cNvSpPr txBox="1">
            <a:spLocks/>
          </p:cNvSpPr>
          <p:nvPr/>
        </p:nvSpPr>
        <p:spPr>
          <a:xfrm>
            <a:off x="1960099" y="2480177"/>
            <a:ext cx="1716708" cy="721531"/>
          </a:xfrm>
          <a:prstGeom prst="rect">
            <a:avLst/>
          </a:prstGeom>
        </p:spPr>
        <p:txBody>
          <a:bodyPr spcFirstLastPara="1" wrap="square" lIns="115184" tIns="115184" rIns="115184" bIns="115184"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latin typeface="UTM Avo" panose="02040603050506020204" pitchFamily="18"/>
              </a:rPr>
              <a:t>1</a:t>
            </a:r>
            <a:endParaRPr lang="en-US" sz="3600" b="1" dirty="0">
              <a:latin typeface="UTM Avo" panose="02040603050506020204" pitchFamily="18"/>
            </a:endParaRPr>
          </a:p>
        </p:txBody>
      </p:sp>
      <p:sp>
        <p:nvSpPr>
          <p:cNvPr id="9" name="Google Shape;1159;p47">
            <a:extLst>
              <a:ext uri="{FF2B5EF4-FFF2-40B4-BE49-F238E27FC236}">
                <a16:creationId xmlns:a16="http://schemas.microsoft.com/office/drawing/2014/main" id="{311A445C-96FD-DC16-F5FA-051B746453F6}"/>
              </a:ext>
            </a:extLst>
          </p:cNvPr>
          <p:cNvSpPr txBox="1">
            <a:spLocks/>
          </p:cNvSpPr>
          <p:nvPr/>
        </p:nvSpPr>
        <p:spPr>
          <a:xfrm>
            <a:off x="5231620" y="2480177"/>
            <a:ext cx="1716708" cy="721531"/>
          </a:xfrm>
          <a:prstGeom prst="rect">
            <a:avLst/>
          </a:prstGeom>
        </p:spPr>
        <p:txBody>
          <a:bodyPr spcFirstLastPara="1" wrap="square" lIns="115184" tIns="115184" rIns="115184" bIns="115184"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latin typeface="UTM Avo" panose="02040603050506020204" pitchFamily="18"/>
              </a:rPr>
              <a:t>2</a:t>
            </a:r>
            <a:endParaRPr lang="en-US" sz="3600" b="1" dirty="0">
              <a:latin typeface="UTM Avo" panose="02040603050506020204" pitchFamily="18"/>
            </a:endParaRPr>
          </a:p>
        </p:txBody>
      </p:sp>
      <p:sp>
        <p:nvSpPr>
          <p:cNvPr id="10" name="Google Shape;1160;p47">
            <a:extLst>
              <a:ext uri="{FF2B5EF4-FFF2-40B4-BE49-F238E27FC236}">
                <a16:creationId xmlns:a16="http://schemas.microsoft.com/office/drawing/2014/main" id="{86F35F71-5CF3-04FC-BE25-69ED0832F175}"/>
              </a:ext>
            </a:extLst>
          </p:cNvPr>
          <p:cNvSpPr txBox="1">
            <a:spLocks/>
          </p:cNvSpPr>
          <p:nvPr/>
        </p:nvSpPr>
        <p:spPr>
          <a:xfrm>
            <a:off x="8503142" y="2480177"/>
            <a:ext cx="1716708" cy="721531"/>
          </a:xfrm>
          <a:prstGeom prst="rect">
            <a:avLst/>
          </a:prstGeom>
        </p:spPr>
        <p:txBody>
          <a:bodyPr spcFirstLastPara="1" wrap="square" lIns="115184" tIns="115184" rIns="115184" bIns="115184"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latin typeface="UTM Avo" panose="02040603050506020204" pitchFamily="18"/>
              </a:rPr>
              <a:t>3</a:t>
            </a:r>
            <a:endParaRPr lang="en-US" sz="3600" b="1" dirty="0">
              <a:latin typeface="UTM Avo" panose="02040603050506020204" pitchFamily="18"/>
            </a:endParaRPr>
          </a:p>
        </p:txBody>
      </p:sp>
      <p:sp>
        <p:nvSpPr>
          <p:cNvPr id="11" name="TextBox 10">
            <a:extLst>
              <a:ext uri="{FF2B5EF4-FFF2-40B4-BE49-F238E27FC236}">
                <a16:creationId xmlns:a16="http://schemas.microsoft.com/office/drawing/2014/main" id="{E9BA8D00-15CC-7081-95FE-E65A182573A9}"/>
              </a:ext>
            </a:extLst>
          </p:cNvPr>
          <p:cNvSpPr txBox="1"/>
          <p:nvPr/>
        </p:nvSpPr>
        <p:spPr>
          <a:xfrm>
            <a:off x="1211598" y="3712051"/>
            <a:ext cx="3213710" cy="1293496"/>
          </a:xfrm>
          <a:prstGeom prst="rect">
            <a:avLst/>
          </a:prstGeom>
          <a:noFill/>
        </p:spPr>
        <p:txBody>
          <a:bodyPr wrap="square" rtlCol="0">
            <a:spAutoFit/>
          </a:bodyPr>
          <a:lstStyle/>
          <a:p>
            <a:pPr algn="ctr">
              <a:lnSpc>
                <a:spcPct val="150000"/>
              </a:lnSpc>
            </a:pPr>
            <a:r>
              <a:rPr lang="en-US" sz="2800" dirty="0" err="1">
                <a:latin typeface="UTM Avo" panose="02040603050506020204" pitchFamily="18"/>
              </a:rPr>
              <a:t>Ôn</a:t>
            </a:r>
            <a:r>
              <a:rPr lang="en-US" sz="2800" dirty="0">
                <a:latin typeface="UTM Avo" panose="02040603050506020204" pitchFamily="18"/>
              </a:rPr>
              <a:t> </a:t>
            </a:r>
            <a:r>
              <a:rPr lang="en-US" sz="2800" dirty="0" err="1">
                <a:latin typeface="UTM Avo" panose="02040603050506020204" pitchFamily="18"/>
              </a:rPr>
              <a:t>tập</a:t>
            </a:r>
            <a:r>
              <a:rPr lang="en-US" sz="2800" dirty="0">
                <a:latin typeface="UTM Avo" panose="02040603050506020204" pitchFamily="18"/>
              </a:rPr>
              <a:t> </a:t>
            </a:r>
            <a:r>
              <a:rPr lang="en-US" sz="2800" dirty="0" err="1">
                <a:latin typeface="UTM Avo" panose="02040603050506020204" pitchFamily="18"/>
              </a:rPr>
              <a:t>kiến</a:t>
            </a:r>
            <a:r>
              <a:rPr lang="en-US" sz="2800" dirty="0">
                <a:latin typeface="UTM Avo" panose="02040603050506020204" pitchFamily="18"/>
              </a:rPr>
              <a:t> </a:t>
            </a:r>
            <a:r>
              <a:rPr lang="en-US" sz="2800" dirty="0" err="1">
                <a:latin typeface="UTM Avo" panose="02040603050506020204" pitchFamily="18"/>
              </a:rPr>
              <a:t>thức</a:t>
            </a:r>
            <a:r>
              <a:rPr lang="en-US" sz="2800" dirty="0">
                <a:latin typeface="UTM Avo" panose="02040603050506020204" pitchFamily="18"/>
              </a:rPr>
              <a:t> </a:t>
            </a:r>
            <a:r>
              <a:rPr lang="en-US" sz="2800" dirty="0" err="1">
                <a:latin typeface="UTM Avo" panose="02040603050506020204" pitchFamily="18"/>
              </a:rPr>
              <a:t>đã</a:t>
            </a:r>
            <a:r>
              <a:rPr lang="en-US" sz="2800" dirty="0">
                <a:latin typeface="UTM Avo" panose="02040603050506020204" pitchFamily="18"/>
              </a:rPr>
              <a:t> </a:t>
            </a:r>
            <a:r>
              <a:rPr lang="en-US" sz="2800" dirty="0" err="1">
                <a:latin typeface="UTM Avo" panose="02040603050506020204" pitchFamily="18"/>
              </a:rPr>
              <a:t>học</a:t>
            </a:r>
            <a:endParaRPr lang="en-US" sz="2800" dirty="0">
              <a:latin typeface="UTM Avo" panose="02040603050506020204" pitchFamily="18"/>
            </a:endParaRPr>
          </a:p>
        </p:txBody>
      </p:sp>
      <p:sp>
        <p:nvSpPr>
          <p:cNvPr id="12" name="TextBox 11">
            <a:extLst>
              <a:ext uri="{FF2B5EF4-FFF2-40B4-BE49-F238E27FC236}">
                <a16:creationId xmlns:a16="http://schemas.microsoft.com/office/drawing/2014/main" id="{8E7524A1-EF6D-3362-DAA2-868F6215DDE2}"/>
              </a:ext>
            </a:extLst>
          </p:cNvPr>
          <p:cNvSpPr txBox="1"/>
          <p:nvPr/>
        </p:nvSpPr>
        <p:spPr>
          <a:xfrm>
            <a:off x="4800265" y="3712051"/>
            <a:ext cx="2579418" cy="1293496"/>
          </a:xfrm>
          <a:prstGeom prst="rect">
            <a:avLst/>
          </a:prstGeom>
          <a:noFill/>
        </p:spPr>
        <p:txBody>
          <a:bodyPr wrap="square" rtlCol="0">
            <a:spAutoFit/>
          </a:bodyPr>
          <a:lstStyle/>
          <a:p>
            <a:pPr algn="ctr">
              <a:lnSpc>
                <a:spcPct val="150000"/>
              </a:lnSpc>
            </a:pPr>
            <a:r>
              <a:rPr lang="en-US" sz="2800" dirty="0" err="1">
                <a:latin typeface="UTM Avo" panose="02040603050506020204" pitchFamily="18"/>
              </a:rPr>
              <a:t>Hoàn</a:t>
            </a:r>
            <a:r>
              <a:rPr lang="en-US" sz="2800" dirty="0">
                <a:latin typeface="UTM Avo" panose="02040603050506020204" pitchFamily="18"/>
              </a:rPr>
              <a:t> </a:t>
            </a:r>
            <a:r>
              <a:rPr lang="en-US" sz="2800" dirty="0" err="1">
                <a:latin typeface="UTM Avo" panose="02040603050506020204" pitchFamily="18"/>
              </a:rPr>
              <a:t>thành</a:t>
            </a:r>
            <a:r>
              <a:rPr lang="en-US" sz="2800" dirty="0">
                <a:latin typeface="UTM Avo" panose="02040603050506020204" pitchFamily="18"/>
              </a:rPr>
              <a:t> </a:t>
            </a:r>
          </a:p>
          <a:p>
            <a:pPr algn="ctr">
              <a:lnSpc>
                <a:spcPct val="150000"/>
              </a:lnSpc>
            </a:pPr>
            <a:r>
              <a:rPr lang="en-US" sz="2800" dirty="0" err="1">
                <a:latin typeface="UTM Avo" panose="02040603050506020204" pitchFamily="18"/>
              </a:rPr>
              <a:t>bài</a:t>
            </a:r>
            <a:r>
              <a:rPr lang="en-US" sz="2800" dirty="0">
                <a:latin typeface="UTM Avo" panose="02040603050506020204" pitchFamily="18"/>
              </a:rPr>
              <a:t> </a:t>
            </a:r>
            <a:r>
              <a:rPr lang="en-US" sz="2800" dirty="0" err="1">
                <a:latin typeface="UTM Avo" panose="02040603050506020204" pitchFamily="18"/>
              </a:rPr>
              <a:t>tập</a:t>
            </a:r>
            <a:endParaRPr lang="en-US" sz="2800" dirty="0">
              <a:latin typeface="UTM Avo" panose="02040603050506020204" pitchFamily="18"/>
            </a:endParaRPr>
          </a:p>
        </p:txBody>
      </p:sp>
      <p:sp>
        <p:nvSpPr>
          <p:cNvPr id="13" name="TextBox 12">
            <a:extLst>
              <a:ext uri="{FF2B5EF4-FFF2-40B4-BE49-F238E27FC236}">
                <a16:creationId xmlns:a16="http://schemas.microsoft.com/office/drawing/2014/main" id="{0C5E1190-AA1C-3E6F-63BA-E27034FF6816}"/>
              </a:ext>
            </a:extLst>
          </p:cNvPr>
          <p:cNvSpPr txBox="1"/>
          <p:nvPr/>
        </p:nvSpPr>
        <p:spPr>
          <a:xfrm>
            <a:off x="7754640" y="3712051"/>
            <a:ext cx="3213710" cy="1293496"/>
          </a:xfrm>
          <a:prstGeom prst="rect">
            <a:avLst/>
          </a:prstGeom>
          <a:noFill/>
        </p:spPr>
        <p:txBody>
          <a:bodyPr wrap="square" rtlCol="0">
            <a:spAutoFit/>
          </a:bodyPr>
          <a:lstStyle/>
          <a:p>
            <a:pPr algn="ctr">
              <a:lnSpc>
                <a:spcPct val="150000"/>
              </a:lnSpc>
            </a:pPr>
            <a:r>
              <a:rPr lang="en-US" sz="2800" dirty="0" err="1">
                <a:latin typeface="UTM Avo" panose="02040603050506020204" pitchFamily="18"/>
              </a:rPr>
              <a:t>Đọc</a:t>
            </a:r>
            <a:r>
              <a:rPr lang="en-US" sz="2800" dirty="0">
                <a:latin typeface="UTM Avo" panose="02040603050506020204" pitchFamily="18"/>
              </a:rPr>
              <a:t> </a:t>
            </a:r>
            <a:r>
              <a:rPr lang="en-US" sz="2800" dirty="0" err="1">
                <a:latin typeface="UTM Avo" panose="02040603050506020204" pitchFamily="18"/>
              </a:rPr>
              <a:t>trước</a:t>
            </a:r>
            <a:r>
              <a:rPr lang="en-US" sz="2800" dirty="0">
                <a:latin typeface="UTM Avo" panose="02040603050506020204" pitchFamily="18"/>
              </a:rPr>
              <a:t> </a:t>
            </a:r>
          </a:p>
          <a:p>
            <a:pPr algn="ctr">
              <a:lnSpc>
                <a:spcPct val="150000"/>
              </a:lnSpc>
            </a:pPr>
            <a:r>
              <a:rPr lang="en-US" sz="2800" dirty="0" err="1">
                <a:latin typeface="UTM Avo" panose="02040603050506020204" pitchFamily="18"/>
              </a:rPr>
              <a:t>nội</a:t>
            </a:r>
            <a:r>
              <a:rPr lang="en-US" sz="2800" dirty="0">
                <a:latin typeface="UTM Avo" panose="02040603050506020204" pitchFamily="18"/>
              </a:rPr>
              <a:t> dung </a:t>
            </a:r>
            <a:r>
              <a:rPr lang="en-US" sz="2800" dirty="0" err="1">
                <a:latin typeface="UTM Avo" panose="02040603050506020204" pitchFamily="18"/>
              </a:rPr>
              <a:t>Bài</a:t>
            </a:r>
            <a:r>
              <a:rPr lang="en-US" sz="2800" dirty="0">
                <a:latin typeface="UTM Avo" panose="02040603050506020204" pitchFamily="18"/>
              </a:rPr>
              <a:t> 3</a:t>
            </a:r>
          </a:p>
        </p:txBody>
      </p:sp>
    </p:spTree>
    <p:extLst>
      <p:ext uri="{BB962C8B-B14F-4D97-AF65-F5344CB8AC3E}">
        <p14:creationId xmlns:p14="http://schemas.microsoft.com/office/powerpoint/2010/main" val="361617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ea typeface="Arial"/>
                <a:cs typeface="Arial"/>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lang="en-US" sz="2400" b="1" i="0" u="sng" strike="noStrike" cap="none" dirty="0">
              <a:solidFill>
                <a:srgbClr val="843C0C"/>
              </a:solidFill>
              <a:latin typeface="UTM Avo" panose="02040603050506020204" pitchFamily="18"/>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TotalTime>
  <Words>1732</Words>
  <Application>Microsoft Office PowerPoint</Application>
  <PresentationFormat>Widescreen</PresentationFormat>
  <Paragraphs>113</Paragraphs>
  <Slides>33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UTM Avo</vt:lpstr>
      <vt:lpstr>Arial</vt:lpstr>
      <vt:lpstr>Wingdings</vt:lpstr>
      <vt:lpstr>Courier New</vt:lpstr>
      <vt:lpstr>Aptos Display</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24</cp:revision>
  <dcterms:created xsi:type="dcterms:W3CDTF">2024-05-07T08:46:24Z</dcterms:created>
  <dcterms:modified xsi:type="dcterms:W3CDTF">2024-06-20T09:00:52Z</dcterms:modified>
</cp:coreProperties>
</file>