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8"/>
  </p:notesMasterIdLst>
  <p:sldIdLst>
    <p:sldId id="277" r:id="rId2"/>
    <p:sldId id="256" r:id="rId3"/>
    <p:sldId id="266" r:id="rId4"/>
    <p:sldId id="258" r:id="rId5"/>
    <p:sldId id="268" r:id="rId6"/>
    <p:sldId id="290" r:id="rId7"/>
    <p:sldId id="291" r:id="rId8"/>
    <p:sldId id="292" r:id="rId9"/>
    <p:sldId id="287" r:id="rId10"/>
    <p:sldId id="284" r:id="rId11"/>
    <p:sldId id="259" r:id="rId12"/>
    <p:sldId id="269" r:id="rId13"/>
    <p:sldId id="283" r:id="rId14"/>
    <p:sldId id="260" r:id="rId15"/>
    <p:sldId id="270" r:id="rId16"/>
    <p:sldId id="276" r:id="rId17"/>
  </p:sldIdLst>
  <p:sldSz cx="12192000" cy="6858000"/>
  <p:notesSz cx="6858000" cy="9144000"/>
  <p:embeddedFontLst>
    <p:embeddedFont>
      <p:font typeface="UTM Avo" panose="02040603050506020204" pitchFamily="18" charset="0"/>
      <p:regular r:id="rId19"/>
      <p:bold r:id="rId20"/>
      <p:italic r:id="rId21"/>
      <p:boldItalic r:id="rId22"/>
    </p:embeddedFont>
  </p:embeddedFontLst>
  <p:defaultTextStyle>
    <a:defPPr>
      <a:defRPr lang="en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0"/>
  </p:normalViewPr>
  <p:slideViewPr>
    <p:cSldViewPr snapToGrid="0">
      <p:cViewPr varScale="1">
        <p:scale>
          <a:sx n="102" d="100"/>
          <a:sy n="102" d="100"/>
        </p:scale>
        <p:origin x="8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84B915-3AC6-4A0A-B621-C2A1E9766ACF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D21D6-AF32-4991-B6F5-D4309C4AD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574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D21D6-AF32-4991-B6F5-D4309C4AD5C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07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F09D2-E1DA-B7F5-A23A-9C8F214CB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B55C8C-9E21-493B-C0E1-AF715657D5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368D5A-8446-4707-AB63-AB89B65B9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136DA-3C32-13FF-3AD0-1043F9D3D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616B5E-269D-16DC-3E7B-499A4B606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23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426EB-0F6F-9FB8-6C16-28B41A848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909C1-EC30-0CC4-9BDC-67AD96F759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33644-249C-5741-6E24-D4D18A69E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09D9C-83EB-7214-FD0D-C633140EF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0A278-1C17-24BE-DF12-B74317991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19BF1-182C-021E-BBA8-93475927E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F27F8F-0865-5A94-CA81-158A34C2D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C2A3B-8F33-348B-CC08-69A998122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AF086-5134-9C57-0635-D99950621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0610A3-2F59-44A0-647A-EC3E09C36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54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9683E-08C3-AF06-E1EF-09C032C93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F3BCB-3665-56D2-5011-AD821BAF38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BBB6DB-5533-9078-E5C7-2723CB469E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D2B69-6473-85A2-6E83-F0AFD08E0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380B95-36BF-59A9-93D1-36973ED7F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6786FB-C25C-3147-1F94-A4CA2E928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84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0D28E-CA9A-E60F-9108-02F0D1EF4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806652-8E4D-AA01-C2A7-EA7C74EA87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EABCAB-59D7-782B-E111-81DAEFCD1A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4B29E3-F567-AF36-E468-D6235FE86A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3CCA6E-4D26-D35B-6266-5C1AFD2095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D26948-95F8-73FB-9140-12F1A9620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CB27A1-84A6-402A-8CE7-DBA7F4A0B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2770E6-5C45-8AB6-AB68-EC2EF2E18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66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0994F-9EBE-24A5-6B20-666789E35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2EC837-B8DA-A7BB-BCDE-701D432A0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354E25-AF82-8AC3-05C2-3303B2297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5BA65A-6BFD-E797-8890-E2C50863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694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75D011-ABBD-8BFB-500F-7C1023A43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2BF9FC-535B-8F0A-27E8-FD14F5503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EB5510-6250-E3DE-406F-5DE140217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48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B90D0-188A-D6E1-B8E2-1FB9F5B33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B21E2-FEEB-91FC-351F-58561E97E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CB6B70-D34B-A788-59FA-49E7D5ED87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2C5791-8F2D-EF0A-44D1-457E916D7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E0FBF0-0921-4319-3602-26D20E488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53B36B-7D76-A9BE-F9CE-36BE31685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18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D7207-D2D0-FBA3-D9AB-C85CAADF7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8F3B18-5ABA-F33E-9AA2-4475F1EF4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ED541-BE4E-9590-247A-069931310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67C0BD-0EAE-0A0B-03B4-127BA896E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0E6996-02DB-7470-B7AC-2B13713C0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F0A22-A04C-61CC-5F56-34D3C1823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36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5A432-958B-DA6C-5FB3-7B681D552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FD2C2-D670-CE4C-54EB-4995725C2B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B1C4EF-7FAC-34D2-F82E-A785BC3BC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9A41A-50B4-2BFA-D302-0BE9184B1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E8A1E-4C46-3A7F-CEDD-9DAA5B581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64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C7A4F0-8CF3-0E4D-99E3-94AB476DA0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37CF98-4813-4A16-BEE0-8DFC0CB147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7794A5-7D18-C1A4-9655-1DEF3D85C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995F6-5555-9332-EDBE-BE508B011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65A8F-6FD1-36C8-CC8B-2264A3281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1BB653-DE70-BFC2-3742-E6391CC07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FEB6D6-B059-FD13-1427-E96114E208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97D066-D0AD-D674-DCBC-6A99E4F07D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E6D885-ADB1-CAD5-FBF9-A816EF5F0B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D99679-450E-545C-0B40-1F9450462F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051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thiet-ke-va-cong-nghe/1/163/24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thiet-ke-va-cong-nghe/1/163/24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fif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thiet-ke-va-cong-nghe/1/163/24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thiet-ke-va-cong-nghe/1/163/24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sv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svg"/><Relationship Id="rId4" Type="http://schemas.openxmlformats.org/officeDocument/2006/relationships/image" Target="../media/image33.svg"/><Relationship Id="rId9" Type="http://schemas.openxmlformats.org/officeDocument/2006/relationships/image" Target="../media/image38.png"/><Relationship Id="rId14" Type="http://schemas.openxmlformats.org/officeDocument/2006/relationships/image" Target="../media/image4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B698D-51AD-88A1-6A93-2AB171A4E3BF}"/>
              </a:ext>
            </a:extLst>
          </p:cNvPr>
          <p:cNvSpPr txBox="1">
            <a:spLocks/>
          </p:cNvSpPr>
          <p:nvPr/>
        </p:nvSpPr>
        <p:spPr>
          <a:xfrm>
            <a:off x="173228" y="1212864"/>
            <a:ext cx="11845539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1</a:t>
            </a: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Khái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quát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về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công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nghệ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3BB4C-33B4-4717-732D-1D0E8033A973}"/>
              </a:ext>
            </a:extLst>
          </p:cNvPr>
          <p:cNvSpPr txBox="1">
            <a:spLocks/>
          </p:cNvSpPr>
          <p:nvPr/>
        </p:nvSpPr>
        <p:spPr>
          <a:xfrm>
            <a:off x="871805" y="3429000"/>
            <a:ext cx="10448384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Ôn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chủ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đề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1</a:t>
            </a:r>
          </a:p>
        </p:txBody>
      </p:sp>
      <p:sp>
        <p:nvSpPr>
          <p:cNvPr id="4" name="Google Shape;88;p1">
            <a:extLst>
              <a:ext uri="{FF2B5EF4-FFF2-40B4-BE49-F238E27FC236}">
                <a16:creationId xmlns:a16="http://schemas.microsoft.com/office/drawing/2014/main" id="{3D81C570-AB81-DBF4-C86C-DAEE22E0150B}"/>
              </a:ext>
            </a:extLst>
          </p:cNvPr>
          <p:cNvSpPr txBox="1"/>
          <p:nvPr/>
        </p:nvSpPr>
        <p:spPr>
          <a:xfrm>
            <a:off x="8536215" y="4347"/>
            <a:ext cx="354148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Công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3600" b="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nghệ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10</a:t>
            </a:r>
            <a:endParaRPr dirty="0">
              <a:latin typeface="UTM Avo" panose="02040603050506020204" pitchFamily="18"/>
            </a:endParaRPr>
          </a:p>
        </p:txBody>
      </p:sp>
      <p:sp>
        <p:nvSpPr>
          <p:cNvPr id="9" name="Google Shape;91;p1">
            <a:extLst>
              <a:ext uri="{FF2B5EF4-FFF2-40B4-BE49-F238E27FC236}">
                <a16:creationId xmlns:a16="http://schemas.microsoft.com/office/drawing/2014/main" id="{14F53B44-0AC3-37B8-DFF5-FBB18EA17795}"/>
              </a:ext>
            </a:extLst>
          </p:cNvPr>
          <p:cNvSpPr txBox="1"/>
          <p:nvPr/>
        </p:nvSpPr>
        <p:spPr>
          <a:xfrm>
            <a:off x="8797632" y="650678"/>
            <a:ext cx="33909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Thiết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kế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và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công</a:t>
            </a:r>
            <a:r>
              <a:rPr lang="en-US" sz="1800" b="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800" b="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nghệ</a:t>
            </a:r>
            <a:endParaRPr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07793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F3AA6B3A-FD12-993D-D240-106FD250FD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238682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03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E46135-DCBA-9C54-A11D-D7D270C28A3A}"/>
              </a:ext>
            </a:extLst>
          </p:cNvPr>
          <p:cNvSpPr txBox="1"/>
          <p:nvPr/>
        </p:nvSpPr>
        <p:spPr>
          <a:xfrm>
            <a:off x="3086316" y="853652"/>
            <a:ext cx="60193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7990" indent="-287990" algn="ctr">
              <a:buFont typeface="Wingdings" panose="05000000000000000000" pitchFamily="2" charset="2"/>
              <a:buChar char="v"/>
            </a:pPr>
            <a:endParaRPr lang="fr-FR" sz="2400" i="1" dirty="0"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Hoàn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thiện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sơ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đồ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kiến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thức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chủ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đề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1</a:t>
            </a:r>
            <a:endParaRPr lang="en-US" sz="2400" i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D72527-1AB7-E954-D870-1341AC836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0170" y="1980213"/>
            <a:ext cx="7411653" cy="469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49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93CC4405-C38D-108F-5389-19AB3A44F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238682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10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208608D-B509-2C9F-4035-323AAC469603}"/>
              </a:ext>
            </a:extLst>
          </p:cNvPr>
          <p:cNvSpPr/>
          <p:nvPr/>
        </p:nvSpPr>
        <p:spPr>
          <a:xfrm>
            <a:off x="661586" y="5149517"/>
            <a:ext cx="1536041" cy="1038298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9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35D74E-AFDF-BF2B-B399-2C7585BAE266}"/>
              </a:ext>
            </a:extLst>
          </p:cNvPr>
          <p:cNvSpPr txBox="1"/>
          <p:nvPr/>
        </p:nvSpPr>
        <p:spPr>
          <a:xfrm>
            <a:off x="2329131" y="2387632"/>
            <a:ext cx="9199479" cy="1036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7990" indent="-28799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Khoa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hệ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thống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tri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thức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chất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quy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luật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tồn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tại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phát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triển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sự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vật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tượng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tự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nhiên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xã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hội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tư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duy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2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769428-021E-977C-241C-061E29A3772D}"/>
              </a:ext>
            </a:extLst>
          </p:cNvPr>
          <p:cNvSpPr txBox="1"/>
          <p:nvPr/>
        </p:nvSpPr>
        <p:spPr>
          <a:xfrm>
            <a:off x="2329132" y="3795362"/>
            <a:ext cx="9270162" cy="1036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994" indent="-179994" algn="just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  <a:buFont typeface="Courier New" panose="02070309020205020404" pitchFamily="49" charset="0"/>
              <a:buChar char="o"/>
            </a:pP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Kĩ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thuật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ứng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nguyên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lí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khoa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việc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thiết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kế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chế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tạo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vận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hành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máy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móc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cách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hiệu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quả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kinh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tế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nhất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B52A68-E11B-4AA4-7DE6-8C035BD616B9}"/>
              </a:ext>
            </a:extLst>
          </p:cNvPr>
          <p:cNvSpPr txBox="1"/>
          <p:nvPr/>
        </p:nvSpPr>
        <p:spPr>
          <a:xfrm>
            <a:off x="2329132" y="5203156"/>
            <a:ext cx="9270162" cy="1036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994" indent="-179994" algn="just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  <a:buFont typeface="Courier New" panose="02070309020205020404" pitchFamily="49" charset="0"/>
              <a:buChar char="o"/>
            </a:pP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nghệ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: là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giải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pháp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ứng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phát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minh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khoa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mục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đích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tế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đặc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biệt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nghiệp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2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46B9D10-5864-6A55-5BD9-B127D7B71C40}"/>
              </a:ext>
            </a:extLst>
          </p:cNvPr>
          <p:cNvSpPr/>
          <p:nvPr/>
        </p:nvSpPr>
        <p:spPr>
          <a:xfrm>
            <a:off x="661586" y="2491580"/>
            <a:ext cx="1536041" cy="933807"/>
          </a:xfrm>
          <a:prstGeom prst="round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9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CFAA021-AB98-DDDE-C83E-6831D93F6438}"/>
              </a:ext>
            </a:extLst>
          </p:cNvPr>
          <p:cNvSpPr/>
          <p:nvPr/>
        </p:nvSpPr>
        <p:spPr>
          <a:xfrm>
            <a:off x="661586" y="3768303"/>
            <a:ext cx="1536041" cy="1038298"/>
          </a:xfrm>
          <a:prstGeom prst="round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9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72392B-E9DF-C130-F714-B17515A8C7D4}"/>
              </a:ext>
            </a:extLst>
          </p:cNvPr>
          <p:cNvSpPr txBox="1"/>
          <p:nvPr/>
        </p:nvSpPr>
        <p:spPr>
          <a:xfrm>
            <a:off x="1278766" y="1611854"/>
            <a:ext cx="9634467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fr-FR" sz="2400" b="1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1.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Hãy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nêu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khái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niệm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khoa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kĩ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thuật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nghệ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n-US" sz="2400" i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413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12" grpId="0"/>
      <p:bldP spid="13" grpId="0" animBg="1"/>
      <p:bldP spid="14" grpId="0" animBg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A2139A-D389-EC2D-6F31-24048BC3D944}"/>
              </a:ext>
            </a:extLst>
          </p:cNvPr>
          <p:cNvSpPr txBox="1"/>
          <p:nvPr/>
        </p:nvSpPr>
        <p:spPr>
          <a:xfrm>
            <a:off x="2078738" y="1455667"/>
            <a:ext cx="8034521" cy="1128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fr-FR" sz="2400" b="1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2.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Khoa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kỹ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thuật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nghệ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hệ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nhau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như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thế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2400" i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05BA17-D6BE-C8C8-7FC9-100BA3FEF1A7}"/>
              </a:ext>
            </a:extLst>
          </p:cNvPr>
          <p:cNvSpPr txBox="1"/>
          <p:nvPr/>
        </p:nvSpPr>
        <p:spPr>
          <a:xfrm>
            <a:off x="1407313" y="4492741"/>
            <a:ext cx="9377366" cy="2167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7990" indent="-287990" algn="just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  <a:buFont typeface="Courier New" panose="02070309020205020404" pitchFamily="49" charset="0"/>
              <a:buChar char="o"/>
            </a:pP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Khoa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tạo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cơ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sở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sự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phát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triển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kĩ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thuật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ngược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lại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200" dirty="0"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7990" indent="-287990" algn="just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  <a:buFont typeface="Courier New" panose="02070309020205020404" pitchFamily="49" charset="0"/>
              <a:buChar char="o"/>
            </a:pP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nghệ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thành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phát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triển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dựa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trên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sự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phát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triển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khoa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ngược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lại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287990" indent="-287990" algn="just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  <a:buFont typeface="Courier New" panose="02070309020205020404" pitchFamily="49" charset="0"/>
              <a:buChar char="o"/>
            </a:pP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Kỹ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thuật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phát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triển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thúc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đẩy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nghệ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phát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triển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ngược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lại</a:t>
            </a:r>
            <a:r>
              <a:rPr lang="fr-FR" sz="2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2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9F10D7-CBCB-6703-0999-D77C173C7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5285" y="2515186"/>
            <a:ext cx="5621423" cy="1991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798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39">
            <a:extLst>
              <a:ext uri="{FF2B5EF4-FFF2-40B4-BE49-F238E27FC236}">
                <a16:creationId xmlns:a16="http://schemas.microsoft.com/office/drawing/2014/main" id="{AF6C7615-BDA2-840E-6CEF-D8983E135E94}"/>
              </a:ext>
            </a:extLst>
          </p:cNvPr>
          <p:cNvSpPr/>
          <p:nvPr/>
        </p:nvSpPr>
        <p:spPr>
          <a:xfrm>
            <a:off x="7374907" y="3012029"/>
            <a:ext cx="4134447" cy="2494010"/>
          </a:xfrm>
          <a:prstGeom prst="cloudCallout">
            <a:avLst>
              <a:gd name="adj1" fmla="val -53894"/>
              <a:gd name="adj2" fmla="val 46394"/>
            </a:avLst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9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086576-4AA7-25C6-0836-057C09CCE5EE}"/>
              </a:ext>
            </a:extLst>
          </p:cNvPr>
          <p:cNvSpPr txBox="1"/>
          <p:nvPr/>
        </p:nvSpPr>
        <p:spPr>
          <a:xfrm>
            <a:off x="2424590" y="1606303"/>
            <a:ext cx="7342820" cy="1128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fr-FR" sz="2400" b="1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3.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Hãy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trình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bày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mối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hệ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giữa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nghệ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tự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nhiên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con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xã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hội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i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40">
            <a:extLst>
              <a:ext uri="{FF2B5EF4-FFF2-40B4-BE49-F238E27FC236}">
                <a16:creationId xmlns:a16="http://schemas.microsoft.com/office/drawing/2014/main" id="{88441FDB-05D6-508E-5270-FD0F21A34A10}"/>
              </a:ext>
            </a:extLst>
          </p:cNvPr>
          <p:cNvSpPr/>
          <p:nvPr/>
        </p:nvSpPr>
        <p:spPr>
          <a:xfrm>
            <a:off x="583331" y="3012028"/>
            <a:ext cx="6038289" cy="2587105"/>
          </a:xfrm>
          <a:custGeom>
            <a:avLst/>
            <a:gdLst>
              <a:gd name="connsiteX0" fmla="*/ 0 w 6038289"/>
              <a:gd name="connsiteY0" fmla="*/ 431193 h 2587105"/>
              <a:gd name="connsiteX1" fmla="*/ 431193 w 6038289"/>
              <a:gd name="connsiteY1" fmla="*/ 0 h 2587105"/>
              <a:gd name="connsiteX2" fmla="*/ 954534 w 6038289"/>
              <a:gd name="connsiteY2" fmla="*/ 0 h 2587105"/>
              <a:gd name="connsiteX3" fmla="*/ 1529635 w 6038289"/>
              <a:gd name="connsiteY3" fmla="*/ 0 h 2587105"/>
              <a:gd name="connsiteX4" fmla="*/ 2052976 w 6038289"/>
              <a:gd name="connsiteY4" fmla="*/ 0 h 2587105"/>
              <a:gd name="connsiteX5" fmla="*/ 2731594 w 6038289"/>
              <a:gd name="connsiteY5" fmla="*/ 0 h 2587105"/>
              <a:gd name="connsiteX6" fmla="*/ 3358454 w 6038289"/>
              <a:gd name="connsiteY6" fmla="*/ 0 h 2587105"/>
              <a:gd name="connsiteX7" fmla="*/ 3985313 w 6038289"/>
              <a:gd name="connsiteY7" fmla="*/ 0 h 2587105"/>
              <a:gd name="connsiteX8" fmla="*/ 4456895 w 6038289"/>
              <a:gd name="connsiteY8" fmla="*/ 0 h 2587105"/>
              <a:gd name="connsiteX9" fmla="*/ 5607096 w 6038289"/>
              <a:gd name="connsiteY9" fmla="*/ 0 h 2587105"/>
              <a:gd name="connsiteX10" fmla="*/ 6038289 w 6038289"/>
              <a:gd name="connsiteY10" fmla="*/ 431193 h 2587105"/>
              <a:gd name="connsiteX11" fmla="*/ 6038289 w 6038289"/>
              <a:gd name="connsiteY11" fmla="*/ 1040594 h 2587105"/>
              <a:gd name="connsiteX12" fmla="*/ 6038289 w 6038289"/>
              <a:gd name="connsiteY12" fmla="*/ 1649994 h 2587105"/>
              <a:gd name="connsiteX13" fmla="*/ 6038289 w 6038289"/>
              <a:gd name="connsiteY13" fmla="*/ 2155912 h 2587105"/>
              <a:gd name="connsiteX14" fmla="*/ 5607096 w 6038289"/>
              <a:gd name="connsiteY14" fmla="*/ 2587105 h 2587105"/>
              <a:gd name="connsiteX15" fmla="*/ 5187273 w 6038289"/>
              <a:gd name="connsiteY15" fmla="*/ 2587105 h 2587105"/>
              <a:gd name="connsiteX16" fmla="*/ 4560413 w 6038289"/>
              <a:gd name="connsiteY16" fmla="*/ 2587105 h 2587105"/>
              <a:gd name="connsiteX17" fmla="*/ 4140590 w 6038289"/>
              <a:gd name="connsiteY17" fmla="*/ 2587105 h 2587105"/>
              <a:gd name="connsiteX18" fmla="*/ 3617249 w 6038289"/>
              <a:gd name="connsiteY18" fmla="*/ 2587105 h 2587105"/>
              <a:gd name="connsiteX19" fmla="*/ 3145667 w 6038289"/>
              <a:gd name="connsiteY19" fmla="*/ 2587105 h 2587105"/>
              <a:gd name="connsiteX20" fmla="*/ 2570566 w 6038289"/>
              <a:gd name="connsiteY20" fmla="*/ 2587105 h 2587105"/>
              <a:gd name="connsiteX21" fmla="*/ 1943707 w 6038289"/>
              <a:gd name="connsiteY21" fmla="*/ 2587105 h 2587105"/>
              <a:gd name="connsiteX22" fmla="*/ 1368607 w 6038289"/>
              <a:gd name="connsiteY22" fmla="*/ 2587105 h 2587105"/>
              <a:gd name="connsiteX23" fmla="*/ 431193 w 6038289"/>
              <a:gd name="connsiteY23" fmla="*/ 2587105 h 2587105"/>
              <a:gd name="connsiteX24" fmla="*/ 0 w 6038289"/>
              <a:gd name="connsiteY24" fmla="*/ 2155912 h 2587105"/>
              <a:gd name="connsiteX25" fmla="*/ 0 w 6038289"/>
              <a:gd name="connsiteY25" fmla="*/ 1546511 h 2587105"/>
              <a:gd name="connsiteX26" fmla="*/ 0 w 6038289"/>
              <a:gd name="connsiteY26" fmla="*/ 988852 h 2587105"/>
              <a:gd name="connsiteX27" fmla="*/ 0 w 6038289"/>
              <a:gd name="connsiteY27" fmla="*/ 431193 h 2587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38289" h="2587105" fill="none" extrusionOk="0">
                <a:moveTo>
                  <a:pt x="0" y="431193"/>
                </a:moveTo>
                <a:cubicBezTo>
                  <a:pt x="19597" y="142246"/>
                  <a:pt x="215034" y="-6624"/>
                  <a:pt x="431193" y="0"/>
                </a:cubicBezTo>
                <a:cubicBezTo>
                  <a:pt x="584818" y="-4697"/>
                  <a:pt x="817956" y="33107"/>
                  <a:pt x="954534" y="0"/>
                </a:cubicBezTo>
                <a:cubicBezTo>
                  <a:pt x="1091112" y="-33107"/>
                  <a:pt x="1400992" y="27864"/>
                  <a:pt x="1529635" y="0"/>
                </a:cubicBezTo>
                <a:cubicBezTo>
                  <a:pt x="1658278" y="-27864"/>
                  <a:pt x="1792682" y="45236"/>
                  <a:pt x="2052976" y="0"/>
                </a:cubicBezTo>
                <a:cubicBezTo>
                  <a:pt x="2313270" y="-45236"/>
                  <a:pt x="2469892" y="61846"/>
                  <a:pt x="2731594" y="0"/>
                </a:cubicBezTo>
                <a:cubicBezTo>
                  <a:pt x="2993296" y="-61846"/>
                  <a:pt x="3128014" y="9765"/>
                  <a:pt x="3358454" y="0"/>
                </a:cubicBezTo>
                <a:cubicBezTo>
                  <a:pt x="3588894" y="-9765"/>
                  <a:pt x="3771583" y="11537"/>
                  <a:pt x="3985313" y="0"/>
                </a:cubicBezTo>
                <a:cubicBezTo>
                  <a:pt x="4199043" y="-11537"/>
                  <a:pt x="4293827" y="11718"/>
                  <a:pt x="4456895" y="0"/>
                </a:cubicBezTo>
                <a:cubicBezTo>
                  <a:pt x="4619963" y="-11718"/>
                  <a:pt x="5169165" y="76637"/>
                  <a:pt x="5607096" y="0"/>
                </a:cubicBezTo>
                <a:cubicBezTo>
                  <a:pt x="5888182" y="-3589"/>
                  <a:pt x="6077091" y="176013"/>
                  <a:pt x="6038289" y="431193"/>
                </a:cubicBezTo>
                <a:cubicBezTo>
                  <a:pt x="6096224" y="584450"/>
                  <a:pt x="6033582" y="837753"/>
                  <a:pt x="6038289" y="1040594"/>
                </a:cubicBezTo>
                <a:cubicBezTo>
                  <a:pt x="6042996" y="1243435"/>
                  <a:pt x="5988723" y="1522535"/>
                  <a:pt x="6038289" y="1649994"/>
                </a:cubicBezTo>
                <a:cubicBezTo>
                  <a:pt x="6087855" y="1777453"/>
                  <a:pt x="6016321" y="1979661"/>
                  <a:pt x="6038289" y="2155912"/>
                </a:cubicBezTo>
                <a:cubicBezTo>
                  <a:pt x="5999245" y="2450385"/>
                  <a:pt x="5832983" y="2611641"/>
                  <a:pt x="5607096" y="2587105"/>
                </a:cubicBezTo>
                <a:cubicBezTo>
                  <a:pt x="5398251" y="2601269"/>
                  <a:pt x="5351618" y="2539282"/>
                  <a:pt x="5187273" y="2587105"/>
                </a:cubicBezTo>
                <a:cubicBezTo>
                  <a:pt x="5022928" y="2634928"/>
                  <a:pt x="4835266" y="2556088"/>
                  <a:pt x="4560413" y="2587105"/>
                </a:cubicBezTo>
                <a:cubicBezTo>
                  <a:pt x="4285560" y="2618122"/>
                  <a:pt x="4324241" y="2546394"/>
                  <a:pt x="4140590" y="2587105"/>
                </a:cubicBezTo>
                <a:cubicBezTo>
                  <a:pt x="3956939" y="2627816"/>
                  <a:pt x="3790200" y="2577202"/>
                  <a:pt x="3617249" y="2587105"/>
                </a:cubicBezTo>
                <a:cubicBezTo>
                  <a:pt x="3444298" y="2597008"/>
                  <a:pt x="3339947" y="2586222"/>
                  <a:pt x="3145667" y="2587105"/>
                </a:cubicBezTo>
                <a:cubicBezTo>
                  <a:pt x="2951387" y="2587988"/>
                  <a:pt x="2823167" y="2527891"/>
                  <a:pt x="2570566" y="2587105"/>
                </a:cubicBezTo>
                <a:cubicBezTo>
                  <a:pt x="2317965" y="2646319"/>
                  <a:pt x="2179395" y="2533940"/>
                  <a:pt x="1943707" y="2587105"/>
                </a:cubicBezTo>
                <a:cubicBezTo>
                  <a:pt x="1708019" y="2640270"/>
                  <a:pt x="1484077" y="2567514"/>
                  <a:pt x="1368607" y="2587105"/>
                </a:cubicBezTo>
                <a:cubicBezTo>
                  <a:pt x="1253137" y="2606696"/>
                  <a:pt x="817448" y="2584245"/>
                  <a:pt x="431193" y="2587105"/>
                </a:cubicBezTo>
                <a:cubicBezTo>
                  <a:pt x="235410" y="2589030"/>
                  <a:pt x="28485" y="2432724"/>
                  <a:pt x="0" y="2155912"/>
                </a:cubicBezTo>
                <a:cubicBezTo>
                  <a:pt x="-72709" y="1999992"/>
                  <a:pt x="39144" y="1701088"/>
                  <a:pt x="0" y="1546511"/>
                </a:cubicBezTo>
                <a:cubicBezTo>
                  <a:pt x="-39144" y="1391934"/>
                  <a:pt x="13819" y="1253096"/>
                  <a:pt x="0" y="988852"/>
                </a:cubicBezTo>
                <a:cubicBezTo>
                  <a:pt x="-13819" y="724608"/>
                  <a:pt x="58533" y="632255"/>
                  <a:pt x="0" y="431193"/>
                </a:cubicBezTo>
                <a:close/>
              </a:path>
              <a:path w="6038289" h="2587105" stroke="0" extrusionOk="0">
                <a:moveTo>
                  <a:pt x="0" y="431193"/>
                </a:moveTo>
                <a:cubicBezTo>
                  <a:pt x="-29334" y="244517"/>
                  <a:pt x="150188" y="-17700"/>
                  <a:pt x="431193" y="0"/>
                </a:cubicBezTo>
                <a:cubicBezTo>
                  <a:pt x="612858" y="-14413"/>
                  <a:pt x="749873" y="28969"/>
                  <a:pt x="1006293" y="0"/>
                </a:cubicBezTo>
                <a:cubicBezTo>
                  <a:pt x="1262713" y="-28969"/>
                  <a:pt x="1378150" y="24047"/>
                  <a:pt x="1684912" y="0"/>
                </a:cubicBezTo>
                <a:cubicBezTo>
                  <a:pt x="1991674" y="-24047"/>
                  <a:pt x="2155383" y="55553"/>
                  <a:pt x="2363530" y="0"/>
                </a:cubicBezTo>
                <a:cubicBezTo>
                  <a:pt x="2571677" y="-55553"/>
                  <a:pt x="2693509" y="49777"/>
                  <a:pt x="2835112" y="0"/>
                </a:cubicBezTo>
                <a:cubicBezTo>
                  <a:pt x="2976715" y="-49777"/>
                  <a:pt x="3130734" y="9172"/>
                  <a:pt x="3254936" y="0"/>
                </a:cubicBezTo>
                <a:cubicBezTo>
                  <a:pt x="3379138" y="-9172"/>
                  <a:pt x="3591752" y="53123"/>
                  <a:pt x="3726518" y="0"/>
                </a:cubicBezTo>
                <a:cubicBezTo>
                  <a:pt x="3861284" y="-53123"/>
                  <a:pt x="4124292" y="2678"/>
                  <a:pt x="4353377" y="0"/>
                </a:cubicBezTo>
                <a:cubicBezTo>
                  <a:pt x="4582462" y="-2678"/>
                  <a:pt x="4842461" y="41670"/>
                  <a:pt x="4980237" y="0"/>
                </a:cubicBezTo>
                <a:cubicBezTo>
                  <a:pt x="5118013" y="-41670"/>
                  <a:pt x="5338855" y="239"/>
                  <a:pt x="5607096" y="0"/>
                </a:cubicBezTo>
                <a:cubicBezTo>
                  <a:pt x="5822316" y="-25034"/>
                  <a:pt x="6076326" y="182180"/>
                  <a:pt x="6038289" y="431193"/>
                </a:cubicBezTo>
                <a:cubicBezTo>
                  <a:pt x="6079566" y="586161"/>
                  <a:pt x="5985311" y="757396"/>
                  <a:pt x="6038289" y="988852"/>
                </a:cubicBezTo>
                <a:cubicBezTo>
                  <a:pt x="6091267" y="1220308"/>
                  <a:pt x="5990671" y="1336846"/>
                  <a:pt x="6038289" y="1529264"/>
                </a:cubicBezTo>
                <a:cubicBezTo>
                  <a:pt x="6085907" y="1721682"/>
                  <a:pt x="5965667" y="2016566"/>
                  <a:pt x="6038289" y="2155912"/>
                </a:cubicBezTo>
                <a:cubicBezTo>
                  <a:pt x="6086349" y="2426618"/>
                  <a:pt x="5835633" y="2615009"/>
                  <a:pt x="5607096" y="2587105"/>
                </a:cubicBezTo>
                <a:cubicBezTo>
                  <a:pt x="5418110" y="2632940"/>
                  <a:pt x="5207193" y="2545280"/>
                  <a:pt x="5083755" y="2587105"/>
                </a:cubicBezTo>
                <a:cubicBezTo>
                  <a:pt x="4960317" y="2628930"/>
                  <a:pt x="4714917" y="2566786"/>
                  <a:pt x="4508654" y="2587105"/>
                </a:cubicBezTo>
                <a:cubicBezTo>
                  <a:pt x="4302391" y="2607424"/>
                  <a:pt x="4247343" y="2557734"/>
                  <a:pt x="4088831" y="2587105"/>
                </a:cubicBezTo>
                <a:cubicBezTo>
                  <a:pt x="3930319" y="2616476"/>
                  <a:pt x="3782662" y="2537311"/>
                  <a:pt x="3513731" y="2587105"/>
                </a:cubicBezTo>
                <a:cubicBezTo>
                  <a:pt x="3244800" y="2636899"/>
                  <a:pt x="3117029" y="2543509"/>
                  <a:pt x="2835112" y="2587105"/>
                </a:cubicBezTo>
                <a:cubicBezTo>
                  <a:pt x="2553195" y="2630701"/>
                  <a:pt x="2437566" y="2549417"/>
                  <a:pt x="2156494" y="2587105"/>
                </a:cubicBezTo>
                <a:cubicBezTo>
                  <a:pt x="1875422" y="2624793"/>
                  <a:pt x="1808184" y="2572230"/>
                  <a:pt x="1581394" y="2587105"/>
                </a:cubicBezTo>
                <a:cubicBezTo>
                  <a:pt x="1354604" y="2601980"/>
                  <a:pt x="1214244" y="2553148"/>
                  <a:pt x="1006293" y="2587105"/>
                </a:cubicBezTo>
                <a:cubicBezTo>
                  <a:pt x="798342" y="2621062"/>
                  <a:pt x="628418" y="2535326"/>
                  <a:pt x="431193" y="2587105"/>
                </a:cubicBezTo>
                <a:cubicBezTo>
                  <a:pt x="188433" y="2554699"/>
                  <a:pt x="469" y="2366226"/>
                  <a:pt x="0" y="2155912"/>
                </a:cubicBezTo>
                <a:cubicBezTo>
                  <a:pt x="-21060" y="2028091"/>
                  <a:pt x="61462" y="1820370"/>
                  <a:pt x="0" y="1598253"/>
                </a:cubicBezTo>
                <a:cubicBezTo>
                  <a:pt x="-61462" y="1376136"/>
                  <a:pt x="38440" y="1275078"/>
                  <a:pt x="0" y="1040594"/>
                </a:cubicBezTo>
                <a:cubicBezTo>
                  <a:pt x="-38440" y="806110"/>
                  <a:pt x="9920" y="725199"/>
                  <a:pt x="0" y="431193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60000"/>
                <a:lumOff val="40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981765707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Công nghệ ảnh hưởng tới tự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endParaRPr lang="vi-VN" sz="2400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Công nghệ tạo ra các sản phẩm để nâng cao đời sống vật chất, tinh thần cho con người và xã hội. </a:t>
            </a:r>
          </a:p>
        </p:txBody>
      </p:sp>
    </p:spTree>
    <p:extLst>
      <p:ext uri="{BB962C8B-B14F-4D97-AF65-F5344CB8AC3E}">
        <p14:creationId xmlns:p14="http://schemas.microsoft.com/office/powerpoint/2010/main" val="351763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76775AB-C355-60DB-5AB1-0545414D266D}"/>
              </a:ext>
            </a:extLst>
          </p:cNvPr>
          <p:cNvSpPr txBox="1"/>
          <p:nvPr/>
        </p:nvSpPr>
        <p:spPr>
          <a:xfrm>
            <a:off x="673669" y="1702124"/>
            <a:ext cx="10844661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b="1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4.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Hệ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thống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kĩ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thuật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là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gì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Trình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bày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cấu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trúc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hệ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thống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kĩ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thuật</a:t>
            </a:r>
            <a:endParaRPr lang="en-US" sz="2400" i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2E539A-C5C1-A33E-DD14-AB5DD5DEAEB9}"/>
              </a:ext>
            </a:extLst>
          </p:cNvPr>
          <p:cNvSpPr/>
          <p:nvPr/>
        </p:nvSpPr>
        <p:spPr>
          <a:xfrm>
            <a:off x="1510629" y="2567272"/>
            <a:ext cx="9170742" cy="36957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Hệ thống kĩ thuật là: một tập hợp các phần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tử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có mỗi liên kết vật lí với nhau, nhằm thực hiện nhiệm vụ nhất định. 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Cấu trúc của hệ thống kĩ thuật:</a:t>
            </a:r>
          </a:p>
          <a:p>
            <a:pPr marL="863971" lvl="2" indent="-28799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Phần tử đầu vào:</a:t>
            </a:r>
          </a:p>
          <a:p>
            <a:pPr marL="863971" lvl="2" indent="-28799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Phần tử xử lí và điều khiển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marL="863971" lvl="2" indent="-28799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Phần tử đầu ra</a:t>
            </a:r>
          </a:p>
        </p:txBody>
      </p:sp>
    </p:spTree>
    <p:extLst>
      <p:ext uri="{BB962C8B-B14F-4D97-AF65-F5344CB8AC3E}">
        <p14:creationId xmlns:p14="http://schemas.microsoft.com/office/powerpoint/2010/main" val="18567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2C9D12-A4D5-43DF-918D-E12FA3C4773D}"/>
              </a:ext>
            </a:extLst>
          </p:cNvPr>
          <p:cNvSpPr txBox="1"/>
          <p:nvPr/>
        </p:nvSpPr>
        <p:spPr>
          <a:xfrm>
            <a:off x="743854" y="1512680"/>
            <a:ext cx="10704289" cy="1173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fr-FR" sz="2400" b="1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5.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Hãy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kể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tên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nghệ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phổ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biến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nội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dung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cơ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từng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nghệ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đó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n-US" sz="2400" i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BB9A38-A4EB-30B2-EE66-8BF5360DA3BA}"/>
              </a:ext>
            </a:extLst>
          </p:cNvPr>
          <p:cNvSpPr/>
          <p:nvPr/>
        </p:nvSpPr>
        <p:spPr>
          <a:xfrm>
            <a:off x="956153" y="5863036"/>
            <a:ext cx="3190878" cy="5760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Luyện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kim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cơ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khí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6198250-FF21-DFCC-20CB-EBFBD002A466}"/>
              </a:ext>
            </a:extLst>
          </p:cNvPr>
          <p:cNvSpPr/>
          <p:nvPr/>
        </p:nvSpPr>
        <p:spPr>
          <a:xfrm>
            <a:off x="4629560" y="2854466"/>
            <a:ext cx="2932879" cy="2774671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9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365F55-4C60-F393-AFD0-0CF6C3B493D9}"/>
              </a:ext>
            </a:extLst>
          </p:cNvPr>
          <p:cNvSpPr/>
          <p:nvPr/>
        </p:nvSpPr>
        <p:spPr>
          <a:xfrm>
            <a:off x="4500560" y="5863036"/>
            <a:ext cx="3190878" cy="5760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nghệ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đúc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86284EE-9236-243F-5032-6D294E1246A8}"/>
              </a:ext>
            </a:extLst>
          </p:cNvPr>
          <p:cNvSpPr/>
          <p:nvPr/>
        </p:nvSpPr>
        <p:spPr>
          <a:xfrm>
            <a:off x="8173968" y="2854465"/>
            <a:ext cx="2932879" cy="2774671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9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A58BAE-23F0-8F68-B271-04958332E0C3}"/>
              </a:ext>
            </a:extLst>
          </p:cNvPr>
          <p:cNvSpPr/>
          <p:nvPr/>
        </p:nvSpPr>
        <p:spPr>
          <a:xfrm>
            <a:off x="8044969" y="5863036"/>
            <a:ext cx="3190878" cy="5760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nghệ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cắt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gọt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96C78F-E139-5C8B-7CFC-72AB1C99582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5" r="9421"/>
          <a:stretch/>
        </p:blipFill>
        <p:spPr>
          <a:xfrm>
            <a:off x="1085152" y="2854466"/>
            <a:ext cx="2932879" cy="2774671"/>
          </a:xfrm>
          <a:prstGeom prst="ellips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900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BA4731-EDFB-6C7A-F1D7-BDD443AD57EC}"/>
              </a:ext>
            </a:extLst>
          </p:cNvPr>
          <p:cNvSpPr txBox="1"/>
          <p:nvPr/>
        </p:nvSpPr>
        <p:spPr>
          <a:xfrm>
            <a:off x="1520102" y="1497880"/>
            <a:ext cx="863491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fr-FR" sz="2400" b="1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6. 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Cho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biết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triển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vọng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thị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trường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lao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lĩnh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vực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kĩ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thuật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nghệ</a:t>
            </a:r>
            <a:endParaRPr lang="en-US" sz="2400" i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2C06D335-4968-76AA-0EC0-274FA589C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0809" y="5132499"/>
            <a:ext cx="9050381" cy="14931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60000"/>
                <a:lumOff val="40000"/>
              </a:schemeClr>
            </a:solidFill>
            <a:prstDash val="lgDash"/>
          </a:ln>
          <a:effectLst/>
        </p:spPr>
        <p:txBody>
          <a:bodyPr vert="horz" wrap="square" lIns="57602" tIns="0" rIns="57602" bIns="28801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defTabSz="575981">
              <a:lnSpc>
                <a:spcPct val="150000"/>
              </a:lnSpc>
            </a:pP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ra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làn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sóng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mới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sự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ra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đời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doanh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nghiệp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nghệ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ở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Việt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Nam,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thúc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đẩy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sự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phát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triển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nhiều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ngành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nghề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mới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liên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quan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đến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sự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phát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triển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ngành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nghệ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altLang="en-US" sz="2200" dirty="0" err="1">
                <a:latin typeface="UTM Avo" panose="02040603050506020204" pitchFamily="18"/>
                <a:cs typeface="Arial" panose="020B0604020202020204" pitchFamily="34" charset="0"/>
              </a:rPr>
              <a:t>thông</a:t>
            </a:r>
            <a:r>
              <a:rPr lang="en-US" altLang="en-US" sz="2200" dirty="0">
                <a:latin typeface="UTM Avo" panose="02040603050506020204" pitchFamily="18"/>
                <a:cs typeface="Arial" panose="020B0604020202020204" pitchFamily="34" charset="0"/>
              </a:rPr>
              <a:t> tin.</a:t>
            </a: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C2EDC329-3A14-57EF-87C6-32A66BFB28B3}"/>
              </a:ext>
            </a:extLst>
          </p:cNvPr>
          <p:cNvSpPr/>
          <p:nvPr/>
        </p:nvSpPr>
        <p:spPr>
          <a:xfrm>
            <a:off x="2621285" y="2778746"/>
            <a:ext cx="6949430" cy="2119576"/>
          </a:xfrm>
          <a:custGeom>
            <a:avLst/>
            <a:gdLst/>
            <a:ahLst/>
            <a:cxnLst/>
            <a:rect l="l" t="t" r="r" b="b"/>
            <a:pathLst>
              <a:path w="14935057" h="4555192">
                <a:moveTo>
                  <a:pt x="0" y="0"/>
                </a:moveTo>
                <a:lnTo>
                  <a:pt x="14935058" y="0"/>
                </a:lnTo>
                <a:lnTo>
                  <a:pt x="14935058" y="4555192"/>
                </a:lnTo>
                <a:lnTo>
                  <a:pt x="0" y="45551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56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8038A24A-74F7-7FAA-A467-CA9AC81CF7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238682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03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CEF182-3E92-AC21-1D91-758409084AB2}"/>
              </a:ext>
            </a:extLst>
          </p:cNvPr>
          <p:cNvSpPr txBox="1"/>
          <p:nvPr/>
        </p:nvSpPr>
        <p:spPr>
          <a:xfrm>
            <a:off x="1588549" y="1577469"/>
            <a:ext cx="9014901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fr-FR" sz="2400" b="1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7.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Khi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chọn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ngành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nghề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cần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tâm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đến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thông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tin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chính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thị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trường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lao </a:t>
            </a:r>
            <a:r>
              <a:rPr lang="fr-FR" sz="2400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fr-FR" sz="2400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 </a:t>
            </a:r>
            <a:endParaRPr lang="en-US" sz="2400" i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0E174F-DB14-B691-ADDC-DED91324AF9A}"/>
              </a:ext>
            </a:extLst>
          </p:cNvPr>
          <p:cNvSpPr txBox="1"/>
          <p:nvPr/>
        </p:nvSpPr>
        <p:spPr>
          <a:xfrm>
            <a:off x="3862123" y="3429000"/>
            <a:ext cx="7391719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994" indent="-179994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vi-VN" sz="2400" dirty="0">
                <a:latin typeface="UTM Avo" panose="02040603050506020204" pitchFamily="18"/>
              </a:rPr>
              <a:t>Xem xét triển vọng các nghề</a:t>
            </a:r>
            <a:r>
              <a:rPr lang="en-US" sz="2400" dirty="0">
                <a:latin typeface="UTM Avo" panose="02040603050506020204" pitchFamily="18"/>
              </a:rPr>
              <a:t>.</a:t>
            </a:r>
            <a:r>
              <a:rPr lang="vi-VN" sz="2400" dirty="0">
                <a:latin typeface="UTM Avo" panose="02040603050506020204" pitchFamily="18"/>
              </a:rPr>
              <a:t> </a:t>
            </a:r>
            <a:endParaRPr lang="en-US" sz="2400" dirty="0">
              <a:latin typeface="UTM Avo" panose="02040603050506020204" pitchFamily="18"/>
            </a:endParaRPr>
          </a:p>
          <a:p>
            <a:pPr marL="179994" indent="-179994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vi-VN" sz="2400" dirty="0">
                <a:latin typeface="UTM Avo" panose="02040603050506020204" pitchFamily="18"/>
              </a:rPr>
              <a:t>Xem xét các yêu cầu của thị trường lao động</a:t>
            </a:r>
            <a:r>
              <a:rPr lang="en-US" sz="2400" dirty="0">
                <a:latin typeface="UTM Avo" panose="02040603050506020204" pitchFamily="18"/>
              </a:rPr>
              <a:t>.</a:t>
            </a:r>
            <a:r>
              <a:rPr lang="vi-VN" sz="2400" dirty="0">
                <a:latin typeface="UTM Avo" panose="02040603050506020204" pitchFamily="18"/>
              </a:rPr>
              <a:t> </a:t>
            </a:r>
            <a:endParaRPr lang="en-US" sz="2400" dirty="0">
              <a:latin typeface="UTM Avo" panose="02040603050506020204" pitchFamily="18"/>
            </a:endParaRPr>
          </a:p>
          <a:p>
            <a:pPr marL="179994" indent="-179994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vi-VN" sz="2400" dirty="0">
                <a:latin typeface="UTM Avo" panose="02040603050506020204" pitchFamily="18"/>
              </a:rPr>
              <a:t>Xem xét khả năng và kết quả học tập</a:t>
            </a:r>
            <a:r>
              <a:rPr lang="en-US" sz="2400" dirty="0">
                <a:latin typeface="UTM Avo" panose="02040603050506020204" pitchFamily="18"/>
              </a:rPr>
              <a:t>.</a:t>
            </a:r>
          </a:p>
          <a:p>
            <a:pPr marL="179994" indent="-179994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vi-VN" sz="2400" dirty="0">
                <a:latin typeface="UTM Avo" panose="02040603050506020204" pitchFamily="18"/>
              </a:rPr>
              <a:t>Xác định vị trí việc làm trong tương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lai</a:t>
            </a:r>
            <a:r>
              <a:rPr lang="en-US" sz="2400" dirty="0">
                <a:latin typeface="UTM Avo" panose="02040603050506020204" pitchFamily="18"/>
              </a:rPr>
              <a:t>.</a:t>
            </a:r>
            <a:endParaRPr lang="vi-VN" sz="2400" dirty="0">
              <a:latin typeface="UTM Avo" panose="02040603050506020204" pitchFamily="18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4309FD0-9C11-97C4-5496-48014A403394}"/>
              </a:ext>
            </a:extLst>
          </p:cNvPr>
          <p:cNvGrpSpPr/>
          <p:nvPr/>
        </p:nvGrpSpPr>
        <p:grpSpPr>
          <a:xfrm>
            <a:off x="563946" y="3001678"/>
            <a:ext cx="2862745" cy="4557706"/>
            <a:chOff x="0" y="390766"/>
            <a:chExt cx="8734771" cy="13298069"/>
          </a:xfrm>
        </p:grpSpPr>
        <p:sp>
          <p:nvSpPr>
            <p:cNvPr id="11" name="Freeform 3">
              <a:extLst>
                <a:ext uri="{FF2B5EF4-FFF2-40B4-BE49-F238E27FC236}">
                  <a16:creationId xmlns:a16="http://schemas.microsoft.com/office/drawing/2014/main" id="{3FE745BA-7B15-02A8-F85D-3DBFF47D215C}"/>
                </a:ext>
              </a:extLst>
            </p:cNvPr>
            <p:cNvSpPr/>
            <p:nvPr/>
          </p:nvSpPr>
          <p:spPr>
            <a:xfrm>
              <a:off x="5151157" y="390766"/>
              <a:ext cx="3583614" cy="11026504"/>
            </a:xfrm>
            <a:custGeom>
              <a:avLst/>
              <a:gdLst/>
              <a:ahLst/>
              <a:cxnLst/>
              <a:rect l="l" t="t" r="r" b="b"/>
              <a:pathLst>
                <a:path w="3583614" h="11026504">
                  <a:moveTo>
                    <a:pt x="0" y="0"/>
                  </a:moveTo>
                  <a:lnTo>
                    <a:pt x="3583613" y="0"/>
                  </a:lnTo>
                  <a:lnTo>
                    <a:pt x="3583613" y="11026504"/>
                  </a:lnTo>
                  <a:lnTo>
                    <a:pt x="0" y="110265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46F2954B-D62D-DEC8-1C99-01EE22FD8471}"/>
                </a:ext>
              </a:extLst>
            </p:cNvPr>
            <p:cNvSpPr/>
            <p:nvPr/>
          </p:nvSpPr>
          <p:spPr>
            <a:xfrm>
              <a:off x="1866675" y="390766"/>
              <a:ext cx="3867204" cy="10893533"/>
            </a:xfrm>
            <a:custGeom>
              <a:avLst/>
              <a:gdLst/>
              <a:ahLst/>
              <a:cxnLst/>
              <a:rect l="l" t="t" r="r" b="b"/>
              <a:pathLst>
                <a:path w="3867204" h="10893533">
                  <a:moveTo>
                    <a:pt x="0" y="0"/>
                  </a:moveTo>
                  <a:lnTo>
                    <a:pt x="3867204" y="0"/>
                  </a:lnTo>
                  <a:lnTo>
                    <a:pt x="3867204" y="10893534"/>
                  </a:lnTo>
                  <a:lnTo>
                    <a:pt x="0" y="108935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CE928672-BAE6-BEC2-D0F2-C498DBB3E9BE}"/>
                </a:ext>
              </a:extLst>
            </p:cNvPr>
            <p:cNvSpPr/>
            <p:nvPr/>
          </p:nvSpPr>
          <p:spPr>
            <a:xfrm>
              <a:off x="0" y="1028700"/>
              <a:ext cx="2946134" cy="10616698"/>
            </a:xfrm>
            <a:custGeom>
              <a:avLst/>
              <a:gdLst/>
              <a:ahLst/>
              <a:cxnLst/>
              <a:rect l="l" t="t" r="r" b="b"/>
              <a:pathLst>
                <a:path w="2946134" h="10616698">
                  <a:moveTo>
                    <a:pt x="0" y="0"/>
                  </a:moveTo>
                  <a:lnTo>
                    <a:pt x="2946134" y="0"/>
                  </a:lnTo>
                  <a:lnTo>
                    <a:pt x="2946134" y="10616698"/>
                  </a:lnTo>
                  <a:lnTo>
                    <a:pt x="0" y="10616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99E83F68-A8D8-4C30-41EE-2A8F06462644}"/>
                </a:ext>
              </a:extLst>
            </p:cNvPr>
            <p:cNvSpPr/>
            <p:nvPr/>
          </p:nvSpPr>
          <p:spPr>
            <a:xfrm>
              <a:off x="2946134" y="1526818"/>
              <a:ext cx="4410046" cy="11025114"/>
            </a:xfrm>
            <a:custGeom>
              <a:avLst/>
              <a:gdLst/>
              <a:ahLst/>
              <a:cxnLst/>
              <a:rect l="l" t="t" r="r" b="b"/>
              <a:pathLst>
                <a:path w="4410046" h="11025114">
                  <a:moveTo>
                    <a:pt x="0" y="0"/>
                  </a:moveTo>
                  <a:lnTo>
                    <a:pt x="4410045" y="0"/>
                  </a:lnTo>
                  <a:lnTo>
                    <a:pt x="4410045" y="11025114"/>
                  </a:lnTo>
                  <a:lnTo>
                    <a:pt x="0" y="110251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6670B1D6-DD0C-E98F-4CBC-74131614930E}"/>
                </a:ext>
              </a:extLst>
            </p:cNvPr>
            <p:cNvSpPr/>
            <p:nvPr/>
          </p:nvSpPr>
          <p:spPr>
            <a:xfrm>
              <a:off x="1646698" y="2448166"/>
              <a:ext cx="3259794" cy="11240669"/>
            </a:xfrm>
            <a:custGeom>
              <a:avLst/>
              <a:gdLst/>
              <a:ahLst/>
              <a:cxnLst/>
              <a:rect l="l" t="t" r="r" b="b"/>
              <a:pathLst>
                <a:path w="3259794" h="11240669">
                  <a:moveTo>
                    <a:pt x="0" y="0"/>
                  </a:moveTo>
                  <a:lnTo>
                    <a:pt x="3259794" y="0"/>
                  </a:lnTo>
                  <a:lnTo>
                    <a:pt x="3259794" y="11240670"/>
                  </a:lnTo>
                  <a:lnTo>
                    <a:pt x="0" y="112406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626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485951E-DCCA-A215-5361-41C4A069F1E9}"/>
              </a:ext>
            </a:extLst>
          </p:cNvPr>
          <p:cNvSpPr txBox="1"/>
          <p:nvPr/>
        </p:nvSpPr>
        <p:spPr>
          <a:xfrm>
            <a:off x="1078826" y="1601504"/>
            <a:ext cx="10034348" cy="1047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fr-FR" sz="2205" b="1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8. </a:t>
            </a:r>
            <a:r>
              <a:rPr lang="fr-FR" sz="2205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Hãy</a:t>
            </a:r>
            <a:r>
              <a:rPr lang="fr-FR" sz="2205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5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nêu</a:t>
            </a:r>
            <a:r>
              <a:rPr lang="fr-FR" sz="2205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5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yêu</a:t>
            </a:r>
            <a:r>
              <a:rPr lang="fr-FR" sz="2205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5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cầu</a:t>
            </a:r>
            <a:r>
              <a:rPr lang="fr-FR" sz="2205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5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fr-FR" sz="2205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5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thị</a:t>
            </a:r>
            <a:r>
              <a:rPr lang="fr-FR" sz="2205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5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trường</a:t>
            </a:r>
            <a:r>
              <a:rPr lang="fr-FR" sz="2205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lao </a:t>
            </a:r>
            <a:r>
              <a:rPr lang="fr-FR" sz="2205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fr-FR" sz="2205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5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đối</a:t>
            </a:r>
            <a:r>
              <a:rPr lang="fr-FR" sz="2205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5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fr-FR" sz="2205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5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nghề</a:t>
            </a:r>
            <a:r>
              <a:rPr lang="fr-FR" sz="2205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5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fr-FR" sz="2205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5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lĩnh</a:t>
            </a:r>
            <a:r>
              <a:rPr lang="fr-FR" sz="2205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5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vực</a:t>
            </a:r>
            <a:r>
              <a:rPr lang="fr-FR" sz="2205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5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kĩ</a:t>
            </a:r>
            <a:r>
              <a:rPr lang="fr-FR" sz="2205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5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thuật</a:t>
            </a:r>
            <a:r>
              <a:rPr lang="fr-FR" sz="2205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205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fr-FR" sz="2205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05" i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nghệ</a:t>
            </a:r>
            <a:r>
              <a:rPr lang="fr-FR" sz="2205" i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205" i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2FFE39-DB54-D71E-693D-1823625F81FA}"/>
              </a:ext>
            </a:extLst>
          </p:cNvPr>
          <p:cNvSpPr txBox="1"/>
          <p:nvPr/>
        </p:nvSpPr>
        <p:spPr>
          <a:xfrm>
            <a:off x="344371" y="2939774"/>
            <a:ext cx="6749881" cy="290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7990" indent="-28799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079" b="1" dirty="0">
                <a:latin typeface="UTM Avo" panose="02040603050506020204" pitchFamily="18"/>
              </a:rPr>
              <a:t>Đối với kĩ sư:</a:t>
            </a:r>
          </a:p>
          <a:p>
            <a:pPr marL="575981" lvl="1" indent="-28799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079" dirty="0">
                <a:latin typeface="UTM Avo" panose="02040603050506020204" pitchFamily="18"/>
              </a:rPr>
              <a:t>Có trình độ.</a:t>
            </a:r>
          </a:p>
          <a:p>
            <a:pPr marL="575981" lvl="1" indent="-28799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079" dirty="0">
                <a:latin typeface="UTM Avo" panose="02040603050506020204" pitchFamily="18"/>
              </a:rPr>
              <a:t>Thông thạo ngoại ngữ</a:t>
            </a:r>
            <a:r>
              <a:rPr lang="en-US" sz="2079" dirty="0">
                <a:latin typeface="UTM Avo" panose="02040603050506020204" pitchFamily="18"/>
              </a:rPr>
              <a:t>.</a:t>
            </a:r>
          </a:p>
          <a:p>
            <a:pPr marL="575981" lvl="1" indent="-28799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079" dirty="0">
                <a:latin typeface="UTM Avo" panose="02040603050506020204" pitchFamily="18"/>
              </a:rPr>
              <a:t>Sử dụng thành thạo các phần</a:t>
            </a:r>
            <a:r>
              <a:rPr lang="en-US" sz="2079" dirty="0">
                <a:latin typeface="UTM Avo" panose="02040603050506020204" pitchFamily="18"/>
              </a:rPr>
              <a:t>.</a:t>
            </a:r>
            <a:endParaRPr lang="vi-VN" sz="2079" dirty="0">
              <a:latin typeface="UTM Avo" panose="02040603050506020204" pitchFamily="18"/>
            </a:endParaRPr>
          </a:p>
          <a:p>
            <a:pPr marL="575981" lvl="1" indent="-28799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079" dirty="0">
                <a:latin typeface="UTM Avo" panose="02040603050506020204" pitchFamily="18"/>
              </a:rPr>
              <a:t>Làm việc tích cực, năng động, sáng tạo.</a:t>
            </a:r>
          </a:p>
          <a:p>
            <a:pPr marL="575981" lvl="1" indent="-28799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vi-VN" sz="2079" dirty="0">
                <a:latin typeface="UTM Avo" panose="02040603050506020204" pitchFamily="18"/>
              </a:rPr>
              <a:t>Có khả năng độc lập và làm việc theo nhóm.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B8572A-3FBA-9FB6-1AB1-97243AB50D14}"/>
              </a:ext>
            </a:extLst>
          </p:cNvPr>
          <p:cNvSpPr txBox="1"/>
          <p:nvPr/>
        </p:nvSpPr>
        <p:spPr>
          <a:xfrm>
            <a:off x="6937085" y="2939774"/>
            <a:ext cx="4491112" cy="2424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7990" indent="-28799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079" b="1" dirty="0" err="1">
                <a:latin typeface="UTM Avo" panose="02040603050506020204" pitchFamily="18"/>
                <a:cs typeface="Arial" panose="020B0604020202020204" pitchFamily="34" charset="0"/>
              </a:rPr>
              <a:t>Đối</a:t>
            </a:r>
            <a:r>
              <a:rPr lang="en-US" sz="2079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79" b="1" dirty="0" err="1"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079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79" b="1" dirty="0" err="1"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079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79" b="1" dirty="0" err="1">
                <a:latin typeface="UTM Avo" panose="02040603050506020204" pitchFamily="18"/>
                <a:cs typeface="Arial" panose="020B0604020202020204" pitchFamily="34" charset="0"/>
              </a:rPr>
              <a:t>nhân</a:t>
            </a:r>
            <a:r>
              <a:rPr lang="en-US" sz="2079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79" b="1" dirty="0" err="1">
                <a:latin typeface="UTM Avo" panose="02040603050506020204" pitchFamily="18"/>
                <a:cs typeface="Arial" panose="020B0604020202020204" pitchFamily="34" charset="0"/>
              </a:rPr>
              <a:t>kĩ</a:t>
            </a:r>
            <a:r>
              <a:rPr lang="en-US" sz="2079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79" b="1" dirty="0" err="1"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r>
              <a:rPr lang="en-US" sz="2079" b="1" dirty="0"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  <a:p>
            <a:pPr marL="575981" lvl="1" indent="-28799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79" dirty="0" err="1"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079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79" dirty="0" err="1">
                <a:latin typeface="UTM Avo" panose="02040603050506020204" pitchFamily="18"/>
                <a:cs typeface="Arial" panose="020B0604020202020204" pitchFamily="34" charset="0"/>
              </a:rPr>
              <a:t>kĩ</a:t>
            </a:r>
            <a:r>
              <a:rPr lang="en-US" sz="2079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79" dirty="0" err="1"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079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79" dirty="0" err="1"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079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79" dirty="0" err="1"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r>
              <a:rPr lang="en-US" sz="2079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79" dirty="0" err="1">
                <a:latin typeface="UTM Avo" panose="02040603050506020204" pitchFamily="18"/>
                <a:cs typeface="Arial" panose="020B0604020202020204" pitchFamily="34" charset="0"/>
              </a:rPr>
              <a:t>nghề</a:t>
            </a:r>
            <a:r>
              <a:rPr lang="en-US" sz="2079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79" dirty="0" err="1">
                <a:latin typeface="UTM Avo" panose="02040603050506020204" pitchFamily="18"/>
                <a:cs typeface="Arial" panose="020B0604020202020204" pitchFamily="34" charset="0"/>
              </a:rPr>
              <a:t>vững</a:t>
            </a:r>
            <a:r>
              <a:rPr lang="en-US" sz="2079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79" dirty="0" err="1">
                <a:latin typeface="UTM Avo" panose="02040603050506020204" pitchFamily="18"/>
                <a:cs typeface="Arial" panose="020B0604020202020204" pitchFamily="34" charset="0"/>
              </a:rPr>
              <a:t>vàng</a:t>
            </a:r>
            <a:r>
              <a:rPr lang="en-US" sz="2079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575981" lvl="1" indent="-28799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079" dirty="0" err="1"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079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79" dirty="0" err="1">
                <a:latin typeface="UTM Avo" panose="02040603050506020204" pitchFamily="18"/>
                <a:cs typeface="Arial" panose="020B0604020202020204" pitchFamily="34" charset="0"/>
              </a:rPr>
              <a:t>khả</a:t>
            </a:r>
            <a:r>
              <a:rPr lang="en-US" sz="2079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79" dirty="0" err="1"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079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79" dirty="0" err="1"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079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79" dirty="0" err="1"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079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79" dirty="0" err="1">
                <a:latin typeface="UTM Avo" panose="02040603050506020204" pitchFamily="18"/>
                <a:cs typeface="Arial" panose="020B0604020202020204" pitchFamily="34" charset="0"/>
              </a:rPr>
              <a:t>độc</a:t>
            </a:r>
            <a:r>
              <a:rPr lang="en-US" sz="2079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79" dirty="0" err="1">
                <a:latin typeface="UTM Avo" panose="02040603050506020204" pitchFamily="18"/>
                <a:cs typeface="Arial" panose="020B0604020202020204" pitchFamily="34" charset="0"/>
              </a:rPr>
              <a:t>lập</a:t>
            </a:r>
            <a:r>
              <a:rPr lang="en-US" sz="2079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79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079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79" dirty="0" err="1"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079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79" dirty="0" err="1">
                <a:latin typeface="UTM Avo" panose="02040603050506020204" pitchFamily="18"/>
                <a:cs typeface="Arial" panose="020B0604020202020204" pitchFamily="34" charset="0"/>
              </a:rPr>
              <a:t>việc</a:t>
            </a:r>
            <a:r>
              <a:rPr lang="en-US" sz="2079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79" dirty="0" err="1"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079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79" dirty="0" err="1">
                <a:latin typeface="UTM Avo" panose="02040603050506020204" pitchFamily="18"/>
                <a:cs typeface="Arial" panose="020B0604020202020204" pitchFamily="34" charset="0"/>
              </a:rPr>
              <a:t>nhóm</a:t>
            </a:r>
            <a:r>
              <a:rPr lang="en-US" sz="2079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32D0A4E-DA57-5B0E-EDC3-C84A15F30EAC}"/>
              </a:ext>
            </a:extLst>
          </p:cNvPr>
          <p:cNvCxnSpPr>
            <a:cxnSpLocks/>
          </p:cNvCxnSpPr>
          <p:nvPr/>
        </p:nvCxnSpPr>
        <p:spPr>
          <a:xfrm>
            <a:off x="6416888" y="2897334"/>
            <a:ext cx="773052" cy="2937386"/>
          </a:xfrm>
          <a:prstGeom prst="line">
            <a:avLst/>
          </a:prstGeom>
          <a:ln w="2857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892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1D8B037-FF24-8B47-5F95-32A3E3C02C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238682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049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2B94F0A9-800C-394E-D564-EE47880551A5}"/>
              </a:ext>
            </a:extLst>
          </p:cNvPr>
          <p:cNvGrpSpPr/>
          <p:nvPr/>
        </p:nvGrpSpPr>
        <p:grpSpPr>
          <a:xfrm>
            <a:off x="694680" y="2210499"/>
            <a:ext cx="3511690" cy="2439976"/>
            <a:chOff x="532065" y="2100245"/>
            <a:chExt cx="3511690" cy="2439976"/>
          </a:xfrm>
        </p:grpSpPr>
        <p:pic>
          <p:nvPicPr>
            <p:cNvPr id="2" name="Picture 5">
              <a:extLst>
                <a:ext uri="{FF2B5EF4-FFF2-40B4-BE49-F238E27FC236}">
                  <a16:creationId xmlns:a16="http://schemas.microsoft.com/office/drawing/2014/main" id="{2B0F37E5-4476-BF29-9BBE-C3F91BE8F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t="6631" r="5803"/>
            <a:stretch>
              <a:fillRect/>
            </a:stretch>
          </p:blipFill>
          <p:spPr>
            <a:xfrm rot="5400000">
              <a:off x="1176689" y="1871674"/>
              <a:ext cx="2222442" cy="3114652"/>
            </a:xfrm>
            <a:prstGeom prst="rect">
              <a:avLst/>
            </a:prstGeom>
          </p:spPr>
        </p:pic>
        <p:pic>
          <p:nvPicPr>
            <p:cNvPr id="5" name="Picture 8">
              <a:extLst>
                <a:ext uri="{FF2B5EF4-FFF2-40B4-BE49-F238E27FC236}">
                  <a16:creationId xmlns:a16="http://schemas.microsoft.com/office/drawing/2014/main" id="{991865F4-9CD2-2C16-3763-283A54A2FCD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1778229" y="2100245"/>
              <a:ext cx="1019362" cy="435067"/>
            </a:xfrm>
            <a:prstGeom prst="rect">
              <a:avLst/>
            </a:prstGeom>
          </p:spPr>
        </p:pic>
        <p:sp>
          <p:nvSpPr>
            <p:cNvPr id="8" name="TextBox 14">
              <a:extLst>
                <a:ext uri="{FF2B5EF4-FFF2-40B4-BE49-F238E27FC236}">
                  <a16:creationId xmlns:a16="http://schemas.microsoft.com/office/drawing/2014/main" id="{EF1A3D66-CE07-2C14-A026-C08DF964E361}"/>
                </a:ext>
              </a:extLst>
            </p:cNvPr>
            <p:cNvSpPr txBox="1"/>
            <p:nvPr/>
          </p:nvSpPr>
          <p:spPr>
            <a:xfrm>
              <a:off x="532065" y="2724506"/>
              <a:ext cx="3511690" cy="1293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7990" indent="-287990" algn="ctr">
                <a:lnSpc>
                  <a:spcPct val="150000"/>
                </a:lnSpc>
              </a:pPr>
              <a:r>
                <a:rPr lang="en-US" sz="2800" dirty="0" err="1">
                  <a:latin typeface="UTM Avo" panose="02040603050506020204" pitchFamily="18"/>
                  <a:cs typeface="Arial" panose="020B0604020202020204" pitchFamily="34" charset="0"/>
                </a:rPr>
                <a:t>Ôn</a:t>
              </a:r>
              <a:r>
                <a:rPr lang="en-US" sz="28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/>
                  <a:cs typeface="Arial" panose="020B0604020202020204" pitchFamily="34" charset="0"/>
                </a:rPr>
                <a:t>tập</a:t>
              </a:r>
              <a:r>
                <a:rPr lang="en-US" sz="28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/>
                  <a:cs typeface="Arial" panose="020B0604020202020204" pitchFamily="34" charset="0"/>
                </a:rPr>
                <a:t>kiến</a:t>
              </a:r>
              <a:r>
                <a:rPr lang="en-US" sz="28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/>
                  <a:cs typeface="Arial" panose="020B0604020202020204" pitchFamily="34" charset="0"/>
                </a:rPr>
                <a:t>thức</a:t>
              </a:r>
              <a:r>
                <a:rPr lang="en-US" sz="28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/>
                  <a:cs typeface="Arial" panose="020B0604020202020204" pitchFamily="34" charset="0"/>
                </a:rPr>
                <a:t>đã</a:t>
              </a:r>
              <a:r>
                <a:rPr lang="en-US" sz="28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/>
                  <a:cs typeface="Arial" panose="020B0604020202020204" pitchFamily="34" charset="0"/>
                </a:rPr>
                <a:t>học</a:t>
              </a:r>
              <a:endParaRPr lang="en-US" sz="28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7BF9C8D-772B-780C-045D-B4E5B9D9E882}"/>
              </a:ext>
            </a:extLst>
          </p:cNvPr>
          <p:cNvGrpSpPr/>
          <p:nvPr/>
        </p:nvGrpSpPr>
        <p:grpSpPr>
          <a:xfrm>
            <a:off x="4536638" y="2257736"/>
            <a:ext cx="3114652" cy="2392739"/>
            <a:chOff x="4382305" y="2089737"/>
            <a:chExt cx="3114652" cy="2392739"/>
          </a:xfrm>
        </p:grpSpPr>
        <p:pic>
          <p:nvPicPr>
            <p:cNvPr id="3" name="Picture 6">
              <a:extLst>
                <a:ext uri="{FF2B5EF4-FFF2-40B4-BE49-F238E27FC236}">
                  <a16:creationId xmlns:a16="http://schemas.microsoft.com/office/drawing/2014/main" id="{0A41B32E-64EA-1C55-AA6C-D1EEB71D16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t="6631" r="5803"/>
            <a:stretch>
              <a:fillRect/>
            </a:stretch>
          </p:blipFill>
          <p:spPr>
            <a:xfrm rot="5400000">
              <a:off x="4828410" y="1813929"/>
              <a:ext cx="2222442" cy="3114652"/>
            </a:xfrm>
            <a:prstGeom prst="rect">
              <a:avLst/>
            </a:prstGeom>
          </p:spPr>
        </p:pic>
        <p:pic>
          <p:nvPicPr>
            <p:cNvPr id="7" name="Picture 10">
              <a:extLst>
                <a:ext uri="{FF2B5EF4-FFF2-40B4-BE49-F238E27FC236}">
                  <a16:creationId xmlns:a16="http://schemas.microsoft.com/office/drawing/2014/main" id="{32BFDE3A-0595-FBE8-E58B-86EBD58E8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>
              <a:off x="5486814" y="2089737"/>
              <a:ext cx="905633" cy="387571"/>
            </a:xfrm>
            <a:prstGeom prst="rect">
              <a:avLst/>
            </a:prstGeom>
          </p:spPr>
        </p:pic>
        <p:sp>
          <p:nvSpPr>
            <p:cNvPr id="9" name="TextBox 15">
              <a:extLst>
                <a:ext uri="{FF2B5EF4-FFF2-40B4-BE49-F238E27FC236}">
                  <a16:creationId xmlns:a16="http://schemas.microsoft.com/office/drawing/2014/main" id="{52A28FB6-7667-3276-18A6-23A8A0605D03}"/>
                </a:ext>
              </a:extLst>
            </p:cNvPr>
            <p:cNvSpPr txBox="1"/>
            <p:nvPr/>
          </p:nvSpPr>
          <p:spPr>
            <a:xfrm>
              <a:off x="4721601" y="2724506"/>
              <a:ext cx="2531747" cy="1293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7990" indent="-287990" algn="ctr">
                <a:lnSpc>
                  <a:spcPct val="150000"/>
                </a:lnSpc>
              </a:pPr>
              <a:r>
                <a:rPr lang="en-US" sz="2800" dirty="0" err="1">
                  <a:latin typeface="UTM Avo" panose="02040603050506020204" pitchFamily="18"/>
                  <a:cs typeface="Arial" panose="020B0604020202020204" pitchFamily="34" charset="0"/>
                </a:rPr>
                <a:t>Hoàn</a:t>
              </a:r>
              <a:r>
                <a:rPr lang="en-US" sz="28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/>
                  <a:cs typeface="Arial" panose="020B0604020202020204" pitchFamily="34" charset="0"/>
                </a:rPr>
                <a:t>thành</a:t>
              </a:r>
              <a:r>
                <a:rPr lang="en-US" sz="28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</a:p>
            <a:p>
              <a:pPr marL="287990" indent="-287990" algn="ctr">
                <a:lnSpc>
                  <a:spcPct val="150000"/>
                </a:lnSpc>
              </a:pPr>
              <a:r>
                <a:rPr lang="en-US" sz="2800" dirty="0" err="1">
                  <a:latin typeface="UTM Avo" panose="02040603050506020204" pitchFamily="18"/>
                  <a:cs typeface="Arial" panose="020B0604020202020204" pitchFamily="34" charset="0"/>
                </a:rPr>
                <a:t>bài</a:t>
              </a:r>
              <a:r>
                <a:rPr lang="en-US" sz="28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/>
                  <a:cs typeface="Arial" panose="020B0604020202020204" pitchFamily="34" charset="0"/>
                </a:rPr>
                <a:t>tập</a:t>
              </a:r>
              <a:endParaRPr lang="en-US" sz="28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DE5A58D-E47D-E826-978C-F08BF3D4B7BA}"/>
              </a:ext>
            </a:extLst>
          </p:cNvPr>
          <p:cNvGrpSpPr/>
          <p:nvPr/>
        </p:nvGrpSpPr>
        <p:grpSpPr>
          <a:xfrm>
            <a:off x="8180076" y="2287812"/>
            <a:ext cx="3114651" cy="2362665"/>
            <a:chOff x="7937118" y="2095084"/>
            <a:chExt cx="3114651" cy="2362665"/>
          </a:xfrm>
        </p:grpSpPr>
        <p:pic>
          <p:nvPicPr>
            <p:cNvPr id="4" name="Picture 7">
              <a:extLst>
                <a:ext uri="{FF2B5EF4-FFF2-40B4-BE49-F238E27FC236}">
                  <a16:creationId xmlns:a16="http://schemas.microsoft.com/office/drawing/2014/main" id="{F837D35D-1D0D-17B7-9775-DD6D3E6BA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 t="6631" r="5803"/>
            <a:stretch>
              <a:fillRect/>
            </a:stretch>
          </p:blipFill>
          <p:spPr>
            <a:xfrm rot="5400000">
              <a:off x="8383222" y="1789202"/>
              <a:ext cx="2222443" cy="3114651"/>
            </a:xfrm>
            <a:prstGeom prst="rect">
              <a:avLst/>
            </a:prstGeom>
          </p:spPr>
        </p:pic>
        <p:pic>
          <p:nvPicPr>
            <p:cNvPr id="6" name="Picture 9">
              <a:extLst>
                <a:ext uri="{FF2B5EF4-FFF2-40B4-BE49-F238E27FC236}">
                  <a16:creationId xmlns:a16="http://schemas.microsoft.com/office/drawing/2014/main" id="{E3E9E25A-B46E-9A95-8175-A0F25917B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8984762" y="2095084"/>
              <a:ext cx="1019362" cy="301165"/>
            </a:xfrm>
            <a:prstGeom prst="rect">
              <a:avLst/>
            </a:prstGeom>
          </p:spPr>
        </p:pic>
        <p:sp>
          <p:nvSpPr>
            <p:cNvPr id="10" name="TextBox 16">
              <a:extLst>
                <a:ext uri="{FF2B5EF4-FFF2-40B4-BE49-F238E27FC236}">
                  <a16:creationId xmlns:a16="http://schemas.microsoft.com/office/drawing/2014/main" id="{2883621F-DE21-5FE9-A0E3-72621989FBA3}"/>
                </a:ext>
              </a:extLst>
            </p:cNvPr>
            <p:cNvSpPr txBox="1"/>
            <p:nvPr/>
          </p:nvSpPr>
          <p:spPr>
            <a:xfrm>
              <a:off x="8053318" y="2712901"/>
              <a:ext cx="2882249" cy="1305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7990" indent="-287990" algn="ctr">
                <a:lnSpc>
                  <a:spcPct val="150000"/>
                </a:lnSpc>
              </a:pPr>
              <a:r>
                <a:rPr lang="en-US" sz="2800" dirty="0" err="1">
                  <a:latin typeface="UTM Avo" panose="02040603050506020204" pitchFamily="18"/>
                  <a:cs typeface="Arial" panose="020B0604020202020204" pitchFamily="34" charset="0"/>
                </a:rPr>
                <a:t>Đọc</a:t>
              </a:r>
              <a:r>
                <a:rPr lang="en-US" sz="28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/>
                  <a:cs typeface="Arial" panose="020B0604020202020204" pitchFamily="34" charset="0"/>
                </a:rPr>
                <a:t>trước</a:t>
              </a:r>
              <a:r>
                <a:rPr lang="en-US" sz="28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</a:p>
            <a:p>
              <a:pPr marL="287990" indent="-287990" algn="ctr">
                <a:lnSpc>
                  <a:spcPct val="150000"/>
                </a:lnSpc>
              </a:pPr>
              <a:r>
                <a:rPr lang="en-US" sz="2800" dirty="0" err="1">
                  <a:latin typeface="UTM Avo" panose="02040603050506020204" pitchFamily="18"/>
                  <a:cs typeface="Arial" panose="020B0604020202020204" pitchFamily="34" charset="0"/>
                </a:rPr>
                <a:t>chủ</a:t>
              </a:r>
              <a:r>
                <a:rPr lang="en-US" sz="28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latin typeface="UTM Avo" panose="02040603050506020204" pitchFamily="18"/>
                  <a:cs typeface="Arial" panose="020B0604020202020204" pitchFamily="34" charset="0"/>
                </a:rPr>
                <a:t>đề</a:t>
              </a:r>
              <a:r>
                <a:rPr lang="en-US" sz="2800" dirty="0">
                  <a:latin typeface="UTM Avo" panose="02040603050506020204" pitchFamily="18"/>
                  <a:cs typeface="Arial" panose="020B0604020202020204" pitchFamily="34" charset="0"/>
                </a:rPr>
                <a:t>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527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1"/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21"/>
          <p:cNvSpPr txBox="1"/>
          <p:nvPr/>
        </p:nvSpPr>
        <p:spPr>
          <a:xfrm>
            <a:off x="462105" y="912740"/>
            <a:ext cx="1136708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Like fanpage Hoc10 - Học 1 biết 10 để nhận thêm nhiều tài liệu giảng dạy</a:t>
            </a:r>
            <a:endParaRPr>
              <a:latin typeface="UTM Avo" panose="02040603050506020204" pitchFamily="18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theo đường link:  </a:t>
            </a:r>
            <a:endParaRPr>
              <a:latin typeface="UTM Avo" panose="02040603050506020204" pitchFamily="18"/>
            </a:endParaRPr>
          </a:p>
        </p:txBody>
      </p:sp>
      <p:sp>
        <p:nvSpPr>
          <p:cNvPr id="371" name="Google Shape;371;p2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43C0C"/>
                </a:solidFill>
                <a:latin typeface="UTM Avo" panose="02040603050506020204" pitchFamily="18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lang="en-US" sz="2400" b="1" i="0" u="sng" strike="noStrike" cap="none" dirty="0">
              <a:solidFill>
                <a:srgbClr val="843C0C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2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Hoặc truy cập qua QR code</a:t>
            </a:r>
            <a:endParaRPr>
              <a:latin typeface="UTM Avo" panose="02040603050506020204" pitchFamily="18"/>
            </a:endParaRPr>
          </a:p>
        </p:txBody>
      </p:sp>
      <p:pic>
        <p:nvPicPr>
          <p:cNvPr id="374" name="Google Shape;374;p2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</TotalTime>
  <Words>634</Words>
  <Application>Microsoft Office PowerPoint</Application>
  <PresentationFormat>Widescreen</PresentationFormat>
  <Paragraphs>56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Calibri Light</vt:lpstr>
      <vt:lpstr>Aptos</vt:lpstr>
      <vt:lpstr>Arial</vt:lpstr>
      <vt:lpstr>Wingdings</vt:lpstr>
      <vt:lpstr>Calibri</vt:lpstr>
      <vt:lpstr>UTM Avo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Huy Nguyễn</cp:lastModifiedBy>
  <cp:revision>15</cp:revision>
  <dcterms:created xsi:type="dcterms:W3CDTF">2024-05-07T08:46:24Z</dcterms:created>
  <dcterms:modified xsi:type="dcterms:W3CDTF">2024-06-20T10:44:55Z</dcterms:modified>
</cp:coreProperties>
</file>