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52"/>
  </p:notesMasterIdLst>
  <p:sldIdLst>
    <p:sldId id="277" r:id="rId2"/>
    <p:sldId id="256" r:id="rId3"/>
    <p:sldId id="261" r:id="rId4"/>
    <p:sldId id="257" r:id="rId5"/>
    <p:sldId id="278" r:id="rId6"/>
    <p:sldId id="267" r:id="rId7"/>
    <p:sldId id="279" r:id="rId8"/>
    <p:sldId id="280" r:id="rId9"/>
    <p:sldId id="281" r:id="rId10"/>
    <p:sldId id="282" r:id="rId11"/>
    <p:sldId id="315"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307" r:id="rId36"/>
    <p:sldId id="308" r:id="rId37"/>
    <p:sldId id="258" r:id="rId38"/>
    <p:sldId id="268" r:id="rId39"/>
    <p:sldId id="318" r:id="rId40"/>
    <p:sldId id="321" r:id="rId41"/>
    <p:sldId id="319" r:id="rId42"/>
    <p:sldId id="322" r:id="rId43"/>
    <p:sldId id="320" r:id="rId44"/>
    <p:sldId id="323" r:id="rId45"/>
    <p:sldId id="259" r:id="rId46"/>
    <p:sldId id="269" r:id="rId47"/>
    <p:sldId id="260" r:id="rId48"/>
    <p:sldId id="270" r:id="rId49"/>
    <p:sldId id="313" r:id="rId50"/>
    <p:sldId id="276" r:id="rId51"/>
  </p:sldIdLst>
  <p:sldSz cx="12192000" cy="6858000"/>
  <p:notesSz cx="6858000" cy="9144000"/>
  <p:embeddedFontLst>
    <p:embeddedFont>
      <p:font typeface="Cambria Math" panose="02040503050406030204" pitchFamily="18" charset="0"/>
      <p:regular r:id="rId53"/>
    </p:embeddedFont>
    <p:embeddedFont>
      <p:font typeface="UTM Avo" panose="02040603050506020204" pitchFamily="18" charset="0"/>
      <p:regular r:id="rId54"/>
      <p:bold r:id="rId55"/>
      <p:italic r:id="rId56"/>
      <p:boldItalic r:id="rId57"/>
    </p:embeddedFont>
  </p:embeddedFontLst>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62"/>
    <p:restoredTop sz="94625"/>
  </p:normalViewPr>
  <p:slideViewPr>
    <p:cSldViewPr snapToGrid="0">
      <p:cViewPr varScale="1">
        <p:scale>
          <a:sx n="102" d="100"/>
          <a:sy n="102" d="100"/>
        </p:scale>
        <p:origin x="108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a:t>
            </a:fld>
            <a:endParaRPr lang="en-US"/>
          </a:p>
        </p:txBody>
      </p:sp>
    </p:spTree>
    <p:extLst>
      <p:ext uri="{BB962C8B-B14F-4D97-AF65-F5344CB8AC3E}">
        <p14:creationId xmlns:p14="http://schemas.microsoft.com/office/powerpoint/2010/main" val="84697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ED21D6-AF32-4991-B6F5-D4309C4AD5C1}" type="slidenum">
              <a:rPr lang="en-US" smtClean="0"/>
              <a:t>6</a:t>
            </a:fld>
            <a:endParaRPr lang="en-US"/>
          </a:p>
        </p:txBody>
      </p:sp>
    </p:spTree>
    <p:extLst>
      <p:ext uri="{BB962C8B-B14F-4D97-AF65-F5344CB8AC3E}">
        <p14:creationId xmlns:p14="http://schemas.microsoft.com/office/powerpoint/2010/main" val="15989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ED21D6-AF32-4991-B6F5-D4309C4AD5C1}" type="slidenum">
              <a:rPr lang="en-US" smtClean="0"/>
              <a:t>8</a:t>
            </a:fld>
            <a:endParaRPr lang="en-US"/>
          </a:p>
        </p:txBody>
      </p:sp>
    </p:spTree>
    <p:extLst>
      <p:ext uri="{BB962C8B-B14F-4D97-AF65-F5344CB8AC3E}">
        <p14:creationId xmlns:p14="http://schemas.microsoft.com/office/powerpoint/2010/main" val="2413735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14</a:t>
            </a:fld>
            <a:endParaRPr lang="en-US"/>
          </a:p>
        </p:txBody>
      </p:sp>
    </p:spTree>
    <p:extLst>
      <p:ext uri="{BB962C8B-B14F-4D97-AF65-F5344CB8AC3E}">
        <p14:creationId xmlns:p14="http://schemas.microsoft.com/office/powerpoint/2010/main" val="453776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tx1"/>
              </a:solidFill>
            </a:endParaRPr>
          </a:p>
        </p:txBody>
      </p:sp>
      <p:sp>
        <p:nvSpPr>
          <p:cNvPr id="4" name="Slide Number Placeholder 3"/>
          <p:cNvSpPr>
            <a:spLocks noGrp="1"/>
          </p:cNvSpPr>
          <p:nvPr>
            <p:ph type="sldNum" sz="quarter" idx="5"/>
          </p:nvPr>
        </p:nvSpPr>
        <p:spPr/>
        <p:txBody>
          <a:bodyPr/>
          <a:lstStyle/>
          <a:p>
            <a:fld id="{6FED21D6-AF32-4991-B6F5-D4309C4AD5C1}" type="slidenum">
              <a:rPr lang="en-US" smtClean="0"/>
              <a:t>21</a:t>
            </a:fld>
            <a:endParaRPr lang="en-US"/>
          </a:p>
        </p:txBody>
      </p:sp>
    </p:spTree>
    <p:extLst>
      <p:ext uri="{BB962C8B-B14F-4D97-AF65-F5344CB8AC3E}">
        <p14:creationId xmlns:p14="http://schemas.microsoft.com/office/powerpoint/2010/main" val="1437181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ED21D6-AF32-4991-B6F5-D4309C4AD5C1}" type="slidenum">
              <a:rPr lang="en-US" smtClean="0"/>
              <a:t>24</a:t>
            </a:fld>
            <a:endParaRPr lang="en-US"/>
          </a:p>
        </p:txBody>
      </p:sp>
    </p:spTree>
    <p:extLst>
      <p:ext uri="{BB962C8B-B14F-4D97-AF65-F5344CB8AC3E}">
        <p14:creationId xmlns:p14="http://schemas.microsoft.com/office/powerpoint/2010/main" val="2861716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32</a:t>
            </a:fld>
            <a:endParaRPr lang="en-US"/>
          </a:p>
        </p:txBody>
      </p:sp>
    </p:spTree>
    <p:extLst>
      <p:ext uri="{BB962C8B-B14F-4D97-AF65-F5344CB8AC3E}">
        <p14:creationId xmlns:p14="http://schemas.microsoft.com/office/powerpoint/2010/main" val="3357579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Click </a:t>
            </a:r>
            <a:r>
              <a:rPr lang="en-VN" b="1" dirty="0"/>
              <a:t>Bắt đầu </a:t>
            </a:r>
            <a:r>
              <a:rPr lang="en-VN" dirty="0"/>
              <a:t>để chơi game</a:t>
            </a:r>
          </a:p>
        </p:txBody>
      </p:sp>
      <p:sp>
        <p:nvSpPr>
          <p:cNvPr id="4" name="Slide Number Placeholder 3"/>
          <p:cNvSpPr>
            <a:spLocks noGrp="1"/>
          </p:cNvSpPr>
          <p:nvPr>
            <p:ph type="sldNum" sz="quarter" idx="5"/>
          </p:nvPr>
        </p:nvSpPr>
        <p:spPr/>
        <p:txBody>
          <a:bodyPr/>
          <a:lstStyle/>
          <a:p>
            <a:fld id="{6FED21D6-AF32-4991-B6F5-D4309C4AD5C1}" type="slidenum">
              <a:rPr lang="en-US" smtClean="0"/>
              <a:t>38</a:t>
            </a:fld>
            <a:endParaRPr lang="en-US"/>
          </a:p>
        </p:txBody>
      </p:sp>
    </p:spTree>
    <p:extLst>
      <p:ext uri="{BB962C8B-B14F-4D97-AF65-F5344CB8AC3E}">
        <p14:creationId xmlns:p14="http://schemas.microsoft.com/office/powerpoint/2010/main" val="1740091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Click vào </a:t>
            </a:r>
            <a:r>
              <a:rPr lang="vi-VN" b="1" dirty="0"/>
              <a:t>quả chanh </a:t>
            </a:r>
            <a:r>
              <a:rPr lang="vi-VN" dirty="0"/>
              <a:t>để tới câu hỏi</a:t>
            </a:r>
          </a:p>
          <a:p>
            <a:r>
              <a:rPr lang="vi-VN" b="1" dirty="0"/>
              <a:t>Next</a:t>
            </a:r>
            <a:r>
              <a:rPr lang="vi-VN" dirty="0"/>
              <a:t> để sang nội dung tiếp theo</a:t>
            </a:r>
          </a:p>
        </p:txBody>
      </p:sp>
      <p:sp>
        <p:nvSpPr>
          <p:cNvPr id="4" name="Slide Number Placeholder 3"/>
          <p:cNvSpPr>
            <a:spLocks noGrp="1"/>
          </p:cNvSpPr>
          <p:nvPr>
            <p:ph type="sldNum" sz="quarter" idx="5"/>
          </p:nvPr>
        </p:nvSpPr>
        <p:spPr/>
        <p:txBody>
          <a:bodyPr/>
          <a:lstStyle/>
          <a:p>
            <a:fld id="{6FED21D6-AF32-4991-B6F5-D4309C4AD5C1}" type="slidenum">
              <a:rPr lang="en-US" smtClean="0"/>
              <a:t>39</a:t>
            </a:fld>
            <a:endParaRPr lang="en-US"/>
          </a:p>
        </p:txBody>
      </p:sp>
    </p:spTree>
    <p:extLst>
      <p:ext uri="{BB962C8B-B14F-4D97-AF65-F5344CB8AC3E}">
        <p14:creationId xmlns:p14="http://schemas.microsoft.com/office/powerpoint/2010/main" val="2706069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GV click vào ô đáp án để kiểm tra đúng/sai</a:t>
            </a:r>
          </a:p>
          <a:p>
            <a:r>
              <a:rPr lang="en-VN" dirty="0"/>
              <a:t>- Click </a:t>
            </a:r>
            <a:r>
              <a:rPr lang="en-VN" b="1" dirty="0"/>
              <a:t>QUAY VỀ </a:t>
            </a:r>
            <a:r>
              <a:rPr lang="en-VN" dirty="0"/>
              <a:t>để trở lại slide chọn câu hỏi</a:t>
            </a:r>
          </a:p>
        </p:txBody>
      </p:sp>
      <p:sp>
        <p:nvSpPr>
          <p:cNvPr id="4" name="Slide Number Placeholder 3"/>
          <p:cNvSpPr>
            <a:spLocks noGrp="1"/>
          </p:cNvSpPr>
          <p:nvPr>
            <p:ph type="sldNum" sz="quarter" idx="5"/>
          </p:nvPr>
        </p:nvSpPr>
        <p:spPr/>
        <p:txBody>
          <a:bodyPr/>
          <a:lstStyle/>
          <a:p>
            <a:fld id="{6FED21D6-AF32-4991-B6F5-D4309C4AD5C1}" type="slidenum">
              <a:rPr lang="en-US" smtClean="0"/>
              <a:t>40</a:t>
            </a:fld>
            <a:endParaRPr lang="en-US"/>
          </a:p>
        </p:txBody>
      </p:sp>
    </p:spTree>
    <p:extLst>
      <p:ext uri="{BB962C8B-B14F-4D97-AF65-F5344CB8AC3E}">
        <p14:creationId xmlns:p14="http://schemas.microsoft.com/office/powerpoint/2010/main" val="3706148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F964-2A27-3ACF-4CE8-29561837B3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97F0B2D3-2552-50B9-8ACC-450DD07258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9FC4321C-ED1E-E50C-482B-B2C4C1847CBB}"/>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88AB32B2-1F27-F649-3208-19981AC88D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417D49-B9C9-D54E-2C09-2A67B5003883}"/>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29050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E446-270B-3BF8-EE75-9DA70406B953}"/>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5EC1E5E6-981F-6C8B-0300-8752043AC1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5EB87BB6-DB19-00EB-E9E1-A39C6B04FEBD}"/>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02E22875-FE44-3CD2-B398-42C63164F6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ED9AE4-A759-4D61-87F5-DC518D676F83}"/>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79321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C1111-5EC6-3CE3-EF3B-A603D1C21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F1B9357E-8FF8-E9DA-DA29-3018C11E2B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C5B71A-3E03-A4D2-2241-19EE8E1D27C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013318EA-8BBD-EFE1-8234-BF6D6ADD9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4962C-61AF-7B37-B57E-672AD1416A34}"/>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01387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3952-FE60-827C-3885-4A1618E2402C}"/>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2CBF1506-C994-D00A-7EB0-C5B3A9B2B5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9163E7B9-9E8B-ED1F-1BB3-328601CF4C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7A9E9263-5A1C-20DE-0CFD-3C02C8534F2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50E76182-EDF1-23EB-418D-A6C911C686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43AB47-5865-AC22-9F5E-58C3CD4809FA}"/>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35654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56FA7-8DD6-0D42-95A3-8E8CBA4CA257}"/>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0F157FB7-9B28-E01A-CDFD-FB40C2E0CF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655530-B3F8-1C43-ED82-A73688F95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0F48BFBC-1853-4DE4-7D73-7864467417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052684-883C-9BC2-52D8-77ED902D1D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1EAB33A8-4FB4-9716-DB7B-C9A15A2C189A}"/>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8" name="Footer Placeholder 7">
            <a:extLst>
              <a:ext uri="{FF2B5EF4-FFF2-40B4-BE49-F238E27FC236}">
                <a16:creationId xmlns:a16="http://schemas.microsoft.com/office/drawing/2014/main" id="{15128CBE-9F1A-DA83-D99C-E7900305DD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CE4CC5-00E1-652B-D48F-E22FDCE54795}"/>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9414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9931-0E52-A31D-BBF9-482DB416740D}"/>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617D3255-56EF-56ED-076A-D74A8A14520F}"/>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4" name="Footer Placeholder 3">
            <a:extLst>
              <a:ext uri="{FF2B5EF4-FFF2-40B4-BE49-F238E27FC236}">
                <a16:creationId xmlns:a16="http://schemas.microsoft.com/office/drawing/2014/main" id="{D4DBB31B-9F81-3F1D-D20B-E0E3E1D206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ED5719-4A71-34FA-0883-628A133E61CB}"/>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101135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292CE3-2275-418E-AEFE-D5DF2A22F5C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3" name="Footer Placeholder 2">
            <a:extLst>
              <a:ext uri="{FF2B5EF4-FFF2-40B4-BE49-F238E27FC236}">
                <a16:creationId xmlns:a16="http://schemas.microsoft.com/office/drawing/2014/main" id="{271CE214-EC0F-5112-DA48-3371723B3B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E5237B-2C6A-6121-7BD6-3325EB446461}"/>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72703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AB0D-1058-2152-37A7-B333DD2FB1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15069B81-1B36-FA17-2E0C-A63BFF789C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4CAAA7E6-862F-7D34-8C09-D8C521FA8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DA712D-7C44-57C5-6FA1-06BA7E7FB07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493D1515-485A-A42E-1CF7-9197F654E9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211D80-75CC-762D-6196-552CA358E3F2}"/>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01772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0A07-2DC6-6576-AB51-EB98070F02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A19CF32D-04B1-3238-F443-317EB171D9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36D2BB70-020C-702A-C12A-EB29E65397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8A5931-8C02-BCD3-5605-90A1A8C03B0C}"/>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A3B010EA-6B0C-9C48-CD01-A0F546D54C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021084-8A67-F4D4-3561-E4DB7D5E4FB5}"/>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80372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B88E8-26BE-B5F6-00EC-9FAA5058A8AB}"/>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EB955F83-1B7B-EE5B-AD50-F9EB2F6471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4E3667B2-FCFC-B618-BF0D-FB95EEE68BA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1D6A86E7-D5C2-478D-F9D3-835D656CAE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46931-1DB3-ADDC-A040-2A4EC85C7EFB}"/>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372404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BE3BF2-AA7E-1AC4-5321-921F2ADCC3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7F797CA7-D38F-4685-680D-4BA6B9C215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75C7CD3C-293D-CBCD-90CF-398ED41D716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68F450BB-F738-99D0-5DF1-058FF23A1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19C75-3B94-5F32-EFF9-0DF15ECB9C48}"/>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998604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823917-51F6-3341-CD4E-9A174FB3E8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BC708F52-067D-C927-4305-52C134638F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8F0B398-8085-1744-3EC1-B325F4CAF7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FAE72DE5-2071-8C04-1CB7-D46FCF277D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2B40DF-7746-5DC1-76D7-7254DAA23B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786086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98/"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thiet-ke-va-cong-nghe/1/163/98/"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microsoft.com/office/2007/relationships/hdphoto" Target="../media/hdphoto6.wdp"/><Relationship Id="rId13" Type="http://schemas.microsoft.com/office/2007/relationships/hdphoto" Target="../media/hdphoto8.wdp"/><Relationship Id="rId3" Type="http://schemas.openxmlformats.org/officeDocument/2006/relationships/image" Target="../media/image23.png"/><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5.wdp"/><Relationship Id="rId11" Type="http://schemas.microsoft.com/office/2007/relationships/hdphoto" Target="../media/hdphoto7.wdp"/><Relationship Id="rId5" Type="http://schemas.openxmlformats.org/officeDocument/2006/relationships/image" Target="../media/image24.png"/><Relationship Id="rId10" Type="http://schemas.openxmlformats.org/officeDocument/2006/relationships/image" Target="../media/image27.png"/><Relationship Id="rId4" Type="http://schemas.microsoft.com/office/2007/relationships/hdphoto" Target="../media/hdphoto4.wdp"/><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8.svg"/></Relationships>
</file>

<file path=ppt/slides/_rels/slide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svg"/></Relationships>
</file>

<file path=ppt/slides/_rels/slide37.xml.rels><?xml version="1.0" encoding="UTF-8" standalone="yes"?>
<Relationships xmlns="http://schemas.openxmlformats.org/package/2006/relationships"><Relationship Id="rId3" Type="http://schemas.openxmlformats.org/officeDocument/2006/relationships/hyperlink" Target="https://hoc10.vn/doc-sach/cong-nghe-10-thiet-ke-va-cong-nghe/1/163/98/" TargetMode="External"/><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svg"/><Relationship Id="rId3" Type="http://schemas.openxmlformats.org/officeDocument/2006/relationships/image" Target="../media/image54.jp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svg"/><Relationship Id="rId15" Type="http://schemas.openxmlformats.org/officeDocument/2006/relationships/image" Target="../media/image66.jp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39.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8.png"/><Relationship Id="rId18" Type="http://schemas.openxmlformats.org/officeDocument/2006/relationships/image" Target="../media/image73.png"/><Relationship Id="rId3" Type="http://schemas.openxmlformats.org/officeDocument/2006/relationships/image" Target="../media/image54.jpg"/><Relationship Id="rId21" Type="http://schemas.openxmlformats.org/officeDocument/2006/relationships/slide" Target="slide41.xml"/><Relationship Id="rId7" Type="http://schemas.openxmlformats.org/officeDocument/2006/relationships/image" Target="../media/image59.png"/><Relationship Id="rId12" Type="http://schemas.openxmlformats.org/officeDocument/2006/relationships/image" Target="../media/image68.png"/><Relationship Id="rId17" Type="http://schemas.openxmlformats.org/officeDocument/2006/relationships/image" Target="../media/image72.png"/><Relationship Id="rId25" Type="http://schemas.openxmlformats.org/officeDocument/2006/relationships/image" Target="../media/image66.jpg"/><Relationship Id="rId2" Type="http://schemas.openxmlformats.org/officeDocument/2006/relationships/notesSlide" Target="../notesSlides/notesSlide9.xml"/><Relationship Id="rId16" Type="http://schemas.openxmlformats.org/officeDocument/2006/relationships/image" Target="../media/image71.png"/><Relationship Id="rId20" Type="http://schemas.openxmlformats.org/officeDocument/2006/relationships/slide" Target="slide40.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slide" Target="slide45.xml"/><Relationship Id="rId24" Type="http://schemas.openxmlformats.org/officeDocument/2006/relationships/slide" Target="slide44.xml"/><Relationship Id="rId5" Type="http://schemas.openxmlformats.org/officeDocument/2006/relationships/image" Target="../media/image67.svg"/><Relationship Id="rId15" Type="http://schemas.openxmlformats.org/officeDocument/2006/relationships/image" Target="../media/image70.png"/><Relationship Id="rId23" Type="http://schemas.openxmlformats.org/officeDocument/2006/relationships/slide" Target="slide43.xml"/><Relationship Id="rId10" Type="http://schemas.openxmlformats.org/officeDocument/2006/relationships/image" Target="../media/image62.png"/><Relationship Id="rId19" Type="http://schemas.openxmlformats.org/officeDocument/2006/relationships/image" Target="../media/image74.png"/><Relationship Id="rId4" Type="http://schemas.openxmlformats.org/officeDocument/2006/relationships/image" Target="../media/image55.png"/><Relationship Id="rId9" Type="http://schemas.openxmlformats.org/officeDocument/2006/relationships/image" Target="../media/image61.png"/><Relationship Id="rId14" Type="http://schemas.openxmlformats.org/officeDocument/2006/relationships/image" Target="../media/image69.png"/><Relationship Id="rId22" Type="http://schemas.openxmlformats.org/officeDocument/2006/relationships/slide" Target="slide42.xml"/></Relationships>
</file>

<file path=ppt/slides/_rels/slide40.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8.png"/><Relationship Id="rId3" Type="http://schemas.microsoft.com/office/2007/relationships/media" Target="../media/media2.mp3"/><Relationship Id="rId7" Type="http://schemas.openxmlformats.org/officeDocument/2006/relationships/image" Target="../media/image54.jpg"/><Relationship Id="rId12" Type="http://schemas.openxmlformats.org/officeDocument/2006/relationships/slide" Target="slide39.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10.xml"/><Relationship Id="rId11" Type="http://schemas.openxmlformats.org/officeDocument/2006/relationships/image" Target="../media/image66.jpg"/><Relationship Id="rId5" Type="http://schemas.openxmlformats.org/officeDocument/2006/relationships/slideLayout" Target="../slideLayouts/slideLayout2.xml"/><Relationship Id="rId10" Type="http://schemas.openxmlformats.org/officeDocument/2006/relationships/image" Target="../media/image77.png"/><Relationship Id="rId4" Type="http://schemas.openxmlformats.org/officeDocument/2006/relationships/audio" Target="../media/media2.mp3"/><Relationship Id="rId9" Type="http://schemas.openxmlformats.org/officeDocument/2006/relationships/image" Target="../media/image76.png"/></Relationships>
</file>

<file path=ppt/slides/_rels/slide41.xml.rels><?xml version="1.0" encoding="UTF-8" standalone="yes"?>
<Relationships xmlns="http://schemas.openxmlformats.org/package/2006/relationships"><Relationship Id="rId8" Type="http://schemas.openxmlformats.org/officeDocument/2006/relationships/image" Target="../media/image76.png"/><Relationship Id="rId3" Type="http://schemas.microsoft.com/office/2007/relationships/media" Target="../media/media2.mp3"/><Relationship Id="rId7" Type="http://schemas.openxmlformats.org/officeDocument/2006/relationships/image" Target="../media/image75.png"/><Relationship Id="rId12" Type="http://schemas.openxmlformats.org/officeDocument/2006/relationships/image" Target="../media/image7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4.jpg"/><Relationship Id="rId11" Type="http://schemas.openxmlformats.org/officeDocument/2006/relationships/slide" Target="slide39.xml"/><Relationship Id="rId5" Type="http://schemas.openxmlformats.org/officeDocument/2006/relationships/slideLayout" Target="../slideLayouts/slideLayout2.xml"/><Relationship Id="rId10" Type="http://schemas.openxmlformats.org/officeDocument/2006/relationships/image" Target="../media/image66.jpg"/><Relationship Id="rId4" Type="http://schemas.openxmlformats.org/officeDocument/2006/relationships/audio" Target="../media/media2.mp3"/><Relationship Id="rId9" Type="http://schemas.openxmlformats.org/officeDocument/2006/relationships/image" Target="../media/image77.png"/></Relationships>
</file>

<file path=ppt/slides/_rels/slide42.xml.rels><?xml version="1.0" encoding="UTF-8" standalone="yes"?>
<Relationships xmlns="http://schemas.openxmlformats.org/package/2006/relationships"><Relationship Id="rId8" Type="http://schemas.openxmlformats.org/officeDocument/2006/relationships/image" Target="../media/image76.png"/><Relationship Id="rId3" Type="http://schemas.microsoft.com/office/2007/relationships/media" Target="../media/media2.mp3"/><Relationship Id="rId7" Type="http://schemas.openxmlformats.org/officeDocument/2006/relationships/image" Target="../media/image75.png"/><Relationship Id="rId12" Type="http://schemas.openxmlformats.org/officeDocument/2006/relationships/image" Target="../media/image7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4.jpg"/><Relationship Id="rId11" Type="http://schemas.openxmlformats.org/officeDocument/2006/relationships/slide" Target="slide39.xml"/><Relationship Id="rId5" Type="http://schemas.openxmlformats.org/officeDocument/2006/relationships/slideLayout" Target="../slideLayouts/slideLayout2.xml"/><Relationship Id="rId10" Type="http://schemas.openxmlformats.org/officeDocument/2006/relationships/image" Target="../media/image66.jpg"/><Relationship Id="rId4" Type="http://schemas.openxmlformats.org/officeDocument/2006/relationships/audio" Target="../media/media2.mp3"/><Relationship Id="rId9" Type="http://schemas.openxmlformats.org/officeDocument/2006/relationships/image" Target="../media/image77.png"/></Relationships>
</file>

<file path=ppt/slides/_rels/slide43.xml.rels><?xml version="1.0" encoding="UTF-8" standalone="yes"?>
<Relationships xmlns="http://schemas.openxmlformats.org/package/2006/relationships"><Relationship Id="rId8" Type="http://schemas.openxmlformats.org/officeDocument/2006/relationships/image" Target="../media/image76.png"/><Relationship Id="rId3" Type="http://schemas.microsoft.com/office/2007/relationships/media" Target="../media/media2.mp3"/><Relationship Id="rId7" Type="http://schemas.openxmlformats.org/officeDocument/2006/relationships/image" Target="../media/image75.png"/><Relationship Id="rId12" Type="http://schemas.openxmlformats.org/officeDocument/2006/relationships/image" Target="../media/image7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4.jpg"/><Relationship Id="rId11" Type="http://schemas.openxmlformats.org/officeDocument/2006/relationships/slide" Target="slide39.xml"/><Relationship Id="rId5" Type="http://schemas.openxmlformats.org/officeDocument/2006/relationships/slideLayout" Target="../slideLayouts/slideLayout2.xml"/><Relationship Id="rId10" Type="http://schemas.openxmlformats.org/officeDocument/2006/relationships/image" Target="../media/image66.jpg"/><Relationship Id="rId4" Type="http://schemas.openxmlformats.org/officeDocument/2006/relationships/audio" Target="../media/media2.mp3"/><Relationship Id="rId9" Type="http://schemas.openxmlformats.org/officeDocument/2006/relationships/image" Target="../media/image77.png"/></Relationships>
</file>

<file path=ppt/slides/_rels/slide44.xml.rels><?xml version="1.0" encoding="UTF-8" standalone="yes"?>
<Relationships xmlns="http://schemas.openxmlformats.org/package/2006/relationships"><Relationship Id="rId8" Type="http://schemas.openxmlformats.org/officeDocument/2006/relationships/image" Target="../media/image76.png"/><Relationship Id="rId3" Type="http://schemas.microsoft.com/office/2007/relationships/media" Target="../media/media2.mp3"/><Relationship Id="rId7" Type="http://schemas.openxmlformats.org/officeDocument/2006/relationships/image" Target="../media/image75.png"/><Relationship Id="rId12" Type="http://schemas.openxmlformats.org/officeDocument/2006/relationships/image" Target="../media/image7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4.jpg"/><Relationship Id="rId11" Type="http://schemas.openxmlformats.org/officeDocument/2006/relationships/slide" Target="slide39.xml"/><Relationship Id="rId5" Type="http://schemas.openxmlformats.org/officeDocument/2006/relationships/slideLayout" Target="../slideLayouts/slideLayout2.xml"/><Relationship Id="rId10" Type="http://schemas.openxmlformats.org/officeDocument/2006/relationships/image" Target="../media/image66.jpg"/><Relationship Id="rId4" Type="http://schemas.openxmlformats.org/officeDocument/2006/relationships/audio" Target="../media/media2.mp3"/><Relationship Id="rId9" Type="http://schemas.openxmlformats.org/officeDocument/2006/relationships/image" Target="../media/image77.png"/></Relationships>
</file>

<file path=ppt/slides/_rels/slide45.xml.rels><?xml version="1.0" encoding="UTF-8" standalone="yes"?>
<Relationships xmlns="http://schemas.openxmlformats.org/package/2006/relationships"><Relationship Id="rId3" Type="http://schemas.openxmlformats.org/officeDocument/2006/relationships/hyperlink" Target="https://hoc10.vn/doc-sach/cong-nghe-10-thiet-ke-va-cong-nghe/1/163/98/" TargetMode="External"/><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hoc10.vn/doc-sach/cong-nghe-10-thiet-ke-va-cong-nghe/1/163/98/" TargetMode="External"/><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89.svg"/><Relationship Id="rId13" Type="http://schemas.openxmlformats.org/officeDocument/2006/relationships/image" Target="../media/image94.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sv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sv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svg"/><Relationship Id="rId4" Type="http://schemas.openxmlformats.org/officeDocument/2006/relationships/image" Target="../media/image85.svg"/><Relationship Id="rId9" Type="http://schemas.openxmlformats.org/officeDocument/2006/relationships/image" Target="../media/image90.png"/><Relationship Id="rId14" Type="http://schemas.openxmlformats.org/officeDocument/2006/relationships/image" Target="../media/image95.svg"/></Relationships>
</file>

<file path=ppt/slides/_rels/slide5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98F0D09-6FC8-1CF9-CB50-A9308D58F599}"/>
              </a:ext>
            </a:extLst>
          </p:cNvPr>
          <p:cNvSpPr txBox="1">
            <a:spLocks/>
          </p:cNvSpPr>
          <p:nvPr/>
        </p:nvSpPr>
        <p:spPr>
          <a:xfrm>
            <a:off x="173230" y="120851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Thiết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kế</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kĩ</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thuật</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CD7B9C59-7614-B134-A440-01BD8350B4F8}"/>
              </a:ext>
            </a:extLst>
          </p:cNvPr>
          <p:cNvSpPr txBox="1">
            <a:spLocks/>
          </p:cNvSpPr>
          <p:nvPr/>
        </p:nvSpPr>
        <p:spPr>
          <a:xfrm>
            <a:off x="0" y="3345220"/>
            <a:ext cx="12326534" cy="313099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6000" b="1" i="0" u="none" strike="noStrike" dirty="0" err="1">
                <a:solidFill>
                  <a:srgbClr val="FF0000"/>
                </a:solidFill>
                <a:effectLst/>
                <a:latin typeface="UTM Avo" panose="02040603050506020204" pitchFamily="18"/>
              </a:rPr>
              <a:t>Bài</a:t>
            </a:r>
            <a:r>
              <a:rPr lang="en-US" sz="6000" b="1" i="0" u="none" strike="noStrike" dirty="0">
                <a:solidFill>
                  <a:srgbClr val="FF0000"/>
                </a:solidFill>
                <a:effectLst/>
                <a:latin typeface="UTM Avo" panose="02040603050506020204" pitchFamily="18"/>
              </a:rPr>
              <a:t> 20. </a:t>
            </a:r>
            <a:r>
              <a:rPr lang="en-US" sz="6000" b="1" dirty="0">
                <a:solidFill>
                  <a:srgbClr val="FF0000"/>
                </a:solidFill>
                <a:latin typeface="UTM Avo" panose="02040603050506020204" pitchFamily="18"/>
              </a:rPr>
              <a:t>Quy </a:t>
            </a:r>
            <a:r>
              <a:rPr lang="en-US" sz="6000" b="1" dirty="0" err="1">
                <a:solidFill>
                  <a:srgbClr val="FF0000"/>
                </a:solidFill>
                <a:latin typeface="UTM Avo" panose="02040603050506020204" pitchFamily="18"/>
              </a:rPr>
              <a:t>trình</a:t>
            </a:r>
            <a:r>
              <a:rPr lang="en-US" sz="6000" b="1" dirty="0">
                <a:solidFill>
                  <a:srgbClr val="FF0000"/>
                </a:solidFill>
                <a:latin typeface="UTM Avo" panose="02040603050506020204" pitchFamily="18"/>
              </a:rPr>
              <a:t> </a:t>
            </a:r>
          </a:p>
          <a:p>
            <a:pPr>
              <a:lnSpc>
                <a:spcPct val="100000"/>
              </a:lnSpc>
              <a:spcBef>
                <a:spcPts val="0"/>
              </a:spcBef>
            </a:pPr>
            <a:r>
              <a:rPr lang="en-US" sz="6000" b="1" dirty="0" err="1">
                <a:solidFill>
                  <a:srgbClr val="FF0000"/>
                </a:solidFill>
                <a:latin typeface="UTM Avo" panose="02040603050506020204" pitchFamily="18"/>
              </a:rPr>
              <a:t>thiết</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kế</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kĩ</a:t>
            </a:r>
            <a:r>
              <a:rPr lang="en-US" sz="6000" b="1" dirty="0">
                <a:solidFill>
                  <a:srgbClr val="FF0000"/>
                </a:solidFill>
                <a:latin typeface="UTM Avo" panose="02040603050506020204" pitchFamily="18"/>
              </a:rPr>
              <a:t> </a:t>
            </a:r>
            <a:r>
              <a:rPr lang="en-US" sz="6000" b="1" dirty="0" err="1">
                <a:solidFill>
                  <a:srgbClr val="FF0000"/>
                </a:solidFill>
                <a:latin typeface="UTM Avo" panose="02040603050506020204" pitchFamily="18"/>
              </a:rPr>
              <a:t>thuật</a:t>
            </a:r>
            <a:endParaRPr lang="en-US" sz="6000" b="1" dirty="0">
              <a:solidFill>
                <a:srgbClr val="FF0000"/>
              </a:solidFill>
              <a:latin typeface="UTM Avo" panose="02040603050506020204" pitchFamily="18" charset="0"/>
            </a:endParaRPr>
          </a:p>
        </p:txBody>
      </p:sp>
      <p:sp>
        <p:nvSpPr>
          <p:cNvPr id="7" name="Google Shape;88;p1">
            <a:extLst>
              <a:ext uri="{FF2B5EF4-FFF2-40B4-BE49-F238E27FC236}">
                <a16:creationId xmlns:a16="http://schemas.microsoft.com/office/drawing/2014/main" id="{C5816FC4-0CC9-F976-0F31-020D87539D59}"/>
              </a:ext>
            </a:extLst>
          </p:cNvPr>
          <p:cNvSpPr txBox="1"/>
          <p:nvPr/>
        </p:nvSpPr>
        <p:spPr>
          <a:xfrm>
            <a:off x="8536217" y="0"/>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i="0" u="none" strike="noStrike" cap="none" dirty="0" err="1">
                <a:solidFill>
                  <a:schemeClr val="lt1"/>
                </a:solidFill>
                <a:latin typeface="UTM Avo" panose="02040603050506020204" pitchFamily="18"/>
                <a:sym typeface="Arial"/>
              </a:rPr>
              <a:t>Công</a:t>
            </a:r>
            <a:r>
              <a:rPr lang="en-US" sz="3600" i="0" u="none" strike="noStrike" cap="none" dirty="0">
                <a:solidFill>
                  <a:schemeClr val="lt1"/>
                </a:solidFill>
                <a:latin typeface="UTM Avo" panose="02040603050506020204" pitchFamily="18"/>
                <a:sym typeface="Arial"/>
              </a:rPr>
              <a:t> </a:t>
            </a:r>
            <a:r>
              <a:rPr lang="en-US" sz="3600" i="0" u="none" strike="noStrike" cap="none" dirty="0" err="1">
                <a:solidFill>
                  <a:schemeClr val="lt1"/>
                </a:solidFill>
                <a:latin typeface="UTM Avo" panose="02040603050506020204" pitchFamily="18"/>
                <a:sym typeface="Arial"/>
              </a:rPr>
              <a:t>nghệ</a:t>
            </a:r>
            <a:r>
              <a:rPr lang="en-US" sz="360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8" name="Google Shape;91;p1">
            <a:extLst>
              <a:ext uri="{FF2B5EF4-FFF2-40B4-BE49-F238E27FC236}">
                <a16:creationId xmlns:a16="http://schemas.microsoft.com/office/drawing/2014/main" id="{5DC70A35-622F-6C51-4FCE-E1E1746DB0CB}"/>
              </a:ext>
            </a:extLst>
          </p:cNvPr>
          <p:cNvSpPr txBox="1"/>
          <p:nvPr/>
        </p:nvSpPr>
        <p:spPr>
          <a:xfrm>
            <a:off x="8797634" y="646331"/>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0" u="none" strike="noStrike" cap="none" dirty="0" err="1">
                <a:solidFill>
                  <a:schemeClr val="lt1"/>
                </a:solidFill>
                <a:latin typeface="UTM Avo" panose="02040603050506020204" pitchFamily="18"/>
                <a:sym typeface="Arial"/>
              </a:rPr>
              <a:t>Thiết</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kế</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và</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công</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AED2F11D-818D-2A11-19FE-584CE7ACAE89}"/>
              </a:ext>
            </a:extLst>
          </p:cNvPr>
          <p:cNvSpPr txBox="1"/>
          <p:nvPr/>
        </p:nvSpPr>
        <p:spPr>
          <a:xfrm>
            <a:off x="2147409" y="1565741"/>
            <a:ext cx="7948712" cy="1036053"/>
          </a:xfrm>
          <a:prstGeom prst="rect">
            <a:avLst/>
          </a:prstGeom>
        </p:spPr>
        <p:txBody>
          <a:bodyPr wrap="square" lIns="0" tIns="0" rIns="0" bIns="0" rtlCol="0" anchor="t">
            <a:spAutoFit/>
          </a:bodyPr>
          <a:lstStyle/>
          <a:p>
            <a:pPr algn="ctr">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một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sân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400" dirty="0">
                <a:latin typeface="UTM Avo" panose="02040603050506020204" pitchFamily="18"/>
                <a:cs typeface="Arial" panose="020B0604020202020204" pitchFamily="34" charset="0"/>
              </a:rPr>
              <a:t> </a:t>
            </a:r>
            <a:endParaRPr lang="en-US" sz="2400" dirty="0">
              <a:solidFill>
                <a:srgbClr val="866255"/>
              </a:solidFill>
              <a:latin typeface="UTM Avo" panose="02040603050506020204" pitchFamily="18"/>
              <a:cs typeface="Arial" panose="020B0604020202020204" pitchFamily="34" charset="0"/>
            </a:endParaRPr>
          </a:p>
        </p:txBody>
      </p:sp>
      <p:pic>
        <p:nvPicPr>
          <p:cNvPr id="3" name="image20.png">
            <a:extLst>
              <a:ext uri="{FF2B5EF4-FFF2-40B4-BE49-F238E27FC236}">
                <a16:creationId xmlns:a16="http://schemas.microsoft.com/office/drawing/2014/main" id="{5FAB68D1-CE6D-F432-9118-16E79B84723E}"/>
              </a:ext>
            </a:extLst>
          </p:cNvPr>
          <p:cNvPicPr/>
          <p:nvPr/>
        </p:nvPicPr>
        <p:blipFill>
          <a:blip r:embed="rId3"/>
          <a:srcRect/>
          <a:stretch>
            <a:fillRect/>
          </a:stretch>
        </p:blipFill>
        <p:spPr>
          <a:xfrm>
            <a:off x="1481911" y="2824881"/>
            <a:ext cx="2623533" cy="1872051"/>
          </a:xfrm>
          <a:prstGeom prst="rect">
            <a:avLst/>
          </a:prstGeom>
          <a:ln/>
        </p:spPr>
      </p:pic>
      <p:pic>
        <p:nvPicPr>
          <p:cNvPr id="4" name="image9.png">
            <a:extLst>
              <a:ext uri="{FF2B5EF4-FFF2-40B4-BE49-F238E27FC236}">
                <a16:creationId xmlns:a16="http://schemas.microsoft.com/office/drawing/2014/main" id="{5B25F833-A349-2355-8F4C-99A5AE0479C9}"/>
              </a:ext>
            </a:extLst>
          </p:cNvPr>
          <p:cNvPicPr/>
          <p:nvPr/>
        </p:nvPicPr>
        <p:blipFill>
          <a:blip r:embed="rId4"/>
          <a:srcRect/>
          <a:stretch>
            <a:fillRect/>
          </a:stretch>
        </p:blipFill>
        <p:spPr>
          <a:xfrm>
            <a:off x="4809999" y="3718621"/>
            <a:ext cx="2623533" cy="1872051"/>
          </a:xfrm>
          <a:prstGeom prst="rect">
            <a:avLst/>
          </a:prstGeom>
          <a:ln/>
        </p:spPr>
      </p:pic>
      <p:pic>
        <p:nvPicPr>
          <p:cNvPr id="5" name="image10.png">
            <a:extLst>
              <a:ext uri="{FF2B5EF4-FFF2-40B4-BE49-F238E27FC236}">
                <a16:creationId xmlns:a16="http://schemas.microsoft.com/office/drawing/2014/main" id="{7F2E48F9-B913-21B5-FF94-F6B3B7F9B7B7}"/>
              </a:ext>
            </a:extLst>
          </p:cNvPr>
          <p:cNvPicPr/>
          <p:nvPr/>
        </p:nvPicPr>
        <p:blipFill>
          <a:blip r:embed="rId5"/>
          <a:srcRect/>
          <a:stretch>
            <a:fillRect/>
          </a:stretch>
        </p:blipFill>
        <p:spPr>
          <a:xfrm>
            <a:off x="8138087" y="2807996"/>
            <a:ext cx="2416334" cy="1872051"/>
          </a:xfrm>
          <a:prstGeom prst="rect">
            <a:avLst/>
          </a:prstGeom>
          <a:ln/>
        </p:spPr>
      </p:pic>
    </p:spTree>
    <p:extLst>
      <p:ext uri="{BB962C8B-B14F-4D97-AF65-F5344CB8AC3E}">
        <p14:creationId xmlns:p14="http://schemas.microsoft.com/office/powerpoint/2010/main" val="403969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050F870E-FDF0-79E4-153A-F4C4BBBE8F5B}"/>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936097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A809AE3D-B401-F75C-A0A7-85A396DC4207}"/>
              </a:ext>
            </a:extLst>
          </p:cNvPr>
          <p:cNvSpPr txBox="1"/>
          <p:nvPr/>
        </p:nvSpPr>
        <p:spPr>
          <a:xfrm>
            <a:off x="1222997" y="3204417"/>
            <a:ext cx="4194272" cy="1583510"/>
          </a:xfrm>
          <a:prstGeom prst="rect">
            <a:avLst/>
          </a:prstGeom>
        </p:spPr>
        <p:txBody>
          <a:bodyPr wrap="square" lIns="0" tIns="0" rIns="0" bIns="0" rtlCol="0" anchor="t">
            <a:spAutoFit/>
          </a:bodyPr>
          <a:lstStyle/>
          <a:p>
            <a:pPr algn="ctr">
              <a:lnSpc>
                <a:spcPct val="150000"/>
              </a:lnSpc>
            </a:pPr>
            <a:r>
              <a:rPr lang="en-US" sz="2400" dirty="0">
                <a:latin typeface="UTM Avo" panose="02040603050506020204" pitchFamily="18"/>
                <a:cs typeface="Arial" panose="020B0604020202020204" pitchFamily="34" charset="0"/>
              </a:rPr>
              <a:t>Quan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sơ</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biết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thiết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kế</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kĩ</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thuật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gồm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gì</a:t>
            </a:r>
            <a:r>
              <a:rPr lang="en-US" sz="2400" dirty="0">
                <a:latin typeface="UTM Avo" panose="02040603050506020204" pitchFamily="18"/>
                <a:cs typeface="Arial" panose="020B0604020202020204" pitchFamily="34" charset="0"/>
              </a:rPr>
              <a:t>?</a:t>
            </a:r>
          </a:p>
        </p:txBody>
      </p:sp>
      <p:sp>
        <p:nvSpPr>
          <p:cNvPr id="3" name="TextBox 2">
            <a:extLst>
              <a:ext uri="{FF2B5EF4-FFF2-40B4-BE49-F238E27FC236}">
                <a16:creationId xmlns:a16="http://schemas.microsoft.com/office/drawing/2014/main" id="{FDA45150-35A1-90FE-FF0A-006D0AFB4536}"/>
              </a:ext>
            </a:extLst>
          </p:cNvPr>
          <p:cNvSpPr txBox="1"/>
          <p:nvPr/>
        </p:nvSpPr>
        <p:spPr>
          <a:xfrm>
            <a:off x="1374479" y="1678011"/>
            <a:ext cx="9443041" cy="482055"/>
          </a:xfrm>
          <a:prstGeom prst="rect">
            <a:avLst/>
          </a:prstGeom>
        </p:spPr>
        <p:txBody>
          <a:bodyPr wrap="square" lIns="0" tIns="0" rIns="0" bIns="0" rtlCol="0" anchor="t">
            <a:spAutoFit/>
          </a:bodyPr>
          <a:lstStyle/>
          <a:p>
            <a:pPr algn="ctr">
              <a:lnSpc>
                <a:spcPct val="150000"/>
              </a:lnSpc>
            </a:pPr>
            <a:r>
              <a:rPr lang="en-US" sz="2400" b="1" dirty="0">
                <a:latin typeface="UTM Avo" panose="02040603050506020204" pitchFamily="18"/>
                <a:cs typeface="Arial" panose="020B0604020202020204" pitchFamily="34" charset="0"/>
              </a:rPr>
              <a:t>I. GIỚI THIỆU CHUNG VỀ QUY TRÌNH THIẾT KẾ KĨ THUẬT</a:t>
            </a:r>
          </a:p>
        </p:txBody>
      </p:sp>
      <p:pic>
        <p:nvPicPr>
          <p:cNvPr id="4" name="Picture 3">
            <a:extLst>
              <a:ext uri="{FF2B5EF4-FFF2-40B4-BE49-F238E27FC236}">
                <a16:creationId xmlns:a16="http://schemas.microsoft.com/office/drawing/2014/main" id="{9B68E1D0-EA5B-BAB0-5BA6-BD3AB1676661}"/>
              </a:ext>
            </a:extLst>
          </p:cNvPr>
          <p:cNvPicPr>
            <a:picLocks noChangeAspect="1"/>
          </p:cNvPicPr>
          <p:nvPr/>
        </p:nvPicPr>
        <p:blipFill>
          <a:blip r:embed="rId3"/>
          <a:stretch>
            <a:fillRect/>
          </a:stretch>
        </p:blipFill>
        <p:spPr>
          <a:xfrm>
            <a:off x="6989358" y="2248966"/>
            <a:ext cx="3145242" cy="4338265"/>
          </a:xfrm>
          <a:prstGeom prst="rect">
            <a:avLst/>
          </a:prstGeom>
        </p:spPr>
      </p:pic>
    </p:spTree>
    <p:extLst>
      <p:ext uri="{BB962C8B-B14F-4D97-AF65-F5344CB8AC3E}">
        <p14:creationId xmlns:p14="http://schemas.microsoft.com/office/powerpoint/2010/main" val="915938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89BD9E-D594-7932-1091-A01F231D7E23}"/>
              </a:ext>
            </a:extLst>
          </p:cNvPr>
          <p:cNvSpPr/>
          <p:nvPr/>
        </p:nvSpPr>
        <p:spPr>
          <a:xfrm>
            <a:off x="3339790" y="1500859"/>
            <a:ext cx="5403024" cy="605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1933">
              <a:defRPr/>
            </a:pPr>
            <a:r>
              <a:rPr lang="en-US" sz="2000" b="1" dirty="0" err="1">
                <a:solidFill>
                  <a:schemeClr val="tx1"/>
                </a:solidFill>
                <a:latin typeface="UTM Avo" panose="02040603050506020204" pitchFamily="18"/>
                <a:ea typeface="#9Slide03 Roboto Bold" panose="02000000000000000000" pitchFamily="2" charset="0"/>
                <a:cs typeface="Arial" panose="020B0604020202020204" pitchFamily="34" charset="0"/>
              </a:rPr>
              <a:t>Quy</a:t>
            </a:r>
            <a:r>
              <a:rPr lang="en-US" sz="2000" b="1" dirty="0">
                <a:solidFill>
                  <a:schemeClr val="tx1"/>
                </a:solidFill>
                <a:latin typeface="UTM Avo" panose="02040603050506020204" pitchFamily="18"/>
                <a:ea typeface="#9Slide03 Roboto Bold" panose="02000000000000000000" pitchFamily="2" charset="0"/>
                <a:cs typeface="Arial" panose="020B0604020202020204" pitchFamily="34" charset="0"/>
              </a:rPr>
              <a:t> </a:t>
            </a:r>
            <a:r>
              <a:rPr lang="en-US" sz="2000" b="1" dirty="0" err="1">
                <a:solidFill>
                  <a:schemeClr val="tx1"/>
                </a:solidFill>
                <a:latin typeface="UTM Avo" panose="02040603050506020204" pitchFamily="18"/>
                <a:ea typeface="#9Slide03 Roboto Bold" panose="02000000000000000000" pitchFamily="2" charset="0"/>
                <a:cs typeface="Arial" panose="020B0604020202020204" pitchFamily="34" charset="0"/>
              </a:rPr>
              <a:t>trình</a:t>
            </a:r>
            <a:r>
              <a:rPr lang="en-US" sz="2000" b="1" dirty="0">
                <a:solidFill>
                  <a:schemeClr val="tx1"/>
                </a:solidFill>
                <a:latin typeface="UTM Avo" panose="02040603050506020204" pitchFamily="18"/>
                <a:ea typeface="#9Slide03 Roboto Bold" panose="02000000000000000000" pitchFamily="2" charset="0"/>
                <a:cs typeface="Arial" panose="020B0604020202020204" pitchFamily="34" charset="0"/>
              </a:rPr>
              <a:t> </a:t>
            </a:r>
            <a:r>
              <a:rPr lang="en-US" sz="2000" b="1" dirty="0" err="1">
                <a:solidFill>
                  <a:schemeClr val="tx1"/>
                </a:solidFill>
                <a:latin typeface="UTM Avo" panose="02040603050506020204" pitchFamily="18"/>
                <a:ea typeface="#9Slide03 Roboto Bold" panose="02000000000000000000" pitchFamily="2" charset="0"/>
                <a:cs typeface="Arial" panose="020B0604020202020204" pitchFamily="34" charset="0"/>
              </a:rPr>
              <a:t>thiết</a:t>
            </a:r>
            <a:r>
              <a:rPr lang="en-US" sz="2000" b="1" dirty="0">
                <a:solidFill>
                  <a:schemeClr val="tx1"/>
                </a:solidFill>
                <a:latin typeface="UTM Avo" panose="02040603050506020204" pitchFamily="18"/>
                <a:ea typeface="#9Slide03 Roboto Bold" panose="02000000000000000000" pitchFamily="2" charset="0"/>
                <a:cs typeface="Arial" panose="020B0604020202020204" pitchFamily="34" charset="0"/>
              </a:rPr>
              <a:t> </a:t>
            </a:r>
            <a:r>
              <a:rPr lang="en-US" sz="2000" b="1" dirty="0" err="1">
                <a:solidFill>
                  <a:schemeClr val="tx1"/>
                </a:solidFill>
                <a:latin typeface="UTM Avo" panose="02040603050506020204" pitchFamily="18"/>
                <a:ea typeface="#9Slide03 Roboto Bold" panose="02000000000000000000" pitchFamily="2" charset="0"/>
                <a:cs typeface="Arial" panose="020B0604020202020204" pitchFamily="34" charset="0"/>
              </a:rPr>
              <a:t>kế</a:t>
            </a:r>
            <a:r>
              <a:rPr lang="en-US" sz="2000" b="1" dirty="0">
                <a:solidFill>
                  <a:schemeClr val="tx1"/>
                </a:solidFill>
                <a:latin typeface="UTM Avo" panose="02040603050506020204" pitchFamily="18"/>
                <a:ea typeface="#9Slide03 Roboto Bold" panose="02000000000000000000" pitchFamily="2" charset="0"/>
                <a:cs typeface="Arial" panose="020B0604020202020204" pitchFamily="34" charset="0"/>
              </a:rPr>
              <a:t> </a:t>
            </a:r>
            <a:r>
              <a:rPr lang="en-US" sz="2000" b="1" dirty="0" err="1">
                <a:solidFill>
                  <a:schemeClr val="tx1"/>
                </a:solidFill>
                <a:latin typeface="UTM Avo" panose="02040603050506020204" pitchFamily="18"/>
                <a:ea typeface="#9Slide03 Roboto Bold" panose="02000000000000000000" pitchFamily="2" charset="0"/>
                <a:cs typeface="Arial" panose="020B0604020202020204" pitchFamily="34" charset="0"/>
              </a:rPr>
              <a:t>kĩ</a:t>
            </a:r>
            <a:r>
              <a:rPr lang="en-US" sz="2000" b="1" dirty="0">
                <a:solidFill>
                  <a:schemeClr val="tx1"/>
                </a:solidFill>
                <a:latin typeface="UTM Avo" panose="02040603050506020204" pitchFamily="18"/>
                <a:ea typeface="#9Slide03 Roboto Bold" panose="02000000000000000000" pitchFamily="2" charset="0"/>
                <a:cs typeface="Arial" panose="020B0604020202020204" pitchFamily="34" charset="0"/>
              </a:rPr>
              <a:t> </a:t>
            </a:r>
            <a:r>
              <a:rPr lang="en-US" sz="2000" b="1" dirty="0" err="1">
                <a:solidFill>
                  <a:schemeClr val="tx1"/>
                </a:solidFill>
                <a:latin typeface="UTM Avo" panose="02040603050506020204" pitchFamily="18"/>
                <a:ea typeface="#9Slide03 Roboto Bold" panose="02000000000000000000" pitchFamily="2" charset="0"/>
                <a:cs typeface="Arial" panose="020B0604020202020204" pitchFamily="34" charset="0"/>
              </a:rPr>
              <a:t>thuật</a:t>
            </a:r>
            <a:endParaRPr lang="en-US" sz="2000" b="1" dirty="0">
              <a:solidFill>
                <a:schemeClr val="tx1"/>
              </a:solidFill>
              <a:latin typeface="UTM Avo" panose="02040603050506020204" pitchFamily="18"/>
              <a:ea typeface="#9Slide03 Roboto Bold" panose="02000000000000000000" pitchFamily="2" charset="0"/>
              <a:cs typeface="Arial" panose="020B0604020202020204" pitchFamily="34" charset="0"/>
            </a:endParaRPr>
          </a:p>
        </p:txBody>
      </p:sp>
      <p:cxnSp>
        <p:nvCxnSpPr>
          <p:cNvPr id="3" name="Straight Connector 2">
            <a:extLst>
              <a:ext uri="{FF2B5EF4-FFF2-40B4-BE49-F238E27FC236}">
                <a16:creationId xmlns:a16="http://schemas.microsoft.com/office/drawing/2014/main" id="{A31766B4-58E4-FD4A-8820-8437D10C88CD}"/>
              </a:ext>
            </a:extLst>
          </p:cNvPr>
          <p:cNvCxnSpPr>
            <a:cxnSpLocks/>
          </p:cNvCxnSpPr>
          <p:nvPr/>
        </p:nvCxnSpPr>
        <p:spPr>
          <a:xfrm>
            <a:off x="907065" y="2949495"/>
            <a:ext cx="10268474" cy="0"/>
          </a:xfrm>
          <a:prstGeom prst="line">
            <a:avLst/>
          </a:prstGeom>
          <a:noFill/>
          <a:ln w="9525" cap="flat" cmpd="sng" algn="ctr">
            <a:solidFill>
              <a:srgbClr val="52321D"/>
            </a:solidFill>
            <a:prstDash val="dash"/>
            <a:round/>
            <a:headEnd type="none" w="med" len="med"/>
            <a:tailEnd type="none" w="med" len="med"/>
          </a:ln>
          <a:effectLst/>
        </p:spPr>
      </p:cxnSp>
      <p:sp>
        <p:nvSpPr>
          <p:cNvPr id="4" name="Freeform 2">
            <a:extLst>
              <a:ext uri="{FF2B5EF4-FFF2-40B4-BE49-F238E27FC236}">
                <a16:creationId xmlns:a16="http://schemas.microsoft.com/office/drawing/2014/main" id="{8FE3B3CF-5260-A9A7-8B59-D0769CC95F71}"/>
              </a:ext>
            </a:extLst>
          </p:cNvPr>
          <p:cNvSpPr>
            <a:spLocks noChangeArrowheads="1"/>
          </p:cNvSpPr>
          <p:nvPr/>
        </p:nvSpPr>
        <p:spPr bwMode="auto">
          <a:xfrm>
            <a:off x="419145" y="2126391"/>
            <a:ext cx="1618611" cy="1618611"/>
          </a:xfrm>
          <a:custGeom>
            <a:avLst/>
            <a:gdLst>
              <a:gd name="T0" fmla="*/ 1377 w 2753"/>
              <a:gd name="T1" fmla="*/ 0 h 2752"/>
              <a:gd name="T2" fmla="*/ 1377 w 2753"/>
              <a:gd name="T3" fmla="*/ 0 h 2752"/>
              <a:gd name="T4" fmla="*/ 2752 w 2753"/>
              <a:gd name="T5" fmla="*/ 1376 h 2752"/>
              <a:gd name="T6" fmla="*/ 2752 w 2753"/>
              <a:gd name="T7" fmla="*/ 1376 h 2752"/>
              <a:gd name="T8" fmla="*/ 1377 w 2753"/>
              <a:gd name="T9" fmla="*/ 2751 h 2752"/>
              <a:gd name="T10" fmla="*/ 1377 w 2753"/>
              <a:gd name="T11" fmla="*/ 2751 h 2752"/>
              <a:gd name="T12" fmla="*/ 0 w 2753"/>
              <a:gd name="T13" fmla="*/ 1376 h 2752"/>
              <a:gd name="T14" fmla="*/ 0 w 2753"/>
              <a:gd name="T15" fmla="*/ 1376 h 2752"/>
              <a:gd name="T16" fmla="*/ 1377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7" y="0"/>
                </a:moveTo>
                <a:lnTo>
                  <a:pt x="1377" y="0"/>
                </a:lnTo>
                <a:cubicBezTo>
                  <a:pt x="2137" y="0"/>
                  <a:pt x="2752" y="616"/>
                  <a:pt x="2752" y="1376"/>
                </a:cubicBezTo>
                <a:lnTo>
                  <a:pt x="2752" y="1376"/>
                </a:lnTo>
                <a:cubicBezTo>
                  <a:pt x="2752" y="2135"/>
                  <a:pt x="2137" y="2751"/>
                  <a:pt x="1377" y="2751"/>
                </a:cubicBezTo>
                <a:lnTo>
                  <a:pt x="1377" y="2751"/>
                </a:lnTo>
                <a:cubicBezTo>
                  <a:pt x="616" y="2751"/>
                  <a:pt x="0" y="2135"/>
                  <a:pt x="0" y="1376"/>
                </a:cubicBezTo>
                <a:lnTo>
                  <a:pt x="0" y="1376"/>
                </a:lnTo>
                <a:cubicBezTo>
                  <a:pt x="0" y="616"/>
                  <a:pt x="616" y="0"/>
                  <a:pt x="1377" y="0"/>
                </a:cubicBezTo>
              </a:path>
            </a:pathLst>
          </a:custGeom>
          <a:solidFill>
            <a:srgbClr val="00B0F0"/>
          </a:solidFill>
          <a:ln>
            <a:noFill/>
          </a:ln>
          <a:effec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5" name="Freeform 3">
            <a:extLst>
              <a:ext uri="{FF2B5EF4-FFF2-40B4-BE49-F238E27FC236}">
                <a16:creationId xmlns:a16="http://schemas.microsoft.com/office/drawing/2014/main" id="{74187B76-B0FD-DC3F-4E8B-5594AAF8A08E}"/>
              </a:ext>
            </a:extLst>
          </p:cNvPr>
          <p:cNvSpPr>
            <a:spLocks noChangeArrowheads="1"/>
          </p:cNvSpPr>
          <p:nvPr/>
        </p:nvSpPr>
        <p:spPr bwMode="auto">
          <a:xfrm>
            <a:off x="678538" y="2307967"/>
            <a:ext cx="1102419" cy="1258055"/>
          </a:xfrm>
          <a:custGeom>
            <a:avLst/>
            <a:gdLst>
              <a:gd name="T0" fmla="*/ 885 w 1872"/>
              <a:gd name="T1" fmla="*/ 18 h 2138"/>
              <a:gd name="T2" fmla="*/ 885 w 1872"/>
              <a:gd name="T3" fmla="*/ 18 h 2138"/>
              <a:gd name="T4" fmla="*/ 986 w 1872"/>
              <a:gd name="T5" fmla="*/ 18 h 2138"/>
              <a:gd name="T6" fmla="*/ 1820 w 1872"/>
              <a:gd name="T7" fmla="*/ 500 h 2138"/>
              <a:gd name="T8" fmla="*/ 1820 w 1872"/>
              <a:gd name="T9" fmla="*/ 500 h 2138"/>
              <a:gd name="T10" fmla="*/ 1871 w 1872"/>
              <a:gd name="T11" fmla="*/ 588 h 2138"/>
              <a:gd name="T12" fmla="*/ 1871 w 1872"/>
              <a:gd name="T13" fmla="*/ 1549 h 2138"/>
              <a:gd name="T14" fmla="*/ 1871 w 1872"/>
              <a:gd name="T15" fmla="*/ 1549 h 2138"/>
              <a:gd name="T16" fmla="*/ 1820 w 1872"/>
              <a:gd name="T17" fmla="*/ 1637 h 2138"/>
              <a:gd name="T18" fmla="*/ 986 w 1872"/>
              <a:gd name="T19" fmla="*/ 2119 h 2138"/>
              <a:gd name="T20" fmla="*/ 986 w 1872"/>
              <a:gd name="T21" fmla="*/ 2119 h 2138"/>
              <a:gd name="T22" fmla="*/ 885 w 1872"/>
              <a:gd name="T23" fmla="*/ 2119 h 2138"/>
              <a:gd name="T24" fmla="*/ 50 w 1872"/>
              <a:gd name="T25" fmla="*/ 1637 h 2138"/>
              <a:gd name="T26" fmla="*/ 50 w 1872"/>
              <a:gd name="T27" fmla="*/ 1637 h 2138"/>
              <a:gd name="T28" fmla="*/ 0 w 1872"/>
              <a:gd name="T29" fmla="*/ 1549 h 2138"/>
              <a:gd name="T30" fmla="*/ 0 w 1872"/>
              <a:gd name="T31" fmla="*/ 588 h 2138"/>
              <a:gd name="T32" fmla="*/ 0 w 1872"/>
              <a:gd name="T33" fmla="*/ 588 h 2138"/>
              <a:gd name="T34" fmla="*/ 50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6" y="18"/>
                </a:cubicBezTo>
                <a:lnTo>
                  <a:pt x="1820" y="500"/>
                </a:lnTo>
                <a:lnTo>
                  <a:pt x="1820" y="500"/>
                </a:lnTo>
                <a:cubicBezTo>
                  <a:pt x="1851" y="517"/>
                  <a:pt x="1871" y="551"/>
                  <a:pt x="1871" y="588"/>
                </a:cubicBezTo>
                <a:lnTo>
                  <a:pt x="1871" y="1549"/>
                </a:lnTo>
                <a:lnTo>
                  <a:pt x="1871" y="1549"/>
                </a:lnTo>
                <a:cubicBezTo>
                  <a:pt x="1871" y="1586"/>
                  <a:pt x="1851" y="1620"/>
                  <a:pt x="1820" y="1637"/>
                </a:cubicBezTo>
                <a:lnTo>
                  <a:pt x="986" y="2119"/>
                </a:lnTo>
                <a:lnTo>
                  <a:pt x="986" y="2119"/>
                </a:lnTo>
                <a:cubicBezTo>
                  <a:pt x="955" y="2137"/>
                  <a:pt x="916" y="2137"/>
                  <a:pt x="885" y="2119"/>
                </a:cubicBezTo>
                <a:lnTo>
                  <a:pt x="50" y="1637"/>
                </a:lnTo>
                <a:lnTo>
                  <a:pt x="50" y="1637"/>
                </a:lnTo>
                <a:cubicBezTo>
                  <a:pt x="19" y="1620"/>
                  <a:pt x="0" y="1586"/>
                  <a:pt x="0" y="1549"/>
                </a:cubicBezTo>
                <a:lnTo>
                  <a:pt x="0" y="588"/>
                </a:lnTo>
                <a:lnTo>
                  <a:pt x="0" y="588"/>
                </a:lnTo>
                <a:cubicBezTo>
                  <a:pt x="0" y="551"/>
                  <a:pt x="19" y="517"/>
                  <a:pt x="50"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6" name="Freeform 5">
            <a:extLst>
              <a:ext uri="{FF2B5EF4-FFF2-40B4-BE49-F238E27FC236}">
                <a16:creationId xmlns:a16="http://schemas.microsoft.com/office/drawing/2014/main" id="{4666DFFA-332A-4D4D-675F-82FF219213AA}"/>
              </a:ext>
            </a:extLst>
          </p:cNvPr>
          <p:cNvSpPr>
            <a:spLocks noChangeArrowheads="1"/>
          </p:cNvSpPr>
          <p:nvPr/>
        </p:nvSpPr>
        <p:spPr bwMode="auto">
          <a:xfrm>
            <a:off x="2888199" y="2115191"/>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7" y="0"/>
                  <a:pt x="2752" y="616"/>
                  <a:pt x="2752" y="1376"/>
                </a:cubicBezTo>
                <a:lnTo>
                  <a:pt x="2752" y="1376"/>
                </a:lnTo>
                <a:cubicBezTo>
                  <a:pt x="2752" y="2135"/>
                  <a:pt x="2137" y="2751"/>
                  <a:pt x="1376" y="2751"/>
                </a:cubicBezTo>
                <a:lnTo>
                  <a:pt x="1376" y="2751"/>
                </a:lnTo>
                <a:cubicBezTo>
                  <a:pt x="616" y="2751"/>
                  <a:pt x="0" y="2135"/>
                  <a:pt x="0" y="1376"/>
                </a:cubicBezTo>
                <a:lnTo>
                  <a:pt x="0" y="1376"/>
                </a:lnTo>
                <a:cubicBezTo>
                  <a:pt x="0" y="616"/>
                  <a:pt x="616" y="0"/>
                  <a:pt x="1376" y="0"/>
                </a:cubicBezTo>
              </a:path>
            </a:pathLst>
          </a:custGeom>
          <a:solidFill>
            <a:srgbClr val="ED7D31"/>
          </a:solidFill>
          <a:ln>
            <a:noFill/>
          </a:ln>
          <a:effec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7" name="Freeform 6">
            <a:extLst>
              <a:ext uri="{FF2B5EF4-FFF2-40B4-BE49-F238E27FC236}">
                <a16:creationId xmlns:a16="http://schemas.microsoft.com/office/drawing/2014/main" id="{EF7B2619-5020-43E6-6306-1A4B8A655AB8}"/>
              </a:ext>
            </a:extLst>
          </p:cNvPr>
          <p:cNvSpPr>
            <a:spLocks noChangeArrowheads="1"/>
          </p:cNvSpPr>
          <p:nvPr/>
        </p:nvSpPr>
        <p:spPr bwMode="auto">
          <a:xfrm>
            <a:off x="3147592" y="2295167"/>
            <a:ext cx="1102419" cy="1258055"/>
          </a:xfrm>
          <a:custGeom>
            <a:avLst/>
            <a:gdLst>
              <a:gd name="T0" fmla="*/ 885 w 1873"/>
              <a:gd name="T1" fmla="*/ 18 h 2138"/>
              <a:gd name="T2" fmla="*/ 885 w 1873"/>
              <a:gd name="T3" fmla="*/ 18 h 2138"/>
              <a:gd name="T4" fmla="*/ 987 w 1873"/>
              <a:gd name="T5" fmla="*/ 18 h 2138"/>
              <a:gd name="T6" fmla="*/ 1821 w 1873"/>
              <a:gd name="T7" fmla="*/ 500 h 2138"/>
              <a:gd name="T8" fmla="*/ 1821 w 1873"/>
              <a:gd name="T9" fmla="*/ 500 h 2138"/>
              <a:gd name="T10" fmla="*/ 1872 w 1873"/>
              <a:gd name="T11" fmla="*/ 588 h 2138"/>
              <a:gd name="T12" fmla="*/ 1872 w 1873"/>
              <a:gd name="T13" fmla="*/ 1549 h 2138"/>
              <a:gd name="T14" fmla="*/ 1872 w 1873"/>
              <a:gd name="T15" fmla="*/ 1549 h 2138"/>
              <a:gd name="T16" fmla="*/ 1821 w 1873"/>
              <a:gd name="T17" fmla="*/ 1637 h 2138"/>
              <a:gd name="T18" fmla="*/ 987 w 1873"/>
              <a:gd name="T19" fmla="*/ 2119 h 2138"/>
              <a:gd name="T20" fmla="*/ 987 w 1873"/>
              <a:gd name="T21" fmla="*/ 2119 h 2138"/>
              <a:gd name="T22" fmla="*/ 885 w 1873"/>
              <a:gd name="T23" fmla="*/ 2119 h 2138"/>
              <a:gd name="T24" fmla="*/ 51 w 1873"/>
              <a:gd name="T25" fmla="*/ 1637 h 2138"/>
              <a:gd name="T26" fmla="*/ 51 w 1873"/>
              <a:gd name="T27" fmla="*/ 1637 h 2138"/>
              <a:gd name="T28" fmla="*/ 0 w 1873"/>
              <a:gd name="T29" fmla="*/ 1549 h 2138"/>
              <a:gd name="T30" fmla="*/ 0 w 1873"/>
              <a:gd name="T31" fmla="*/ 588 h 2138"/>
              <a:gd name="T32" fmla="*/ 0 w 1873"/>
              <a:gd name="T33" fmla="*/ 588 h 2138"/>
              <a:gd name="T34" fmla="*/ 51 w 1873"/>
              <a:gd name="T35" fmla="*/ 500 h 2138"/>
              <a:gd name="T36" fmla="*/ 885 w 1873"/>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3" h="2138">
                <a:moveTo>
                  <a:pt x="885" y="18"/>
                </a:moveTo>
                <a:lnTo>
                  <a:pt x="885" y="18"/>
                </a:lnTo>
                <a:cubicBezTo>
                  <a:pt x="917" y="0"/>
                  <a:pt x="956" y="0"/>
                  <a:pt x="987" y="18"/>
                </a:cubicBezTo>
                <a:lnTo>
                  <a:pt x="1821" y="500"/>
                </a:lnTo>
                <a:lnTo>
                  <a:pt x="1821" y="500"/>
                </a:lnTo>
                <a:cubicBezTo>
                  <a:pt x="1852" y="517"/>
                  <a:pt x="1872" y="551"/>
                  <a:pt x="1872" y="588"/>
                </a:cubicBezTo>
                <a:lnTo>
                  <a:pt x="1872" y="1549"/>
                </a:lnTo>
                <a:lnTo>
                  <a:pt x="1872" y="1549"/>
                </a:lnTo>
                <a:cubicBezTo>
                  <a:pt x="1872" y="1586"/>
                  <a:pt x="1852" y="1620"/>
                  <a:pt x="1821" y="1637"/>
                </a:cubicBezTo>
                <a:lnTo>
                  <a:pt x="987" y="2119"/>
                </a:lnTo>
                <a:lnTo>
                  <a:pt x="987" y="2119"/>
                </a:lnTo>
                <a:cubicBezTo>
                  <a:pt x="956" y="2137"/>
                  <a:pt x="917"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8" name="Freeform 14">
            <a:extLst>
              <a:ext uri="{FF2B5EF4-FFF2-40B4-BE49-F238E27FC236}">
                <a16:creationId xmlns:a16="http://schemas.microsoft.com/office/drawing/2014/main" id="{05A2FCED-B358-7B2E-82A0-A6E7254E95AB}"/>
              </a:ext>
            </a:extLst>
          </p:cNvPr>
          <p:cNvSpPr>
            <a:spLocks noChangeArrowheads="1"/>
          </p:cNvSpPr>
          <p:nvPr/>
        </p:nvSpPr>
        <p:spPr bwMode="auto">
          <a:xfrm>
            <a:off x="5437741" y="2140190"/>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6" y="0"/>
                  <a:pt x="2752" y="616"/>
                  <a:pt x="2752" y="1376"/>
                </a:cubicBezTo>
                <a:lnTo>
                  <a:pt x="2752" y="1376"/>
                </a:lnTo>
                <a:cubicBezTo>
                  <a:pt x="2752" y="2135"/>
                  <a:pt x="2136" y="2751"/>
                  <a:pt x="1376" y="2751"/>
                </a:cubicBezTo>
                <a:lnTo>
                  <a:pt x="1376" y="2751"/>
                </a:lnTo>
                <a:cubicBezTo>
                  <a:pt x="616" y="2751"/>
                  <a:pt x="0" y="2135"/>
                  <a:pt x="0" y="1376"/>
                </a:cubicBezTo>
                <a:lnTo>
                  <a:pt x="0" y="1376"/>
                </a:lnTo>
                <a:cubicBezTo>
                  <a:pt x="0" y="616"/>
                  <a:pt x="616" y="0"/>
                  <a:pt x="1376" y="0"/>
                </a:cubicBezTo>
              </a:path>
            </a:pathLst>
          </a:custGeom>
          <a:solidFill>
            <a:srgbClr val="00B050"/>
          </a:solidFill>
          <a:ln>
            <a:noFill/>
          </a:ln>
          <a:effec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9" name="Freeform 15">
            <a:extLst>
              <a:ext uri="{FF2B5EF4-FFF2-40B4-BE49-F238E27FC236}">
                <a16:creationId xmlns:a16="http://schemas.microsoft.com/office/drawing/2014/main" id="{B5BB2E7C-F6C6-AA83-07E3-27D9C7FD43B7}"/>
              </a:ext>
            </a:extLst>
          </p:cNvPr>
          <p:cNvSpPr>
            <a:spLocks noChangeArrowheads="1"/>
          </p:cNvSpPr>
          <p:nvPr/>
        </p:nvSpPr>
        <p:spPr bwMode="auto">
          <a:xfrm>
            <a:off x="5694541" y="2321765"/>
            <a:ext cx="1102419" cy="1258055"/>
          </a:xfrm>
          <a:custGeom>
            <a:avLst/>
            <a:gdLst>
              <a:gd name="T0" fmla="*/ 885 w 1872"/>
              <a:gd name="T1" fmla="*/ 18 h 2138"/>
              <a:gd name="T2" fmla="*/ 885 w 1872"/>
              <a:gd name="T3" fmla="*/ 18 h 2138"/>
              <a:gd name="T4" fmla="*/ 987 w 1872"/>
              <a:gd name="T5" fmla="*/ 18 h 2138"/>
              <a:gd name="T6" fmla="*/ 1821 w 1872"/>
              <a:gd name="T7" fmla="*/ 500 h 2138"/>
              <a:gd name="T8" fmla="*/ 1821 w 1872"/>
              <a:gd name="T9" fmla="*/ 500 h 2138"/>
              <a:gd name="T10" fmla="*/ 1871 w 1872"/>
              <a:gd name="T11" fmla="*/ 588 h 2138"/>
              <a:gd name="T12" fmla="*/ 1871 w 1872"/>
              <a:gd name="T13" fmla="*/ 1549 h 2138"/>
              <a:gd name="T14" fmla="*/ 1871 w 1872"/>
              <a:gd name="T15" fmla="*/ 1549 h 2138"/>
              <a:gd name="T16" fmla="*/ 1821 w 1872"/>
              <a:gd name="T17" fmla="*/ 1637 h 2138"/>
              <a:gd name="T18" fmla="*/ 987 w 1872"/>
              <a:gd name="T19" fmla="*/ 2119 h 2138"/>
              <a:gd name="T20" fmla="*/ 987 w 1872"/>
              <a:gd name="T21" fmla="*/ 2119 h 2138"/>
              <a:gd name="T22" fmla="*/ 885 w 1872"/>
              <a:gd name="T23" fmla="*/ 2119 h 2138"/>
              <a:gd name="T24" fmla="*/ 51 w 1872"/>
              <a:gd name="T25" fmla="*/ 1637 h 2138"/>
              <a:gd name="T26" fmla="*/ 51 w 1872"/>
              <a:gd name="T27" fmla="*/ 1637 h 2138"/>
              <a:gd name="T28" fmla="*/ 0 w 1872"/>
              <a:gd name="T29" fmla="*/ 1549 h 2138"/>
              <a:gd name="T30" fmla="*/ 0 w 1872"/>
              <a:gd name="T31" fmla="*/ 588 h 2138"/>
              <a:gd name="T32" fmla="*/ 0 w 1872"/>
              <a:gd name="T33" fmla="*/ 588 h 2138"/>
              <a:gd name="T34" fmla="*/ 51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7" y="18"/>
                </a:cubicBezTo>
                <a:lnTo>
                  <a:pt x="1821" y="500"/>
                </a:lnTo>
                <a:lnTo>
                  <a:pt x="1821" y="500"/>
                </a:lnTo>
                <a:cubicBezTo>
                  <a:pt x="1852" y="517"/>
                  <a:pt x="1871" y="551"/>
                  <a:pt x="1871" y="588"/>
                </a:cubicBezTo>
                <a:lnTo>
                  <a:pt x="1871" y="1549"/>
                </a:lnTo>
                <a:lnTo>
                  <a:pt x="1871" y="1549"/>
                </a:lnTo>
                <a:cubicBezTo>
                  <a:pt x="1871" y="1586"/>
                  <a:pt x="1852" y="1620"/>
                  <a:pt x="1821" y="1637"/>
                </a:cubicBezTo>
                <a:lnTo>
                  <a:pt x="987" y="2119"/>
                </a:lnTo>
                <a:lnTo>
                  <a:pt x="987" y="2119"/>
                </a:lnTo>
                <a:cubicBezTo>
                  <a:pt x="955" y="2137"/>
                  <a:pt x="916"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0" name="Rectangle 9">
            <a:extLst>
              <a:ext uri="{FF2B5EF4-FFF2-40B4-BE49-F238E27FC236}">
                <a16:creationId xmlns:a16="http://schemas.microsoft.com/office/drawing/2014/main" id="{C749BB84-3C4E-2649-8301-024255BB6DA7}"/>
              </a:ext>
            </a:extLst>
          </p:cNvPr>
          <p:cNvSpPr/>
          <p:nvPr/>
        </p:nvSpPr>
        <p:spPr>
          <a:xfrm>
            <a:off x="5030183" y="3991146"/>
            <a:ext cx="2451516" cy="950325"/>
          </a:xfrm>
          <a:prstGeom prst="rect">
            <a:avLst/>
          </a:prstGeom>
        </p:spPr>
        <p:txBody>
          <a:bodyPr wrap="square">
            <a:spAutoFit/>
          </a:bodyPr>
          <a:lstStyle/>
          <a:p>
            <a:pPr algn="ctr">
              <a:lnSpc>
                <a:spcPct val="150000"/>
              </a:lnSpc>
              <a:spcBef>
                <a:spcPts val="567"/>
              </a:spcBef>
              <a:spcAft>
                <a:spcPts val="567"/>
              </a:spcAft>
            </a:pPr>
            <a:r>
              <a:rPr lang="fr-FR" sz="2000" dirty="0" err="1">
                <a:latin typeface="UTM Avo" panose="02040603050506020204" pitchFamily="18"/>
                <a:cs typeface="Arial" panose="020B0604020202020204" pitchFamily="34" charset="0"/>
              </a:rPr>
              <a:t>Đề</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xuất</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lựa</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chọn</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thiết</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kế</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sản</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phẩm</a:t>
            </a:r>
            <a:r>
              <a:rPr lang="en-VN" sz="2000" dirty="0">
                <a:latin typeface="UTM Avo" panose="02040603050506020204" pitchFamily="18"/>
                <a:cs typeface="Arial" panose="020B0604020202020204" pitchFamily="34" charset="0"/>
              </a:rPr>
              <a:t> </a:t>
            </a:r>
            <a:endParaRPr lang="en-US" sz="2000" dirty="0">
              <a:solidFill>
                <a:schemeClr val="tx1">
                  <a:lumMod val="95000"/>
                  <a:lumOff val="5000"/>
                </a:schemeClr>
              </a:solidFill>
              <a:latin typeface="UTM Avo" panose="02040603050506020204" pitchFamily="18"/>
              <a:ea typeface="#9Slide03 Roboto Medium" panose="02000000000000000000" pitchFamily="2" charset="0"/>
              <a:cs typeface="Arial" panose="020B0604020202020204" pitchFamily="34" charset="0"/>
            </a:endParaRPr>
          </a:p>
        </p:txBody>
      </p:sp>
      <p:sp>
        <p:nvSpPr>
          <p:cNvPr id="11" name="Rectangle 10">
            <a:extLst>
              <a:ext uri="{FF2B5EF4-FFF2-40B4-BE49-F238E27FC236}">
                <a16:creationId xmlns:a16="http://schemas.microsoft.com/office/drawing/2014/main" id="{BBA9535B-492E-2345-E9F5-A79151E430E7}"/>
              </a:ext>
            </a:extLst>
          </p:cNvPr>
          <p:cNvSpPr/>
          <p:nvPr/>
        </p:nvSpPr>
        <p:spPr>
          <a:xfrm>
            <a:off x="108112" y="3991146"/>
            <a:ext cx="2230111" cy="950325"/>
          </a:xfrm>
          <a:prstGeom prst="rect">
            <a:avLst/>
          </a:prstGeom>
        </p:spPr>
        <p:txBody>
          <a:bodyPr wrap="square">
            <a:spAutoFit/>
          </a:bodyPr>
          <a:lstStyle/>
          <a:p>
            <a:pPr algn="ctr">
              <a:lnSpc>
                <a:spcPct val="150000"/>
              </a:lnSpc>
              <a:spcBef>
                <a:spcPts val="567"/>
              </a:spcBef>
              <a:spcAft>
                <a:spcPts val="567"/>
              </a:spcAft>
            </a:pP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Xác</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định</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yêu</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cầu</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sản</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phẩm</a:t>
            </a:r>
            <a:r>
              <a:rPr lang="en-VN" sz="2000" dirty="0">
                <a:latin typeface="UTM Avo" panose="02040603050506020204" pitchFamily="18"/>
                <a:cs typeface="Arial" panose="020B0604020202020204" pitchFamily="34" charset="0"/>
              </a:rPr>
              <a:t> </a:t>
            </a:r>
            <a:endParaRPr lang="en-US" sz="2000" dirty="0">
              <a:solidFill>
                <a:schemeClr val="tx1">
                  <a:lumMod val="95000"/>
                  <a:lumOff val="5000"/>
                </a:schemeClr>
              </a:solidFill>
              <a:latin typeface="UTM Avo" panose="02040603050506020204" pitchFamily="18"/>
              <a:ea typeface="#9Slide03 Roboto Medium" panose="02000000000000000000" pitchFamily="2" charset="0"/>
              <a:cs typeface="Arial" panose="020B0604020202020204" pitchFamily="34" charset="0"/>
            </a:endParaRPr>
          </a:p>
        </p:txBody>
      </p:sp>
      <p:sp>
        <p:nvSpPr>
          <p:cNvPr id="12" name="Rectangle 11">
            <a:extLst>
              <a:ext uri="{FF2B5EF4-FFF2-40B4-BE49-F238E27FC236}">
                <a16:creationId xmlns:a16="http://schemas.microsoft.com/office/drawing/2014/main" id="{771BAD9B-7142-5622-F4BE-1D5259F17698}"/>
              </a:ext>
            </a:extLst>
          </p:cNvPr>
          <p:cNvSpPr/>
          <p:nvPr/>
        </p:nvSpPr>
        <p:spPr>
          <a:xfrm>
            <a:off x="8063508" y="4001643"/>
            <a:ext cx="1358611" cy="950325"/>
          </a:xfrm>
          <a:prstGeom prst="rect">
            <a:avLst/>
          </a:prstGeom>
        </p:spPr>
        <p:txBody>
          <a:bodyPr wrap="square">
            <a:spAutoFit/>
          </a:bodyPr>
          <a:lstStyle/>
          <a:p>
            <a:pPr algn="ctr">
              <a:lnSpc>
                <a:spcPct val="150000"/>
              </a:lnSpc>
              <a:spcBef>
                <a:spcPts val="567"/>
              </a:spcBef>
              <a:spcAft>
                <a:spcPts val="567"/>
              </a:spcAft>
            </a:pPr>
            <a:r>
              <a:rPr lang="fr-FR" sz="2000" dirty="0" err="1">
                <a:latin typeface="UTM Avo" panose="02040603050506020204" pitchFamily="18"/>
                <a:cs typeface="Arial" panose="020B0604020202020204" pitchFamily="34" charset="0"/>
              </a:rPr>
              <a:t>Kiểm</a:t>
            </a:r>
            <a:r>
              <a:rPr lang="fr-FR" sz="2000" dirty="0">
                <a:latin typeface="UTM Avo" panose="02040603050506020204" pitchFamily="18"/>
                <a:cs typeface="Arial" panose="020B0604020202020204" pitchFamily="34" charset="0"/>
              </a:rPr>
              <a:t> tra, </a:t>
            </a:r>
            <a:r>
              <a:rPr lang="fr-FR" sz="2000" dirty="0" err="1">
                <a:latin typeface="UTM Avo" panose="02040603050506020204" pitchFamily="18"/>
                <a:cs typeface="Arial" panose="020B0604020202020204" pitchFamily="34" charset="0"/>
              </a:rPr>
              <a:t>đánh</a:t>
            </a:r>
            <a:r>
              <a:rPr lang="fr-FR" sz="2000" dirty="0">
                <a:latin typeface="UTM Avo" panose="02040603050506020204" pitchFamily="18"/>
                <a:cs typeface="Arial" panose="020B0604020202020204" pitchFamily="34" charset="0"/>
              </a:rPr>
              <a:t> </a:t>
            </a:r>
            <a:r>
              <a:rPr lang="fr-FR" sz="2000" dirty="0" err="1">
                <a:latin typeface="UTM Avo" panose="02040603050506020204" pitchFamily="18"/>
                <a:cs typeface="Arial" panose="020B0604020202020204" pitchFamily="34" charset="0"/>
              </a:rPr>
              <a:t>giá</a:t>
            </a:r>
            <a:r>
              <a:rPr lang="en-VN" sz="2000" dirty="0">
                <a:latin typeface="UTM Avo" panose="02040603050506020204" pitchFamily="18"/>
                <a:cs typeface="Arial" panose="020B0604020202020204" pitchFamily="34" charset="0"/>
              </a:rPr>
              <a:t> </a:t>
            </a:r>
            <a:endParaRPr lang="en-US" sz="2000" dirty="0">
              <a:solidFill>
                <a:schemeClr val="tx1">
                  <a:lumMod val="95000"/>
                  <a:lumOff val="5000"/>
                </a:schemeClr>
              </a:solidFill>
              <a:latin typeface="UTM Avo" panose="02040603050506020204" pitchFamily="18"/>
              <a:ea typeface="#9Slide03 Roboto Medium" panose="02000000000000000000" pitchFamily="2" charset="0"/>
              <a:cs typeface="Arial" panose="020B0604020202020204" pitchFamily="34" charset="0"/>
            </a:endParaRPr>
          </a:p>
        </p:txBody>
      </p:sp>
      <p:sp>
        <p:nvSpPr>
          <p:cNvPr id="13" name="Freeform 14">
            <a:extLst>
              <a:ext uri="{FF2B5EF4-FFF2-40B4-BE49-F238E27FC236}">
                <a16:creationId xmlns:a16="http://schemas.microsoft.com/office/drawing/2014/main" id="{53464B3F-E7FE-CDD2-D4E0-2145EC49AA88}"/>
              </a:ext>
            </a:extLst>
          </p:cNvPr>
          <p:cNvSpPr>
            <a:spLocks noChangeArrowheads="1"/>
          </p:cNvSpPr>
          <p:nvPr/>
        </p:nvSpPr>
        <p:spPr bwMode="auto">
          <a:xfrm>
            <a:off x="7893012" y="2113410"/>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6" y="0"/>
                  <a:pt x="2752" y="616"/>
                  <a:pt x="2752" y="1376"/>
                </a:cubicBezTo>
                <a:lnTo>
                  <a:pt x="2752" y="1376"/>
                </a:lnTo>
                <a:cubicBezTo>
                  <a:pt x="2752" y="2135"/>
                  <a:pt x="2136" y="2751"/>
                  <a:pt x="1376" y="2751"/>
                </a:cubicBezTo>
                <a:lnTo>
                  <a:pt x="1376" y="2751"/>
                </a:lnTo>
                <a:cubicBezTo>
                  <a:pt x="616" y="2751"/>
                  <a:pt x="0" y="2135"/>
                  <a:pt x="0" y="1376"/>
                </a:cubicBezTo>
                <a:lnTo>
                  <a:pt x="0" y="1376"/>
                </a:lnTo>
                <a:cubicBezTo>
                  <a:pt x="0" y="616"/>
                  <a:pt x="616" y="0"/>
                  <a:pt x="1376" y="0"/>
                </a:cubicBezTo>
              </a:path>
            </a:pathLst>
          </a:custGeom>
          <a:solidFill>
            <a:schemeClr val="accent2"/>
          </a:solidFill>
          <a:ln>
            <a:noFill/>
          </a:ln>
          <a:effec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4" name="Freeform 15">
            <a:extLst>
              <a:ext uri="{FF2B5EF4-FFF2-40B4-BE49-F238E27FC236}">
                <a16:creationId xmlns:a16="http://schemas.microsoft.com/office/drawing/2014/main" id="{9F2B05A5-4BBD-197E-D502-1D504CECB146}"/>
              </a:ext>
            </a:extLst>
          </p:cNvPr>
          <p:cNvSpPr>
            <a:spLocks noChangeArrowheads="1"/>
          </p:cNvSpPr>
          <p:nvPr/>
        </p:nvSpPr>
        <p:spPr bwMode="auto">
          <a:xfrm>
            <a:off x="8149812" y="2294985"/>
            <a:ext cx="1102419" cy="1258055"/>
          </a:xfrm>
          <a:custGeom>
            <a:avLst/>
            <a:gdLst>
              <a:gd name="T0" fmla="*/ 885 w 1872"/>
              <a:gd name="T1" fmla="*/ 18 h 2138"/>
              <a:gd name="T2" fmla="*/ 885 w 1872"/>
              <a:gd name="T3" fmla="*/ 18 h 2138"/>
              <a:gd name="T4" fmla="*/ 987 w 1872"/>
              <a:gd name="T5" fmla="*/ 18 h 2138"/>
              <a:gd name="T6" fmla="*/ 1821 w 1872"/>
              <a:gd name="T7" fmla="*/ 500 h 2138"/>
              <a:gd name="T8" fmla="*/ 1821 w 1872"/>
              <a:gd name="T9" fmla="*/ 500 h 2138"/>
              <a:gd name="T10" fmla="*/ 1871 w 1872"/>
              <a:gd name="T11" fmla="*/ 588 h 2138"/>
              <a:gd name="T12" fmla="*/ 1871 w 1872"/>
              <a:gd name="T13" fmla="*/ 1549 h 2138"/>
              <a:gd name="T14" fmla="*/ 1871 w 1872"/>
              <a:gd name="T15" fmla="*/ 1549 h 2138"/>
              <a:gd name="T16" fmla="*/ 1821 w 1872"/>
              <a:gd name="T17" fmla="*/ 1637 h 2138"/>
              <a:gd name="T18" fmla="*/ 987 w 1872"/>
              <a:gd name="T19" fmla="*/ 2119 h 2138"/>
              <a:gd name="T20" fmla="*/ 987 w 1872"/>
              <a:gd name="T21" fmla="*/ 2119 h 2138"/>
              <a:gd name="T22" fmla="*/ 885 w 1872"/>
              <a:gd name="T23" fmla="*/ 2119 h 2138"/>
              <a:gd name="T24" fmla="*/ 51 w 1872"/>
              <a:gd name="T25" fmla="*/ 1637 h 2138"/>
              <a:gd name="T26" fmla="*/ 51 w 1872"/>
              <a:gd name="T27" fmla="*/ 1637 h 2138"/>
              <a:gd name="T28" fmla="*/ 0 w 1872"/>
              <a:gd name="T29" fmla="*/ 1549 h 2138"/>
              <a:gd name="T30" fmla="*/ 0 w 1872"/>
              <a:gd name="T31" fmla="*/ 588 h 2138"/>
              <a:gd name="T32" fmla="*/ 0 w 1872"/>
              <a:gd name="T33" fmla="*/ 588 h 2138"/>
              <a:gd name="T34" fmla="*/ 51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7" y="18"/>
                </a:cubicBezTo>
                <a:lnTo>
                  <a:pt x="1821" y="500"/>
                </a:lnTo>
                <a:lnTo>
                  <a:pt x="1821" y="500"/>
                </a:lnTo>
                <a:cubicBezTo>
                  <a:pt x="1852" y="517"/>
                  <a:pt x="1871" y="551"/>
                  <a:pt x="1871" y="588"/>
                </a:cubicBezTo>
                <a:lnTo>
                  <a:pt x="1871" y="1549"/>
                </a:lnTo>
                <a:lnTo>
                  <a:pt x="1871" y="1549"/>
                </a:lnTo>
                <a:cubicBezTo>
                  <a:pt x="1871" y="1586"/>
                  <a:pt x="1852" y="1620"/>
                  <a:pt x="1821" y="1637"/>
                </a:cubicBezTo>
                <a:lnTo>
                  <a:pt x="987" y="2119"/>
                </a:lnTo>
                <a:lnTo>
                  <a:pt x="987" y="2119"/>
                </a:lnTo>
                <a:cubicBezTo>
                  <a:pt x="955" y="2137"/>
                  <a:pt x="916"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5" name="Freeform 14">
            <a:extLst>
              <a:ext uri="{FF2B5EF4-FFF2-40B4-BE49-F238E27FC236}">
                <a16:creationId xmlns:a16="http://schemas.microsoft.com/office/drawing/2014/main" id="{61DA10AB-4613-D09A-449B-D35A4862C214}"/>
              </a:ext>
            </a:extLst>
          </p:cNvPr>
          <p:cNvSpPr>
            <a:spLocks noChangeArrowheads="1"/>
          </p:cNvSpPr>
          <p:nvPr/>
        </p:nvSpPr>
        <p:spPr bwMode="auto">
          <a:xfrm>
            <a:off x="10160375" y="2030553"/>
            <a:ext cx="1618611" cy="1618611"/>
          </a:xfrm>
          <a:custGeom>
            <a:avLst/>
            <a:gdLst>
              <a:gd name="T0" fmla="*/ 1376 w 2753"/>
              <a:gd name="T1" fmla="*/ 0 h 2752"/>
              <a:gd name="T2" fmla="*/ 1376 w 2753"/>
              <a:gd name="T3" fmla="*/ 0 h 2752"/>
              <a:gd name="T4" fmla="*/ 2752 w 2753"/>
              <a:gd name="T5" fmla="*/ 1376 h 2752"/>
              <a:gd name="T6" fmla="*/ 2752 w 2753"/>
              <a:gd name="T7" fmla="*/ 1376 h 2752"/>
              <a:gd name="T8" fmla="*/ 1376 w 2753"/>
              <a:gd name="T9" fmla="*/ 2751 h 2752"/>
              <a:gd name="T10" fmla="*/ 1376 w 2753"/>
              <a:gd name="T11" fmla="*/ 2751 h 2752"/>
              <a:gd name="T12" fmla="*/ 0 w 2753"/>
              <a:gd name="T13" fmla="*/ 1376 h 2752"/>
              <a:gd name="T14" fmla="*/ 0 w 2753"/>
              <a:gd name="T15" fmla="*/ 1376 h 2752"/>
              <a:gd name="T16" fmla="*/ 1376 w 2753"/>
              <a:gd name="T17" fmla="*/ 0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53" h="2752">
                <a:moveTo>
                  <a:pt x="1376" y="0"/>
                </a:moveTo>
                <a:lnTo>
                  <a:pt x="1376" y="0"/>
                </a:lnTo>
                <a:cubicBezTo>
                  <a:pt x="2136" y="0"/>
                  <a:pt x="2752" y="616"/>
                  <a:pt x="2752" y="1376"/>
                </a:cubicBezTo>
                <a:lnTo>
                  <a:pt x="2752" y="1376"/>
                </a:lnTo>
                <a:cubicBezTo>
                  <a:pt x="2752" y="2135"/>
                  <a:pt x="2136" y="2751"/>
                  <a:pt x="1376" y="2751"/>
                </a:cubicBezTo>
                <a:lnTo>
                  <a:pt x="1376" y="2751"/>
                </a:lnTo>
                <a:cubicBezTo>
                  <a:pt x="616" y="2751"/>
                  <a:pt x="0" y="2135"/>
                  <a:pt x="0" y="1376"/>
                </a:cubicBezTo>
                <a:lnTo>
                  <a:pt x="0" y="1376"/>
                </a:lnTo>
                <a:cubicBezTo>
                  <a:pt x="0" y="616"/>
                  <a:pt x="616" y="0"/>
                  <a:pt x="1376" y="0"/>
                </a:cubicBezTo>
              </a:path>
            </a:pathLst>
          </a:custGeom>
          <a:solidFill>
            <a:srgbClr val="FFFF00"/>
          </a:solidFill>
          <a:ln>
            <a:noFill/>
          </a:ln>
          <a:effec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6" name="Freeform 15">
            <a:extLst>
              <a:ext uri="{FF2B5EF4-FFF2-40B4-BE49-F238E27FC236}">
                <a16:creationId xmlns:a16="http://schemas.microsoft.com/office/drawing/2014/main" id="{01DF2EEC-D0B2-4CC4-0BFB-F9486214EBF9}"/>
              </a:ext>
            </a:extLst>
          </p:cNvPr>
          <p:cNvSpPr>
            <a:spLocks noChangeArrowheads="1"/>
          </p:cNvSpPr>
          <p:nvPr/>
        </p:nvSpPr>
        <p:spPr bwMode="auto">
          <a:xfrm>
            <a:off x="10417176" y="2212128"/>
            <a:ext cx="1102419" cy="1258055"/>
          </a:xfrm>
          <a:custGeom>
            <a:avLst/>
            <a:gdLst>
              <a:gd name="T0" fmla="*/ 885 w 1872"/>
              <a:gd name="T1" fmla="*/ 18 h 2138"/>
              <a:gd name="T2" fmla="*/ 885 w 1872"/>
              <a:gd name="T3" fmla="*/ 18 h 2138"/>
              <a:gd name="T4" fmla="*/ 987 w 1872"/>
              <a:gd name="T5" fmla="*/ 18 h 2138"/>
              <a:gd name="T6" fmla="*/ 1821 w 1872"/>
              <a:gd name="T7" fmla="*/ 500 h 2138"/>
              <a:gd name="T8" fmla="*/ 1821 w 1872"/>
              <a:gd name="T9" fmla="*/ 500 h 2138"/>
              <a:gd name="T10" fmla="*/ 1871 w 1872"/>
              <a:gd name="T11" fmla="*/ 588 h 2138"/>
              <a:gd name="T12" fmla="*/ 1871 w 1872"/>
              <a:gd name="T13" fmla="*/ 1549 h 2138"/>
              <a:gd name="T14" fmla="*/ 1871 w 1872"/>
              <a:gd name="T15" fmla="*/ 1549 h 2138"/>
              <a:gd name="T16" fmla="*/ 1821 w 1872"/>
              <a:gd name="T17" fmla="*/ 1637 h 2138"/>
              <a:gd name="T18" fmla="*/ 987 w 1872"/>
              <a:gd name="T19" fmla="*/ 2119 h 2138"/>
              <a:gd name="T20" fmla="*/ 987 w 1872"/>
              <a:gd name="T21" fmla="*/ 2119 h 2138"/>
              <a:gd name="T22" fmla="*/ 885 w 1872"/>
              <a:gd name="T23" fmla="*/ 2119 h 2138"/>
              <a:gd name="T24" fmla="*/ 51 w 1872"/>
              <a:gd name="T25" fmla="*/ 1637 h 2138"/>
              <a:gd name="T26" fmla="*/ 51 w 1872"/>
              <a:gd name="T27" fmla="*/ 1637 h 2138"/>
              <a:gd name="T28" fmla="*/ 0 w 1872"/>
              <a:gd name="T29" fmla="*/ 1549 h 2138"/>
              <a:gd name="T30" fmla="*/ 0 w 1872"/>
              <a:gd name="T31" fmla="*/ 588 h 2138"/>
              <a:gd name="T32" fmla="*/ 0 w 1872"/>
              <a:gd name="T33" fmla="*/ 588 h 2138"/>
              <a:gd name="T34" fmla="*/ 51 w 1872"/>
              <a:gd name="T35" fmla="*/ 500 h 2138"/>
              <a:gd name="T36" fmla="*/ 885 w 1872"/>
              <a:gd name="T37" fmla="*/ 18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72" h="2138">
                <a:moveTo>
                  <a:pt x="885" y="18"/>
                </a:moveTo>
                <a:lnTo>
                  <a:pt x="885" y="18"/>
                </a:lnTo>
                <a:cubicBezTo>
                  <a:pt x="916" y="0"/>
                  <a:pt x="955" y="0"/>
                  <a:pt x="987" y="18"/>
                </a:cubicBezTo>
                <a:lnTo>
                  <a:pt x="1821" y="500"/>
                </a:lnTo>
                <a:lnTo>
                  <a:pt x="1821" y="500"/>
                </a:lnTo>
                <a:cubicBezTo>
                  <a:pt x="1852" y="517"/>
                  <a:pt x="1871" y="551"/>
                  <a:pt x="1871" y="588"/>
                </a:cubicBezTo>
                <a:lnTo>
                  <a:pt x="1871" y="1549"/>
                </a:lnTo>
                <a:lnTo>
                  <a:pt x="1871" y="1549"/>
                </a:lnTo>
                <a:cubicBezTo>
                  <a:pt x="1871" y="1586"/>
                  <a:pt x="1852" y="1620"/>
                  <a:pt x="1821" y="1637"/>
                </a:cubicBezTo>
                <a:lnTo>
                  <a:pt x="987" y="2119"/>
                </a:lnTo>
                <a:lnTo>
                  <a:pt x="987" y="2119"/>
                </a:lnTo>
                <a:cubicBezTo>
                  <a:pt x="955" y="2137"/>
                  <a:pt x="916" y="2137"/>
                  <a:pt x="885" y="2119"/>
                </a:cubicBezTo>
                <a:lnTo>
                  <a:pt x="51" y="1637"/>
                </a:lnTo>
                <a:lnTo>
                  <a:pt x="51" y="1637"/>
                </a:lnTo>
                <a:cubicBezTo>
                  <a:pt x="20" y="1620"/>
                  <a:pt x="0" y="1586"/>
                  <a:pt x="0" y="1549"/>
                </a:cubicBezTo>
                <a:lnTo>
                  <a:pt x="0" y="588"/>
                </a:lnTo>
                <a:lnTo>
                  <a:pt x="0" y="588"/>
                </a:lnTo>
                <a:cubicBezTo>
                  <a:pt x="0" y="551"/>
                  <a:pt x="20" y="517"/>
                  <a:pt x="51" y="500"/>
                </a:cubicBezTo>
                <a:lnTo>
                  <a:pt x="885" y="18"/>
                </a:lnTo>
              </a:path>
            </a:pathLst>
          </a:custGeom>
          <a:solidFill>
            <a:sysClr val="window" lastClr="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55">
              <a:defRPr/>
            </a:pPr>
            <a:endParaRPr lang="en-US" kern="0">
              <a:solidFill>
                <a:srgbClr val="AAAAAA"/>
              </a:solidFill>
              <a:latin typeface="UTM Avo" panose="02040603050506020204" pitchFamily="18"/>
              <a:ea typeface="#9Slide03 Roboto Medium" panose="02000000000000000000" pitchFamily="2" charset="0"/>
              <a:cs typeface="Arial"/>
              <a:sym typeface="Arial"/>
            </a:endParaRPr>
          </a:p>
        </p:txBody>
      </p:sp>
      <p:sp>
        <p:nvSpPr>
          <p:cNvPr id="17" name="TextBox 16">
            <a:extLst>
              <a:ext uri="{FF2B5EF4-FFF2-40B4-BE49-F238E27FC236}">
                <a16:creationId xmlns:a16="http://schemas.microsoft.com/office/drawing/2014/main" id="{D39F72E7-3986-AB0A-406E-7BEA10A47C41}"/>
              </a:ext>
            </a:extLst>
          </p:cNvPr>
          <p:cNvSpPr txBox="1"/>
          <p:nvPr/>
        </p:nvSpPr>
        <p:spPr>
          <a:xfrm>
            <a:off x="686807" y="2745920"/>
            <a:ext cx="1143683" cy="369332"/>
          </a:xfrm>
          <a:prstGeom prst="rect">
            <a:avLst/>
          </a:prstGeom>
          <a:noFill/>
        </p:spPr>
        <p:txBody>
          <a:bodyPr wrap="square">
            <a:spAutoFit/>
          </a:bodyPr>
          <a:lstStyle/>
          <a:p>
            <a:pPr algn="ctr"/>
            <a:r>
              <a:rPr lang="fr-FR" b="1" dirty="0" err="1">
                <a:latin typeface="UTM Avo" panose="02040603050506020204" pitchFamily="18"/>
                <a:cs typeface="Arial" panose="020B0604020202020204" pitchFamily="34" charset="0"/>
              </a:rPr>
              <a:t>Bước</a:t>
            </a:r>
            <a:r>
              <a:rPr lang="fr-FR" b="1" dirty="0">
                <a:latin typeface="UTM Avo" panose="02040603050506020204" pitchFamily="18"/>
                <a:cs typeface="Arial" panose="020B0604020202020204" pitchFamily="34" charset="0"/>
              </a:rPr>
              <a:t> 1</a:t>
            </a:r>
            <a:endParaRPr lang="en-VN" b="1" dirty="0">
              <a:latin typeface="UTM Avo" panose="02040603050506020204" pitchFamily="18"/>
              <a:cs typeface="Arial" panose="020B0604020202020204" pitchFamily="34" charset="0"/>
            </a:endParaRPr>
          </a:p>
        </p:txBody>
      </p:sp>
      <p:sp>
        <p:nvSpPr>
          <p:cNvPr id="18" name="TextBox 17">
            <a:extLst>
              <a:ext uri="{FF2B5EF4-FFF2-40B4-BE49-F238E27FC236}">
                <a16:creationId xmlns:a16="http://schemas.microsoft.com/office/drawing/2014/main" id="{4F4E30B4-9EDD-B791-7618-95E8C05BD13A}"/>
              </a:ext>
            </a:extLst>
          </p:cNvPr>
          <p:cNvSpPr txBox="1"/>
          <p:nvPr/>
        </p:nvSpPr>
        <p:spPr>
          <a:xfrm>
            <a:off x="3125663" y="2732122"/>
            <a:ext cx="1143683" cy="369332"/>
          </a:xfrm>
          <a:prstGeom prst="rect">
            <a:avLst/>
          </a:prstGeom>
          <a:noFill/>
        </p:spPr>
        <p:txBody>
          <a:bodyPr wrap="square">
            <a:spAutoFit/>
          </a:bodyPr>
          <a:lstStyle/>
          <a:p>
            <a:pPr algn="ctr"/>
            <a:r>
              <a:rPr lang="fr-FR" b="1" dirty="0" err="1">
                <a:latin typeface="UTM Avo" panose="02040603050506020204" pitchFamily="18"/>
                <a:cs typeface="Arial" panose="020B0604020202020204" pitchFamily="34" charset="0"/>
              </a:rPr>
              <a:t>Bước</a:t>
            </a:r>
            <a:r>
              <a:rPr lang="fr-FR" b="1" dirty="0">
                <a:latin typeface="UTM Avo" panose="02040603050506020204" pitchFamily="18"/>
                <a:cs typeface="Arial" panose="020B0604020202020204" pitchFamily="34" charset="0"/>
              </a:rPr>
              <a:t> 2</a:t>
            </a:r>
            <a:endParaRPr lang="en-VN" b="1" dirty="0">
              <a:latin typeface="UTM Avo" panose="02040603050506020204" pitchFamily="18"/>
              <a:cs typeface="Arial" panose="020B0604020202020204" pitchFamily="34" charset="0"/>
            </a:endParaRPr>
          </a:p>
        </p:txBody>
      </p:sp>
      <p:sp>
        <p:nvSpPr>
          <p:cNvPr id="19" name="TextBox 18">
            <a:extLst>
              <a:ext uri="{FF2B5EF4-FFF2-40B4-BE49-F238E27FC236}">
                <a16:creationId xmlns:a16="http://schemas.microsoft.com/office/drawing/2014/main" id="{49F6072D-2C8B-87BA-0586-45DB5827DB0D}"/>
              </a:ext>
            </a:extLst>
          </p:cNvPr>
          <p:cNvSpPr txBox="1"/>
          <p:nvPr/>
        </p:nvSpPr>
        <p:spPr>
          <a:xfrm>
            <a:off x="5684100" y="2732122"/>
            <a:ext cx="1143683" cy="369332"/>
          </a:xfrm>
          <a:prstGeom prst="rect">
            <a:avLst/>
          </a:prstGeom>
          <a:noFill/>
        </p:spPr>
        <p:txBody>
          <a:bodyPr wrap="square">
            <a:spAutoFit/>
          </a:bodyPr>
          <a:lstStyle/>
          <a:p>
            <a:pPr algn="ctr"/>
            <a:r>
              <a:rPr lang="fr-FR" b="1" dirty="0" err="1">
                <a:latin typeface="UTM Avo" panose="02040603050506020204" pitchFamily="18"/>
                <a:cs typeface="Arial" panose="020B0604020202020204" pitchFamily="34" charset="0"/>
              </a:rPr>
              <a:t>Bước</a:t>
            </a:r>
            <a:r>
              <a:rPr lang="fr-FR" b="1" dirty="0">
                <a:latin typeface="UTM Avo" panose="02040603050506020204" pitchFamily="18"/>
                <a:cs typeface="Arial" panose="020B0604020202020204" pitchFamily="34" charset="0"/>
              </a:rPr>
              <a:t> 3</a:t>
            </a:r>
            <a:endParaRPr lang="en-VN" b="1" dirty="0">
              <a:latin typeface="UTM Avo" panose="02040603050506020204" pitchFamily="18"/>
              <a:cs typeface="Arial" panose="020B0604020202020204" pitchFamily="34" charset="0"/>
            </a:endParaRPr>
          </a:p>
        </p:txBody>
      </p:sp>
      <p:sp>
        <p:nvSpPr>
          <p:cNvPr id="20" name="TextBox 19">
            <a:extLst>
              <a:ext uri="{FF2B5EF4-FFF2-40B4-BE49-F238E27FC236}">
                <a16:creationId xmlns:a16="http://schemas.microsoft.com/office/drawing/2014/main" id="{C88E1044-E2C6-E801-4B74-1ECDBCB5BF10}"/>
              </a:ext>
            </a:extLst>
          </p:cNvPr>
          <p:cNvSpPr txBox="1"/>
          <p:nvPr/>
        </p:nvSpPr>
        <p:spPr>
          <a:xfrm>
            <a:off x="8149811" y="2732121"/>
            <a:ext cx="1143683" cy="369332"/>
          </a:xfrm>
          <a:prstGeom prst="rect">
            <a:avLst/>
          </a:prstGeom>
          <a:noFill/>
        </p:spPr>
        <p:txBody>
          <a:bodyPr wrap="square">
            <a:spAutoFit/>
          </a:bodyPr>
          <a:lstStyle/>
          <a:p>
            <a:pPr algn="ctr"/>
            <a:r>
              <a:rPr lang="fr-FR" b="1" dirty="0" err="1">
                <a:latin typeface="UTM Avo" panose="02040603050506020204" pitchFamily="18"/>
                <a:cs typeface="Arial" panose="020B0604020202020204" pitchFamily="34" charset="0"/>
              </a:rPr>
              <a:t>Bước</a:t>
            </a:r>
            <a:r>
              <a:rPr lang="fr-FR" b="1" dirty="0">
                <a:latin typeface="UTM Avo" panose="02040603050506020204" pitchFamily="18"/>
                <a:cs typeface="Arial" panose="020B0604020202020204" pitchFamily="34" charset="0"/>
              </a:rPr>
              <a:t> 4</a:t>
            </a:r>
            <a:endParaRPr lang="en-VN" b="1" dirty="0">
              <a:latin typeface="UTM Avo" panose="02040603050506020204" pitchFamily="18"/>
              <a:cs typeface="Arial" panose="020B0604020202020204" pitchFamily="34" charset="0"/>
            </a:endParaRPr>
          </a:p>
        </p:txBody>
      </p:sp>
      <p:sp>
        <p:nvSpPr>
          <p:cNvPr id="21" name="TextBox 20">
            <a:extLst>
              <a:ext uri="{FF2B5EF4-FFF2-40B4-BE49-F238E27FC236}">
                <a16:creationId xmlns:a16="http://schemas.microsoft.com/office/drawing/2014/main" id="{2EACF06E-BAF4-BCB6-72A5-D1FA9BC06087}"/>
              </a:ext>
            </a:extLst>
          </p:cNvPr>
          <p:cNvSpPr txBox="1"/>
          <p:nvPr/>
        </p:nvSpPr>
        <p:spPr>
          <a:xfrm>
            <a:off x="10417175" y="2636283"/>
            <a:ext cx="1143683" cy="369332"/>
          </a:xfrm>
          <a:prstGeom prst="rect">
            <a:avLst/>
          </a:prstGeom>
          <a:noFill/>
        </p:spPr>
        <p:txBody>
          <a:bodyPr wrap="square">
            <a:spAutoFit/>
          </a:bodyPr>
          <a:lstStyle/>
          <a:p>
            <a:pPr algn="ctr"/>
            <a:r>
              <a:rPr lang="fr-FR" b="1" dirty="0" err="1">
                <a:latin typeface="UTM Avo" panose="02040603050506020204" pitchFamily="18"/>
                <a:cs typeface="Arial" panose="020B0604020202020204" pitchFamily="34" charset="0"/>
              </a:rPr>
              <a:t>Bước</a:t>
            </a:r>
            <a:r>
              <a:rPr lang="fr-FR" b="1" dirty="0">
                <a:latin typeface="UTM Avo" panose="02040603050506020204" pitchFamily="18"/>
                <a:cs typeface="Arial" panose="020B0604020202020204" pitchFamily="34" charset="0"/>
              </a:rPr>
              <a:t> 5</a:t>
            </a:r>
            <a:endParaRPr lang="en-VN" b="1" dirty="0">
              <a:latin typeface="UTM Avo" panose="02040603050506020204" pitchFamily="18"/>
              <a:cs typeface="Arial" panose="020B0604020202020204" pitchFamily="34" charset="0"/>
            </a:endParaRPr>
          </a:p>
        </p:txBody>
      </p:sp>
      <p:sp>
        <p:nvSpPr>
          <p:cNvPr id="22" name="TextBox 21">
            <a:extLst>
              <a:ext uri="{FF2B5EF4-FFF2-40B4-BE49-F238E27FC236}">
                <a16:creationId xmlns:a16="http://schemas.microsoft.com/office/drawing/2014/main" id="{EFD93458-DE97-C159-2658-F4C11C95E982}"/>
              </a:ext>
            </a:extLst>
          </p:cNvPr>
          <p:cNvSpPr txBox="1"/>
          <p:nvPr/>
        </p:nvSpPr>
        <p:spPr>
          <a:xfrm>
            <a:off x="2899052" y="3991146"/>
            <a:ext cx="1618611" cy="950325"/>
          </a:xfrm>
          <a:prstGeom prst="rect">
            <a:avLst/>
          </a:prstGeom>
          <a:noFill/>
        </p:spPr>
        <p:txBody>
          <a:bodyPr wrap="square">
            <a:spAutoFit/>
          </a:bodyPr>
          <a:lstStyle/>
          <a:p>
            <a:pPr algn="ctr">
              <a:lnSpc>
                <a:spcPct val="150000"/>
              </a:lnSpc>
            </a:pP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Tìm</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hiểu</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tin</a:t>
            </a:r>
            <a:r>
              <a:rPr lang="en-VN" sz="2000" dirty="0">
                <a:latin typeface="UTM Avo" panose="02040603050506020204" pitchFamily="18"/>
                <a:cs typeface="Arial" panose="020B0604020202020204" pitchFamily="34" charset="0"/>
              </a:rPr>
              <a:t> </a:t>
            </a:r>
          </a:p>
        </p:txBody>
      </p:sp>
      <p:sp>
        <p:nvSpPr>
          <p:cNvPr id="23" name="TextBox 22">
            <a:extLst>
              <a:ext uri="{FF2B5EF4-FFF2-40B4-BE49-F238E27FC236}">
                <a16:creationId xmlns:a16="http://schemas.microsoft.com/office/drawing/2014/main" id="{BF5AC682-9955-7E59-C1D6-151670AB1D32}"/>
              </a:ext>
            </a:extLst>
          </p:cNvPr>
          <p:cNvSpPr txBox="1"/>
          <p:nvPr/>
        </p:nvSpPr>
        <p:spPr>
          <a:xfrm>
            <a:off x="10160375" y="3887666"/>
            <a:ext cx="1539783" cy="950325"/>
          </a:xfrm>
          <a:prstGeom prst="rect">
            <a:avLst/>
          </a:prstGeom>
          <a:noFill/>
        </p:spPr>
        <p:txBody>
          <a:bodyPr wrap="square">
            <a:spAutoFit/>
          </a:bodyPr>
          <a:lstStyle/>
          <a:p>
            <a:pPr algn="ctr">
              <a:lnSpc>
                <a:spcPct val="150000"/>
              </a:lnSpc>
            </a:pP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0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en-VN" sz="2000" dirty="0">
                <a:latin typeface="UTM Avo" panose="02040603050506020204" pitchFamily="18"/>
                <a:cs typeface="Arial" panose="020B0604020202020204" pitchFamily="34" charset="0"/>
              </a:rPr>
              <a:t> </a:t>
            </a:r>
          </a:p>
        </p:txBody>
      </p:sp>
      <p:sp>
        <p:nvSpPr>
          <p:cNvPr id="24" name="TextBox 23">
            <a:extLst>
              <a:ext uri="{FF2B5EF4-FFF2-40B4-BE49-F238E27FC236}">
                <a16:creationId xmlns:a16="http://schemas.microsoft.com/office/drawing/2014/main" id="{4AA61531-659E-7A3D-D92D-89F5C4798CFF}"/>
              </a:ext>
            </a:extLst>
          </p:cNvPr>
          <p:cNvSpPr txBox="1"/>
          <p:nvPr/>
        </p:nvSpPr>
        <p:spPr>
          <a:xfrm>
            <a:off x="1783154" y="5357141"/>
            <a:ext cx="9482594" cy="1411990"/>
          </a:xfrm>
          <a:prstGeom prst="rect">
            <a:avLst/>
          </a:prstGeom>
          <a:noFill/>
        </p:spPr>
        <p:txBody>
          <a:bodyPr wrap="square">
            <a:spAutoFit/>
          </a:bodyPr>
          <a:lstStyle/>
          <a:p>
            <a:pPr algn="just">
              <a:lnSpc>
                <a:spcPct val="150000"/>
              </a:lnSpc>
            </a:pP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4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quy</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điểm</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đặc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biệt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là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đạt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chuyển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sang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5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còn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đạt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quay</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lại</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3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0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000" i="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en-VN" sz="2000" i="1" dirty="0">
                <a:latin typeface="UTM Avo" panose="02040603050506020204" pitchFamily="18"/>
                <a:cs typeface="Arial" panose="020B0604020202020204" pitchFamily="34" charset="0"/>
              </a:rPr>
              <a:t> </a:t>
            </a:r>
          </a:p>
        </p:txBody>
      </p:sp>
      <p:pic>
        <p:nvPicPr>
          <p:cNvPr id="25" name="Picture 35">
            <a:extLst>
              <a:ext uri="{FF2B5EF4-FFF2-40B4-BE49-F238E27FC236}">
                <a16:creationId xmlns:a16="http://schemas.microsoft.com/office/drawing/2014/main" id="{DCF203BD-A5C2-382D-2B98-ADBC7933F93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68369" y="5613890"/>
            <a:ext cx="1077392" cy="738462"/>
          </a:xfrm>
          <a:prstGeom prst="rect">
            <a:avLst/>
          </a:prstGeom>
        </p:spPr>
      </p:pic>
    </p:spTree>
    <p:extLst>
      <p:ext uri="{BB962C8B-B14F-4D97-AF65-F5344CB8AC3E}">
        <p14:creationId xmlns:p14="http://schemas.microsoft.com/office/powerpoint/2010/main" val="25520752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up)">
                                      <p:cBhvr>
                                        <p:cTn id="45" dur="500"/>
                                        <p:tgtEl>
                                          <p:spTgt spid="8"/>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500"/>
                                        <p:tgtEl>
                                          <p:spTgt spid="9"/>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500"/>
                                        <p:tgtEl>
                                          <p:spTgt spid="13"/>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up)">
                                      <p:cBhvr>
                                        <p:cTn id="65" dur="500"/>
                                        <p:tgtEl>
                                          <p:spTgt spid="14"/>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up)">
                                      <p:cBhvr>
                                        <p:cTn id="68" dur="5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500"/>
                                        <p:tgtEl>
                                          <p:spTgt spid="15"/>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up)">
                                      <p:cBhvr>
                                        <p:cTn id="76" dur="500"/>
                                        <p:tgtEl>
                                          <p:spTgt spid="16"/>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up)">
                                      <p:cBhvr>
                                        <p:cTn id="79" dur="500"/>
                                        <p:tgtEl>
                                          <p:spTgt spid="21"/>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up)">
                                      <p:cBhvr>
                                        <p:cTn id="82" dur="5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ppt_x"/>
                                          </p:val>
                                        </p:tav>
                                        <p:tav tm="100000">
                                          <p:val>
                                            <p:strVal val="#ppt_x"/>
                                          </p:val>
                                        </p:tav>
                                      </p:tavLst>
                                    </p:anim>
                                    <p:anim calcmode="lin" valueType="num">
                                      <p:cBhvr additive="base">
                                        <p:cTn id="88" dur="500" fill="hold"/>
                                        <p:tgtEl>
                                          <p:spTgt spid="2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P spid="16" grpId="0" animBg="1"/>
      <p:bldP spid="17" grpId="0"/>
      <p:bldP spid="18" grpId="0"/>
      <p:bldP spid="19" grpId="0"/>
      <p:bldP spid="20" grpId="0"/>
      <p:bldP spid="2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13">
            <a:extLst>
              <a:ext uri="{FF2B5EF4-FFF2-40B4-BE49-F238E27FC236}">
                <a16:creationId xmlns:a16="http://schemas.microsoft.com/office/drawing/2014/main" id="{07B37F07-0709-F909-07F2-8464846C1529}"/>
              </a:ext>
            </a:extLst>
          </p:cNvPr>
          <p:cNvSpPr txBox="1"/>
          <p:nvPr/>
        </p:nvSpPr>
        <p:spPr>
          <a:xfrm>
            <a:off x="5681445" y="2802006"/>
            <a:ext cx="5431056" cy="3501984"/>
          </a:xfrm>
          <a:prstGeom prst="rect">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lIns="0" tIns="0" rIns="0" bIns="0" rtlCol="0" anchor="t">
            <a:spAutoFit/>
          </a:bodyPr>
          <a:lstStyle/>
          <a:p>
            <a:pPr marR="13600" algn="just">
              <a:lnSpc>
                <a:spcPct val="150000"/>
              </a:lnSpc>
              <a:spcBef>
                <a:spcPts val="378"/>
              </a:spcBef>
              <a:spcAft>
                <a:spcPts val="630"/>
              </a:spcAft>
              <a:tabLst>
                <a:tab pos="3742274" algn="l"/>
              </a:tabLst>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Đọc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nội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dung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II.1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trả</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a:p>
            <a:pPr marL="359988" marR="13600" indent="-359988" algn="just">
              <a:lnSpc>
                <a:spcPct val="150000"/>
              </a:lnSpc>
              <a:spcBef>
                <a:spcPts val="378"/>
              </a:spcBef>
              <a:spcAft>
                <a:spcPts val="630"/>
              </a:spcAft>
              <a:buFont typeface="Wingdings" pitchFamily="2" charset="2"/>
              <a:buChar char="§"/>
              <a:tabLst>
                <a:tab pos="3742274" algn="l"/>
              </a:tabLst>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Nêu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phương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quy</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a:p>
            <a:pPr marL="359988" indent="-359988" algn="just">
              <a:lnSpc>
                <a:spcPct val="150000"/>
              </a:lnSpc>
              <a:spcBef>
                <a:spcPts val="378"/>
              </a:spcBef>
              <a:spcAft>
                <a:spcPts val="630"/>
              </a:spcAft>
              <a:buFont typeface="Wingdings" pitchFamily="2" charset="2"/>
              <a:buChar char="§"/>
              <a:tabLst>
                <a:tab pos="3742274" algn="l"/>
              </a:tabLst>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Mỗi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quy</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thường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phương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nào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7EE81F75-5F41-5CE9-2FFD-0DAB07FE130C}"/>
              </a:ext>
            </a:extLst>
          </p:cNvPr>
          <p:cNvGrpSpPr/>
          <p:nvPr/>
        </p:nvGrpSpPr>
        <p:grpSpPr>
          <a:xfrm>
            <a:off x="1079499" y="3453805"/>
            <a:ext cx="4174835" cy="2198389"/>
            <a:chOff x="1165092" y="4148051"/>
            <a:chExt cx="6627374" cy="3489847"/>
          </a:xfrm>
        </p:grpSpPr>
        <p:sp>
          <p:nvSpPr>
            <p:cNvPr id="6" name="Rectangle: Rounded Corners 16">
              <a:extLst>
                <a:ext uri="{FF2B5EF4-FFF2-40B4-BE49-F238E27FC236}">
                  <a16:creationId xmlns:a16="http://schemas.microsoft.com/office/drawing/2014/main" id="{B97419FC-1FB1-1BF0-5D67-D638635E2536}"/>
                </a:ext>
              </a:extLst>
            </p:cNvPr>
            <p:cNvSpPr/>
            <p:nvPr/>
          </p:nvSpPr>
          <p:spPr>
            <a:xfrm>
              <a:off x="1165092" y="4163116"/>
              <a:ext cx="6466088" cy="3474782"/>
            </a:xfrm>
            <a:prstGeom prst="roundRect">
              <a:avLst/>
            </a:prstGeom>
            <a:solidFill>
              <a:srgbClr val="ED7D31">
                <a:lumMod val="40000"/>
                <a:lumOff val="60000"/>
              </a:srgbClr>
            </a:solidFill>
            <a:ln w="19050" cap="flat" cmpd="sng" algn="ctr">
              <a:noFill/>
              <a:prstDash val="dashDot"/>
              <a:miter lim="800000"/>
            </a:ln>
            <a:effectLst/>
          </p:spPr>
          <p:txBody>
            <a:bodyPr rtlCol="0" anchor="ctr"/>
            <a:lstStyle/>
            <a:p>
              <a:pPr algn="ctr">
                <a:defRPr/>
              </a:pPr>
              <a:endParaRPr lang="en-US" sz="2400" kern="0" dirty="0">
                <a:solidFill>
                  <a:prstClr val="white"/>
                </a:solidFill>
                <a:latin typeface="UTM Avo" panose="02040603050506020204" pitchFamily="18"/>
                <a:ea typeface="Roboto" pitchFamily="2" charset="0"/>
              </a:endParaRPr>
            </a:p>
          </p:txBody>
        </p:sp>
        <p:sp>
          <p:nvSpPr>
            <p:cNvPr id="7" name="TextBox 6">
              <a:extLst>
                <a:ext uri="{FF2B5EF4-FFF2-40B4-BE49-F238E27FC236}">
                  <a16:creationId xmlns:a16="http://schemas.microsoft.com/office/drawing/2014/main" id="{7CBF4DEC-933E-AECA-89BC-BD6146BB0184}"/>
                </a:ext>
              </a:extLst>
            </p:cNvPr>
            <p:cNvSpPr txBox="1"/>
            <p:nvPr/>
          </p:nvSpPr>
          <p:spPr>
            <a:xfrm>
              <a:off x="2337803" y="6381623"/>
              <a:ext cx="4215399" cy="732873"/>
            </a:xfrm>
            <a:prstGeom prst="rect">
              <a:avLst/>
            </a:prstGeom>
            <a:noFill/>
          </p:spPr>
          <p:txBody>
            <a:bodyPr wrap="square" rtlCol="0">
              <a:spAutoFit/>
            </a:bodyPr>
            <a:lstStyle/>
            <a:p>
              <a:pPr algn="just">
                <a:defRPr/>
              </a:pPr>
              <a:r>
                <a:rPr lang="en-US" sz="2400" dirty="0" err="1">
                  <a:solidFill>
                    <a:prstClr val="black"/>
                  </a:solidFill>
                  <a:latin typeface="UTM Avo" panose="02040603050506020204" pitchFamily="18"/>
                  <a:ea typeface="#9Slide03 Roboto Medium" panose="02000000000000000000" pitchFamily="2" charset="0"/>
                  <a:cs typeface="Arial" panose="020B0604020202020204" pitchFamily="34" charset="0"/>
                </a:rPr>
                <a:t>Nhiệm</a:t>
              </a:r>
              <a:r>
                <a:rPr lang="en-US" sz="2400" dirty="0">
                  <a:solidFill>
                    <a:prstClr val="black"/>
                  </a:solidFill>
                  <a:latin typeface="UTM Avo" panose="02040603050506020204" pitchFamily="18"/>
                  <a:ea typeface="#9Slide03 Roboto Medium" panose="02000000000000000000" pitchFamily="2" charset="0"/>
                  <a:cs typeface="Arial" panose="020B0604020202020204" pitchFamily="34" charset="0"/>
                </a:rPr>
                <a:t> </a:t>
              </a:r>
              <a:r>
                <a:rPr lang="en-US" sz="2400" dirty="0" err="1">
                  <a:solidFill>
                    <a:prstClr val="black"/>
                  </a:solidFill>
                  <a:latin typeface="UTM Avo" panose="02040603050506020204" pitchFamily="18"/>
                  <a:ea typeface="#9Slide03 Roboto Medium" panose="02000000000000000000" pitchFamily="2" charset="0"/>
                  <a:cs typeface="Arial" panose="020B0604020202020204" pitchFamily="34" charset="0"/>
                </a:rPr>
                <a:t>vụ</a:t>
              </a:r>
              <a:r>
                <a:rPr lang="en-US" sz="2400" dirty="0">
                  <a:solidFill>
                    <a:prstClr val="black"/>
                  </a:solidFill>
                  <a:latin typeface="UTM Avo" panose="02040603050506020204" pitchFamily="18"/>
                  <a:ea typeface="#9Slide03 Roboto Medium" panose="02000000000000000000" pitchFamily="2" charset="0"/>
                  <a:cs typeface="Arial" panose="020B0604020202020204" pitchFamily="34" charset="0"/>
                </a:rPr>
                <a:t>:</a:t>
              </a:r>
            </a:p>
          </p:txBody>
        </p:sp>
        <p:sp>
          <p:nvSpPr>
            <p:cNvPr id="8" name="TextBox 7">
              <a:extLst>
                <a:ext uri="{FF2B5EF4-FFF2-40B4-BE49-F238E27FC236}">
                  <a16:creationId xmlns:a16="http://schemas.microsoft.com/office/drawing/2014/main" id="{3A42C78A-5AF6-6B84-1324-19090BBA1C32}"/>
                </a:ext>
              </a:extLst>
            </p:cNvPr>
            <p:cNvSpPr txBox="1"/>
            <p:nvPr/>
          </p:nvSpPr>
          <p:spPr>
            <a:xfrm>
              <a:off x="2337802" y="4399293"/>
              <a:ext cx="5454664" cy="732874"/>
            </a:xfrm>
            <a:prstGeom prst="rect">
              <a:avLst/>
            </a:prstGeom>
            <a:noFill/>
          </p:spPr>
          <p:txBody>
            <a:bodyPr wrap="square" rtlCol="0">
              <a:spAutoFit/>
            </a:bodyPr>
            <a:lstStyle/>
            <a:p>
              <a:pPr algn="just">
                <a:defRPr/>
              </a:pPr>
              <a:r>
                <a:rPr lang="en-US" sz="2400" dirty="0">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rPr>
                <a:t>Hoạt động </a:t>
              </a:r>
              <a:r>
                <a:rPr lang="en-US" sz="2400" dirty="0" err="1">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rPr>
                <a:t>theo</a:t>
              </a:r>
              <a:r>
                <a:rPr lang="en-US" sz="2400" dirty="0">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rPr>
                <a:t> </a:t>
              </a:r>
              <a:r>
                <a:rPr lang="en-US" sz="2400" dirty="0" err="1">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rPr>
                <a:t>cặp</a:t>
              </a:r>
              <a:endParaRPr lang="en-US" sz="2400" dirty="0">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endParaRPr>
            </a:p>
          </p:txBody>
        </p:sp>
        <p:pic>
          <p:nvPicPr>
            <p:cNvPr id="9" name="Picture 4" descr="Hình ảnh Biểu Tượng đồng Hồ, đồng Hồ Clipart, Đồng Hồ Biểu Tượng, đồng Hồ  Vector và PNG với nền trong suốt để tải xuống miễn phí">
              <a:extLst>
                <a:ext uri="{FF2B5EF4-FFF2-40B4-BE49-F238E27FC236}">
                  <a16:creationId xmlns:a16="http://schemas.microsoft.com/office/drawing/2014/main" id="{A8AADE6E-0D75-0809-3BF2-7B83730AB2A9}"/>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470651" y="5302302"/>
              <a:ext cx="867150" cy="867151"/>
            </a:xfrm>
            <a:prstGeom prst="rect">
              <a:avLst/>
            </a:prstGeom>
            <a:noFill/>
            <a:extLst>
              <a:ext uri="{909E8E84-426E-40DD-AFC4-6F175D3DCCD1}">
                <a14:hiddenFill xmlns:a14="http://schemas.microsoft.com/office/drawing/2010/main">
                  <a:solidFill>
                    <a:srgbClr val="FFFFFF"/>
                  </a:solidFill>
                </a14:hiddenFill>
              </a:ext>
            </a:extLst>
          </p:spPr>
        </p:pic>
        <p:sp>
          <p:nvSpPr>
            <p:cNvPr id="10" name="!!1">
              <a:extLst>
                <a:ext uri="{FF2B5EF4-FFF2-40B4-BE49-F238E27FC236}">
                  <a16:creationId xmlns:a16="http://schemas.microsoft.com/office/drawing/2014/main" id="{AE655378-28E6-3854-8681-9C8C6FE802AE}"/>
                </a:ext>
              </a:extLst>
            </p:cNvPr>
            <p:cNvSpPr txBox="1"/>
            <p:nvPr/>
          </p:nvSpPr>
          <p:spPr>
            <a:xfrm>
              <a:off x="2337803" y="5418472"/>
              <a:ext cx="2907576" cy="732873"/>
            </a:xfrm>
            <a:prstGeom prst="rect">
              <a:avLst/>
            </a:prstGeom>
            <a:noFill/>
          </p:spPr>
          <p:txBody>
            <a:bodyPr wrap="square" rtlCol="0">
              <a:spAutoFit/>
            </a:bodyPr>
            <a:lstStyle/>
            <a:p>
              <a:pPr>
                <a:defRPr/>
              </a:pPr>
              <a:r>
                <a:rPr lang="en-US" sz="2400" dirty="0">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rPr>
                <a:t>5 </a:t>
              </a:r>
              <a:r>
                <a:rPr lang="en-US" sz="2400" dirty="0" err="1">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rPr>
                <a:t>phút</a:t>
              </a:r>
              <a:endParaRPr lang="en-US" sz="2400" dirty="0">
                <a:solidFill>
                  <a:prstClr val="black">
                    <a:lumMod val="85000"/>
                    <a:lumOff val="15000"/>
                  </a:prstClr>
                </a:solidFill>
                <a:latin typeface="UTM Avo" panose="02040603050506020204" pitchFamily="18"/>
                <a:ea typeface="#9Slide03 Roboto Medium" panose="02000000000000000000" pitchFamily="2" charset="0"/>
                <a:cs typeface="Arial" panose="020B0604020202020204" pitchFamily="34" charset="0"/>
              </a:endParaRPr>
            </a:p>
          </p:txBody>
        </p:sp>
        <p:pic>
          <p:nvPicPr>
            <p:cNvPr id="11" name="Picture 2" descr="Học Sinh Học Hoạt Hình Hình ảnh PNG | Vector và các tập tin PSD | Tải về  miễn phí trên Pngtree">
              <a:extLst>
                <a:ext uri="{FF2B5EF4-FFF2-40B4-BE49-F238E27FC236}">
                  <a16:creationId xmlns:a16="http://schemas.microsoft.com/office/drawing/2014/main" id="{4CEEA43D-2D03-6EE7-F4CC-9DDC0C218A0E}"/>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262906" y="4148051"/>
              <a:ext cx="1214392" cy="121439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Icon&#10;&#10;Description automatically generated">
              <a:extLst>
                <a:ext uri="{FF2B5EF4-FFF2-40B4-BE49-F238E27FC236}">
                  <a16:creationId xmlns:a16="http://schemas.microsoft.com/office/drawing/2014/main" id="{6C8391FE-7BCE-9E46-A28C-E81FCE136175}"/>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7680" b="91229" l="7437" r="91229">
                          <a14:foregroundMark x1="73403" y1="35772" x2="79992" y2="45958"/>
                          <a14:foregroundMark x1="79992" y1="45958" x2="58084" y2="66249"/>
                          <a14:foregroundMark x1="58084" y1="66249" x2="30922" y2="37753"/>
                          <a14:foregroundMark x1="30922" y1="37753" x2="48747" y2="21180"/>
                          <a14:foregroundMark x1="48747" y1="21180" x2="67704" y2="29951"/>
                          <a14:foregroundMark x1="67704" y1="29951" x2="79345" y2="42441"/>
                          <a14:foregroundMark x1="79345" y1="42441" x2="79345" y2="42441"/>
                          <a14:foregroundMark x1="77971" y1="30517" x2="83508" y2="43290"/>
                          <a14:foregroundMark x1="83508" y1="43290" x2="83226" y2="58933"/>
                          <a14:foregroundMark x1="83226" y1="58933" x2="74859" y2="63703"/>
                          <a14:foregroundMark x1="74859" y1="63703" x2="81811" y2="54042"/>
                          <a14:foregroundMark x1="84600" y1="41067" x2="84276" y2="62045"/>
                          <a14:foregroundMark x1="84276" y1="62045" x2="73525" y2="76273"/>
                          <a14:foregroundMark x1="73525" y1="76273" x2="71625" y2="76839"/>
                          <a14:foregroundMark x1="40420" y1="85974" x2="48545" y2="88763"/>
                          <a14:foregroundMark x1="48545" y1="88763" x2="65319" y2="84964"/>
                          <a14:foregroundMark x1="65319" y1="84964" x2="86015" y2="66532"/>
                          <a14:foregroundMark x1="86015" y1="66532" x2="89046" y2="34681"/>
                          <a14:foregroundMark x1="89046" y1="34681" x2="85449" y2="25465"/>
                          <a14:foregroundMark x1="85449" y1="25465" x2="67502" y2="15562"/>
                          <a14:foregroundMark x1="67502" y1="15562" x2="46443" y2="12975"/>
                          <a14:foregroundMark x1="46443" y1="12975" x2="19281" y2="17542"/>
                          <a14:foregroundMark x1="19281" y1="17542" x2="13541" y2="25465"/>
                          <a14:foregroundMark x1="13541" y1="25465" x2="10590" y2="35085"/>
                          <a14:foregroundMark x1="10590" y1="35085" x2="11156" y2="45069"/>
                          <a14:foregroundMark x1="11156" y1="45069" x2="13056" y2="49475"/>
                          <a14:foregroundMark x1="9903" y1="50525" x2="17947" y2="64915"/>
                          <a14:foregroundMark x1="17947" y1="64915" x2="17947" y2="64915"/>
                          <a14:foregroundMark x1="9539" y1="49838" x2="11641" y2="63500"/>
                          <a14:foregroundMark x1="40744" y1="8771" x2="54082" y2="11924"/>
                          <a14:foregroundMark x1="33387" y1="10509" x2="47777" y2="16492"/>
                          <a14:foregroundMark x1="54810" y1="7720" x2="67421" y2="14753"/>
                          <a14:foregroundMark x1="76920" y1="24212" x2="82862" y2="27365"/>
                          <a14:foregroundMark x1="67785" y1="11560" x2="74091" y2="17179"/>
                          <a14:foregroundMark x1="74091" y1="17179" x2="74091" y2="17179"/>
                          <a14:foregroundMark x1="90946" y1="41390" x2="91269" y2="55457"/>
                          <a14:foregroundMark x1="71989" y1="58610" x2="71989" y2="71948"/>
                          <a14:foregroundMark x1="71989" y1="71948" x2="71989" y2="71948"/>
                          <a14:foregroundMark x1="74454" y1="54406" x2="74778" y2="69483"/>
                          <a14:foregroundMark x1="74778" y1="69483" x2="74778" y2="69483"/>
                          <a14:foregroundMark x1="65319" y1="86661" x2="81447" y2="77526"/>
                          <a14:foregroundMark x1="81447" y1="77526" x2="81447" y2="77526"/>
                          <a14:foregroundMark x1="32336" y1="86297" x2="47090" y2="90865"/>
                          <a14:foregroundMark x1="54446" y1="91593" x2="62854" y2="91229"/>
                          <a14:foregroundMark x1="62854" y1="91229" x2="62854" y2="91229"/>
                          <a14:foregroundMark x1="7437" y1="52991" x2="14107" y2="65602"/>
                          <a14:foregroundMark x1="10954" y1="65279" x2="15158" y2="71948"/>
                          <a14:foregroundMark x1="27769" y1="84923" x2="36217" y2="88440"/>
                          <a14:foregroundMark x1="36217" y1="88440" x2="36540" y2="88440"/>
                          <a14:foregroundMark x1="80760" y1="18957" x2="81811" y2="20695"/>
                          <a14:foregroundMark x1="80396" y1="17906" x2="81811" y2="21059"/>
                        </a14:backgroundRemoval>
                      </a14:imgEffect>
                    </a14:imgLayer>
                  </a14:imgProps>
                </a:ext>
                <a:ext uri="{28A0092B-C50C-407E-A947-70E740481C1C}">
                  <a14:useLocalDpi xmlns:a14="http://schemas.microsoft.com/office/drawing/2010/main" val="0"/>
                </a:ext>
              </a:extLst>
            </a:blip>
            <a:stretch>
              <a:fillRect/>
            </a:stretch>
          </p:blipFill>
          <p:spPr>
            <a:xfrm>
              <a:off x="1474427" y="6389059"/>
              <a:ext cx="801390" cy="801389"/>
            </a:xfrm>
            <a:prstGeom prst="rect">
              <a:avLst/>
            </a:prstGeom>
          </p:spPr>
        </p:pic>
      </p:grpSp>
      <p:sp>
        <p:nvSpPr>
          <p:cNvPr id="13" name="TextBox 5">
            <a:extLst>
              <a:ext uri="{FF2B5EF4-FFF2-40B4-BE49-F238E27FC236}">
                <a16:creationId xmlns:a16="http://schemas.microsoft.com/office/drawing/2014/main" id="{E8817157-CE07-8F95-88B2-68DC55E42A3A}"/>
              </a:ext>
            </a:extLst>
          </p:cNvPr>
          <p:cNvSpPr txBox="1"/>
          <p:nvPr/>
        </p:nvSpPr>
        <p:spPr>
          <a:xfrm>
            <a:off x="2807911" y="1647880"/>
            <a:ext cx="6576178" cy="1036053"/>
          </a:xfrm>
          <a:prstGeom prst="rect">
            <a:avLst/>
          </a:prstGeom>
        </p:spPr>
        <p:txBody>
          <a:bodyPr wrap="square" lIns="0" tIns="0" rIns="0" bIns="0" rtlCol="0" anchor="t">
            <a:spAutoFit/>
          </a:bodyPr>
          <a:lstStyle/>
          <a:p>
            <a:pPr algn="ctr">
              <a:lnSpc>
                <a:spcPct val="150000"/>
              </a:lnSpc>
            </a:pPr>
            <a:r>
              <a:rPr lang="en-US" sz="2400" b="1" dirty="0">
                <a:latin typeface="UTM Avo" panose="02040603050506020204" pitchFamily="18"/>
                <a:cs typeface="Arial" panose="020B0604020202020204" pitchFamily="34" charset="0"/>
              </a:rPr>
              <a:t>II. MỘT SỐ PHƯƠNG PHÁP THỰC HIỆN, PHƯƠNG TIỆN HỖ TRỢ THIẾT KẾ KĨ THUẬT</a:t>
            </a:r>
          </a:p>
        </p:txBody>
      </p:sp>
    </p:spTree>
    <p:extLst>
      <p:ext uri="{BB962C8B-B14F-4D97-AF65-F5344CB8AC3E}">
        <p14:creationId xmlns:p14="http://schemas.microsoft.com/office/powerpoint/2010/main" val="3539071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67B5A103-557E-C7D8-8143-3F07B795FD27}"/>
              </a:ext>
            </a:extLst>
          </p:cNvPr>
          <p:cNvSpPr txBox="1"/>
          <p:nvPr/>
        </p:nvSpPr>
        <p:spPr>
          <a:xfrm>
            <a:off x="1805356" y="2418543"/>
            <a:ext cx="2741040" cy="369332"/>
          </a:xfrm>
          <a:prstGeom prst="rect">
            <a:avLst/>
          </a:prstGeom>
          <a:noFill/>
        </p:spPr>
        <p:txBody>
          <a:bodyPr wrap="square">
            <a:spAutoFit/>
          </a:bodyPr>
          <a:lstStyle/>
          <a:p>
            <a:pPr algn="ctr" defTabSz="863949">
              <a:defRPr/>
            </a:pPr>
            <a:r>
              <a:rPr lang="en-US" b="1" dirty="0">
                <a:latin typeface="UTM Avo" panose="02040603050506020204" pitchFamily="18"/>
                <a:ea typeface="#9Slide03 Roboto Condensed" panose="02000000000000000000" pitchFamily="2" charset="0"/>
              </a:rPr>
              <a:t>Quan </a:t>
            </a:r>
            <a:r>
              <a:rPr lang="en-US" b="1" dirty="0" err="1">
                <a:latin typeface="UTM Avo" panose="02040603050506020204" pitchFamily="18"/>
                <a:ea typeface="#9Slide03 Roboto Condensed" panose="02000000000000000000" pitchFamily="2" charset="0"/>
              </a:rPr>
              <a:t>sát</a:t>
            </a:r>
            <a:endParaRPr lang="en-US" b="1" dirty="0">
              <a:latin typeface="UTM Avo" panose="02040603050506020204" pitchFamily="18"/>
              <a:ea typeface="#9Slide03 Roboto Condensed" panose="02000000000000000000" pitchFamily="2" charset="0"/>
            </a:endParaRPr>
          </a:p>
        </p:txBody>
      </p:sp>
      <p:sp>
        <p:nvSpPr>
          <p:cNvPr id="20" name="TextBox 19">
            <a:extLst>
              <a:ext uri="{FF2B5EF4-FFF2-40B4-BE49-F238E27FC236}">
                <a16:creationId xmlns:a16="http://schemas.microsoft.com/office/drawing/2014/main" id="{7453057A-D87D-93C9-2167-BC17462E9467}"/>
              </a:ext>
            </a:extLst>
          </p:cNvPr>
          <p:cNvSpPr txBox="1"/>
          <p:nvPr/>
        </p:nvSpPr>
        <p:spPr>
          <a:xfrm>
            <a:off x="4316153" y="2115288"/>
            <a:ext cx="1907179" cy="723275"/>
          </a:xfrm>
          <a:prstGeom prst="rect">
            <a:avLst/>
          </a:prstGeom>
          <a:noFill/>
        </p:spPr>
        <p:txBody>
          <a:bodyPr wrap="square">
            <a:spAutoFit/>
          </a:bodyPr>
          <a:lstStyle/>
          <a:p>
            <a:pPr algn="ctr" defTabSz="863949">
              <a:spcAft>
                <a:spcPts val="600"/>
              </a:spcAft>
              <a:defRPr/>
            </a:pPr>
            <a:r>
              <a:rPr lang="en-US" b="1" dirty="0" err="1">
                <a:latin typeface="UTM Avo" panose="02040603050506020204" pitchFamily="18"/>
                <a:ea typeface="Times New Roman" panose="02020603050405020304" pitchFamily="18" charset="0"/>
                <a:cs typeface="Times New Roman" panose="02020603050405020304" pitchFamily="18" charset="0"/>
              </a:rPr>
              <a:t>Thăm</a:t>
            </a:r>
            <a:r>
              <a:rPr lang="en-US" b="1" dirty="0">
                <a:latin typeface="UTM Avo" panose="02040603050506020204" pitchFamily="18"/>
                <a:ea typeface="Times New Roman" panose="02020603050405020304" pitchFamily="18" charset="0"/>
                <a:cs typeface="Times New Roman" panose="02020603050405020304" pitchFamily="18" charset="0"/>
              </a:rPr>
              <a:t> </a:t>
            </a:r>
            <a:r>
              <a:rPr lang="en-US" b="1" dirty="0" err="1">
                <a:latin typeface="UTM Avo" panose="02040603050506020204" pitchFamily="18"/>
                <a:ea typeface="Times New Roman" panose="02020603050405020304" pitchFamily="18" charset="0"/>
                <a:cs typeface="Times New Roman" panose="02020603050405020304" pitchFamily="18" charset="0"/>
              </a:rPr>
              <a:t>dò</a:t>
            </a:r>
            <a:r>
              <a:rPr lang="en-US" b="1" dirty="0">
                <a:latin typeface="UTM Avo" panose="02040603050506020204" pitchFamily="18"/>
                <a:ea typeface="Times New Roman" panose="02020603050405020304" pitchFamily="18" charset="0"/>
                <a:cs typeface="Times New Roman" panose="02020603050405020304" pitchFamily="18" charset="0"/>
              </a:rPr>
              <a:t>, </a:t>
            </a:r>
          </a:p>
          <a:p>
            <a:pPr algn="ctr" defTabSz="863949">
              <a:spcAft>
                <a:spcPts val="600"/>
              </a:spcAft>
              <a:defRPr/>
            </a:pPr>
            <a:r>
              <a:rPr lang="en-US" b="1" dirty="0" err="1">
                <a:latin typeface="UTM Avo" panose="02040603050506020204" pitchFamily="18"/>
                <a:ea typeface="Times New Roman" panose="02020603050405020304" pitchFamily="18" charset="0"/>
                <a:cs typeface="Times New Roman" panose="02020603050405020304" pitchFamily="18" charset="0"/>
              </a:rPr>
              <a:t>điều</a:t>
            </a:r>
            <a:r>
              <a:rPr lang="en-US" b="1" dirty="0">
                <a:latin typeface="UTM Avo" panose="02040603050506020204" pitchFamily="18"/>
                <a:ea typeface="Times New Roman" panose="02020603050405020304" pitchFamily="18" charset="0"/>
                <a:cs typeface="Times New Roman" panose="02020603050405020304" pitchFamily="18" charset="0"/>
              </a:rPr>
              <a:t> </a:t>
            </a:r>
            <a:r>
              <a:rPr lang="en-US" b="1" dirty="0" err="1">
                <a:latin typeface="UTM Avo" panose="02040603050506020204" pitchFamily="18"/>
                <a:ea typeface="Times New Roman" panose="02020603050405020304" pitchFamily="18" charset="0"/>
                <a:cs typeface="Times New Roman" panose="02020603050405020304" pitchFamily="18" charset="0"/>
              </a:rPr>
              <a:t>tra</a:t>
            </a:r>
            <a:endParaRPr lang="en-US" b="1" dirty="0">
              <a:latin typeface="UTM Avo" panose="02040603050506020204" pitchFamily="18"/>
              <a:ea typeface="#9Slide03 Roboto Condensed" panose="02000000000000000000" pitchFamily="2" charset="0"/>
            </a:endParaRPr>
          </a:p>
        </p:txBody>
      </p:sp>
      <p:sp>
        <p:nvSpPr>
          <p:cNvPr id="21" name="Rectangle 20">
            <a:extLst>
              <a:ext uri="{FF2B5EF4-FFF2-40B4-BE49-F238E27FC236}">
                <a16:creationId xmlns:a16="http://schemas.microsoft.com/office/drawing/2014/main" id="{7B6932D6-383B-BD6F-F43E-32BDF559EA6E}"/>
              </a:ext>
            </a:extLst>
          </p:cNvPr>
          <p:cNvSpPr/>
          <p:nvPr/>
        </p:nvSpPr>
        <p:spPr>
          <a:xfrm>
            <a:off x="6565985" y="2111601"/>
            <a:ext cx="1281120" cy="723275"/>
          </a:xfrm>
          <a:prstGeom prst="rect">
            <a:avLst/>
          </a:prstGeom>
        </p:spPr>
        <p:txBody>
          <a:bodyPr wrap="none">
            <a:spAutoFit/>
          </a:bodyPr>
          <a:lstStyle/>
          <a:p>
            <a:pPr algn="ctr">
              <a:spcAft>
                <a:spcPts val="600"/>
              </a:spcAft>
            </a:pPr>
            <a:r>
              <a:rPr lang="en-US" b="1" dirty="0">
                <a:latin typeface="UTM Avo" panose="02040603050506020204" pitchFamily="18"/>
                <a:ea typeface="Times New Roman" panose="02020603050405020304" pitchFamily="18" charset="0"/>
                <a:cs typeface="Times New Roman" panose="02020603050405020304" pitchFamily="18" charset="0"/>
              </a:rPr>
              <a:t>Thu </a:t>
            </a:r>
            <a:r>
              <a:rPr lang="en-US" b="1" dirty="0" err="1">
                <a:latin typeface="UTM Avo" panose="02040603050506020204" pitchFamily="18"/>
                <a:ea typeface="Times New Roman" panose="02020603050405020304" pitchFamily="18" charset="0"/>
                <a:cs typeface="Times New Roman" panose="02020603050405020304" pitchFamily="18" charset="0"/>
              </a:rPr>
              <a:t>thập</a:t>
            </a:r>
            <a:r>
              <a:rPr lang="en-US" b="1" dirty="0">
                <a:latin typeface="UTM Avo" panose="02040603050506020204" pitchFamily="18"/>
                <a:ea typeface="Times New Roman" panose="02020603050405020304" pitchFamily="18" charset="0"/>
                <a:cs typeface="Times New Roman" panose="02020603050405020304" pitchFamily="18" charset="0"/>
              </a:rPr>
              <a:t> </a:t>
            </a:r>
          </a:p>
          <a:p>
            <a:pPr algn="ctr">
              <a:spcAft>
                <a:spcPts val="600"/>
              </a:spcAft>
            </a:pPr>
            <a:r>
              <a:rPr lang="en-US" b="1" dirty="0" err="1">
                <a:latin typeface="UTM Avo" panose="02040603050506020204" pitchFamily="18"/>
                <a:ea typeface="Times New Roman" panose="02020603050405020304" pitchFamily="18" charset="0"/>
                <a:cs typeface="Times New Roman" panose="02020603050405020304" pitchFamily="18" charset="0"/>
              </a:rPr>
              <a:t>dữ</a:t>
            </a:r>
            <a:r>
              <a:rPr lang="en-US" b="1" dirty="0">
                <a:latin typeface="UTM Avo" panose="02040603050506020204" pitchFamily="18"/>
                <a:ea typeface="Times New Roman" panose="02020603050405020304" pitchFamily="18" charset="0"/>
                <a:cs typeface="Times New Roman" panose="02020603050405020304" pitchFamily="18" charset="0"/>
              </a:rPr>
              <a:t> </a:t>
            </a:r>
            <a:r>
              <a:rPr lang="en-US" b="1" dirty="0" err="1">
                <a:latin typeface="UTM Avo" panose="02040603050506020204" pitchFamily="18"/>
                <a:ea typeface="Times New Roman" panose="02020603050405020304" pitchFamily="18" charset="0"/>
                <a:cs typeface="Times New Roman" panose="02020603050405020304" pitchFamily="18" charset="0"/>
              </a:rPr>
              <a:t>liệu</a:t>
            </a:r>
            <a:endParaRPr lang="en-US" b="1" dirty="0">
              <a:latin typeface="UTM Avo" panose="02040603050506020204" pitchFamily="18"/>
            </a:endParaRPr>
          </a:p>
        </p:txBody>
      </p:sp>
      <p:sp>
        <p:nvSpPr>
          <p:cNvPr id="22" name="Rectangle 21">
            <a:extLst>
              <a:ext uri="{FF2B5EF4-FFF2-40B4-BE49-F238E27FC236}">
                <a16:creationId xmlns:a16="http://schemas.microsoft.com/office/drawing/2014/main" id="{9A79DB77-24EB-2571-DEAD-7DF18A69CCB1}"/>
              </a:ext>
            </a:extLst>
          </p:cNvPr>
          <p:cNvSpPr/>
          <p:nvPr/>
        </p:nvSpPr>
        <p:spPr>
          <a:xfrm>
            <a:off x="8234546" y="2065984"/>
            <a:ext cx="1624163" cy="723275"/>
          </a:xfrm>
          <a:prstGeom prst="rect">
            <a:avLst/>
          </a:prstGeom>
        </p:spPr>
        <p:txBody>
          <a:bodyPr wrap="none">
            <a:spAutoFit/>
          </a:bodyPr>
          <a:lstStyle/>
          <a:p>
            <a:pPr algn="ctr">
              <a:spcAft>
                <a:spcPts val="600"/>
              </a:spcAft>
            </a:pPr>
            <a:r>
              <a:rPr lang="en-US" b="1" dirty="0" err="1">
                <a:latin typeface="UTM Avo" panose="02040603050506020204" pitchFamily="18"/>
                <a:ea typeface="Times New Roman" panose="02020603050405020304" pitchFamily="18" charset="0"/>
                <a:cs typeface="Times New Roman" panose="02020603050405020304" pitchFamily="18" charset="0"/>
              </a:rPr>
              <a:t>Phân</a:t>
            </a:r>
            <a:r>
              <a:rPr lang="en-US" b="1" dirty="0">
                <a:latin typeface="UTM Avo" panose="02040603050506020204" pitchFamily="18"/>
                <a:ea typeface="Times New Roman" panose="02020603050405020304" pitchFamily="18" charset="0"/>
                <a:cs typeface="Times New Roman" panose="02020603050405020304" pitchFamily="18" charset="0"/>
              </a:rPr>
              <a:t> </a:t>
            </a:r>
            <a:r>
              <a:rPr lang="en-US" b="1" dirty="0" err="1">
                <a:latin typeface="UTM Avo" panose="02040603050506020204" pitchFamily="18"/>
                <a:ea typeface="Times New Roman" panose="02020603050405020304" pitchFamily="18" charset="0"/>
                <a:cs typeface="Times New Roman" panose="02020603050405020304" pitchFamily="18" charset="0"/>
              </a:rPr>
              <a:t>tích</a:t>
            </a:r>
            <a:r>
              <a:rPr lang="en-US" b="1" dirty="0">
                <a:latin typeface="UTM Avo" panose="02040603050506020204" pitchFamily="18"/>
                <a:ea typeface="Times New Roman" panose="02020603050405020304" pitchFamily="18" charset="0"/>
                <a:cs typeface="Times New Roman" panose="02020603050405020304" pitchFamily="18" charset="0"/>
              </a:rPr>
              <a:t> </a:t>
            </a:r>
          </a:p>
          <a:p>
            <a:pPr algn="ctr">
              <a:spcAft>
                <a:spcPts val="600"/>
              </a:spcAft>
            </a:pPr>
            <a:r>
              <a:rPr lang="en-US" b="1" dirty="0" err="1">
                <a:latin typeface="UTM Avo" panose="02040603050506020204" pitchFamily="18"/>
                <a:ea typeface="Times New Roman" panose="02020603050405020304" pitchFamily="18" charset="0"/>
                <a:cs typeface="Times New Roman" panose="02020603050405020304" pitchFamily="18" charset="0"/>
              </a:rPr>
              <a:t>và</a:t>
            </a:r>
            <a:r>
              <a:rPr lang="en-US" b="1" dirty="0">
                <a:latin typeface="UTM Avo" panose="02040603050506020204" pitchFamily="18"/>
                <a:ea typeface="Times New Roman" panose="02020603050405020304" pitchFamily="18" charset="0"/>
                <a:cs typeface="Times New Roman" panose="02020603050405020304" pitchFamily="18" charset="0"/>
              </a:rPr>
              <a:t> </a:t>
            </a:r>
            <a:r>
              <a:rPr lang="en-US" b="1" dirty="0" err="1">
                <a:latin typeface="UTM Avo" panose="02040603050506020204" pitchFamily="18"/>
                <a:ea typeface="Times New Roman" panose="02020603050405020304" pitchFamily="18" charset="0"/>
                <a:cs typeface="Times New Roman" panose="02020603050405020304" pitchFamily="18" charset="0"/>
              </a:rPr>
              <a:t>tổng</a:t>
            </a:r>
            <a:r>
              <a:rPr lang="en-US" b="1" dirty="0">
                <a:latin typeface="UTM Avo" panose="02040603050506020204" pitchFamily="18"/>
                <a:ea typeface="Times New Roman" panose="02020603050405020304" pitchFamily="18" charset="0"/>
                <a:cs typeface="Times New Roman" panose="02020603050405020304" pitchFamily="18" charset="0"/>
              </a:rPr>
              <a:t> </a:t>
            </a:r>
            <a:r>
              <a:rPr lang="en-US" b="1" dirty="0" err="1">
                <a:latin typeface="UTM Avo" panose="02040603050506020204" pitchFamily="18"/>
                <a:ea typeface="Times New Roman" panose="02020603050405020304" pitchFamily="18" charset="0"/>
                <a:cs typeface="Times New Roman" panose="02020603050405020304" pitchFamily="18" charset="0"/>
              </a:rPr>
              <a:t>hợp</a:t>
            </a:r>
            <a:endParaRPr lang="en-US" b="1" dirty="0">
              <a:latin typeface="UTM Avo" panose="02040603050506020204" pitchFamily="18"/>
            </a:endParaRPr>
          </a:p>
        </p:txBody>
      </p:sp>
      <p:sp>
        <p:nvSpPr>
          <p:cNvPr id="23" name="Google Shape;773;p36">
            <a:extLst>
              <a:ext uri="{FF2B5EF4-FFF2-40B4-BE49-F238E27FC236}">
                <a16:creationId xmlns:a16="http://schemas.microsoft.com/office/drawing/2014/main" id="{E2F9DF5E-05A5-4D3D-FEAE-F753E00496AA}"/>
              </a:ext>
            </a:extLst>
          </p:cNvPr>
          <p:cNvSpPr/>
          <p:nvPr/>
        </p:nvSpPr>
        <p:spPr>
          <a:xfrm>
            <a:off x="3255432" y="1561199"/>
            <a:ext cx="5681136" cy="446250"/>
          </a:xfrm>
          <a:prstGeom prst="roundRect">
            <a:avLst>
              <a:gd name="adj" fmla="val 50000"/>
            </a:avLst>
          </a:prstGeom>
          <a:solidFill>
            <a:srgbClr val="FFE9A1"/>
          </a:solidFill>
          <a:ln>
            <a:noFill/>
          </a:ln>
        </p:spPr>
        <p:txBody>
          <a:bodyPr spcFirstLastPara="1" wrap="square" lIns="115184" tIns="115184" rIns="115184" bIns="103656" anchor="ctr" anchorCtr="0">
            <a:noAutofit/>
          </a:bodyPr>
          <a:lstStyle/>
          <a:p>
            <a:pPr algn="ctr" defTabSz="1151933">
              <a:buClr>
                <a:srgbClr val="000000"/>
              </a:buClr>
              <a:defRPr/>
            </a:pPr>
            <a:r>
              <a:rPr lang="en-GB" sz="2400" b="1" kern="0" dirty="0">
                <a:latin typeface="UTM Avo" panose="02040603050506020204" pitchFamily="18"/>
                <a:ea typeface="Alfa Slab One"/>
                <a:cs typeface="Arial" panose="020B0604020202020204" pitchFamily="34" charset="0"/>
                <a:sym typeface="Alfa Slab One"/>
              </a:rPr>
              <a:t>1. M</a:t>
            </a:r>
            <a:r>
              <a:rPr lang="en" sz="2400" b="1" kern="0" dirty="0" err="1">
                <a:latin typeface="UTM Avo" panose="02040603050506020204" pitchFamily="18"/>
                <a:ea typeface="Alfa Slab One"/>
                <a:cs typeface="Arial" panose="020B0604020202020204" pitchFamily="34" charset="0"/>
                <a:sym typeface="Alfa Slab One"/>
              </a:rPr>
              <a:t>ột</a:t>
            </a:r>
            <a:r>
              <a:rPr lang="en" sz="2400" b="1" kern="0" dirty="0">
                <a:latin typeface="UTM Avo" panose="02040603050506020204" pitchFamily="18"/>
                <a:ea typeface="Alfa Slab One"/>
                <a:cs typeface="Arial" panose="020B0604020202020204" pitchFamily="34" charset="0"/>
                <a:sym typeface="Alfa Slab One"/>
              </a:rPr>
              <a:t> </a:t>
            </a:r>
            <a:r>
              <a:rPr lang="en" sz="2400" b="1" kern="0" dirty="0" err="1">
                <a:latin typeface="UTM Avo" panose="02040603050506020204" pitchFamily="18"/>
                <a:ea typeface="Alfa Slab One"/>
                <a:cs typeface="Arial" panose="020B0604020202020204" pitchFamily="34" charset="0"/>
                <a:sym typeface="Alfa Slab One"/>
              </a:rPr>
              <a:t>số</a:t>
            </a:r>
            <a:r>
              <a:rPr lang="en" sz="2400" b="1" kern="0" dirty="0">
                <a:latin typeface="UTM Avo" panose="02040603050506020204" pitchFamily="18"/>
                <a:ea typeface="Alfa Slab One"/>
                <a:cs typeface="Arial" panose="020B0604020202020204" pitchFamily="34" charset="0"/>
                <a:sym typeface="Alfa Slab One"/>
              </a:rPr>
              <a:t> </a:t>
            </a:r>
            <a:r>
              <a:rPr lang="en" sz="2400" b="1" kern="0" dirty="0" err="1">
                <a:latin typeface="UTM Avo" panose="02040603050506020204" pitchFamily="18"/>
                <a:ea typeface="Alfa Slab One"/>
                <a:cs typeface="Arial" panose="020B0604020202020204" pitchFamily="34" charset="0"/>
                <a:sym typeface="Alfa Slab One"/>
              </a:rPr>
              <a:t>phương</a:t>
            </a:r>
            <a:r>
              <a:rPr lang="en" sz="2400" b="1" kern="0" dirty="0">
                <a:latin typeface="UTM Avo" panose="02040603050506020204" pitchFamily="18"/>
                <a:ea typeface="Alfa Slab One"/>
                <a:cs typeface="Arial" panose="020B0604020202020204" pitchFamily="34" charset="0"/>
                <a:sym typeface="Alfa Slab One"/>
              </a:rPr>
              <a:t> </a:t>
            </a:r>
            <a:r>
              <a:rPr lang="en" sz="2400" b="1" kern="0" dirty="0" err="1">
                <a:latin typeface="UTM Avo" panose="02040603050506020204" pitchFamily="18"/>
                <a:ea typeface="Alfa Slab One"/>
                <a:cs typeface="Arial" panose="020B0604020202020204" pitchFamily="34" charset="0"/>
                <a:sym typeface="Alfa Slab One"/>
              </a:rPr>
              <a:t>pháp</a:t>
            </a:r>
            <a:r>
              <a:rPr lang="en" sz="2400" b="1" kern="0" dirty="0">
                <a:latin typeface="UTM Avo" panose="02040603050506020204" pitchFamily="18"/>
                <a:ea typeface="Alfa Slab One"/>
                <a:cs typeface="Arial" panose="020B0604020202020204" pitchFamily="34" charset="0"/>
                <a:sym typeface="Alfa Slab One"/>
              </a:rPr>
              <a:t> </a:t>
            </a:r>
            <a:r>
              <a:rPr lang="en" sz="2400" b="1" kern="0" dirty="0" err="1">
                <a:latin typeface="UTM Avo" panose="02040603050506020204" pitchFamily="18"/>
                <a:ea typeface="Alfa Slab One"/>
                <a:cs typeface="Arial" panose="020B0604020202020204" pitchFamily="34" charset="0"/>
                <a:sym typeface="Alfa Slab One"/>
              </a:rPr>
              <a:t>thực</a:t>
            </a:r>
            <a:r>
              <a:rPr lang="en" sz="2400" b="1" kern="0" dirty="0">
                <a:latin typeface="UTM Avo" panose="02040603050506020204" pitchFamily="18"/>
                <a:ea typeface="Alfa Slab One"/>
                <a:cs typeface="Arial" panose="020B0604020202020204" pitchFamily="34" charset="0"/>
                <a:sym typeface="Alfa Slab One"/>
              </a:rPr>
              <a:t> </a:t>
            </a:r>
            <a:r>
              <a:rPr lang="en" sz="2400" b="1" kern="0" dirty="0" err="1">
                <a:latin typeface="UTM Avo" panose="02040603050506020204" pitchFamily="18"/>
                <a:ea typeface="Alfa Slab One"/>
                <a:cs typeface="Arial" panose="020B0604020202020204" pitchFamily="34" charset="0"/>
                <a:sym typeface="Alfa Slab One"/>
              </a:rPr>
              <a:t>hiện</a:t>
            </a:r>
            <a:endParaRPr sz="2400" b="1" kern="0" dirty="0">
              <a:latin typeface="UTM Avo" panose="02040603050506020204" pitchFamily="18"/>
              <a:ea typeface="Alfa Slab One"/>
              <a:cs typeface="Arial" panose="020B0604020202020204" pitchFamily="34" charset="0"/>
              <a:sym typeface="Alfa Slab One"/>
            </a:endParaRPr>
          </a:p>
        </p:txBody>
      </p:sp>
      <p:sp>
        <p:nvSpPr>
          <p:cNvPr id="40" name="TextBox 39">
            <a:extLst>
              <a:ext uri="{FF2B5EF4-FFF2-40B4-BE49-F238E27FC236}">
                <a16:creationId xmlns:a16="http://schemas.microsoft.com/office/drawing/2014/main" id="{38B5976E-3F55-955D-EA24-B8D3444CF67B}"/>
              </a:ext>
            </a:extLst>
          </p:cNvPr>
          <p:cNvSpPr txBox="1"/>
          <p:nvPr/>
        </p:nvSpPr>
        <p:spPr>
          <a:xfrm>
            <a:off x="2818413" y="6105609"/>
            <a:ext cx="2741040" cy="723275"/>
          </a:xfrm>
          <a:prstGeom prst="rect">
            <a:avLst/>
          </a:prstGeom>
          <a:noFill/>
        </p:spPr>
        <p:txBody>
          <a:bodyPr wrap="square">
            <a:spAutoFit/>
          </a:bodyPr>
          <a:lstStyle/>
          <a:p>
            <a:pPr algn="ctr">
              <a:spcAft>
                <a:spcPts val="600"/>
              </a:spcAft>
            </a:pPr>
            <a:r>
              <a:rPr lang="en-US" b="1" dirty="0" err="1">
                <a:latin typeface="UTM Avo" panose="02040603050506020204" pitchFamily="18"/>
                <a:ea typeface="Times New Roman" panose="02020603050405020304" pitchFamily="18" charset="0"/>
                <a:cs typeface="Arial" panose="020B0604020202020204" pitchFamily="34" charset="0"/>
              </a:rPr>
              <a:t>Tính</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toán</a:t>
            </a:r>
            <a:r>
              <a:rPr lang="en-US" b="1" dirty="0">
                <a:latin typeface="UTM Avo" panose="02040603050506020204" pitchFamily="18"/>
                <a:ea typeface="Times New Roman" panose="02020603050405020304" pitchFamily="18" charset="0"/>
                <a:cs typeface="Arial" panose="020B0604020202020204" pitchFamily="34" charset="0"/>
              </a:rPr>
              <a:t>, </a:t>
            </a:r>
          </a:p>
          <a:p>
            <a:pPr algn="ctr">
              <a:spcAft>
                <a:spcPts val="600"/>
              </a:spcAft>
            </a:pPr>
            <a:r>
              <a:rPr lang="en-US" b="1" dirty="0" err="1">
                <a:latin typeface="UTM Avo" panose="02040603050506020204" pitchFamily="18"/>
                <a:ea typeface="Times New Roman" panose="02020603050405020304" pitchFamily="18" charset="0"/>
                <a:cs typeface="Arial" panose="020B0604020202020204" pitchFamily="34" charset="0"/>
              </a:rPr>
              <a:t>thiết</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kế</a:t>
            </a:r>
            <a:endParaRPr lang="en-US" b="1" dirty="0">
              <a:latin typeface="UTM Avo" panose="02040603050506020204" pitchFamily="18"/>
              <a:ea typeface="Calibri" panose="020F050202020403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2C1949C-7060-53E4-AC1E-18B32CF93A4E}"/>
              </a:ext>
            </a:extLst>
          </p:cNvPr>
          <p:cNvSpPr txBox="1"/>
          <p:nvPr/>
        </p:nvSpPr>
        <p:spPr>
          <a:xfrm>
            <a:off x="5359054" y="6182217"/>
            <a:ext cx="1753025" cy="453842"/>
          </a:xfrm>
          <a:prstGeom prst="rect">
            <a:avLst/>
          </a:prstGeom>
          <a:noFill/>
        </p:spPr>
        <p:txBody>
          <a:bodyPr wrap="square">
            <a:spAutoFit/>
          </a:bodyPr>
          <a:lstStyle/>
          <a:p>
            <a:pPr algn="ctr">
              <a:lnSpc>
                <a:spcPct val="150000"/>
              </a:lnSpc>
            </a:pPr>
            <a:r>
              <a:rPr lang="en-US" b="1" dirty="0" err="1">
                <a:latin typeface="UTM Avo" panose="02040603050506020204" pitchFamily="18"/>
                <a:ea typeface="Times New Roman" panose="02020603050405020304" pitchFamily="18" charset="0"/>
                <a:cs typeface="Arial" panose="020B0604020202020204" pitchFamily="34" charset="0"/>
              </a:rPr>
              <a:t>Đánh</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giá</a:t>
            </a:r>
            <a:endParaRPr lang="en-US" b="1" dirty="0">
              <a:latin typeface="UTM Avo" panose="02040603050506020204" pitchFamily="18"/>
              <a:ea typeface="Calibri" panose="020F050202020403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F31BF458-F6EF-413A-65AB-FBA7851C788C}"/>
              </a:ext>
            </a:extLst>
          </p:cNvPr>
          <p:cNvSpPr txBox="1"/>
          <p:nvPr/>
        </p:nvSpPr>
        <p:spPr>
          <a:xfrm>
            <a:off x="6905932" y="6148837"/>
            <a:ext cx="2741040" cy="723275"/>
          </a:xfrm>
          <a:prstGeom prst="rect">
            <a:avLst/>
          </a:prstGeom>
          <a:noFill/>
        </p:spPr>
        <p:txBody>
          <a:bodyPr wrap="square">
            <a:spAutoFit/>
          </a:bodyPr>
          <a:lstStyle/>
          <a:p>
            <a:pPr algn="ctr">
              <a:spcAft>
                <a:spcPts val="600"/>
              </a:spcAft>
            </a:pPr>
            <a:r>
              <a:rPr lang="en-US" b="1" dirty="0" err="1">
                <a:latin typeface="UTM Avo" panose="02040603050506020204" pitchFamily="18"/>
                <a:ea typeface="Times New Roman" panose="02020603050405020304" pitchFamily="18" charset="0"/>
                <a:cs typeface="Arial" panose="020B0604020202020204" pitchFamily="34" charset="0"/>
              </a:rPr>
              <a:t>Xây</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dựng</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bản</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vẽ</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và</a:t>
            </a:r>
            <a:endParaRPr lang="en-US" b="1" dirty="0">
              <a:latin typeface="UTM Avo" panose="02040603050506020204" pitchFamily="18"/>
              <a:ea typeface="Times New Roman" panose="02020603050405020304" pitchFamily="18" charset="0"/>
              <a:cs typeface="Arial" panose="020B0604020202020204" pitchFamily="34" charset="0"/>
            </a:endParaRPr>
          </a:p>
          <a:p>
            <a:pPr algn="ctr">
              <a:spcAft>
                <a:spcPts val="600"/>
              </a:spcAft>
            </a:pPr>
            <a:r>
              <a:rPr lang="en-US" b="1" dirty="0" err="1">
                <a:latin typeface="UTM Avo" panose="02040603050506020204" pitchFamily="18"/>
                <a:ea typeface="Times New Roman" panose="02020603050405020304" pitchFamily="18" charset="0"/>
                <a:cs typeface="Arial" panose="020B0604020202020204" pitchFamily="34" charset="0"/>
              </a:rPr>
              <a:t>soạn</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theo</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văn</a:t>
            </a:r>
            <a:r>
              <a:rPr lang="en-US" b="1" dirty="0">
                <a:latin typeface="UTM Avo" panose="02040603050506020204" pitchFamily="18"/>
                <a:ea typeface="Times New Roman" panose="02020603050405020304" pitchFamily="18" charset="0"/>
                <a:cs typeface="Arial" panose="020B0604020202020204" pitchFamily="34" charset="0"/>
              </a:rPr>
              <a:t> </a:t>
            </a:r>
            <a:r>
              <a:rPr lang="en-US" b="1" dirty="0" err="1">
                <a:latin typeface="UTM Avo" panose="02040603050506020204" pitchFamily="18"/>
                <a:ea typeface="Times New Roman" panose="02020603050405020304" pitchFamily="18" charset="0"/>
                <a:cs typeface="Arial" panose="020B0604020202020204" pitchFamily="34" charset="0"/>
              </a:rPr>
              <a:t>bản</a:t>
            </a:r>
            <a:endParaRPr lang="en-US" b="1" dirty="0">
              <a:latin typeface="UTM Avo" panose="02040603050506020204" pitchFamily="18"/>
              <a:ea typeface="Calibri" panose="020F0502020204030204" pitchFamily="34" charset="0"/>
              <a:cs typeface="Arial" panose="020B0604020202020204" pitchFamily="34" charset="0"/>
            </a:endParaRPr>
          </a:p>
        </p:txBody>
      </p:sp>
      <p:sp>
        <p:nvSpPr>
          <p:cNvPr id="2" name="Rounded Rectangle 23">
            <a:extLst>
              <a:ext uri="{FF2B5EF4-FFF2-40B4-BE49-F238E27FC236}">
                <a16:creationId xmlns:a16="http://schemas.microsoft.com/office/drawing/2014/main" id="{87157E22-CA89-53FF-8A18-39A6890B6AC2}"/>
              </a:ext>
            </a:extLst>
          </p:cNvPr>
          <p:cNvSpPr>
            <a:spLocks noChangeArrowheads="1"/>
          </p:cNvSpPr>
          <p:nvPr/>
        </p:nvSpPr>
        <p:spPr bwMode="auto">
          <a:xfrm>
            <a:off x="2357725" y="4432308"/>
            <a:ext cx="7458659" cy="79556"/>
          </a:xfrm>
          <a:prstGeom prst="roundRect">
            <a:avLst>
              <a:gd name="adj" fmla="val 50000"/>
            </a:avLst>
          </a:prstGeom>
          <a:solidFill>
            <a:srgbClr val="FFFFFF">
              <a:lumMod val="85000"/>
            </a:srgbClr>
          </a:solidFill>
          <a:ln>
            <a:noFill/>
          </a:ln>
          <a:effectLst/>
        </p:spPr>
        <p:txBody>
          <a:bodyPr wrap="none" anchor="ctr"/>
          <a:lstStyle/>
          <a:p>
            <a:pPr defTabSz="863776">
              <a:defRPr/>
            </a:pPr>
            <a:endParaRPr lang="en-US" kern="0" dirty="0">
              <a:latin typeface="UTM Avo" panose="02040603050506020204" pitchFamily="18"/>
            </a:endParaRPr>
          </a:p>
        </p:txBody>
      </p:sp>
      <p:grpSp>
        <p:nvGrpSpPr>
          <p:cNvPr id="3" name="Group 2">
            <a:extLst>
              <a:ext uri="{FF2B5EF4-FFF2-40B4-BE49-F238E27FC236}">
                <a16:creationId xmlns:a16="http://schemas.microsoft.com/office/drawing/2014/main" id="{3D20CCD2-2E93-C2D6-0E4F-D6FD3EAD4DD7}"/>
              </a:ext>
            </a:extLst>
          </p:cNvPr>
          <p:cNvGrpSpPr/>
          <p:nvPr/>
        </p:nvGrpSpPr>
        <p:grpSpPr>
          <a:xfrm>
            <a:off x="2580062" y="2862309"/>
            <a:ext cx="1191629" cy="1755015"/>
            <a:chOff x="6580878" y="4553760"/>
            <a:chExt cx="2540427" cy="3741512"/>
          </a:xfrm>
        </p:grpSpPr>
        <p:sp>
          <p:nvSpPr>
            <p:cNvPr id="4" name="Freeform 1">
              <a:extLst>
                <a:ext uri="{FF2B5EF4-FFF2-40B4-BE49-F238E27FC236}">
                  <a16:creationId xmlns:a16="http://schemas.microsoft.com/office/drawing/2014/main" id="{F0817B95-BB09-F778-3252-D0D147080B75}"/>
                </a:ext>
              </a:extLst>
            </p:cNvPr>
            <p:cNvSpPr>
              <a:spLocks noChangeArrowheads="1"/>
            </p:cNvSpPr>
            <p:nvPr/>
          </p:nvSpPr>
          <p:spPr bwMode="auto">
            <a:xfrm>
              <a:off x="6580878" y="4553760"/>
              <a:ext cx="2540427" cy="3433320"/>
            </a:xfrm>
            <a:custGeom>
              <a:avLst/>
              <a:gdLst>
                <a:gd name="T0" fmla="*/ 3889 w 3890"/>
                <a:gd name="T1" fmla="*/ 1965 h 5258"/>
                <a:gd name="T2" fmla="*/ 3889 w 3890"/>
                <a:gd name="T3" fmla="*/ 1965 h 5258"/>
                <a:gd name="T4" fmla="*/ 1944 w 3890"/>
                <a:gd name="T5" fmla="*/ 0 h 5258"/>
                <a:gd name="T6" fmla="*/ 1944 w 3890"/>
                <a:gd name="T7" fmla="*/ 0 h 5258"/>
                <a:gd name="T8" fmla="*/ 0 w 3890"/>
                <a:gd name="T9" fmla="*/ 1965 h 5258"/>
                <a:gd name="T10" fmla="*/ 0 w 3890"/>
                <a:gd name="T11" fmla="*/ 1965 h 5258"/>
                <a:gd name="T12" fmla="*/ 1283 w 3890"/>
                <a:gd name="T13" fmla="*/ 3810 h 5258"/>
                <a:gd name="T14" fmla="*/ 1944 w 3890"/>
                <a:gd name="T15" fmla="*/ 5257 h 5258"/>
                <a:gd name="T16" fmla="*/ 2606 w 3890"/>
                <a:gd name="T17" fmla="*/ 3810 h 5258"/>
                <a:gd name="T18" fmla="*/ 2606 w 3890"/>
                <a:gd name="T19" fmla="*/ 3810 h 5258"/>
                <a:gd name="T20" fmla="*/ 3889 w 3890"/>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0" h="5258">
                  <a:moveTo>
                    <a:pt x="3889" y="1965"/>
                  </a:moveTo>
                  <a:lnTo>
                    <a:pt x="3889" y="1965"/>
                  </a:lnTo>
                  <a:cubicBezTo>
                    <a:pt x="3889" y="880"/>
                    <a:pt x="3019" y="0"/>
                    <a:pt x="1944" y="0"/>
                  </a:cubicBezTo>
                  <a:lnTo>
                    <a:pt x="1944" y="0"/>
                  </a:lnTo>
                  <a:cubicBezTo>
                    <a:pt x="871" y="0"/>
                    <a:pt x="0" y="880"/>
                    <a:pt x="0" y="1965"/>
                  </a:cubicBezTo>
                  <a:lnTo>
                    <a:pt x="0" y="1965"/>
                  </a:lnTo>
                  <a:cubicBezTo>
                    <a:pt x="0" y="2815"/>
                    <a:pt x="535" y="3537"/>
                    <a:pt x="1283" y="3810"/>
                  </a:cubicBezTo>
                  <a:lnTo>
                    <a:pt x="1944" y="5257"/>
                  </a:lnTo>
                  <a:lnTo>
                    <a:pt x="2606" y="3810"/>
                  </a:lnTo>
                  <a:lnTo>
                    <a:pt x="2606" y="3810"/>
                  </a:lnTo>
                  <a:cubicBezTo>
                    <a:pt x="3354" y="3537"/>
                    <a:pt x="3889" y="2815"/>
                    <a:pt x="3889" y="1965"/>
                  </a:cubicBezTo>
                </a:path>
              </a:pathLst>
            </a:custGeom>
            <a:solidFill>
              <a:srgbClr val="FEA200"/>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5" name="Freeform 2">
              <a:extLst>
                <a:ext uri="{FF2B5EF4-FFF2-40B4-BE49-F238E27FC236}">
                  <a16:creationId xmlns:a16="http://schemas.microsoft.com/office/drawing/2014/main" id="{919C86C5-96EA-3C89-89B9-E5002E954BDB}"/>
                </a:ext>
              </a:extLst>
            </p:cNvPr>
            <p:cNvSpPr>
              <a:spLocks noChangeArrowheads="1"/>
            </p:cNvSpPr>
            <p:nvPr/>
          </p:nvSpPr>
          <p:spPr bwMode="auto">
            <a:xfrm>
              <a:off x="6873229"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0" y="3024"/>
                    <a:pt x="0" y="2348"/>
                    <a:pt x="0" y="1512"/>
                  </a:cubicBezTo>
                  <a:lnTo>
                    <a:pt x="0" y="1512"/>
                  </a:lnTo>
                  <a:cubicBezTo>
                    <a:pt x="0" y="677"/>
                    <a:pt x="670"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6" name="Freeform 32">
              <a:extLst>
                <a:ext uri="{FF2B5EF4-FFF2-40B4-BE49-F238E27FC236}">
                  <a16:creationId xmlns:a16="http://schemas.microsoft.com/office/drawing/2014/main" id="{5414ADEE-3FC1-8F51-386C-F84423952DAC}"/>
                </a:ext>
              </a:extLst>
            </p:cNvPr>
            <p:cNvSpPr>
              <a:spLocks noChangeArrowheads="1"/>
            </p:cNvSpPr>
            <p:nvPr/>
          </p:nvSpPr>
          <p:spPr bwMode="auto">
            <a:xfrm>
              <a:off x="7541459" y="7676008"/>
              <a:ext cx="619264" cy="619264"/>
            </a:xfrm>
            <a:custGeom>
              <a:avLst/>
              <a:gdLst>
                <a:gd name="T0" fmla="*/ 947 w 948"/>
                <a:gd name="T1" fmla="*/ 473 h 947"/>
                <a:gd name="T2" fmla="*/ 947 w 948"/>
                <a:gd name="T3" fmla="*/ 473 h 947"/>
                <a:gd name="T4" fmla="*/ 473 w 948"/>
                <a:gd name="T5" fmla="*/ 0 h 947"/>
                <a:gd name="T6" fmla="*/ 473 w 948"/>
                <a:gd name="T7" fmla="*/ 0 h 947"/>
                <a:gd name="T8" fmla="*/ 0 w 948"/>
                <a:gd name="T9" fmla="*/ 473 h 947"/>
                <a:gd name="T10" fmla="*/ 0 w 948"/>
                <a:gd name="T11" fmla="*/ 473 h 947"/>
                <a:gd name="T12" fmla="*/ 473 w 948"/>
                <a:gd name="T13" fmla="*/ 946 h 947"/>
                <a:gd name="T14" fmla="*/ 473 w 948"/>
                <a:gd name="T15" fmla="*/ 946 h 947"/>
                <a:gd name="T16" fmla="*/ 947 w 948"/>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7">
                  <a:moveTo>
                    <a:pt x="947" y="473"/>
                  </a:moveTo>
                  <a:lnTo>
                    <a:pt x="947" y="473"/>
                  </a:lnTo>
                  <a:cubicBezTo>
                    <a:pt x="947" y="212"/>
                    <a:pt x="735" y="0"/>
                    <a:pt x="473" y="0"/>
                  </a:cubicBezTo>
                  <a:lnTo>
                    <a:pt x="473" y="0"/>
                  </a:lnTo>
                  <a:cubicBezTo>
                    <a:pt x="212" y="0"/>
                    <a:pt x="0" y="212"/>
                    <a:pt x="0" y="473"/>
                  </a:cubicBezTo>
                  <a:lnTo>
                    <a:pt x="0" y="473"/>
                  </a:lnTo>
                  <a:cubicBezTo>
                    <a:pt x="0" y="734"/>
                    <a:pt x="212" y="946"/>
                    <a:pt x="473" y="946"/>
                  </a:cubicBezTo>
                  <a:lnTo>
                    <a:pt x="473" y="946"/>
                  </a:lnTo>
                  <a:cubicBezTo>
                    <a:pt x="735" y="946"/>
                    <a:pt x="947" y="734"/>
                    <a:pt x="947" y="473"/>
                  </a:cubicBezTo>
                </a:path>
              </a:pathLst>
            </a:custGeom>
            <a:solidFill>
              <a:srgbClr val="FEA200">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grpSp>
        <p:nvGrpSpPr>
          <p:cNvPr id="7" name="Group 6">
            <a:extLst>
              <a:ext uri="{FF2B5EF4-FFF2-40B4-BE49-F238E27FC236}">
                <a16:creationId xmlns:a16="http://schemas.microsoft.com/office/drawing/2014/main" id="{36F53B02-A0CB-8EC6-81B8-0ACFD33D5C8D}"/>
              </a:ext>
            </a:extLst>
          </p:cNvPr>
          <p:cNvGrpSpPr/>
          <p:nvPr/>
        </p:nvGrpSpPr>
        <p:grpSpPr>
          <a:xfrm>
            <a:off x="4663026" y="2837716"/>
            <a:ext cx="1191629" cy="1755015"/>
            <a:chOff x="9544710" y="4553760"/>
            <a:chExt cx="2540427" cy="3741512"/>
          </a:xfrm>
        </p:grpSpPr>
        <p:sp>
          <p:nvSpPr>
            <p:cNvPr id="8" name="Freeform 3">
              <a:extLst>
                <a:ext uri="{FF2B5EF4-FFF2-40B4-BE49-F238E27FC236}">
                  <a16:creationId xmlns:a16="http://schemas.microsoft.com/office/drawing/2014/main" id="{A71DD419-63E7-C938-4078-560DE4B0419D}"/>
                </a:ext>
              </a:extLst>
            </p:cNvPr>
            <p:cNvSpPr>
              <a:spLocks noChangeArrowheads="1"/>
            </p:cNvSpPr>
            <p:nvPr/>
          </p:nvSpPr>
          <p:spPr bwMode="auto">
            <a:xfrm>
              <a:off x="9544710" y="4553760"/>
              <a:ext cx="2540427" cy="3433320"/>
            </a:xfrm>
            <a:custGeom>
              <a:avLst/>
              <a:gdLst>
                <a:gd name="T0" fmla="*/ 3889 w 3890"/>
                <a:gd name="T1" fmla="*/ 1965 h 5258"/>
                <a:gd name="T2" fmla="*/ 3889 w 3890"/>
                <a:gd name="T3" fmla="*/ 1965 h 5258"/>
                <a:gd name="T4" fmla="*/ 1945 w 3890"/>
                <a:gd name="T5" fmla="*/ 0 h 5258"/>
                <a:gd name="T6" fmla="*/ 1945 w 3890"/>
                <a:gd name="T7" fmla="*/ 0 h 5258"/>
                <a:gd name="T8" fmla="*/ 0 w 3890"/>
                <a:gd name="T9" fmla="*/ 1965 h 5258"/>
                <a:gd name="T10" fmla="*/ 0 w 3890"/>
                <a:gd name="T11" fmla="*/ 1965 h 5258"/>
                <a:gd name="T12" fmla="*/ 1284 w 3890"/>
                <a:gd name="T13" fmla="*/ 3810 h 5258"/>
                <a:gd name="T14" fmla="*/ 1945 w 3890"/>
                <a:gd name="T15" fmla="*/ 5257 h 5258"/>
                <a:gd name="T16" fmla="*/ 2607 w 3890"/>
                <a:gd name="T17" fmla="*/ 3810 h 5258"/>
                <a:gd name="T18" fmla="*/ 2607 w 3890"/>
                <a:gd name="T19" fmla="*/ 3810 h 5258"/>
                <a:gd name="T20" fmla="*/ 3889 w 3890"/>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0" h="5258">
                  <a:moveTo>
                    <a:pt x="3889" y="1965"/>
                  </a:moveTo>
                  <a:lnTo>
                    <a:pt x="3889" y="1965"/>
                  </a:lnTo>
                  <a:cubicBezTo>
                    <a:pt x="3889" y="880"/>
                    <a:pt x="3019" y="0"/>
                    <a:pt x="1945" y="0"/>
                  </a:cubicBezTo>
                  <a:lnTo>
                    <a:pt x="1945" y="0"/>
                  </a:lnTo>
                  <a:cubicBezTo>
                    <a:pt x="871" y="0"/>
                    <a:pt x="0" y="880"/>
                    <a:pt x="0" y="1965"/>
                  </a:cubicBezTo>
                  <a:lnTo>
                    <a:pt x="0" y="1965"/>
                  </a:lnTo>
                  <a:cubicBezTo>
                    <a:pt x="0" y="2815"/>
                    <a:pt x="536" y="3537"/>
                    <a:pt x="1284" y="3810"/>
                  </a:cubicBezTo>
                  <a:lnTo>
                    <a:pt x="1945" y="5257"/>
                  </a:lnTo>
                  <a:lnTo>
                    <a:pt x="2607" y="3810"/>
                  </a:lnTo>
                  <a:lnTo>
                    <a:pt x="2607" y="3810"/>
                  </a:lnTo>
                  <a:cubicBezTo>
                    <a:pt x="3355" y="3537"/>
                    <a:pt x="3889" y="2815"/>
                    <a:pt x="3889" y="1965"/>
                  </a:cubicBezTo>
                </a:path>
              </a:pathLst>
            </a:custGeom>
            <a:solidFill>
              <a:srgbClr val="61CAE2"/>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9" name="Freeform 4">
              <a:extLst>
                <a:ext uri="{FF2B5EF4-FFF2-40B4-BE49-F238E27FC236}">
                  <a16:creationId xmlns:a16="http://schemas.microsoft.com/office/drawing/2014/main" id="{F1EDA2E9-B874-AD76-E9E7-3DF0764780AB}"/>
                </a:ext>
              </a:extLst>
            </p:cNvPr>
            <p:cNvSpPr>
              <a:spLocks noChangeArrowheads="1"/>
            </p:cNvSpPr>
            <p:nvPr/>
          </p:nvSpPr>
          <p:spPr bwMode="auto">
            <a:xfrm>
              <a:off x="9837061"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0" y="3024"/>
                    <a:pt x="0" y="2348"/>
                    <a:pt x="0" y="1512"/>
                  </a:cubicBezTo>
                  <a:lnTo>
                    <a:pt x="0" y="1512"/>
                  </a:lnTo>
                  <a:cubicBezTo>
                    <a:pt x="0" y="677"/>
                    <a:pt x="670"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10" name="Freeform 33">
              <a:extLst>
                <a:ext uri="{FF2B5EF4-FFF2-40B4-BE49-F238E27FC236}">
                  <a16:creationId xmlns:a16="http://schemas.microsoft.com/office/drawing/2014/main" id="{FCCE9F70-F71A-0FF4-258D-57CFDD466ACD}"/>
                </a:ext>
              </a:extLst>
            </p:cNvPr>
            <p:cNvSpPr>
              <a:spLocks noChangeArrowheads="1"/>
            </p:cNvSpPr>
            <p:nvPr/>
          </p:nvSpPr>
          <p:spPr bwMode="auto">
            <a:xfrm>
              <a:off x="10505291" y="7676008"/>
              <a:ext cx="619264" cy="619264"/>
            </a:xfrm>
            <a:custGeom>
              <a:avLst/>
              <a:gdLst>
                <a:gd name="T0" fmla="*/ 946 w 947"/>
                <a:gd name="T1" fmla="*/ 473 h 947"/>
                <a:gd name="T2" fmla="*/ 946 w 947"/>
                <a:gd name="T3" fmla="*/ 473 h 947"/>
                <a:gd name="T4" fmla="*/ 473 w 947"/>
                <a:gd name="T5" fmla="*/ 0 h 947"/>
                <a:gd name="T6" fmla="*/ 473 w 947"/>
                <a:gd name="T7" fmla="*/ 0 h 947"/>
                <a:gd name="T8" fmla="*/ 0 w 947"/>
                <a:gd name="T9" fmla="*/ 473 h 947"/>
                <a:gd name="T10" fmla="*/ 0 w 947"/>
                <a:gd name="T11" fmla="*/ 473 h 947"/>
                <a:gd name="T12" fmla="*/ 473 w 947"/>
                <a:gd name="T13" fmla="*/ 946 h 947"/>
                <a:gd name="T14" fmla="*/ 473 w 947"/>
                <a:gd name="T15" fmla="*/ 946 h 947"/>
                <a:gd name="T16" fmla="*/ 946 w 947"/>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7" h="947">
                  <a:moveTo>
                    <a:pt x="946" y="473"/>
                  </a:moveTo>
                  <a:lnTo>
                    <a:pt x="946" y="473"/>
                  </a:lnTo>
                  <a:cubicBezTo>
                    <a:pt x="946" y="212"/>
                    <a:pt x="734" y="0"/>
                    <a:pt x="473" y="0"/>
                  </a:cubicBezTo>
                  <a:lnTo>
                    <a:pt x="473" y="0"/>
                  </a:lnTo>
                  <a:cubicBezTo>
                    <a:pt x="212" y="0"/>
                    <a:pt x="0" y="212"/>
                    <a:pt x="0" y="473"/>
                  </a:cubicBezTo>
                  <a:lnTo>
                    <a:pt x="0" y="473"/>
                  </a:lnTo>
                  <a:cubicBezTo>
                    <a:pt x="0" y="734"/>
                    <a:pt x="212" y="946"/>
                    <a:pt x="473" y="946"/>
                  </a:cubicBezTo>
                  <a:lnTo>
                    <a:pt x="473" y="946"/>
                  </a:lnTo>
                  <a:cubicBezTo>
                    <a:pt x="734" y="946"/>
                    <a:pt x="946" y="734"/>
                    <a:pt x="946" y="473"/>
                  </a:cubicBezTo>
                </a:path>
              </a:pathLst>
            </a:custGeom>
            <a:solidFill>
              <a:srgbClr val="61CAE2">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grpSp>
        <p:nvGrpSpPr>
          <p:cNvPr id="11" name="Group 10">
            <a:extLst>
              <a:ext uri="{FF2B5EF4-FFF2-40B4-BE49-F238E27FC236}">
                <a16:creationId xmlns:a16="http://schemas.microsoft.com/office/drawing/2014/main" id="{90FA3543-0B31-702A-D2A3-517A249E22D6}"/>
              </a:ext>
            </a:extLst>
          </p:cNvPr>
          <p:cNvGrpSpPr/>
          <p:nvPr/>
        </p:nvGrpSpPr>
        <p:grpSpPr>
          <a:xfrm>
            <a:off x="6610732" y="2850013"/>
            <a:ext cx="1191629" cy="1755015"/>
            <a:chOff x="12511421" y="4553760"/>
            <a:chExt cx="2540427" cy="3741512"/>
          </a:xfrm>
        </p:grpSpPr>
        <p:sp>
          <p:nvSpPr>
            <p:cNvPr id="12" name="Freeform 5">
              <a:extLst>
                <a:ext uri="{FF2B5EF4-FFF2-40B4-BE49-F238E27FC236}">
                  <a16:creationId xmlns:a16="http://schemas.microsoft.com/office/drawing/2014/main" id="{540EB5B2-D395-2738-1866-83237BCF495B}"/>
                </a:ext>
              </a:extLst>
            </p:cNvPr>
            <p:cNvSpPr>
              <a:spLocks noChangeArrowheads="1"/>
            </p:cNvSpPr>
            <p:nvPr/>
          </p:nvSpPr>
          <p:spPr bwMode="auto">
            <a:xfrm>
              <a:off x="12511421" y="4553760"/>
              <a:ext cx="2540427" cy="3433320"/>
            </a:xfrm>
            <a:custGeom>
              <a:avLst/>
              <a:gdLst>
                <a:gd name="T0" fmla="*/ 3889 w 3890"/>
                <a:gd name="T1" fmla="*/ 1965 h 5258"/>
                <a:gd name="T2" fmla="*/ 3889 w 3890"/>
                <a:gd name="T3" fmla="*/ 1965 h 5258"/>
                <a:gd name="T4" fmla="*/ 1945 w 3890"/>
                <a:gd name="T5" fmla="*/ 0 h 5258"/>
                <a:gd name="T6" fmla="*/ 1945 w 3890"/>
                <a:gd name="T7" fmla="*/ 0 h 5258"/>
                <a:gd name="T8" fmla="*/ 0 w 3890"/>
                <a:gd name="T9" fmla="*/ 1965 h 5258"/>
                <a:gd name="T10" fmla="*/ 0 w 3890"/>
                <a:gd name="T11" fmla="*/ 1965 h 5258"/>
                <a:gd name="T12" fmla="*/ 1283 w 3890"/>
                <a:gd name="T13" fmla="*/ 3810 h 5258"/>
                <a:gd name="T14" fmla="*/ 1945 w 3890"/>
                <a:gd name="T15" fmla="*/ 5257 h 5258"/>
                <a:gd name="T16" fmla="*/ 2606 w 3890"/>
                <a:gd name="T17" fmla="*/ 3810 h 5258"/>
                <a:gd name="T18" fmla="*/ 2606 w 3890"/>
                <a:gd name="T19" fmla="*/ 3810 h 5258"/>
                <a:gd name="T20" fmla="*/ 3889 w 3890"/>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0" h="5258">
                  <a:moveTo>
                    <a:pt x="3889" y="1965"/>
                  </a:moveTo>
                  <a:lnTo>
                    <a:pt x="3889" y="1965"/>
                  </a:lnTo>
                  <a:cubicBezTo>
                    <a:pt x="3889" y="880"/>
                    <a:pt x="3019" y="0"/>
                    <a:pt x="1945" y="0"/>
                  </a:cubicBezTo>
                  <a:lnTo>
                    <a:pt x="1945" y="0"/>
                  </a:lnTo>
                  <a:cubicBezTo>
                    <a:pt x="871" y="0"/>
                    <a:pt x="0" y="880"/>
                    <a:pt x="0" y="1965"/>
                  </a:cubicBezTo>
                  <a:lnTo>
                    <a:pt x="0" y="1965"/>
                  </a:lnTo>
                  <a:cubicBezTo>
                    <a:pt x="0" y="2815"/>
                    <a:pt x="536" y="3537"/>
                    <a:pt x="1283" y="3810"/>
                  </a:cubicBezTo>
                  <a:lnTo>
                    <a:pt x="1945" y="5257"/>
                  </a:lnTo>
                  <a:lnTo>
                    <a:pt x="2606" y="3810"/>
                  </a:lnTo>
                  <a:lnTo>
                    <a:pt x="2606" y="3810"/>
                  </a:lnTo>
                  <a:cubicBezTo>
                    <a:pt x="3354" y="3537"/>
                    <a:pt x="3889" y="2815"/>
                    <a:pt x="3889" y="1965"/>
                  </a:cubicBezTo>
                </a:path>
              </a:pathLst>
            </a:custGeom>
            <a:solidFill>
              <a:srgbClr val="FE7050"/>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13" name="Freeform 6">
              <a:extLst>
                <a:ext uri="{FF2B5EF4-FFF2-40B4-BE49-F238E27FC236}">
                  <a16:creationId xmlns:a16="http://schemas.microsoft.com/office/drawing/2014/main" id="{7ADC0EEC-75D3-2A53-1CA0-5DF577CE8439}"/>
                </a:ext>
              </a:extLst>
            </p:cNvPr>
            <p:cNvSpPr>
              <a:spLocks noChangeArrowheads="1"/>
            </p:cNvSpPr>
            <p:nvPr/>
          </p:nvSpPr>
          <p:spPr bwMode="auto">
            <a:xfrm>
              <a:off x="12803772"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0" y="3024"/>
                    <a:pt x="0" y="2348"/>
                    <a:pt x="0" y="1512"/>
                  </a:cubicBezTo>
                  <a:lnTo>
                    <a:pt x="0" y="1512"/>
                  </a:lnTo>
                  <a:cubicBezTo>
                    <a:pt x="0" y="677"/>
                    <a:pt x="670"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14" name="Freeform 34">
              <a:extLst>
                <a:ext uri="{FF2B5EF4-FFF2-40B4-BE49-F238E27FC236}">
                  <a16:creationId xmlns:a16="http://schemas.microsoft.com/office/drawing/2014/main" id="{1C59BC63-C1DA-59D2-4B8F-D8F4766F2E74}"/>
                </a:ext>
              </a:extLst>
            </p:cNvPr>
            <p:cNvSpPr>
              <a:spLocks noChangeArrowheads="1"/>
            </p:cNvSpPr>
            <p:nvPr/>
          </p:nvSpPr>
          <p:spPr bwMode="auto">
            <a:xfrm>
              <a:off x="13472002" y="7676008"/>
              <a:ext cx="619264" cy="619264"/>
            </a:xfrm>
            <a:custGeom>
              <a:avLst/>
              <a:gdLst>
                <a:gd name="T0" fmla="*/ 948 w 949"/>
                <a:gd name="T1" fmla="*/ 473 h 947"/>
                <a:gd name="T2" fmla="*/ 948 w 949"/>
                <a:gd name="T3" fmla="*/ 473 h 947"/>
                <a:gd name="T4" fmla="*/ 474 w 949"/>
                <a:gd name="T5" fmla="*/ 0 h 947"/>
                <a:gd name="T6" fmla="*/ 474 w 949"/>
                <a:gd name="T7" fmla="*/ 0 h 947"/>
                <a:gd name="T8" fmla="*/ 0 w 949"/>
                <a:gd name="T9" fmla="*/ 473 h 947"/>
                <a:gd name="T10" fmla="*/ 0 w 949"/>
                <a:gd name="T11" fmla="*/ 473 h 947"/>
                <a:gd name="T12" fmla="*/ 474 w 949"/>
                <a:gd name="T13" fmla="*/ 946 h 947"/>
                <a:gd name="T14" fmla="*/ 474 w 949"/>
                <a:gd name="T15" fmla="*/ 946 h 947"/>
                <a:gd name="T16" fmla="*/ 948 w 949"/>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9" h="947">
                  <a:moveTo>
                    <a:pt x="948" y="473"/>
                  </a:moveTo>
                  <a:lnTo>
                    <a:pt x="948" y="473"/>
                  </a:lnTo>
                  <a:cubicBezTo>
                    <a:pt x="948" y="212"/>
                    <a:pt x="736" y="0"/>
                    <a:pt x="474" y="0"/>
                  </a:cubicBezTo>
                  <a:lnTo>
                    <a:pt x="474" y="0"/>
                  </a:lnTo>
                  <a:cubicBezTo>
                    <a:pt x="212" y="0"/>
                    <a:pt x="0" y="212"/>
                    <a:pt x="0" y="473"/>
                  </a:cubicBezTo>
                  <a:lnTo>
                    <a:pt x="0" y="473"/>
                  </a:lnTo>
                  <a:cubicBezTo>
                    <a:pt x="0" y="734"/>
                    <a:pt x="212" y="946"/>
                    <a:pt x="474" y="946"/>
                  </a:cubicBezTo>
                  <a:lnTo>
                    <a:pt x="474" y="946"/>
                  </a:lnTo>
                  <a:cubicBezTo>
                    <a:pt x="736" y="946"/>
                    <a:pt x="948" y="734"/>
                    <a:pt x="948" y="473"/>
                  </a:cubicBezTo>
                </a:path>
              </a:pathLst>
            </a:custGeom>
            <a:solidFill>
              <a:srgbClr val="FE7050">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grpSp>
        <p:nvGrpSpPr>
          <p:cNvPr id="15" name="Group 14">
            <a:extLst>
              <a:ext uri="{FF2B5EF4-FFF2-40B4-BE49-F238E27FC236}">
                <a16:creationId xmlns:a16="http://schemas.microsoft.com/office/drawing/2014/main" id="{2302BB39-80C0-04DB-11E3-79B308E65A6B}"/>
              </a:ext>
            </a:extLst>
          </p:cNvPr>
          <p:cNvGrpSpPr/>
          <p:nvPr/>
        </p:nvGrpSpPr>
        <p:grpSpPr>
          <a:xfrm>
            <a:off x="8460067" y="2850012"/>
            <a:ext cx="1191629" cy="1755015"/>
            <a:chOff x="15434927" y="4553760"/>
            <a:chExt cx="2540427" cy="3741512"/>
          </a:xfrm>
        </p:grpSpPr>
        <p:sp>
          <p:nvSpPr>
            <p:cNvPr id="16" name="Freeform 7">
              <a:extLst>
                <a:ext uri="{FF2B5EF4-FFF2-40B4-BE49-F238E27FC236}">
                  <a16:creationId xmlns:a16="http://schemas.microsoft.com/office/drawing/2014/main" id="{5B8F9DA0-32EB-98BB-39E7-A9B69CD5F75D}"/>
                </a:ext>
              </a:extLst>
            </p:cNvPr>
            <p:cNvSpPr>
              <a:spLocks noChangeArrowheads="1"/>
            </p:cNvSpPr>
            <p:nvPr/>
          </p:nvSpPr>
          <p:spPr bwMode="auto">
            <a:xfrm>
              <a:off x="15434927" y="4553760"/>
              <a:ext cx="2540427" cy="3433320"/>
            </a:xfrm>
            <a:custGeom>
              <a:avLst/>
              <a:gdLst>
                <a:gd name="T0" fmla="*/ 3890 w 3891"/>
                <a:gd name="T1" fmla="*/ 1965 h 5258"/>
                <a:gd name="T2" fmla="*/ 3890 w 3891"/>
                <a:gd name="T3" fmla="*/ 1965 h 5258"/>
                <a:gd name="T4" fmla="*/ 1945 w 3891"/>
                <a:gd name="T5" fmla="*/ 0 h 5258"/>
                <a:gd name="T6" fmla="*/ 1945 w 3891"/>
                <a:gd name="T7" fmla="*/ 0 h 5258"/>
                <a:gd name="T8" fmla="*/ 0 w 3891"/>
                <a:gd name="T9" fmla="*/ 1965 h 5258"/>
                <a:gd name="T10" fmla="*/ 0 w 3891"/>
                <a:gd name="T11" fmla="*/ 1965 h 5258"/>
                <a:gd name="T12" fmla="*/ 1284 w 3891"/>
                <a:gd name="T13" fmla="*/ 3810 h 5258"/>
                <a:gd name="T14" fmla="*/ 1945 w 3891"/>
                <a:gd name="T15" fmla="*/ 5257 h 5258"/>
                <a:gd name="T16" fmla="*/ 2607 w 3891"/>
                <a:gd name="T17" fmla="*/ 3810 h 5258"/>
                <a:gd name="T18" fmla="*/ 2607 w 3891"/>
                <a:gd name="T19" fmla="*/ 3810 h 5258"/>
                <a:gd name="T20" fmla="*/ 3890 w 3891"/>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1" h="5258">
                  <a:moveTo>
                    <a:pt x="3890" y="1965"/>
                  </a:moveTo>
                  <a:lnTo>
                    <a:pt x="3890" y="1965"/>
                  </a:lnTo>
                  <a:cubicBezTo>
                    <a:pt x="3890" y="880"/>
                    <a:pt x="3019" y="0"/>
                    <a:pt x="1945" y="0"/>
                  </a:cubicBezTo>
                  <a:lnTo>
                    <a:pt x="1945" y="0"/>
                  </a:lnTo>
                  <a:cubicBezTo>
                    <a:pt x="871" y="0"/>
                    <a:pt x="0" y="880"/>
                    <a:pt x="0" y="1965"/>
                  </a:cubicBezTo>
                  <a:lnTo>
                    <a:pt x="0" y="1965"/>
                  </a:lnTo>
                  <a:cubicBezTo>
                    <a:pt x="0" y="2815"/>
                    <a:pt x="536" y="3537"/>
                    <a:pt x="1284" y="3810"/>
                  </a:cubicBezTo>
                  <a:lnTo>
                    <a:pt x="1945" y="5257"/>
                  </a:lnTo>
                  <a:lnTo>
                    <a:pt x="2607" y="3810"/>
                  </a:lnTo>
                  <a:lnTo>
                    <a:pt x="2607" y="3810"/>
                  </a:lnTo>
                  <a:cubicBezTo>
                    <a:pt x="3354" y="3537"/>
                    <a:pt x="3890" y="2815"/>
                    <a:pt x="3890" y="1965"/>
                  </a:cubicBezTo>
                </a:path>
              </a:pathLst>
            </a:custGeom>
            <a:solidFill>
              <a:srgbClr val="64D795"/>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17" name="Freeform 8">
              <a:extLst>
                <a:ext uri="{FF2B5EF4-FFF2-40B4-BE49-F238E27FC236}">
                  <a16:creationId xmlns:a16="http://schemas.microsoft.com/office/drawing/2014/main" id="{58E38C7C-7796-132E-020F-97E0AB67DC16}"/>
                </a:ext>
              </a:extLst>
            </p:cNvPr>
            <p:cNvSpPr>
              <a:spLocks noChangeArrowheads="1"/>
            </p:cNvSpPr>
            <p:nvPr/>
          </p:nvSpPr>
          <p:spPr bwMode="auto">
            <a:xfrm>
              <a:off x="15727278"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1" y="3024"/>
                    <a:pt x="0" y="2348"/>
                    <a:pt x="0" y="1512"/>
                  </a:cubicBezTo>
                  <a:lnTo>
                    <a:pt x="0" y="1512"/>
                  </a:lnTo>
                  <a:cubicBezTo>
                    <a:pt x="0" y="677"/>
                    <a:pt x="671"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18" name="Freeform 35">
              <a:extLst>
                <a:ext uri="{FF2B5EF4-FFF2-40B4-BE49-F238E27FC236}">
                  <a16:creationId xmlns:a16="http://schemas.microsoft.com/office/drawing/2014/main" id="{4558B65B-A6F1-A7C2-2654-65EE5620CFC7}"/>
                </a:ext>
              </a:extLst>
            </p:cNvPr>
            <p:cNvSpPr>
              <a:spLocks noChangeArrowheads="1"/>
            </p:cNvSpPr>
            <p:nvPr/>
          </p:nvSpPr>
          <p:spPr bwMode="auto">
            <a:xfrm>
              <a:off x="16395508" y="7676008"/>
              <a:ext cx="619264" cy="619264"/>
            </a:xfrm>
            <a:custGeom>
              <a:avLst/>
              <a:gdLst>
                <a:gd name="T0" fmla="*/ 947 w 948"/>
                <a:gd name="T1" fmla="*/ 473 h 947"/>
                <a:gd name="T2" fmla="*/ 947 w 948"/>
                <a:gd name="T3" fmla="*/ 473 h 947"/>
                <a:gd name="T4" fmla="*/ 473 w 948"/>
                <a:gd name="T5" fmla="*/ 0 h 947"/>
                <a:gd name="T6" fmla="*/ 473 w 948"/>
                <a:gd name="T7" fmla="*/ 0 h 947"/>
                <a:gd name="T8" fmla="*/ 0 w 948"/>
                <a:gd name="T9" fmla="*/ 473 h 947"/>
                <a:gd name="T10" fmla="*/ 0 w 948"/>
                <a:gd name="T11" fmla="*/ 473 h 947"/>
                <a:gd name="T12" fmla="*/ 473 w 948"/>
                <a:gd name="T13" fmla="*/ 946 h 947"/>
                <a:gd name="T14" fmla="*/ 473 w 948"/>
                <a:gd name="T15" fmla="*/ 946 h 947"/>
                <a:gd name="T16" fmla="*/ 947 w 948"/>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7">
                  <a:moveTo>
                    <a:pt x="947" y="473"/>
                  </a:moveTo>
                  <a:lnTo>
                    <a:pt x="947" y="473"/>
                  </a:lnTo>
                  <a:cubicBezTo>
                    <a:pt x="947" y="212"/>
                    <a:pt x="735" y="0"/>
                    <a:pt x="473" y="0"/>
                  </a:cubicBezTo>
                  <a:lnTo>
                    <a:pt x="473" y="0"/>
                  </a:lnTo>
                  <a:cubicBezTo>
                    <a:pt x="212" y="0"/>
                    <a:pt x="0" y="212"/>
                    <a:pt x="0" y="473"/>
                  </a:cubicBezTo>
                  <a:lnTo>
                    <a:pt x="0" y="473"/>
                  </a:lnTo>
                  <a:cubicBezTo>
                    <a:pt x="0" y="734"/>
                    <a:pt x="212" y="946"/>
                    <a:pt x="473" y="946"/>
                  </a:cubicBezTo>
                  <a:lnTo>
                    <a:pt x="473" y="946"/>
                  </a:lnTo>
                  <a:cubicBezTo>
                    <a:pt x="735" y="946"/>
                    <a:pt x="947" y="734"/>
                    <a:pt x="947" y="473"/>
                  </a:cubicBezTo>
                </a:path>
              </a:pathLst>
            </a:custGeom>
            <a:solidFill>
              <a:srgbClr val="64D795">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pic>
        <p:nvPicPr>
          <p:cNvPr id="24" name="Picture 23">
            <a:extLst>
              <a:ext uri="{FF2B5EF4-FFF2-40B4-BE49-F238E27FC236}">
                <a16:creationId xmlns:a16="http://schemas.microsoft.com/office/drawing/2014/main" id="{2A515593-1804-4E9C-4C21-C95DACD1DF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1602" y="3201368"/>
            <a:ext cx="490680" cy="571119"/>
          </a:xfrm>
          <a:prstGeom prst="rect">
            <a:avLst/>
          </a:prstGeom>
        </p:spPr>
      </p:pic>
      <p:pic>
        <p:nvPicPr>
          <p:cNvPr id="25" name="Picture 24">
            <a:extLst>
              <a:ext uri="{FF2B5EF4-FFF2-40B4-BE49-F238E27FC236}">
                <a16:creationId xmlns:a16="http://schemas.microsoft.com/office/drawing/2014/main" id="{2109A124-2397-6B5E-3DDB-2D1AE3BD7F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2563" y="3205344"/>
            <a:ext cx="674360" cy="513798"/>
          </a:xfrm>
          <a:prstGeom prst="rect">
            <a:avLst/>
          </a:prstGeom>
        </p:spPr>
      </p:pic>
      <p:pic>
        <p:nvPicPr>
          <p:cNvPr id="26" name="Picture 25">
            <a:extLst>
              <a:ext uri="{FF2B5EF4-FFF2-40B4-BE49-F238E27FC236}">
                <a16:creationId xmlns:a16="http://schemas.microsoft.com/office/drawing/2014/main" id="{02184500-CAD3-F402-348B-5948B9D4E7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51320" y="3151671"/>
            <a:ext cx="710450" cy="592042"/>
          </a:xfrm>
          <a:prstGeom prst="rect">
            <a:avLst/>
          </a:prstGeom>
        </p:spPr>
      </p:pic>
      <p:pic>
        <p:nvPicPr>
          <p:cNvPr id="27" name="Picture 26">
            <a:extLst>
              <a:ext uri="{FF2B5EF4-FFF2-40B4-BE49-F238E27FC236}">
                <a16:creationId xmlns:a16="http://schemas.microsoft.com/office/drawing/2014/main" id="{118A2088-F5C1-81F8-E997-F047D3D12A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87861" y="3188405"/>
            <a:ext cx="736040" cy="508537"/>
          </a:xfrm>
          <a:prstGeom prst="rect">
            <a:avLst/>
          </a:prstGeom>
        </p:spPr>
      </p:pic>
      <p:grpSp>
        <p:nvGrpSpPr>
          <p:cNvPr id="28" name="Group 27">
            <a:extLst>
              <a:ext uri="{FF2B5EF4-FFF2-40B4-BE49-F238E27FC236}">
                <a16:creationId xmlns:a16="http://schemas.microsoft.com/office/drawing/2014/main" id="{95793CDF-C12B-5E3B-FC46-2CF2E68224B0}"/>
              </a:ext>
            </a:extLst>
          </p:cNvPr>
          <p:cNvGrpSpPr/>
          <p:nvPr/>
        </p:nvGrpSpPr>
        <p:grpSpPr>
          <a:xfrm rot="10800000">
            <a:off x="7535399" y="4326849"/>
            <a:ext cx="1191629" cy="1755015"/>
            <a:chOff x="9544710" y="4553760"/>
            <a:chExt cx="2540427" cy="3741512"/>
          </a:xfrm>
        </p:grpSpPr>
        <p:sp>
          <p:nvSpPr>
            <p:cNvPr id="29" name="Freeform 28">
              <a:extLst>
                <a:ext uri="{FF2B5EF4-FFF2-40B4-BE49-F238E27FC236}">
                  <a16:creationId xmlns:a16="http://schemas.microsoft.com/office/drawing/2014/main" id="{D1623926-ECFD-2359-7072-A32AE3859794}"/>
                </a:ext>
              </a:extLst>
            </p:cNvPr>
            <p:cNvSpPr>
              <a:spLocks noChangeArrowheads="1"/>
            </p:cNvSpPr>
            <p:nvPr/>
          </p:nvSpPr>
          <p:spPr bwMode="auto">
            <a:xfrm>
              <a:off x="9544710" y="4553760"/>
              <a:ext cx="2540427" cy="3433320"/>
            </a:xfrm>
            <a:custGeom>
              <a:avLst/>
              <a:gdLst>
                <a:gd name="T0" fmla="*/ 3889 w 3890"/>
                <a:gd name="T1" fmla="*/ 1965 h 5258"/>
                <a:gd name="T2" fmla="*/ 3889 w 3890"/>
                <a:gd name="T3" fmla="*/ 1965 h 5258"/>
                <a:gd name="T4" fmla="*/ 1945 w 3890"/>
                <a:gd name="T5" fmla="*/ 0 h 5258"/>
                <a:gd name="T6" fmla="*/ 1945 w 3890"/>
                <a:gd name="T7" fmla="*/ 0 h 5258"/>
                <a:gd name="T8" fmla="*/ 0 w 3890"/>
                <a:gd name="T9" fmla="*/ 1965 h 5258"/>
                <a:gd name="T10" fmla="*/ 0 w 3890"/>
                <a:gd name="T11" fmla="*/ 1965 h 5258"/>
                <a:gd name="T12" fmla="*/ 1284 w 3890"/>
                <a:gd name="T13" fmla="*/ 3810 h 5258"/>
                <a:gd name="T14" fmla="*/ 1945 w 3890"/>
                <a:gd name="T15" fmla="*/ 5257 h 5258"/>
                <a:gd name="T16" fmla="*/ 2607 w 3890"/>
                <a:gd name="T17" fmla="*/ 3810 h 5258"/>
                <a:gd name="T18" fmla="*/ 2607 w 3890"/>
                <a:gd name="T19" fmla="*/ 3810 h 5258"/>
                <a:gd name="T20" fmla="*/ 3889 w 3890"/>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0" h="5258">
                  <a:moveTo>
                    <a:pt x="3889" y="1965"/>
                  </a:moveTo>
                  <a:lnTo>
                    <a:pt x="3889" y="1965"/>
                  </a:lnTo>
                  <a:cubicBezTo>
                    <a:pt x="3889" y="880"/>
                    <a:pt x="3019" y="0"/>
                    <a:pt x="1945" y="0"/>
                  </a:cubicBezTo>
                  <a:lnTo>
                    <a:pt x="1945" y="0"/>
                  </a:lnTo>
                  <a:cubicBezTo>
                    <a:pt x="871" y="0"/>
                    <a:pt x="0" y="880"/>
                    <a:pt x="0" y="1965"/>
                  </a:cubicBezTo>
                  <a:lnTo>
                    <a:pt x="0" y="1965"/>
                  </a:lnTo>
                  <a:cubicBezTo>
                    <a:pt x="0" y="2815"/>
                    <a:pt x="536" y="3537"/>
                    <a:pt x="1284" y="3810"/>
                  </a:cubicBezTo>
                  <a:lnTo>
                    <a:pt x="1945" y="5257"/>
                  </a:lnTo>
                  <a:lnTo>
                    <a:pt x="2607" y="3810"/>
                  </a:lnTo>
                  <a:lnTo>
                    <a:pt x="2607" y="3810"/>
                  </a:lnTo>
                  <a:cubicBezTo>
                    <a:pt x="3355" y="3537"/>
                    <a:pt x="3889" y="2815"/>
                    <a:pt x="3889" y="1965"/>
                  </a:cubicBezTo>
                </a:path>
              </a:pathLst>
            </a:custGeom>
            <a:solidFill>
              <a:srgbClr val="61CAE2"/>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30" name="Freeform 4">
              <a:extLst>
                <a:ext uri="{FF2B5EF4-FFF2-40B4-BE49-F238E27FC236}">
                  <a16:creationId xmlns:a16="http://schemas.microsoft.com/office/drawing/2014/main" id="{A0C7B182-3D0F-54F0-A2F2-62F3551CB2EF}"/>
                </a:ext>
              </a:extLst>
            </p:cNvPr>
            <p:cNvSpPr>
              <a:spLocks noChangeArrowheads="1"/>
            </p:cNvSpPr>
            <p:nvPr/>
          </p:nvSpPr>
          <p:spPr bwMode="auto">
            <a:xfrm>
              <a:off x="9837061"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0" y="3024"/>
                    <a:pt x="0" y="2348"/>
                    <a:pt x="0" y="1512"/>
                  </a:cubicBezTo>
                  <a:lnTo>
                    <a:pt x="0" y="1512"/>
                  </a:lnTo>
                  <a:cubicBezTo>
                    <a:pt x="0" y="677"/>
                    <a:pt x="670"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31" name="Freeform 33">
              <a:extLst>
                <a:ext uri="{FF2B5EF4-FFF2-40B4-BE49-F238E27FC236}">
                  <a16:creationId xmlns:a16="http://schemas.microsoft.com/office/drawing/2014/main" id="{80E03699-DEE9-883F-1208-808BAB28EE9C}"/>
                </a:ext>
              </a:extLst>
            </p:cNvPr>
            <p:cNvSpPr>
              <a:spLocks noChangeArrowheads="1"/>
            </p:cNvSpPr>
            <p:nvPr/>
          </p:nvSpPr>
          <p:spPr bwMode="auto">
            <a:xfrm>
              <a:off x="10505291" y="7676008"/>
              <a:ext cx="619264" cy="619264"/>
            </a:xfrm>
            <a:custGeom>
              <a:avLst/>
              <a:gdLst>
                <a:gd name="T0" fmla="*/ 946 w 947"/>
                <a:gd name="T1" fmla="*/ 473 h 947"/>
                <a:gd name="T2" fmla="*/ 946 w 947"/>
                <a:gd name="T3" fmla="*/ 473 h 947"/>
                <a:gd name="T4" fmla="*/ 473 w 947"/>
                <a:gd name="T5" fmla="*/ 0 h 947"/>
                <a:gd name="T6" fmla="*/ 473 w 947"/>
                <a:gd name="T7" fmla="*/ 0 h 947"/>
                <a:gd name="T8" fmla="*/ 0 w 947"/>
                <a:gd name="T9" fmla="*/ 473 h 947"/>
                <a:gd name="T10" fmla="*/ 0 w 947"/>
                <a:gd name="T11" fmla="*/ 473 h 947"/>
                <a:gd name="T12" fmla="*/ 473 w 947"/>
                <a:gd name="T13" fmla="*/ 946 h 947"/>
                <a:gd name="T14" fmla="*/ 473 w 947"/>
                <a:gd name="T15" fmla="*/ 946 h 947"/>
                <a:gd name="T16" fmla="*/ 946 w 947"/>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7" h="947">
                  <a:moveTo>
                    <a:pt x="946" y="473"/>
                  </a:moveTo>
                  <a:lnTo>
                    <a:pt x="946" y="473"/>
                  </a:lnTo>
                  <a:cubicBezTo>
                    <a:pt x="946" y="212"/>
                    <a:pt x="734" y="0"/>
                    <a:pt x="473" y="0"/>
                  </a:cubicBezTo>
                  <a:lnTo>
                    <a:pt x="473" y="0"/>
                  </a:lnTo>
                  <a:cubicBezTo>
                    <a:pt x="212" y="0"/>
                    <a:pt x="0" y="212"/>
                    <a:pt x="0" y="473"/>
                  </a:cubicBezTo>
                  <a:lnTo>
                    <a:pt x="0" y="473"/>
                  </a:lnTo>
                  <a:cubicBezTo>
                    <a:pt x="0" y="734"/>
                    <a:pt x="212" y="946"/>
                    <a:pt x="473" y="946"/>
                  </a:cubicBezTo>
                  <a:lnTo>
                    <a:pt x="473" y="946"/>
                  </a:lnTo>
                  <a:cubicBezTo>
                    <a:pt x="734" y="946"/>
                    <a:pt x="946" y="734"/>
                    <a:pt x="946" y="473"/>
                  </a:cubicBezTo>
                </a:path>
              </a:pathLst>
            </a:custGeom>
            <a:solidFill>
              <a:srgbClr val="61CAE2">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grpSp>
        <p:nvGrpSpPr>
          <p:cNvPr id="32" name="Group 31">
            <a:extLst>
              <a:ext uri="{FF2B5EF4-FFF2-40B4-BE49-F238E27FC236}">
                <a16:creationId xmlns:a16="http://schemas.microsoft.com/office/drawing/2014/main" id="{D440EE58-58E8-4017-D593-B8ADADCFF444}"/>
              </a:ext>
            </a:extLst>
          </p:cNvPr>
          <p:cNvGrpSpPr/>
          <p:nvPr/>
        </p:nvGrpSpPr>
        <p:grpSpPr>
          <a:xfrm rot="10800000">
            <a:off x="3593120" y="4358759"/>
            <a:ext cx="1191629" cy="1755015"/>
            <a:chOff x="12511421" y="4553760"/>
            <a:chExt cx="2540427" cy="3741512"/>
          </a:xfrm>
        </p:grpSpPr>
        <p:sp>
          <p:nvSpPr>
            <p:cNvPr id="33" name="Freeform 5">
              <a:extLst>
                <a:ext uri="{FF2B5EF4-FFF2-40B4-BE49-F238E27FC236}">
                  <a16:creationId xmlns:a16="http://schemas.microsoft.com/office/drawing/2014/main" id="{DD3629EB-C39B-4505-2568-98D83203F7B8}"/>
                </a:ext>
              </a:extLst>
            </p:cNvPr>
            <p:cNvSpPr>
              <a:spLocks noChangeArrowheads="1"/>
            </p:cNvSpPr>
            <p:nvPr/>
          </p:nvSpPr>
          <p:spPr bwMode="auto">
            <a:xfrm>
              <a:off x="12511421" y="4553760"/>
              <a:ext cx="2540427" cy="3433320"/>
            </a:xfrm>
            <a:custGeom>
              <a:avLst/>
              <a:gdLst>
                <a:gd name="T0" fmla="*/ 3889 w 3890"/>
                <a:gd name="T1" fmla="*/ 1965 h 5258"/>
                <a:gd name="T2" fmla="*/ 3889 w 3890"/>
                <a:gd name="T3" fmla="*/ 1965 h 5258"/>
                <a:gd name="T4" fmla="*/ 1945 w 3890"/>
                <a:gd name="T5" fmla="*/ 0 h 5258"/>
                <a:gd name="T6" fmla="*/ 1945 w 3890"/>
                <a:gd name="T7" fmla="*/ 0 h 5258"/>
                <a:gd name="T8" fmla="*/ 0 w 3890"/>
                <a:gd name="T9" fmla="*/ 1965 h 5258"/>
                <a:gd name="T10" fmla="*/ 0 w 3890"/>
                <a:gd name="T11" fmla="*/ 1965 h 5258"/>
                <a:gd name="T12" fmla="*/ 1283 w 3890"/>
                <a:gd name="T13" fmla="*/ 3810 h 5258"/>
                <a:gd name="T14" fmla="*/ 1945 w 3890"/>
                <a:gd name="T15" fmla="*/ 5257 h 5258"/>
                <a:gd name="T16" fmla="*/ 2606 w 3890"/>
                <a:gd name="T17" fmla="*/ 3810 h 5258"/>
                <a:gd name="T18" fmla="*/ 2606 w 3890"/>
                <a:gd name="T19" fmla="*/ 3810 h 5258"/>
                <a:gd name="T20" fmla="*/ 3889 w 3890"/>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0" h="5258">
                  <a:moveTo>
                    <a:pt x="3889" y="1965"/>
                  </a:moveTo>
                  <a:lnTo>
                    <a:pt x="3889" y="1965"/>
                  </a:lnTo>
                  <a:cubicBezTo>
                    <a:pt x="3889" y="880"/>
                    <a:pt x="3019" y="0"/>
                    <a:pt x="1945" y="0"/>
                  </a:cubicBezTo>
                  <a:lnTo>
                    <a:pt x="1945" y="0"/>
                  </a:lnTo>
                  <a:cubicBezTo>
                    <a:pt x="871" y="0"/>
                    <a:pt x="0" y="880"/>
                    <a:pt x="0" y="1965"/>
                  </a:cubicBezTo>
                  <a:lnTo>
                    <a:pt x="0" y="1965"/>
                  </a:lnTo>
                  <a:cubicBezTo>
                    <a:pt x="0" y="2815"/>
                    <a:pt x="536" y="3537"/>
                    <a:pt x="1283" y="3810"/>
                  </a:cubicBezTo>
                  <a:lnTo>
                    <a:pt x="1945" y="5257"/>
                  </a:lnTo>
                  <a:lnTo>
                    <a:pt x="2606" y="3810"/>
                  </a:lnTo>
                  <a:lnTo>
                    <a:pt x="2606" y="3810"/>
                  </a:lnTo>
                  <a:cubicBezTo>
                    <a:pt x="3354" y="3537"/>
                    <a:pt x="3889" y="2815"/>
                    <a:pt x="3889" y="1965"/>
                  </a:cubicBezTo>
                </a:path>
              </a:pathLst>
            </a:custGeom>
            <a:solidFill>
              <a:srgbClr val="FE7050"/>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34" name="Freeform 6">
              <a:extLst>
                <a:ext uri="{FF2B5EF4-FFF2-40B4-BE49-F238E27FC236}">
                  <a16:creationId xmlns:a16="http://schemas.microsoft.com/office/drawing/2014/main" id="{265EA0DB-242E-9A25-1188-51A60BC64B79}"/>
                </a:ext>
              </a:extLst>
            </p:cNvPr>
            <p:cNvSpPr>
              <a:spLocks noChangeArrowheads="1"/>
            </p:cNvSpPr>
            <p:nvPr/>
          </p:nvSpPr>
          <p:spPr bwMode="auto">
            <a:xfrm>
              <a:off x="12803772"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0" y="3024"/>
                    <a:pt x="0" y="2348"/>
                    <a:pt x="0" y="1512"/>
                  </a:cubicBezTo>
                  <a:lnTo>
                    <a:pt x="0" y="1512"/>
                  </a:lnTo>
                  <a:cubicBezTo>
                    <a:pt x="0" y="677"/>
                    <a:pt x="670"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35" name="Freeform 34">
              <a:extLst>
                <a:ext uri="{FF2B5EF4-FFF2-40B4-BE49-F238E27FC236}">
                  <a16:creationId xmlns:a16="http://schemas.microsoft.com/office/drawing/2014/main" id="{CAC397D4-87FE-C888-6E9D-6F6C9746AAB8}"/>
                </a:ext>
              </a:extLst>
            </p:cNvPr>
            <p:cNvSpPr>
              <a:spLocks noChangeArrowheads="1"/>
            </p:cNvSpPr>
            <p:nvPr/>
          </p:nvSpPr>
          <p:spPr bwMode="auto">
            <a:xfrm>
              <a:off x="13472002" y="7676008"/>
              <a:ext cx="619264" cy="619264"/>
            </a:xfrm>
            <a:custGeom>
              <a:avLst/>
              <a:gdLst>
                <a:gd name="T0" fmla="*/ 948 w 949"/>
                <a:gd name="T1" fmla="*/ 473 h 947"/>
                <a:gd name="T2" fmla="*/ 948 w 949"/>
                <a:gd name="T3" fmla="*/ 473 h 947"/>
                <a:gd name="T4" fmla="*/ 474 w 949"/>
                <a:gd name="T5" fmla="*/ 0 h 947"/>
                <a:gd name="T6" fmla="*/ 474 w 949"/>
                <a:gd name="T7" fmla="*/ 0 h 947"/>
                <a:gd name="T8" fmla="*/ 0 w 949"/>
                <a:gd name="T9" fmla="*/ 473 h 947"/>
                <a:gd name="T10" fmla="*/ 0 w 949"/>
                <a:gd name="T11" fmla="*/ 473 h 947"/>
                <a:gd name="T12" fmla="*/ 474 w 949"/>
                <a:gd name="T13" fmla="*/ 946 h 947"/>
                <a:gd name="T14" fmla="*/ 474 w 949"/>
                <a:gd name="T15" fmla="*/ 946 h 947"/>
                <a:gd name="T16" fmla="*/ 948 w 949"/>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9" h="947">
                  <a:moveTo>
                    <a:pt x="948" y="473"/>
                  </a:moveTo>
                  <a:lnTo>
                    <a:pt x="948" y="473"/>
                  </a:lnTo>
                  <a:cubicBezTo>
                    <a:pt x="948" y="212"/>
                    <a:pt x="736" y="0"/>
                    <a:pt x="474" y="0"/>
                  </a:cubicBezTo>
                  <a:lnTo>
                    <a:pt x="474" y="0"/>
                  </a:lnTo>
                  <a:cubicBezTo>
                    <a:pt x="212" y="0"/>
                    <a:pt x="0" y="212"/>
                    <a:pt x="0" y="473"/>
                  </a:cubicBezTo>
                  <a:lnTo>
                    <a:pt x="0" y="473"/>
                  </a:lnTo>
                  <a:cubicBezTo>
                    <a:pt x="0" y="734"/>
                    <a:pt x="212" y="946"/>
                    <a:pt x="474" y="946"/>
                  </a:cubicBezTo>
                  <a:lnTo>
                    <a:pt x="474" y="946"/>
                  </a:lnTo>
                  <a:cubicBezTo>
                    <a:pt x="736" y="946"/>
                    <a:pt x="948" y="734"/>
                    <a:pt x="948" y="473"/>
                  </a:cubicBezTo>
                </a:path>
              </a:pathLst>
            </a:custGeom>
            <a:solidFill>
              <a:srgbClr val="FE7050">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grpSp>
        <p:nvGrpSpPr>
          <p:cNvPr id="36" name="Group 35">
            <a:extLst>
              <a:ext uri="{FF2B5EF4-FFF2-40B4-BE49-F238E27FC236}">
                <a16:creationId xmlns:a16="http://schemas.microsoft.com/office/drawing/2014/main" id="{E777906E-266E-B115-0920-70C891840DB4}"/>
              </a:ext>
            </a:extLst>
          </p:cNvPr>
          <p:cNvGrpSpPr/>
          <p:nvPr/>
        </p:nvGrpSpPr>
        <p:grpSpPr>
          <a:xfrm rot="10800000">
            <a:off x="5646686" y="4358759"/>
            <a:ext cx="1191629" cy="1755015"/>
            <a:chOff x="6580878" y="4553760"/>
            <a:chExt cx="2540427" cy="3741512"/>
          </a:xfrm>
        </p:grpSpPr>
        <p:sp>
          <p:nvSpPr>
            <p:cNvPr id="37" name="Freeform 1">
              <a:extLst>
                <a:ext uri="{FF2B5EF4-FFF2-40B4-BE49-F238E27FC236}">
                  <a16:creationId xmlns:a16="http://schemas.microsoft.com/office/drawing/2014/main" id="{6D0409A0-5FDF-AA3D-15FC-8310C8DE838D}"/>
                </a:ext>
              </a:extLst>
            </p:cNvPr>
            <p:cNvSpPr>
              <a:spLocks noChangeArrowheads="1"/>
            </p:cNvSpPr>
            <p:nvPr/>
          </p:nvSpPr>
          <p:spPr bwMode="auto">
            <a:xfrm>
              <a:off x="6580878" y="4553760"/>
              <a:ext cx="2540427" cy="3433320"/>
            </a:xfrm>
            <a:custGeom>
              <a:avLst/>
              <a:gdLst>
                <a:gd name="T0" fmla="*/ 3889 w 3890"/>
                <a:gd name="T1" fmla="*/ 1965 h 5258"/>
                <a:gd name="T2" fmla="*/ 3889 w 3890"/>
                <a:gd name="T3" fmla="*/ 1965 h 5258"/>
                <a:gd name="T4" fmla="*/ 1944 w 3890"/>
                <a:gd name="T5" fmla="*/ 0 h 5258"/>
                <a:gd name="T6" fmla="*/ 1944 w 3890"/>
                <a:gd name="T7" fmla="*/ 0 h 5258"/>
                <a:gd name="T8" fmla="*/ 0 w 3890"/>
                <a:gd name="T9" fmla="*/ 1965 h 5258"/>
                <a:gd name="T10" fmla="*/ 0 w 3890"/>
                <a:gd name="T11" fmla="*/ 1965 h 5258"/>
                <a:gd name="T12" fmla="*/ 1283 w 3890"/>
                <a:gd name="T13" fmla="*/ 3810 h 5258"/>
                <a:gd name="T14" fmla="*/ 1944 w 3890"/>
                <a:gd name="T15" fmla="*/ 5257 h 5258"/>
                <a:gd name="T16" fmla="*/ 2606 w 3890"/>
                <a:gd name="T17" fmla="*/ 3810 h 5258"/>
                <a:gd name="T18" fmla="*/ 2606 w 3890"/>
                <a:gd name="T19" fmla="*/ 3810 h 5258"/>
                <a:gd name="T20" fmla="*/ 3889 w 3890"/>
                <a:gd name="T21" fmla="*/ 1965 h 5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90" h="5258">
                  <a:moveTo>
                    <a:pt x="3889" y="1965"/>
                  </a:moveTo>
                  <a:lnTo>
                    <a:pt x="3889" y="1965"/>
                  </a:lnTo>
                  <a:cubicBezTo>
                    <a:pt x="3889" y="880"/>
                    <a:pt x="3019" y="0"/>
                    <a:pt x="1944" y="0"/>
                  </a:cubicBezTo>
                  <a:lnTo>
                    <a:pt x="1944" y="0"/>
                  </a:lnTo>
                  <a:cubicBezTo>
                    <a:pt x="871" y="0"/>
                    <a:pt x="0" y="880"/>
                    <a:pt x="0" y="1965"/>
                  </a:cubicBezTo>
                  <a:lnTo>
                    <a:pt x="0" y="1965"/>
                  </a:lnTo>
                  <a:cubicBezTo>
                    <a:pt x="0" y="2815"/>
                    <a:pt x="535" y="3537"/>
                    <a:pt x="1283" y="3810"/>
                  </a:cubicBezTo>
                  <a:lnTo>
                    <a:pt x="1944" y="5257"/>
                  </a:lnTo>
                  <a:lnTo>
                    <a:pt x="2606" y="3810"/>
                  </a:lnTo>
                  <a:lnTo>
                    <a:pt x="2606" y="3810"/>
                  </a:lnTo>
                  <a:cubicBezTo>
                    <a:pt x="3354" y="3537"/>
                    <a:pt x="3889" y="2815"/>
                    <a:pt x="3889" y="1965"/>
                  </a:cubicBezTo>
                </a:path>
              </a:pathLst>
            </a:custGeom>
            <a:solidFill>
              <a:srgbClr val="FEA200"/>
            </a:solidFill>
            <a:ln>
              <a:noFill/>
            </a:ln>
            <a:effectLst/>
          </p:spPr>
          <p:txBody>
            <a:bodyPr wrap="none" anchor="ctr"/>
            <a:lstStyle/>
            <a:p>
              <a:pPr defTabSz="863776">
                <a:defRPr/>
              </a:pPr>
              <a:endParaRPr lang="en-US" kern="0" dirty="0">
                <a:latin typeface="UTM Avo" panose="02040603050506020204" pitchFamily="18"/>
              </a:endParaRPr>
            </a:p>
          </p:txBody>
        </p:sp>
        <p:sp useBgFill="1">
          <p:nvSpPr>
            <p:cNvPr id="38" name="Freeform 2">
              <a:extLst>
                <a:ext uri="{FF2B5EF4-FFF2-40B4-BE49-F238E27FC236}">
                  <a16:creationId xmlns:a16="http://schemas.microsoft.com/office/drawing/2014/main" id="{5060449E-7D81-2FFD-0126-A74DC79F2A09}"/>
                </a:ext>
              </a:extLst>
            </p:cNvPr>
            <p:cNvSpPr>
              <a:spLocks noChangeArrowheads="1"/>
            </p:cNvSpPr>
            <p:nvPr/>
          </p:nvSpPr>
          <p:spPr bwMode="auto">
            <a:xfrm>
              <a:off x="6873229" y="4847552"/>
              <a:ext cx="1955724" cy="1975887"/>
            </a:xfrm>
            <a:custGeom>
              <a:avLst/>
              <a:gdLst>
                <a:gd name="T0" fmla="*/ 2994 w 2995"/>
                <a:gd name="T1" fmla="*/ 1512 h 3025"/>
                <a:gd name="T2" fmla="*/ 2994 w 2995"/>
                <a:gd name="T3" fmla="*/ 1512 h 3025"/>
                <a:gd name="T4" fmla="*/ 1497 w 2995"/>
                <a:gd name="T5" fmla="*/ 3024 h 3025"/>
                <a:gd name="T6" fmla="*/ 1497 w 2995"/>
                <a:gd name="T7" fmla="*/ 3024 h 3025"/>
                <a:gd name="T8" fmla="*/ 0 w 2995"/>
                <a:gd name="T9" fmla="*/ 1512 h 3025"/>
                <a:gd name="T10" fmla="*/ 0 w 2995"/>
                <a:gd name="T11" fmla="*/ 1512 h 3025"/>
                <a:gd name="T12" fmla="*/ 1497 w 2995"/>
                <a:gd name="T13" fmla="*/ 0 h 3025"/>
                <a:gd name="T14" fmla="*/ 1497 w 2995"/>
                <a:gd name="T15" fmla="*/ 0 h 3025"/>
                <a:gd name="T16" fmla="*/ 2994 w 2995"/>
                <a:gd name="T17" fmla="*/ 1512 h 3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5" h="3025">
                  <a:moveTo>
                    <a:pt x="2994" y="1512"/>
                  </a:moveTo>
                  <a:lnTo>
                    <a:pt x="2994" y="1512"/>
                  </a:lnTo>
                  <a:cubicBezTo>
                    <a:pt x="2994" y="2348"/>
                    <a:pt x="2324" y="3024"/>
                    <a:pt x="1497" y="3024"/>
                  </a:cubicBezTo>
                  <a:lnTo>
                    <a:pt x="1497" y="3024"/>
                  </a:lnTo>
                  <a:cubicBezTo>
                    <a:pt x="670" y="3024"/>
                    <a:pt x="0" y="2348"/>
                    <a:pt x="0" y="1512"/>
                  </a:cubicBezTo>
                  <a:lnTo>
                    <a:pt x="0" y="1512"/>
                  </a:lnTo>
                  <a:cubicBezTo>
                    <a:pt x="0" y="677"/>
                    <a:pt x="670" y="0"/>
                    <a:pt x="1497" y="0"/>
                  </a:cubicBezTo>
                  <a:lnTo>
                    <a:pt x="1497" y="0"/>
                  </a:lnTo>
                  <a:cubicBezTo>
                    <a:pt x="2324" y="0"/>
                    <a:pt x="2994" y="677"/>
                    <a:pt x="2994" y="1512"/>
                  </a:cubicBezTo>
                </a:path>
              </a:pathLst>
            </a:custGeom>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863776">
                <a:defRPr/>
              </a:pPr>
              <a:endParaRPr lang="en-US" kern="0" dirty="0">
                <a:latin typeface="UTM Avo" panose="02040603050506020204" pitchFamily="18"/>
              </a:endParaRPr>
            </a:p>
          </p:txBody>
        </p:sp>
        <p:sp>
          <p:nvSpPr>
            <p:cNvPr id="39" name="Freeform 32">
              <a:extLst>
                <a:ext uri="{FF2B5EF4-FFF2-40B4-BE49-F238E27FC236}">
                  <a16:creationId xmlns:a16="http://schemas.microsoft.com/office/drawing/2014/main" id="{B0D7281A-4C01-FD76-B5D5-55128596BC2F}"/>
                </a:ext>
              </a:extLst>
            </p:cNvPr>
            <p:cNvSpPr>
              <a:spLocks noChangeArrowheads="1"/>
            </p:cNvSpPr>
            <p:nvPr/>
          </p:nvSpPr>
          <p:spPr bwMode="auto">
            <a:xfrm>
              <a:off x="7541459" y="7676008"/>
              <a:ext cx="619264" cy="619264"/>
            </a:xfrm>
            <a:custGeom>
              <a:avLst/>
              <a:gdLst>
                <a:gd name="T0" fmla="*/ 947 w 948"/>
                <a:gd name="T1" fmla="*/ 473 h 947"/>
                <a:gd name="T2" fmla="*/ 947 w 948"/>
                <a:gd name="T3" fmla="*/ 473 h 947"/>
                <a:gd name="T4" fmla="*/ 473 w 948"/>
                <a:gd name="T5" fmla="*/ 0 h 947"/>
                <a:gd name="T6" fmla="*/ 473 w 948"/>
                <a:gd name="T7" fmla="*/ 0 h 947"/>
                <a:gd name="T8" fmla="*/ 0 w 948"/>
                <a:gd name="T9" fmla="*/ 473 h 947"/>
                <a:gd name="T10" fmla="*/ 0 w 948"/>
                <a:gd name="T11" fmla="*/ 473 h 947"/>
                <a:gd name="T12" fmla="*/ 473 w 948"/>
                <a:gd name="T13" fmla="*/ 946 h 947"/>
                <a:gd name="T14" fmla="*/ 473 w 948"/>
                <a:gd name="T15" fmla="*/ 946 h 947"/>
                <a:gd name="T16" fmla="*/ 947 w 948"/>
                <a:gd name="T17" fmla="*/ 473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947">
                  <a:moveTo>
                    <a:pt x="947" y="473"/>
                  </a:moveTo>
                  <a:lnTo>
                    <a:pt x="947" y="473"/>
                  </a:lnTo>
                  <a:cubicBezTo>
                    <a:pt x="947" y="212"/>
                    <a:pt x="735" y="0"/>
                    <a:pt x="473" y="0"/>
                  </a:cubicBezTo>
                  <a:lnTo>
                    <a:pt x="473" y="0"/>
                  </a:lnTo>
                  <a:cubicBezTo>
                    <a:pt x="212" y="0"/>
                    <a:pt x="0" y="212"/>
                    <a:pt x="0" y="473"/>
                  </a:cubicBezTo>
                  <a:lnTo>
                    <a:pt x="0" y="473"/>
                  </a:lnTo>
                  <a:cubicBezTo>
                    <a:pt x="0" y="734"/>
                    <a:pt x="212" y="946"/>
                    <a:pt x="473" y="946"/>
                  </a:cubicBezTo>
                  <a:lnTo>
                    <a:pt x="473" y="946"/>
                  </a:lnTo>
                  <a:cubicBezTo>
                    <a:pt x="735" y="946"/>
                    <a:pt x="947" y="734"/>
                    <a:pt x="947" y="473"/>
                  </a:cubicBezTo>
                </a:path>
              </a:pathLst>
            </a:custGeom>
            <a:solidFill>
              <a:srgbClr val="FEA200">
                <a:lumMod val="75000"/>
              </a:srgbClr>
            </a:solidFill>
            <a:ln>
              <a:noFill/>
            </a:ln>
            <a:effectLst/>
          </p:spPr>
          <p:txBody>
            <a:bodyPr wrap="none" anchor="ctr"/>
            <a:lstStyle/>
            <a:p>
              <a:pPr defTabSz="863776">
                <a:defRPr/>
              </a:pPr>
              <a:endParaRPr lang="en-US" kern="0" dirty="0">
                <a:latin typeface="UTM Avo" panose="02040603050506020204" pitchFamily="18"/>
              </a:endParaRPr>
            </a:p>
          </p:txBody>
        </p:sp>
      </p:grpSp>
      <p:pic>
        <p:nvPicPr>
          <p:cNvPr id="43" name="Picture 2">
            <a:extLst>
              <a:ext uri="{FF2B5EF4-FFF2-40B4-BE49-F238E27FC236}">
                <a16:creationId xmlns:a16="http://schemas.microsoft.com/office/drawing/2014/main" id="{CE51E295-0FEC-FCD6-7D43-9164BB4CF25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33445" y="5182782"/>
            <a:ext cx="510977" cy="642805"/>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CDDCC14F-DADB-785C-E61E-5A47338D680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37970" y="5186515"/>
            <a:ext cx="595194" cy="59519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a:extLst>
              <a:ext uri="{FF2B5EF4-FFF2-40B4-BE49-F238E27FC236}">
                <a16:creationId xmlns:a16="http://schemas.microsoft.com/office/drawing/2014/main" id="{948858B0-2AE9-5566-63EE-3597EB9E102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44134" y="5075756"/>
            <a:ext cx="774157" cy="774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918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4"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par>
                                <p:cTn id="40" presetID="22" presetClass="entr" presetSubtype="4"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down)">
                                      <p:cBhvr>
                                        <p:cTn id="42" dur="500"/>
                                        <p:tgtEl>
                                          <p:spTgt spid="2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down)">
                                      <p:cBhvr>
                                        <p:cTn id="45" dur="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00"/>
                                        <p:tgtEl>
                                          <p:spTgt spid="15"/>
                                        </p:tgtEl>
                                      </p:cBhvr>
                                    </p:animEffect>
                                  </p:childTnLst>
                                </p:cTn>
                              </p:par>
                              <p:par>
                                <p:cTn id="51" presetID="22" presetClass="entr" presetSubtype="4"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down)">
                                      <p:cBhvr>
                                        <p:cTn id="53" dur="500"/>
                                        <p:tgtEl>
                                          <p:spTgt spid="2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up)">
                                      <p:cBhvr>
                                        <p:cTn id="61" dur="500"/>
                                        <p:tgtEl>
                                          <p:spTgt spid="32"/>
                                        </p:tgtEl>
                                      </p:cBhvr>
                                    </p:animEffect>
                                  </p:childTnLst>
                                </p:cTn>
                              </p:par>
                              <p:par>
                                <p:cTn id="62" presetID="22" presetClass="entr" presetSubtype="1" fill="hold"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wipe(up)">
                                      <p:cBhvr>
                                        <p:cTn id="64" dur="500"/>
                                        <p:tgtEl>
                                          <p:spTgt spid="43"/>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wipe(up)">
                                      <p:cBhvr>
                                        <p:cTn id="67" dur="500"/>
                                        <p:tgtEl>
                                          <p:spTgt spid="4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up)">
                                      <p:cBhvr>
                                        <p:cTn id="75" dur="500"/>
                                        <p:tgtEl>
                                          <p:spTgt spid="41"/>
                                        </p:tgtEl>
                                      </p:cBhvr>
                                    </p:animEffect>
                                  </p:childTnLst>
                                </p:cTn>
                              </p:par>
                              <p:par>
                                <p:cTn id="76" presetID="22" presetClass="entr" presetSubtype="1" fill="hold"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wipe(up)">
                                      <p:cBhvr>
                                        <p:cTn id="78" dur="500"/>
                                        <p:tgtEl>
                                          <p:spTgt spid="44"/>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1" fill="hold" grpId="0" nodeType="click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wipe(up)">
                                      <p:cBhvr>
                                        <p:cTn id="83" dur="500"/>
                                        <p:tgtEl>
                                          <p:spTgt spid="42"/>
                                        </p:tgtEl>
                                      </p:cBhvr>
                                    </p:animEffect>
                                  </p:childTnLst>
                                </p:cTn>
                              </p:par>
                              <p:par>
                                <p:cTn id="84" presetID="22" presetClass="entr" presetSubtype="1" fill="hold"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wipe(up)">
                                      <p:cBhvr>
                                        <p:cTn id="86" dur="500"/>
                                        <p:tgtEl>
                                          <p:spTgt spid="45"/>
                                        </p:tgtEl>
                                      </p:cBhvr>
                                    </p:animEffect>
                                  </p:childTnLst>
                                </p:cTn>
                              </p:par>
                              <p:par>
                                <p:cTn id="87" presetID="22" presetClass="entr" presetSubtype="1" fill="hold"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up)">
                                      <p:cBhvr>
                                        <p:cTn id="8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40" grpId="0"/>
      <p:bldP spid="41" grpId="0"/>
      <p:bldP spid="42"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966CDB-11BB-4235-8DB9-DA7E7AB76B6B}"/>
              </a:ext>
            </a:extLst>
          </p:cNvPr>
          <p:cNvSpPr txBox="1"/>
          <p:nvPr/>
        </p:nvSpPr>
        <p:spPr>
          <a:xfrm>
            <a:off x="1415873" y="1826857"/>
            <a:ext cx="9360253" cy="4230132"/>
          </a:xfrm>
          <a:prstGeom prst="rect">
            <a:avLst/>
          </a:prstGeom>
          <a:noFill/>
        </p:spPr>
        <p:txBody>
          <a:bodyPr wrap="square">
            <a:spAutoFit/>
          </a:bodyPr>
          <a:lstStyle/>
          <a:p>
            <a:pPr algn="just">
              <a:lnSpc>
                <a:spcPct val="150000"/>
              </a:lnSpc>
            </a:pPr>
            <a:r>
              <a:rPr lang="vi-VN" sz="2016" dirty="0">
                <a:latin typeface="UTM Avo" panose="02040603050506020204" pitchFamily="18"/>
              </a:rPr>
              <a:t>– </a:t>
            </a:r>
            <a:r>
              <a:rPr lang="vi-VN" sz="2016" b="1" dirty="0">
                <a:latin typeface="UTM Avo" panose="02040603050506020204" pitchFamily="18"/>
              </a:rPr>
              <a:t>Phương pháp quan sát: </a:t>
            </a:r>
            <a:r>
              <a:rPr lang="vi-VN" sz="2016" dirty="0">
                <a:latin typeface="UTM Avo" panose="02040603050506020204" pitchFamily="18"/>
              </a:rPr>
              <a:t>sử dụng giác quan để thu thập thông tin từ các sản phẩm tương tự đã có (sử dụng ở bước 1) và để đánh giá (sử dụng ở bước 4)</a:t>
            </a:r>
            <a:r>
              <a:rPr lang="en-US" sz="2016" dirty="0">
                <a:latin typeface="UTM Avo" panose="02040603050506020204" pitchFamily="18"/>
              </a:rPr>
              <a:t>, </a:t>
            </a:r>
            <a:r>
              <a:rPr lang="vi-VN" sz="2016" dirty="0">
                <a:latin typeface="UTM Avo" panose="02040603050506020204" pitchFamily="18"/>
              </a:rPr>
              <a:t>Bước 3. Thiết kế sản phẩm </a:t>
            </a:r>
            <a:r>
              <a:rPr lang="en-US" sz="2016" dirty="0">
                <a:latin typeface="UTM Avo" panose="02040603050506020204" pitchFamily="18"/>
              </a:rPr>
              <a:t>k</a:t>
            </a:r>
            <a:r>
              <a:rPr lang="vi-VN" sz="2016" dirty="0">
                <a:latin typeface="UTM Avo" panose="02040603050506020204" pitchFamily="18"/>
              </a:rPr>
              <a:t>hông đạt</a:t>
            </a:r>
            <a:r>
              <a:rPr lang="en-US" sz="2016" dirty="0">
                <a:latin typeface="UTM Avo" panose="02040603050506020204" pitchFamily="18"/>
              </a:rPr>
              <a:t>,</a:t>
            </a:r>
            <a:r>
              <a:rPr lang="vi-VN" sz="2016" dirty="0">
                <a:latin typeface="UTM Avo" panose="02040603050506020204" pitchFamily="18"/>
              </a:rPr>
              <a:t> </a:t>
            </a:r>
            <a:r>
              <a:rPr lang="en-US" sz="2016" dirty="0">
                <a:latin typeface="UTM Avo" panose="02040603050506020204" pitchFamily="18"/>
              </a:rPr>
              <a:t>B</a:t>
            </a:r>
            <a:r>
              <a:rPr lang="vi-VN" sz="2016" dirty="0">
                <a:latin typeface="UTM Avo" panose="02040603050506020204" pitchFamily="18"/>
              </a:rPr>
              <a:t>ước 4. Kiểm tra, đánh giá </a:t>
            </a:r>
            <a:r>
              <a:rPr lang="en-US" sz="2016" dirty="0">
                <a:latin typeface="UTM Avo" panose="02040603050506020204" pitchFamily="18"/>
              </a:rPr>
              <a:t>đ</a:t>
            </a:r>
            <a:r>
              <a:rPr lang="vi-VN" sz="2016" dirty="0">
                <a:latin typeface="UTM Avo" panose="02040603050506020204" pitchFamily="18"/>
              </a:rPr>
              <a:t>ạt</a:t>
            </a:r>
            <a:r>
              <a:rPr lang="en-US" sz="2016" dirty="0">
                <a:latin typeface="UTM Avo" panose="02040603050506020204" pitchFamily="18"/>
              </a:rPr>
              <a:t>,</a:t>
            </a:r>
            <a:r>
              <a:rPr lang="vi-VN" sz="2016" dirty="0">
                <a:latin typeface="UTM Avo" panose="02040603050506020204" pitchFamily="18"/>
              </a:rPr>
              <a:t> Bước 5. Lập hồ sơ kĩ thuật</a:t>
            </a:r>
            <a:r>
              <a:rPr lang="en-US" sz="2016" dirty="0">
                <a:latin typeface="UTM Avo" panose="02040603050506020204" pitchFamily="18"/>
              </a:rPr>
              <a:t>.</a:t>
            </a:r>
          </a:p>
          <a:p>
            <a:pPr algn="just">
              <a:lnSpc>
                <a:spcPct val="150000"/>
              </a:lnSpc>
            </a:pPr>
            <a:r>
              <a:rPr lang="vi-VN" sz="2016" b="1" dirty="0">
                <a:latin typeface="UTM Avo" panose="02040603050506020204" pitchFamily="18"/>
              </a:rPr>
              <a:t>– Phương pháp thăm dò, điều tra: </a:t>
            </a:r>
            <a:r>
              <a:rPr lang="vi-VN" sz="2016" dirty="0">
                <a:latin typeface="UTM Avo" panose="02040603050506020204" pitchFamily="18"/>
              </a:rPr>
              <a:t>khảo sát, thu thập dữ liệu thực tế có liên quan đến sản phẩm cần thiết kế (sử dụng ở bước 1).</a:t>
            </a:r>
            <a:endParaRPr lang="en-US" sz="2016" dirty="0">
              <a:latin typeface="UTM Avo" panose="02040603050506020204" pitchFamily="18"/>
            </a:endParaRPr>
          </a:p>
          <a:p>
            <a:pPr algn="just">
              <a:lnSpc>
                <a:spcPct val="150000"/>
              </a:lnSpc>
            </a:pPr>
            <a:r>
              <a:rPr lang="vi-VN" sz="2016" b="1" dirty="0">
                <a:latin typeface="UTM Avo" panose="02040603050506020204" pitchFamily="18"/>
              </a:rPr>
              <a:t>– Phương pháp thu thập dữ liệu: </a:t>
            </a:r>
            <a:r>
              <a:rPr lang="vi-VN" sz="2016" dirty="0">
                <a:latin typeface="UTM Avo" panose="02040603050506020204" pitchFamily="18"/>
              </a:rPr>
              <a:t>thu thập dữ liệu từ các nguồn thông tin đã có (sử dụng ở bước 2), để khai thác thông tin từ các tài liệu đã được xuất bản như tạp chí, sách, hoặc nguồn thông tin từ Internet.</a:t>
            </a:r>
            <a:endParaRPr lang="en-US" sz="2016" dirty="0">
              <a:latin typeface="UTM Avo" panose="02040603050506020204" pitchFamily="18"/>
            </a:endParaRPr>
          </a:p>
        </p:txBody>
      </p:sp>
    </p:spTree>
    <p:extLst>
      <p:ext uri="{BB962C8B-B14F-4D97-AF65-F5344CB8AC3E}">
        <p14:creationId xmlns:p14="http://schemas.microsoft.com/office/powerpoint/2010/main" val="2757476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49D733-F7DC-8E65-60EF-A9E827402082}"/>
              </a:ext>
            </a:extLst>
          </p:cNvPr>
          <p:cNvSpPr txBox="1"/>
          <p:nvPr/>
        </p:nvSpPr>
        <p:spPr>
          <a:xfrm>
            <a:off x="1283749" y="1472681"/>
            <a:ext cx="9624501" cy="4214295"/>
          </a:xfrm>
          <a:prstGeom prst="rect">
            <a:avLst/>
          </a:prstGeom>
          <a:noFill/>
        </p:spPr>
        <p:txBody>
          <a:bodyPr wrap="square">
            <a:spAutoFit/>
          </a:bodyPr>
          <a:lstStyle/>
          <a:p>
            <a:pPr algn="just">
              <a:lnSpc>
                <a:spcPct val="150000"/>
              </a:lnSpc>
            </a:pPr>
            <a:endParaRPr lang="en-US" sz="2016" dirty="0">
              <a:latin typeface="UTM Avo" panose="02040603050506020204" pitchFamily="18"/>
            </a:endParaRPr>
          </a:p>
          <a:p>
            <a:pPr algn="just">
              <a:lnSpc>
                <a:spcPct val="150000"/>
              </a:lnSpc>
            </a:pPr>
            <a:r>
              <a:rPr lang="vi-VN" sz="2016" b="1" dirty="0">
                <a:latin typeface="UTM Avo" panose="02040603050506020204" pitchFamily="18"/>
              </a:rPr>
              <a:t>– Phương pháp phân tích và tổng hợp: </a:t>
            </a:r>
            <a:r>
              <a:rPr lang="vi-VN" sz="2016" dirty="0">
                <a:latin typeface="UTM Avo" panose="02040603050506020204" pitchFamily="18"/>
              </a:rPr>
              <a:t>phân tích ưu nhược điểm và tổng hợp ra giải pháp mới (sử dụng ở bước 2). </a:t>
            </a:r>
            <a:endParaRPr lang="en-US" sz="2016" dirty="0">
              <a:latin typeface="UTM Avo" panose="02040603050506020204" pitchFamily="18"/>
            </a:endParaRPr>
          </a:p>
          <a:p>
            <a:pPr algn="just">
              <a:lnSpc>
                <a:spcPct val="150000"/>
              </a:lnSpc>
            </a:pPr>
            <a:r>
              <a:rPr lang="vi-VN" sz="2016" b="1" dirty="0">
                <a:latin typeface="UTM Avo" panose="02040603050506020204" pitchFamily="18"/>
              </a:rPr>
              <a:t>– Phương pháp tính toán, thiết kế: </a:t>
            </a:r>
            <a:r>
              <a:rPr lang="vi-VN" sz="2016" dirty="0">
                <a:latin typeface="UTM Avo" panose="02040603050506020204" pitchFamily="18"/>
              </a:rPr>
              <a:t>tính toán các thông số cần thiết để đảm bảo sản phẩm đáp ứng được các yêu cầu đặt ra (sử dụng ở bước 3).</a:t>
            </a:r>
            <a:endParaRPr lang="en-US" sz="2016" dirty="0">
              <a:latin typeface="UTM Avo" panose="02040603050506020204" pitchFamily="18"/>
            </a:endParaRPr>
          </a:p>
          <a:p>
            <a:pPr algn="just">
              <a:lnSpc>
                <a:spcPct val="150000"/>
              </a:lnSpc>
            </a:pPr>
            <a:r>
              <a:rPr lang="vi-VN" sz="2016" b="1" dirty="0">
                <a:latin typeface="UTM Avo" panose="02040603050506020204" pitchFamily="18"/>
              </a:rPr>
              <a:t>– Phương pháp đánh giá </a:t>
            </a:r>
            <a:r>
              <a:rPr lang="vi-VN" sz="2016" dirty="0">
                <a:latin typeface="UTM Avo" panose="02040603050506020204" pitchFamily="18"/>
              </a:rPr>
              <a:t>(sử dụng ở bước 4) có thể thực hiện bằng: chế tạo mẫu thật; mô hình; mô phỏng bằng phần mềm.</a:t>
            </a:r>
            <a:endParaRPr lang="en-US" sz="2016" dirty="0">
              <a:latin typeface="UTM Avo" panose="02040603050506020204" pitchFamily="18"/>
            </a:endParaRPr>
          </a:p>
          <a:p>
            <a:pPr algn="just">
              <a:lnSpc>
                <a:spcPct val="150000"/>
              </a:lnSpc>
            </a:pPr>
            <a:r>
              <a:rPr lang="vi-VN" sz="2016" b="1" dirty="0">
                <a:latin typeface="UTM Avo" panose="02040603050506020204" pitchFamily="18"/>
              </a:rPr>
              <a:t>– Phương pháp xây dựng bản vẽ và soạn thảo văn bản: </a:t>
            </a:r>
            <a:r>
              <a:rPr lang="vi-VN" sz="2016" dirty="0">
                <a:latin typeface="UTM Avo" panose="02040603050506020204" pitchFamily="18"/>
              </a:rPr>
              <a:t>lập bản vẽ và soạn thảo thuyết minh cho sản phẩm (sử dụng ở bước 5).</a:t>
            </a:r>
            <a:endParaRPr lang="en-US" sz="2016" dirty="0">
              <a:latin typeface="UTM Avo" panose="02040603050506020204" pitchFamily="18"/>
            </a:endParaRPr>
          </a:p>
        </p:txBody>
      </p:sp>
    </p:spTree>
    <p:extLst>
      <p:ext uri="{BB962C8B-B14F-4D97-AF65-F5344CB8AC3E}">
        <p14:creationId xmlns:p14="http://schemas.microsoft.com/office/powerpoint/2010/main" val="698585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AA76E4-0EA1-366A-DC19-85A0A35C9014}"/>
              </a:ext>
            </a:extLst>
          </p:cNvPr>
          <p:cNvSpPr txBox="1"/>
          <p:nvPr/>
        </p:nvSpPr>
        <p:spPr>
          <a:xfrm>
            <a:off x="1003300" y="2559892"/>
            <a:ext cx="10335913" cy="1036117"/>
          </a:xfrm>
          <a:prstGeom prst="rect">
            <a:avLst/>
          </a:prstGeom>
          <a:noFill/>
        </p:spPr>
        <p:txBody>
          <a:bodyPr wrap="square">
            <a:spAutoFit/>
          </a:bodyPr>
          <a:lstStyle/>
          <a:p>
            <a:pPr lvl="0" algn="just">
              <a:lnSpc>
                <a:spcPct val="150000"/>
              </a:lnSpc>
            </a:pPr>
            <a:r>
              <a:rPr lang="fr-FR" sz="2200" b="1" dirty="0" err="1">
                <a:latin typeface="UTM Avo" panose="02040603050506020204" pitchFamily="18"/>
                <a:cs typeface="Arial" panose="020B0604020202020204" pitchFamily="34" charset="0"/>
              </a:rPr>
              <a:t>Bước</a:t>
            </a:r>
            <a:r>
              <a:rPr lang="fr-FR" sz="2200" b="1" dirty="0">
                <a:latin typeface="UTM Avo" panose="02040603050506020204" pitchFamily="18"/>
                <a:cs typeface="Arial" panose="020B0604020202020204" pitchFamily="34" charset="0"/>
              </a:rPr>
              <a:t> 1</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dụng</a:t>
            </a:r>
            <a:r>
              <a:rPr lang="fr-FR" sz="2200" dirty="0">
                <a:latin typeface="UTM Avo" panose="02040603050506020204" pitchFamily="18"/>
                <a:cs typeface="Arial" panose="020B0604020202020204" pitchFamily="34" charset="0"/>
              </a:rPr>
              <a:t> phương </a:t>
            </a:r>
            <a:r>
              <a:rPr lang="fr-FR" sz="2200" dirty="0" err="1">
                <a:latin typeface="UTM Avo" panose="02040603050506020204" pitchFamily="18"/>
                <a:cs typeface="Arial" panose="020B0604020202020204" pitchFamily="34" charset="0"/>
              </a:rPr>
              <a:t>pháp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quan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sát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thăm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dò</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và</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điều</a:t>
            </a:r>
            <a:r>
              <a:rPr lang="fr-FR" sz="2200" dirty="0">
                <a:latin typeface="UTM Avo" panose="02040603050506020204" pitchFamily="18"/>
                <a:cs typeface="Arial" panose="020B0604020202020204" pitchFamily="34" charset="0"/>
              </a:rPr>
              <a:t> tra, </a:t>
            </a:r>
          </a:p>
          <a:p>
            <a:pPr lvl="0" algn="just">
              <a:lnSpc>
                <a:spcPct val="150000"/>
              </a:lnSpc>
            </a:pPr>
            <a:r>
              <a:rPr lang="fr-FR" sz="2200" dirty="0" err="1">
                <a:latin typeface="UTM Avo" panose="02040603050506020204" pitchFamily="18"/>
                <a:cs typeface="Arial" panose="020B0604020202020204" pitchFamily="34" charset="0"/>
              </a:rPr>
              <a:t>thu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thập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dữ</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liệu</a:t>
            </a:r>
            <a:r>
              <a:rPr lang="fr-FR" sz="2200" dirty="0">
                <a:latin typeface="UTM Avo" panose="02040603050506020204" pitchFamily="18"/>
                <a:cs typeface="Arial" panose="020B0604020202020204" pitchFamily="34" charset="0"/>
              </a:rPr>
              <a:t>.</a:t>
            </a:r>
            <a:endParaRPr lang="en-GB" sz="2200" dirty="0">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FEFE10F6-E058-53B8-AFCC-B9A322C026FC}"/>
              </a:ext>
            </a:extLst>
          </p:cNvPr>
          <p:cNvSpPr txBox="1"/>
          <p:nvPr/>
        </p:nvSpPr>
        <p:spPr>
          <a:xfrm>
            <a:off x="1003299" y="3605202"/>
            <a:ext cx="11110143" cy="533223"/>
          </a:xfrm>
          <a:prstGeom prst="rect">
            <a:avLst/>
          </a:prstGeom>
          <a:noFill/>
        </p:spPr>
        <p:txBody>
          <a:bodyPr wrap="square">
            <a:spAutoFit/>
          </a:bodyPr>
          <a:lstStyle/>
          <a:p>
            <a:pPr lvl="0">
              <a:lnSpc>
                <a:spcPct val="150000"/>
              </a:lnSpc>
            </a:pPr>
            <a:r>
              <a:rPr lang="fr-FR" sz="2200" b="1" dirty="0" err="1">
                <a:latin typeface="UTM Avo" panose="02040603050506020204" pitchFamily="18"/>
                <a:cs typeface="Arial" panose="020B0604020202020204" pitchFamily="34" charset="0"/>
              </a:rPr>
              <a:t>Bước</a:t>
            </a:r>
            <a:r>
              <a:rPr lang="fr-FR" sz="2200" b="1" dirty="0">
                <a:latin typeface="UTM Avo" panose="02040603050506020204" pitchFamily="18"/>
                <a:cs typeface="Arial" panose="020B0604020202020204" pitchFamily="34" charset="0"/>
              </a:rPr>
              <a:t> 2</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dụng</a:t>
            </a:r>
            <a:r>
              <a:rPr lang="fr-FR" sz="2200" dirty="0">
                <a:latin typeface="UTM Avo" panose="02040603050506020204" pitchFamily="18"/>
                <a:cs typeface="Arial" panose="020B0604020202020204" pitchFamily="34" charset="0"/>
              </a:rPr>
              <a:t> phương </a:t>
            </a:r>
            <a:r>
              <a:rPr lang="fr-FR" sz="2200" dirty="0" err="1">
                <a:latin typeface="UTM Avo" panose="02040603050506020204" pitchFamily="18"/>
                <a:cs typeface="Arial" panose="020B0604020202020204" pitchFamily="34" charset="0"/>
              </a:rPr>
              <a:t>pháp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thập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dữ</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liệu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phân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tích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và</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tổng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hợp</a:t>
            </a:r>
            <a:r>
              <a:rPr lang="fr-FR" sz="2200" dirty="0">
                <a:latin typeface="UTM Avo" panose="02040603050506020204" pitchFamily="18"/>
                <a:cs typeface="Arial" panose="020B0604020202020204" pitchFamily="34" charset="0"/>
              </a:rPr>
              <a:t>.</a:t>
            </a:r>
            <a:endParaRPr lang="en-GB" sz="2200" dirty="0">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725FBCEA-C68F-586E-AAAE-71529D7E19EB}"/>
              </a:ext>
            </a:extLst>
          </p:cNvPr>
          <p:cNvSpPr txBox="1"/>
          <p:nvPr/>
        </p:nvSpPr>
        <p:spPr>
          <a:xfrm>
            <a:off x="1003300" y="4147618"/>
            <a:ext cx="10185400" cy="533223"/>
          </a:xfrm>
          <a:prstGeom prst="rect">
            <a:avLst/>
          </a:prstGeom>
          <a:noFill/>
        </p:spPr>
        <p:txBody>
          <a:bodyPr wrap="square">
            <a:spAutoFit/>
          </a:bodyPr>
          <a:lstStyle/>
          <a:p>
            <a:pPr lvl="0">
              <a:lnSpc>
                <a:spcPct val="150000"/>
              </a:lnSpc>
            </a:pPr>
            <a:r>
              <a:rPr lang="fr-FR" sz="2200" b="1" dirty="0" err="1">
                <a:latin typeface="UTM Avo" panose="02040603050506020204" pitchFamily="18"/>
                <a:cs typeface="Arial" panose="020B0604020202020204" pitchFamily="34" charset="0"/>
              </a:rPr>
              <a:t>Bước</a:t>
            </a:r>
            <a:r>
              <a:rPr lang="fr-FR" sz="2200" b="1" dirty="0">
                <a:latin typeface="UTM Avo" panose="02040603050506020204" pitchFamily="18"/>
                <a:cs typeface="Arial" panose="020B0604020202020204" pitchFamily="34" charset="0"/>
              </a:rPr>
              <a:t> 3</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dụng</a:t>
            </a:r>
            <a:r>
              <a:rPr lang="fr-FR" sz="2200" dirty="0">
                <a:latin typeface="UTM Avo" panose="02040603050506020204" pitchFamily="18"/>
                <a:cs typeface="Arial" panose="020B0604020202020204" pitchFamily="34" charset="0"/>
              </a:rPr>
              <a:t> phương </a:t>
            </a:r>
            <a:r>
              <a:rPr lang="fr-FR" sz="2200" dirty="0" err="1">
                <a:latin typeface="UTM Avo" panose="02040603050506020204" pitchFamily="18"/>
                <a:cs typeface="Arial" panose="020B0604020202020204" pitchFamily="34" charset="0"/>
              </a:rPr>
              <a:t>pháp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tính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toán</a:t>
            </a:r>
            <a:r>
              <a:rPr lang="fr-FR" sz="2200" dirty="0">
                <a:latin typeface="UTM Avo" panose="02040603050506020204" pitchFamily="18"/>
                <a:cs typeface="Arial" panose="020B0604020202020204" pitchFamily="34" charset="0"/>
              </a:rPr>
              <a:t>.</a:t>
            </a:r>
            <a:endParaRPr lang="en-GB" sz="2200" dirty="0">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F493B909-D8D2-0348-1CD5-875E03974F32}"/>
              </a:ext>
            </a:extLst>
          </p:cNvPr>
          <p:cNvSpPr txBox="1"/>
          <p:nvPr/>
        </p:nvSpPr>
        <p:spPr>
          <a:xfrm>
            <a:off x="1003300" y="4632127"/>
            <a:ext cx="10335913" cy="1036117"/>
          </a:xfrm>
          <a:prstGeom prst="rect">
            <a:avLst/>
          </a:prstGeom>
          <a:noFill/>
        </p:spPr>
        <p:txBody>
          <a:bodyPr wrap="square">
            <a:spAutoFit/>
          </a:bodyPr>
          <a:lstStyle/>
          <a:p>
            <a:pPr lvl="0" algn="just">
              <a:lnSpc>
                <a:spcPct val="150000"/>
              </a:lnSpc>
            </a:pPr>
            <a:r>
              <a:rPr lang="fr-FR" sz="2200" b="1" dirty="0" err="1">
                <a:latin typeface="UTM Avo" panose="02040603050506020204" pitchFamily="18"/>
                <a:cs typeface="Arial" panose="020B0604020202020204" pitchFamily="34" charset="0"/>
              </a:rPr>
              <a:t>Bước</a:t>
            </a:r>
            <a:r>
              <a:rPr lang="fr-FR" sz="2200" b="1" dirty="0">
                <a:latin typeface="UTM Avo" panose="02040603050506020204" pitchFamily="18"/>
                <a:cs typeface="Arial" panose="020B0604020202020204" pitchFamily="34" charset="0"/>
              </a:rPr>
              <a:t> 4</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dụng</a:t>
            </a:r>
            <a:r>
              <a:rPr lang="fr-FR" sz="2200" dirty="0">
                <a:latin typeface="UTM Avo" panose="02040603050506020204" pitchFamily="18"/>
                <a:cs typeface="Arial" panose="020B0604020202020204" pitchFamily="34" charset="0"/>
              </a:rPr>
              <a:t> phương </a:t>
            </a:r>
            <a:r>
              <a:rPr lang="fr-FR" sz="2200" dirty="0" err="1">
                <a:latin typeface="UTM Avo" panose="02040603050506020204" pitchFamily="18"/>
                <a:cs typeface="Arial" panose="020B0604020202020204" pitchFamily="34" charset="0"/>
              </a:rPr>
              <a:t>pháp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chế</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tạo</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mẫu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thật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hoặc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chế</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tạo</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mô</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hình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hoặc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mô</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phỏng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bằng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phần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mềm</a:t>
            </a:r>
            <a:r>
              <a:rPr lang="fr-FR" sz="2200" dirty="0">
                <a:latin typeface="UTM Avo" panose="02040603050506020204" pitchFamily="18"/>
                <a:cs typeface="Arial" panose="020B0604020202020204" pitchFamily="34" charset="0"/>
              </a:rPr>
              <a:t>.</a:t>
            </a:r>
            <a:endParaRPr lang="en-GB" sz="2200" dirty="0">
              <a:latin typeface="UTM Avo" panose="02040603050506020204" pitchFamily="18"/>
              <a:cs typeface="Arial" panose="020B0604020202020204" pitchFamily="34" charset="0"/>
            </a:endParaRPr>
          </a:p>
        </p:txBody>
      </p:sp>
      <p:sp>
        <p:nvSpPr>
          <p:cNvPr id="15" name="TextBox 14">
            <a:extLst>
              <a:ext uri="{FF2B5EF4-FFF2-40B4-BE49-F238E27FC236}">
                <a16:creationId xmlns:a16="http://schemas.microsoft.com/office/drawing/2014/main" id="{F0FB5BAE-A731-D3FD-2C1B-9B3985675383}"/>
              </a:ext>
            </a:extLst>
          </p:cNvPr>
          <p:cNvSpPr txBox="1"/>
          <p:nvPr/>
        </p:nvSpPr>
        <p:spPr>
          <a:xfrm>
            <a:off x="1003300" y="5668244"/>
            <a:ext cx="10335913" cy="1036117"/>
          </a:xfrm>
          <a:prstGeom prst="rect">
            <a:avLst/>
          </a:prstGeom>
          <a:noFill/>
        </p:spPr>
        <p:txBody>
          <a:bodyPr wrap="square">
            <a:spAutoFit/>
          </a:bodyPr>
          <a:lstStyle/>
          <a:p>
            <a:pPr lvl="0">
              <a:lnSpc>
                <a:spcPct val="150000"/>
              </a:lnSpc>
            </a:pPr>
            <a:r>
              <a:rPr lang="fr-FR" sz="2200" b="1" dirty="0" err="1">
                <a:latin typeface="UTM Avo" panose="02040603050506020204" pitchFamily="18"/>
                <a:cs typeface="Arial" panose="020B0604020202020204" pitchFamily="34" charset="0"/>
              </a:rPr>
              <a:t>Bước</a:t>
            </a:r>
            <a:r>
              <a:rPr lang="fr-FR" sz="2200" b="1" dirty="0">
                <a:latin typeface="UTM Avo" panose="02040603050506020204" pitchFamily="18"/>
                <a:cs typeface="Arial" panose="020B0604020202020204" pitchFamily="34" charset="0"/>
              </a:rPr>
              <a:t> 5</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dụng</a:t>
            </a:r>
            <a:r>
              <a:rPr lang="fr-FR" sz="2200" dirty="0">
                <a:latin typeface="UTM Avo" panose="02040603050506020204" pitchFamily="18"/>
                <a:cs typeface="Arial" panose="020B0604020202020204" pitchFamily="34" charset="0"/>
              </a:rPr>
              <a:t> phương </a:t>
            </a:r>
            <a:r>
              <a:rPr lang="fr-FR" sz="2200" dirty="0" err="1">
                <a:latin typeface="UTM Avo" panose="02040603050506020204" pitchFamily="18"/>
                <a:cs typeface="Arial" panose="020B0604020202020204" pitchFamily="34" charset="0"/>
              </a:rPr>
              <a:t>pháp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như</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lập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bản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vẽ</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kĩ</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thuật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soạn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thảo</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văn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bản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bài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thuyết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trình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và</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thuyết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trình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sản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phẩm</a:t>
            </a:r>
            <a:r>
              <a:rPr lang="fr-FR" sz="2200" dirty="0">
                <a:latin typeface="UTM Avo" panose="02040603050506020204" pitchFamily="18"/>
                <a:cs typeface="Arial" panose="020B0604020202020204" pitchFamily="34" charset="0"/>
              </a:rPr>
              <a:t>.</a:t>
            </a:r>
            <a:endParaRPr lang="en-GB" sz="2200" dirty="0">
              <a:latin typeface="UTM Avo" panose="02040603050506020204" pitchFamily="18"/>
              <a:cs typeface="Arial" panose="020B0604020202020204" pitchFamily="34" charset="0"/>
            </a:endParaRPr>
          </a:p>
        </p:txBody>
      </p:sp>
      <p:sp>
        <p:nvSpPr>
          <p:cNvPr id="16" name="TextBox 7">
            <a:extLst>
              <a:ext uri="{FF2B5EF4-FFF2-40B4-BE49-F238E27FC236}">
                <a16:creationId xmlns:a16="http://schemas.microsoft.com/office/drawing/2014/main" id="{59138EF9-A9CE-3426-D3E1-37354CFAD408}"/>
              </a:ext>
            </a:extLst>
          </p:cNvPr>
          <p:cNvSpPr txBox="1"/>
          <p:nvPr/>
        </p:nvSpPr>
        <p:spPr>
          <a:xfrm>
            <a:off x="852787" y="1892422"/>
            <a:ext cx="10486426" cy="441916"/>
          </a:xfrm>
          <a:prstGeom prst="rect">
            <a:avLst/>
          </a:prstGeom>
          <a:noFill/>
        </p:spPr>
        <p:txBody>
          <a:bodyPr wrap="square" lIns="0" tIns="0" rIns="0" bIns="0" rtlCol="0" anchor="t">
            <a:spAutoFit/>
          </a:bodyPr>
          <a:lstStyle/>
          <a:p>
            <a:pPr algn="ctr">
              <a:lnSpc>
                <a:spcPct val="150000"/>
              </a:lnSpc>
            </a:pP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Mỗi</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quy</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thường</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phương</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200" b="1" dirty="0">
                <a:latin typeface="UTM Avo" panose="02040603050506020204" pitchFamily="18"/>
                <a:cs typeface="Arial" panose="020B0604020202020204" pitchFamily="34" charset="0"/>
              </a:rPr>
              <a:t> </a:t>
            </a:r>
            <a:endParaRPr lang="en-US" sz="2200" b="1" dirty="0">
              <a:solidFill>
                <a:srgbClr val="866255"/>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404268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3">
            <a:extLst>
              <a:ext uri="{FF2B5EF4-FFF2-40B4-BE49-F238E27FC236}">
                <a16:creationId xmlns:a16="http://schemas.microsoft.com/office/drawing/2014/main" id="{A1A8D38C-3E84-D315-32AF-C2B4FFEEA655}"/>
              </a:ext>
            </a:extLst>
          </p:cNvPr>
          <p:cNvSpPr txBox="1"/>
          <p:nvPr/>
        </p:nvSpPr>
        <p:spPr>
          <a:xfrm>
            <a:off x="5566816" y="2060043"/>
            <a:ext cx="5712668" cy="350198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lIns="0" tIns="0" rIns="0" bIns="0" rtlCol="0" anchor="t">
            <a:spAutoFit/>
          </a:bodyPr>
          <a:lstStyle/>
          <a:p>
            <a:pPr marR="13600" algn="just">
              <a:lnSpc>
                <a:spcPct val="150000"/>
              </a:lnSpc>
              <a:spcBef>
                <a:spcPts val="378"/>
              </a:spcBef>
              <a:spcAft>
                <a:spcPts val="630"/>
              </a:spcAft>
              <a:tabLst>
                <a:tab pos="3742148" algn="l"/>
              </a:tabLst>
            </a:pP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Đọc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nội</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dung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chemeClr val="tx1"/>
                </a:solidFill>
                <a:latin typeface="UTM Avo" panose="02040603050506020204" pitchFamily="18"/>
                <a:ea typeface="Times New Roman" panose="02020603050405020304" pitchFamily="18" charset="0"/>
                <a:cs typeface="Arial" panose="020B0604020202020204" pitchFamily="34" charset="0"/>
              </a:rPr>
              <a:t>mục</a:t>
            </a:r>
            <a:r>
              <a:rPr lang="fr-FR" sz="2400" b="1" dirty="0">
                <a:solidFill>
                  <a:schemeClr val="tx1"/>
                </a:solidFill>
                <a:latin typeface="UTM Avo" panose="02040603050506020204" pitchFamily="18"/>
                <a:ea typeface="Times New Roman" panose="02020603050405020304" pitchFamily="18" charset="0"/>
                <a:cs typeface="Arial" panose="020B0604020202020204" pitchFamily="34" charset="0"/>
              </a:rPr>
              <a:t> II.2</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trả</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lời</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a:t>
            </a:r>
          </a:p>
          <a:p>
            <a:pPr marL="287980" indent="-287980" algn="just">
              <a:lnSpc>
                <a:spcPct val="150000"/>
              </a:lnSpc>
              <a:spcBef>
                <a:spcPts val="378"/>
              </a:spcBef>
              <a:spcAft>
                <a:spcPts val="630"/>
              </a:spcAft>
              <a:buFont typeface="Wingdings" pitchFamily="2" charset="2"/>
              <a:buChar char="§"/>
            </a:pP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Nêu</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phương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tiện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hỗ</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trợ</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quy</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trình</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endParaRPr lang="en-VN" sz="2400" dirty="0">
              <a:solidFill>
                <a:schemeClr val="tx1"/>
              </a:solidFill>
              <a:latin typeface="UTM Avo" panose="02040603050506020204" pitchFamily="18"/>
              <a:ea typeface="Calibri" panose="020F0502020204030204" pitchFamily="34" charset="0"/>
              <a:cs typeface="Arial" panose="020B0604020202020204" pitchFamily="34" charset="0"/>
            </a:endParaRPr>
          </a:p>
          <a:p>
            <a:pPr marL="287980" indent="-287980" algn="just">
              <a:lnSpc>
                <a:spcPct val="150000"/>
              </a:lnSpc>
              <a:spcBef>
                <a:spcPts val="378"/>
              </a:spcBef>
              <a:spcAft>
                <a:spcPts val="630"/>
              </a:spcAft>
              <a:buFont typeface="Wingdings" pitchFamily="2" charset="2"/>
              <a:buChar char="§"/>
            </a:pP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Mỗi</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bước</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quy</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trình</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thường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sử</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dụng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phương</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tiện</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hỗ</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trợ</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chemeClr val="tx1"/>
                </a:solidFill>
                <a:latin typeface="UTM Avo" panose="02040603050506020204" pitchFamily="18"/>
                <a:ea typeface="Times New Roman" panose="02020603050405020304" pitchFamily="18" charset="0"/>
                <a:cs typeface="Arial" panose="020B0604020202020204" pitchFamily="34" charset="0"/>
              </a:rPr>
              <a:t>nào</a:t>
            </a:r>
            <a:r>
              <a:rPr lang="fr-FR" sz="2400" dirty="0">
                <a:solidFill>
                  <a:schemeClr val="tx1"/>
                </a:solidFill>
                <a:latin typeface="UTM Avo" panose="02040603050506020204" pitchFamily="18"/>
                <a:ea typeface="Times New Roman" panose="02020603050405020304" pitchFamily="18" charset="0"/>
                <a:cs typeface="Arial" panose="020B0604020202020204" pitchFamily="34" charset="0"/>
              </a:rPr>
              <a:t>?</a:t>
            </a:r>
            <a:endParaRPr lang="en-VN"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CFE0C77A-7B51-4FB7-EC96-7A4E50CD3942}"/>
              </a:ext>
            </a:extLst>
          </p:cNvPr>
          <p:cNvGrpSpPr/>
          <p:nvPr/>
        </p:nvGrpSpPr>
        <p:grpSpPr>
          <a:xfrm>
            <a:off x="912516" y="2781916"/>
            <a:ext cx="4174835" cy="2198388"/>
            <a:chOff x="1165092" y="4148051"/>
            <a:chExt cx="6627374" cy="3489847"/>
          </a:xfrm>
        </p:grpSpPr>
        <p:sp>
          <p:nvSpPr>
            <p:cNvPr id="12" name="Rectangle: Rounded Corners 16">
              <a:extLst>
                <a:ext uri="{FF2B5EF4-FFF2-40B4-BE49-F238E27FC236}">
                  <a16:creationId xmlns:a16="http://schemas.microsoft.com/office/drawing/2014/main" id="{686BCD57-CBB6-CA5F-F576-3061F496437C}"/>
                </a:ext>
              </a:extLst>
            </p:cNvPr>
            <p:cNvSpPr/>
            <p:nvPr/>
          </p:nvSpPr>
          <p:spPr>
            <a:xfrm>
              <a:off x="1165092" y="4163116"/>
              <a:ext cx="6466088" cy="3474782"/>
            </a:xfrm>
            <a:prstGeom prst="roundRect">
              <a:avLst/>
            </a:prstGeom>
            <a:solidFill>
              <a:srgbClr val="ED7D31">
                <a:lumMod val="40000"/>
                <a:lumOff val="60000"/>
              </a:srgbClr>
            </a:solidFill>
            <a:ln w="19050" cap="flat" cmpd="sng" algn="ctr">
              <a:noFill/>
              <a:prstDash val="dashDot"/>
              <a:miter lim="800000"/>
            </a:ln>
            <a:effectLst/>
          </p:spPr>
          <p:txBody>
            <a:bodyPr rtlCol="0" anchor="ctr"/>
            <a:lstStyle/>
            <a:p>
              <a:pPr algn="ctr">
                <a:defRPr/>
              </a:pPr>
              <a:endParaRPr lang="en-US" sz="2400" kern="0" dirty="0">
                <a:latin typeface="UTM Avo" panose="02040603050506020204" pitchFamily="18"/>
                <a:ea typeface="Roboto" pitchFamily="2" charset="0"/>
              </a:endParaRPr>
            </a:p>
          </p:txBody>
        </p:sp>
        <p:sp>
          <p:nvSpPr>
            <p:cNvPr id="13" name="TextBox 12">
              <a:extLst>
                <a:ext uri="{FF2B5EF4-FFF2-40B4-BE49-F238E27FC236}">
                  <a16:creationId xmlns:a16="http://schemas.microsoft.com/office/drawing/2014/main" id="{3FF45F80-E1E0-D228-2156-77DE2059D4A3}"/>
                </a:ext>
              </a:extLst>
            </p:cNvPr>
            <p:cNvSpPr txBox="1"/>
            <p:nvPr/>
          </p:nvSpPr>
          <p:spPr>
            <a:xfrm>
              <a:off x="2337801" y="6478119"/>
              <a:ext cx="4215399" cy="732873"/>
            </a:xfrm>
            <a:prstGeom prst="rect">
              <a:avLst/>
            </a:prstGeom>
            <a:noFill/>
          </p:spPr>
          <p:txBody>
            <a:bodyPr wrap="square" rtlCol="0">
              <a:spAutoFit/>
            </a:bodyPr>
            <a:lstStyle/>
            <a:p>
              <a:pPr algn="just">
                <a:defRPr/>
              </a:pPr>
              <a:r>
                <a:rPr lang="en-US" sz="2400" dirty="0" err="1">
                  <a:latin typeface="UTM Avo" panose="02040603050506020204" pitchFamily="18"/>
                  <a:ea typeface="#9Slide03 Roboto Medium" panose="02000000000000000000" pitchFamily="2" charset="0"/>
                  <a:cs typeface="Arial" panose="020B0604020202020204" pitchFamily="34" charset="0"/>
                </a:rPr>
                <a:t>Nhiệm</a:t>
              </a:r>
              <a:r>
                <a:rPr lang="en-US" sz="2400" dirty="0">
                  <a:latin typeface="UTM Avo" panose="02040603050506020204" pitchFamily="18"/>
                  <a:ea typeface="#9Slide03 Roboto Medium" panose="02000000000000000000" pitchFamily="2" charset="0"/>
                  <a:cs typeface="Arial" panose="020B0604020202020204" pitchFamily="34" charset="0"/>
                </a:rPr>
                <a:t> </a:t>
              </a:r>
              <a:r>
                <a:rPr lang="en-US" sz="2400" dirty="0" err="1">
                  <a:latin typeface="UTM Avo" panose="02040603050506020204" pitchFamily="18"/>
                  <a:ea typeface="#9Slide03 Roboto Medium" panose="02000000000000000000" pitchFamily="2" charset="0"/>
                  <a:cs typeface="Arial" panose="020B0604020202020204" pitchFamily="34" charset="0"/>
                </a:rPr>
                <a:t>vụ</a:t>
              </a:r>
              <a:r>
                <a:rPr lang="en-US" sz="2400" dirty="0">
                  <a:latin typeface="UTM Avo" panose="02040603050506020204" pitchFamily="18"/>
                  <a:ea typeface="#9Slide03 Roboto Medium" panose="02000000000000000000" pitchFamily="2" charset="0"/>
                  <a:cs typeface="Arial" panose="020B0604020202020204" pitchFamily="34" charset="0"/>
                </a:rPr>
                <a:t>:</a:t>
              </a:r>
            </a:p>
          </p:txBody>
        </p:sp>
        <p:sp>
          <p:nvSpPr>
            <p:cNvPr id="14" name="TextBox 13">
              <a:extLst>
                <a:ext uri="{FF2B5EF4-FFF2-40B4-BE49-F238E27FC236}">
                  <a16:creationId xmlns:a16="http://schemas.microsoft.com/office/drawing/2014/main" id="{6F67153A-B122-57AE-EBF4-A47B29891ADF}"/>
                </a:ext>
              </a:extLst>
            </p:cNvPr>
            <p:cNvSpPr txBox="1"/>
            <p:nvPr/>
          </p:nvSpPr>
          <p:spPr>
            <a:xfrm>
              <a:off x="2337802" y="4399293"/>
              <a:ext cx="5454664" cy="732874"/>
            </a:xfrm>
            <a:prstGeom prst="rect">
              <a:avLst/>
            </a:prstGeom>
            <a:noFill/>
          </p:spPr>
          <p:txBody>
            <a:bodyPr wrap="square" rtlCol="0">
              <a:spAutoFit/>
            </a:bodyPr>
            <a:lstStyle/>
            <a:p>
              <a:pPr algn="just">
                <a:defRPr/>
              </a:pPr>
              <a:r>
                <a:rPr lang="en-US" sz="2400" dirty="0">
                  <a:latin typeface="UTM Avo" panose="02040603050506020204" pitchFamily="18"/>
                  <a:ea typeface="#9Slide03 Roboto Medium" panose="02000000000000000000" pitchFamily="2" charset="0"/>
                  <a:cs typeface="Arial" panose="020B0604020202020204" pitchFamily="34" charset="0"/>
                </a:rPr>
                <a:t>Hoạt động </a:t>
              </a:r>
              <a:r>
                <a:rPr lang="en-US" sz="2400" dirty="0" err="1">
                  <a:latin typeface="UTM Avo" panose="02040603050506020204" pitchFamily="18"/>
                  <a:ea typeface="#9Slide03 Roboto Medium" panose="02000000000000000000" pitchFamily="2" charset="0"/>
                  <a:cs typeface="Arial" panose="020B0604020202020204" pitchFamily="34" charset="0"/>
                </a:rPr>
                <a:t>theo</a:t>
              </a:r>
              <a:r>
                <a:rPr lang="en-US" sz="2400" dirty="0">
                  <a:latin typeface="UTM Avo" panose="02040603050506020204" pitchFamily="18"/>
                  <a:ea typeface="#9Slide03 Roboto Medium" panose="02000000000000000000" pitchFamily="2" charset="0"/>
                  <a:cs typeface="Arial" panose="020B0604020202020204" pitchFamily="34" charset="0"/>
                </a:rPr>
                <a:t> </a:t>
              </a:r>
              <a:r>
                <a:rPr lang="en-US" sz="2400" dirty="0" err="1">
                  <a:latin typeface="UTM Avo" panose="02040603050506020204" pitchFamily="18"/>
                  <a:ea typeface="#9Slide03 Roboto Medium" panose="02000000000000000000" pitchFamily="2" charset="0"/>
                  <a:cs typeface="Arial" panose="020B0604020202020204" pitchFamily="34" charset="0"/>
                </a:rPr>
                <a:t>cặp</a:t>
              </a:r>
              <a:endParaRPr lang="en-US" sz="2400" dirty="0">
                <a:latin typeface="UTM Avo" panose="02040603050506020204" pitchFamily="18"/>
                <a:ea typeface="#9Slide03 Roboto Medium" panose="02000000000000000000" pitchFamily="2" charset="0"/>
                <a:cs typeface="Arial" panose="020B0604020202020204" pitchFamily="34" charset="0"/>
              </a:endParaRPr>
            </a:p>
          </p:txBody>
        </p:sp>
        <p:pic>
          <p:nvPicPr>
            <p:cNvPr id="15" name="Picture 4" descr="Hình ảnh Biểu Tượng đồng Hồ, đồng Hồ Clipart, Đồng Hồ Biểu Tượng, đồng Hồ  Vector và PNG với nền trong suốt để tải xuống miễn phí">
              <a:extLst>
                <a:ext uri="{FF2B5EF4-FFF2-40B4-BE49-F238E27FC236}">
                  <a16:creationId xmlns:a16="http://schemas.microsoft.com/office/drawing/2014/main" id="{1F046DC5-8A00-95FE-5E8F-23AE1DD4BE46}"/>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470651" y="5383763"/>
              <a:ext cx="867150" cy="867152"/>
            </a:xfrm>
            <a:prstGeom prst="rect">
              <a:avLst/>
            </a:prstGeom>
            <a:noFill/>
            <a:extLst>
              <a:ext uri="{909E8E84-426E-40DD-AFC4-6F175D3DCCD1}">
                <a14:hiddenFill xmlns:a14="http://schemas.microsoft.com/office/drawing/2010/main">
                  <a:solidFill>
                    <a:srgbClr val="FFFFFF"/>
                  </a:solidFill>
                </a14:hiddenFill>
              </a:ext>
            </a:extLst>
          </p:spPr>
        </p:pic>
        <p:sp>
          <p:nvSpPr>
            <p:cNvPr id="16" name="!!1">
              <a:extLst>
                <a:ext uri="{FF2B5EF4-FFF2-40B4-BE49-F238E27FC236}">
                  <a16:creationId xmlns:a16="http://schemas.microsoft.com/office/drawing/2014/main" id="{BD6177C7-351B-F25E-1389-117E049D62A5}"/>
                </a:ext>
              </a:extLst>
            </p:cNvPr>
            <p:cNvSpPr txBox="1"/>
            <p:nvPr/>
          </p:nvSpPr>
          <p:spPr>
            <a:xfrm>
              <a:off x="2337803" y="5499933"/>
              <a:ext cx="2907576" cy="732873"/>
            </a:xfrm>
            <a:prstGeom prst="rect">
              <a:avLst/>
            </a:prstGeom>
            <a:noFill/>
          </p:spPr>
          <p:txBody>
            <a:bodyPr wrap="square" rtlCol="0">
              <a:spAutoFit/>
            </a:bodyPr>
            <a:lstStyle/>
            <a:p>
              <a:pPr>
                <a:defRPr/>
              </a:pPr>
              <a:r>
                <a:rPr lang="en-US" sz="2400" dirty="0">
                  <a:latin typeface="UTM Avo" panose="02040603050506020204" pitchFamily="18"/>
                  <a:ea typeface="#9Slide03 Roboto Medium" panose="02000000000000000000" pitchFamily="2" charset="0"/>
                  <a:cs typeface="Arial" panose="020B0604020202020204" pitchFamily="34" charset="0"/>
                </a:rPr>
                <a:t>5 </a:t>
              </a:r>
              <a:r>
                <a:rPr lang="en-US" sz="2400" dirty="0" err="1">
                  <a:latin typeface="UTM Avo" panose="02040603050506020204" pitchFamily="18"/>
                  <a:ea typeface="#9Slide03 Roboto Medium" panose="02000000000000000000" pitchFamily="2" charset="0"/>
                  <a:cs typeface="Arial" panose="020B0604020202020204" pitchFamily="34" charset="0"/>
                </a:rPr>
                <a:t>phút</a:t>
              </a:r>
              <a:endParaRPr lang="en-US" sz="2400" dirty="0">
                <a:latin typeface="UTM Avo" panose="02040603050506020204" pitchFamily="18"/>
                <a:ea typeface="#9Slide03 Roboto Medium" panose="02000000000000000000" pitchFamily="2" charset="0"/>
                <a:cs typeface="Arial" panose="020B0604020202020204" pitchFamily="34" charset="0"/>
              </a:endParaRPr>
            </a:p>
          </p:txBody>
        </p:sp>
        <p:pic>
          <p:nvPicPr>
            <p:cNvPr id="17" name="Picture 2" descr="Học Sinh Học Hoạt Hình Hình ảnh PNG | Vector và các tập tin PSD | Tải về  miễn phí trên Pngtree">
              <a:extLst>
                <a:ext uri="{FF2B5EF4-FFF2-40B4-BE49-F238E27FC236}">
                  <a16:creationId xmlns:a16="http://schemas.microsoft.com/office/drawing/2014/main" id="{780C1BDD-0574-CC93-905E-C7271B5659BD}"/>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262906" y="4148051"/>
              <a:ext cx="1214392" cy="121439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Icon&#10;&#10;Description automatically generated">
              <a:extLst>
                <a:ext uri="{FF2B5EF4-FFF2-40B4-BE49-F238E27FC236}">
                  <a16:creationId xmlns:a16="http://schemas.microsoft.com/office/drawing/2014/main" id="{932783E3-CD33-191A-AA7C-B76879ACAD11}"/>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7680" b="91229" l="7437" r="91229">
                          <a14:foregroundMark x1="73403" y1="35772" x2="79992" y2="45958"/>
                          <a14:foregroundMark x1="79992" y1="45958" x2="58084" y2="66249"/>
                          <a14:foregroundMark x1="58084" y1="66249" x2="30922" y2="37753"/>
                          <a14:foregroundMark x1="30922" y1="37753" x2="48747" y2="21180"/>
                          <a14:foregroundMark x1="48747" y1="21180" x2="67704" y2="29951"/>
                          <a14:foregroundMark x1="67704" y1="29951" x2="79345" y2="42441"/>
                          <a14:foregroundMark x1="79345" y1="42441" x2="79345" y2="42441"/>
                          <a14:foregroundMark x1="77971" y1="30517" x2="83508" y2="43290"/>
                          <a14:foregroundMark x1="83508" y1="43290" x2="83226" y2="58933"/>
                          <a14:foregroundMark x1="83226" y1="58933" x2="74859" y2="63703"/>
                          <a14:foregroundMark x1="74859" y1="63703" x2="81811" y2="54042"/>
                          <a14:foregroundMark x1="84600" y1="41067" x2="84276" y2="62045"/>
                          <a14:foregroundMark x1="84276" y1="62045" x2="73525" y2="76273"/>
                          <a14:foregroundMark x1="73525" y1="76273" x2="71625" y2="76839"/>
                          <a14:foregroundMark x1="40420" y1="85974" x2="48545" y2="88763"/>
                          <a14:foregroundMark x1="48545" y1="88763" x2="65319" y2="84964"/>
                          <a14:foregroundMark x1="65319" y1="84964" x2="86015" y2="66532"/>
                          <a14:foregroundMark x1="86015" y1="66532" x2="89046" y2="34681"/>
                          <a14:foregroundMark x1="89046" y1="34681" x2="85449" y2="25465"/>
                          <a14:foregroundMark x1="85449" y1="25465" x2="67502" y2="15562"/>
                          <a14:foregroundMark x1="67502" y1="15562" x2="46443" y2="12975"/>
                          <a14:foregroundMark x1="46443" y1="12975" x2="19281" y2="17542"/>
                          <a14:foregroundMark x1="19281" y1="17542" x2="13541" y2="25465"/>
                          <a14:foregroundMark x1="13541" y1="25465" x2="10590" y2="35085"/>
                          <a14:foregroundMark x1="10590" y1="35085" x2="11156" y2="45069"/>
                          <a14:foregroundMark x1="11156" y1="45069" x2="13056" y2="49475"/>
                          <a14:foregroundMark x1="9903" y1="50525" x2="17947" y2="64915"/>
                          <a14:foregroundMark x1="17947" y1="64915" x2="17947" y2="64915"/>
                          <a14:foregroundMark x1="9539" y1="49838" x2="11641" y2="63500"/>
                          <a14:foregroundMark x1="40744" y1="8771" x2="54082" y2="11924"/>
                          <a14:foregroundMark x1="33387" y1="10509" x2="47777" y2="16492"/>
                          <a14:foregroundMark x1="54810" y1="7720" x2="67421" y2="14753"/>
                          <a14:foregroundMark x1="76920" y1="24212" x2="82862" y2="27365"/>
                          <a14:foregroundMark x1="67785" y1="11560" x2="74091" y2="17179"/>
                          <a14:foregroundMark x1="74091" y1="17179" x2="74091" y2="17179"/>
                          <a14:foregroundMark x1="90946" y1="41390" x2="91269" y2="55457"/>
                          <a14:foregroundMark x1="71989" y1="58610" x2="71989" y2="71948"/>
                          <a14:foregroundMark x1="71989" y1="71948" x2="71989" y2="71948"/>
                          <a14:foregroundMark x1="74454" y1="54406" x2="74778" y2="69483"/>
                          <a14:foregroundMark x1="74778" y1="69483" x2="74778" y2="69483"/>
                          <a14:foregroundMark x1="65319" y1="86661" x2="81447" y2="77526"/>
                          <a14:foregroundMark x1="81447" y1="77526" x2="81447" y2="77526"/>
                          <a14:foregroundMark x1="32336" y1="86297" x2="47090" y2="90865"/>
                          <a14:foregroundMark x1="54446" y1="91593" x2="62854" y2="91229"/>
                          <a14:foregroundMark x1="62854" y1="91229" x2="62854" y2="91229"/>
                          <a14:foregroundMark x1="7437" y1="52991" x2="14107" y2="65602"/>
                          <a14:foregroundMark x1="10954" y1="65279" x2="15158" y2="71948"/>
                          <a14:foregroundMark x1="27769" y1="84923" x2="36217" y2="88440"/>
                          <a14:foregroundMark x1="36217" y1="88440" x2="36540" y2="88440"/>
                          <a14:foregroundMark x1="80760" y1="18957" x2="81811" y2="20695"/>
                          <a14:foregroundMark x1="80396" y1="17906" x2="81811" y2="21059"/>
                        </a14:backgroundRemoval>
                      </a14:imgEffect>
                    </a14:imgLayer>
                  </a14:imgProps>
                </a:ext>
                <a:ext uri="{28A0092B-C50C-407E-A947-70E740481C1C}">
                  <a14:useLocalDpi xmlns:a14="http://schemas.microsoft.com/office/drawing/2010/main" val="0"/>
                </a:ext>
              </a:extLst>
            </a:blip>
            <a:stretch>
              <a:fillRect/>
            </a:stretch>
          </p:blipFill>
          <p:spPr>
            <a:xfrm>
              <a:off x="1474427" y="6485556"/>
              <a:ext cx="801390" cy="801390"/>
            </a:xfrm>
            <a:prstGeom prst="rect">
              <a:avLst/>
            </a:prstGeom>
          </p:spPr>
        </p:pic>
      </p:grpSp>
    </p:spTree>
    <p:extLst>
      <p:ext uri="{BB962C8B-B14F-4D97-AF65-F5344CB8AC3E}">
        <p14:creationId xmlns:p14="http://schemas.microsoft.com/office/powerpoint/2010/main" val="2723020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utoShape 4">
            <a:extLst>
              <a:ext uri="{FF2B5EF4-FFF2-40B4-BE49-F238E27FC236}">
                <a16:creationId xmlns:a16="http://schemas.microsoft.com/office/drawing/2014/main" id="{B075CB6C-5300-C6E9-C018-0BA71F53613F}"/>
              </a:ext>
            </a:extLst>
          </p:cNvPr>
          <p:cNvSpPr/>
          <p:nvPr/>
        </p:nvSpPr>
        <p:spPr>
          <a:xfrm rot="5377535">
            <a:off x="1233777" y="4226444"/>
            <a:ext cx="2295515" cy="0"/>
          </a:xfrm>
          <a:prstGeom prst="line">
            <a:avLst/>
          </a:prstGeom>
          <a:ln w="47625" cap="rnd">
            <a:solidFill>
              <a:srgbClr val="866255"/>
            </a:solidFill>
            <a:prstDash val="solid"/>
            <a:headEnd type="none" w="sm" len="sm"/>
            <a:tailEnd type="none" w="sm" len="sm"/>
          </a:ln>
        </p:spPr>
        <p:txBody>
          <a:bodyPr/>
          <a:lstStyle/>
          <a:p>
            <a:pPr algn="ctr"/>
            <a:endParaRPr lang="en-US" sz="2400">
              <a:latin typeface="UTM Avo" panose="02040603050506020204" pitchFamily="18"/>
            </a:endParaRPr>
          </a:p>
        </p:txBody>
      </p:sp>
      <p:sp>
        <p:nvSpPr>
          <p:cNvPr id="3" name="AutoShape 5">
            <a:extLst>
              <a:ext uri="{FF2B5EF4-FFF2-40B4-BE49-F238E27FC236}">
                <a16:creationId xmlns:a16="http://schemas.microsoft.com/office/drawing/2014/main" id="{76963163-3AE3-4B20-869A-BCABF1A0073D}"/>
              </a:ext>
            </a:extLst>
          </p:cNvPr>
          <p:cNvSpPr/>
          <p:nvPr/>
        </p:nvSpPr>
        <p:spPr>
          <a:xfrm rot="5377535">
            <a:off x="3425350" y="4259730"/>
            <a:ext cx="2295515" cy="0"/>
          </a:xfrm>
          <a:prstGeom prst="line">
            <a:avLst/>
          </a:prstGeom>
          <a:ln w="47625" cap="rnd">
            <a:solidFill>
              <a:srgbClr val="866255"/>
            </a:solidFill>
            <a:prstDash val="solid"/>
            <a:headEnd type="none" w="sm" len="sm"/>
            <a:tailEnd type="none" w="sm" len="sm"/>
          </a:ln>
        </p:spPr>
        <p:txBody>
          <a:bodyPr/>
          <a:lstStyle/>
          <a:p>
            <a:pPr algn="ctr"/>
            <a:endParaRPr lang="en-US" sz="2400">
              <a:latin typeface="UTM Avo" panose="02040603050506020204" pitchFamily="18"/>
            </a:endParaRPr>
          </a:p>
        </p:txBody>
      </p:sp>
      <p:sp>
        <p:nvSpPr>
          <p:cNvPr id="4" name="TextBox 8">
            <a:extLst>
              <a:ext uri="{FF2B5EF4-FFF2-40B4-BE49-F238E27FC236}">
                <a16:creationId xmlns:a16="http://schemas.microsoft.com/office/drawing/2014/main" id="{D61576F6-9208-3B94-86D1-FE4826CC96F5}"/>
              </a:ext>
            </a:extLst>
          </p:cNvPr>
          <p:cNvSpPr txBox="1"/>
          <p:nvPr/>
        </p:nvSpPr>
        <p:spPr>
          <a:xfrm>
            <a:off x="3364253" y="1656330"/>
            <a:ext cx="5150759" cy="576312"/>
          </a:xfrm>
          <a:prstGeom prst="rect">
            <a:avLst/>
          </a:prstGeom>
        </p:spPr>
        <p:txBody>
          <a:bodyPr lIns="0" tIns="0" rIns="0" bIns="0" rtlCol="0" anchor="t">
            <a:spAutoFit/>
          </a:bodyPr>
          <a:lstStyle/>
          <a:p>
            <a:pPr algn="ctr">
              <a:lnSpc>
                <a:spcPts val="5323"/>
              </a:lnSpc>
            </a:pPr>
            <a:r>
              <a:rPr lang="en-US" sz="2400" b="1" dirty="0" err="1">
                <a:latin typeface="UTM Avo" panose="02040603050506020204" pitchFamily="18"/>
                <a:cs typeface="Arial" panose="020B0604020202020204" pitchFamily="34" charset="0"/>
              </a:rPr>
              <a:t>Một</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số</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phương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tiện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hỗ</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trợ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gồm</a:t>
            </a:r>
            <a:r>
              <a:rPr lang="en-US" sz="2400" b="1" dirty="0">
                <a:latin typeface="UTM Avo" panose="02040603050506020204" pitchFamily="18"/>
                <a:cs typeface="Arial" panose="020B0604020202020204" pitchFamily="34" charset="0"/>
              </a:rPr>
              <a:t>:</a:t>
            </a:r>
          </a:p>
        </p:txBody>
      </p:sp>
      <p:sp>
        <p:nvSpPr>
          <p:cNvPr id="5" name="TextBox 9">
            <a:extLst>
              <a:ext uri="{FF2B5EF4-FFF2-40B4-BE49-F238E27FC236}">
                <a16:creationId xmlns:a16="http://schemas.microsoft.com/office/drawing/2014/main" id="{0416995B-411A-D983-8214-2900487F4969}"/>
              </a:ext>
            </a:extLst>
          </p:cNvPr>
          <p:cNvSpPr txBox="1"/>
          <p:nvPr/>
        </p:nvSpPr>
        <p:spPr>
          <a:xfrm>
            <a:off x="797292" y="3084243"/>
            <a:ext cx="1439770" cy="475515"/>
          </a:xfrm>
          <a:prstGeom prst="rect">
            <a:avLst/>
          </a:prstGeom>
        </p:spPr>
        <p:txBody>
          <a:bodyPr wrap="square" lIns="0" tIns="0" rIns="0" bIns="0" rtlCol="0" anchor="t">
            <a:spAutoFit/>
          </a:bodyPr>
          <a:lstStyle/>
          <a:p>
            <a:pPr algn="ctr">
              <a:lnSpc>
                <a:spcPct val="150000"/>
              </a:lnSpc>
            </a:pPr>
            <a:r>
              <a:rPr lang="en-US" sz="2400" dirty="0" err="1">
                <a:latin typeface="UTM Avo" panose="02040603050506020204" pitchFamily="18"/>
                <a:cs typeface="Arial" panose="020B0604020202020204" pitchFamily="34" charset="0"/>
              </a:rPr>
              <a:t>Máy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tính</a:t>
            </a:r>
            <a:endParaRPr lang="en-US" sz="2400" dirty="0">
              <a:latin typeface="UTM Avo" panose="02040603050506020204" pitchFamily="18"/>
              <a:cs typeface="Arial" panose="020B0604020202020204" pitchFamily="34" charset="0"/>
            </a:endParaRPr>
          </a:p>
        </p:txBody>
      </p:sp>
      <p:sp>
        <p:nvSpPr>
          <p:cNvPr id="6" name="TextBox 11">
            <a:extLst>
              <a:ext uri="{FF2B5EF4-FFF2-40B4-BE49-F238E27FC236}">
                <a16:creationId xmlns:a16="http://schemas.microsoft.com/office/drawing/2014/main" id="{8BF89F07-AB79-4094-95DD-63476CADA6EB}"/>
              </a:ext>
            </a:extLst>
          </p:cNvPr>
          <p:cNvSpPr txBox="1"/>
          <p:nvPr/>
        </p:nvSpPr>
        <p:spPr>
          <a:xfrm>
            <a:off x="2389035" y="3045001"/>
            <a:ext cx="2185337" cy="1029513"/>
          </a:xfrm>
          <a:prstGeom prst="rect">
            <a:avLst/>
          </a:prstGeom>
        </p:spPr>
        <p:txBody>
          <a:bodyPr wrap="square" lIns="0" tIns="0" rIns="0" bIns="0" rtlCol="0" anchor="t">
            <a:spAutoFit/>
          </a:bodyPr>
          <a:lstStyle/>
          <a:p>
            <a:pPr algn="ctr">
              <a:lnSpc>
                <a:spcPct val="150000"/>
              </a:lnSpc>
            </a:pPr>
            <a:r>
              <a:rPr lang="en-US" sz="2400" dirty="0" err="1">
                <a:latin typeface="UTM Avo" panose="02040603050506020204" pitchFamily="18"/>
                <a:cs typeface="Arial" panose="020B0604020202020204" pitchFamily="34" charset="0"/>
              </a:rPr>
              <a:t>Phần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mềm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chuyên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dụng</a:t>
            </a:r>
            <a:endParaRPr lang="en-US" sz="2400" dirty="0">
              <a:latin typeface="UTM Avo" panose="02040603050506020204" pitchFamily="18"/>
              <a:cs typeface="Arial" panose="020B0604020202020204" pitchFamily="34" charset="0"/>
            </a:endParaRPr>
          </a:p>
        </p:txBody>
      </p:sp>
      <p:sp>
        <p:nvSpPr>
          <p:cNvPr id="7" name="TextBox 12">
            <a:extLst>
              <a:ext uri="{FF2B5EF4-FFF2-40B4-BE49-F238E27FC236}">
                <a16:creationId xmlns:a16="http://schemas.microsoft.com/office/drawing/2014/main" id="{9060C75B-72B8-EA82-3EA0-F15DC274FD00}"/>
              </a:ext>
            </a:extLst>
          </p:cNvPr>
          <p:cNvSpPr txBox="1"/>
          <p:nvPr/>
        </p:nvSpPr>
        <p:spPr>
          <a:xfrm>
            <a:off x="4752906" y="3084242"/>
            <a:ext cx="1162727" cy="475515"/>
          </a:xfrm>
          <a:prstGeom prst="rect">
            <a:avLst/>
          </a:prstGeom>
        </p:spPr>
        <p:txBody>
          <a:bodyPr wrap="square" lIns="0" tIns="0" rIns="0" bIns="0" rtlCol="0" anchor="t">
            <a:spAutoFit/>
          </a:bodyPr>
          <a:lstStyle/>
          <a:p>
            <a:pPr algn="ctr">
              <a:lnSpc>
                <a:spcPct val="150000"/>
              </a:lnSpc>
            </a:pPr>
            <a:r>
              <a:rPr lang="en-US" sz="2400" dirty="0" err="1">
                <a:latin typeface="UTM Avo" panose="02040603050506020204" pitchFamily="18"/>
                <a:cs typeface="Arial" panose="020B0604020202020204" pitchFamily="34" charset="0"/>
              </a:rPr>
              <a:t>Máy</a:t>
            </a:r>
            <a:r>
              <a:rPr lang="en-US" sz="2400" dirty="0">
                <a:latin typeface="UTM Avo" panose="02040603050506020204" pitchFamily="18"/>
                <a:cs typeface="Arial" panose="020B0604020202020204" pitchFamily="34" charset="0"/>
              </a:rPr>
              <a:t> in</a:t>
            </a:r>
          </a:p>
        </p:txBody>
      </p:sp>
      <p:sp>
        <p:nvSpPr>
          <p:cNvPr id="8" name="AutoShape 5">
            <a:extLst>
              <a:ext uri="{FF2B5EF4-FFF2-40B4-BE49-F238E27FC236}">
                <a16:creationId xmlns:a16="http://schemas.microsoft.com/office/drawing/2014/main" id="{40D49113-C41B-840B-B796-5EA3F55719A2}"/>
              </a:ext>
            </a:extLst>
          </p:cNvPr>
          <p:cNvSpPr/>
          <p:nvPr/>
        </p:nvSpPr>
        <p:spPr>
          <a:xfrm rot="5377535">
            <a:off x="6633543" y="4271267"/>
            <a:ext cx="2295515" cy="0"/>
          </a:xfrm>
          <a:prstGeom prst="line">
            <a:avLst/>
          </a:prstGeom>
          <a:ln w="47625" cap="rnd">
            <a:solidFill>
              <a:srgbClr val="866255"/>
            </a:solidFill>
            <a:prstDash val="solid"/>
            <a:headEnd type="none" w="sm" len="sm"/>
            <a:tailEnd type="none" w="sm" len="sm"/>
          </a:ln>
        </p:spPr>
        <p:txBody>
          <a:bodyPr/>
          <a:lstStyle/>
          <a:p>
            <a:pPr algn="ctr"/>
            <a:endParaRPr lang="en-US" sz="2400">
              <a:latin typeface="UTM Avo" panose="02040603050506020204" pitchFamily="18"/>
            </a:endParaRPr>
          </a:p>
        </p:txBody>
      </p:sp>
      <p:sp>
        <p:nvSpPr>
          <p:cNvPr id="9" name="TextBox 11">
            <a:extLst>
              <a:ext uri="{FF2B5EF4-FFF2-40B4-BE49-F238E27FC236}">
                <a16:creationId xmlns:a16="http://schemas.microsoft.com/office/drawing/2014/main" id="{A012E332-B87B-8EC9-7312-086D6B21A6BA}"/>
              </a:ext>
            </a:extLst>
          </p:cNvPr>
          <p:cNvSpPr txBox="1"/>
          <p:nvPr/>
        </p:nvSpPr>
        <p:spPr>
          <a:xfrm>
            <a:off x="6182216" y="3109209"/>
            <a:ext cx="1416842" cy="475515"/>
          </a:xfrm>
          <a:prstGeom prst="rect">
            <a:avLst/>
          </a:prstGeom>
        </p:spPr>
        <p:txBody>
          <a:bodyPr wrap="square" lIns="0" tIns="0" rIns="0" bIns="0" rtlCol="0" anchor="t">
            <a:spAutoFit/>
          </a:bodyPr>
          <a:lstStyle/>
          <a:p>
            <a:pPr algn="ctr">
              <a:lnSpc>
                <a:spcPct val="150000"/>
              </a:lnSpc>
            </a:pPr>
            <a:r>
              <a:rPr lang="en-US" sz="2400" dirty="0" err="1">
                <a:latin typeface="UTM Avo" panose="02040603050506020204" pitchFamily="18"/>
                <a:cs typeface="Arial" panose="020B0604020202020204" pitchFamily="34" charset="0"/>
              </a:rPr>
              <a:t>Máy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ảnh</a:t>
            </a:r>
            <a:endParaRPr lang="en-US" sz="2400" dirty="0">
              <a:latin typeface="UTM Avo" panose="02040603050506020204" pitchFamily="18"/>
              <a:cs typeface="Arial" panose="020B0604020202020204" pitchFamily="34" charset="0"/>
            </a:endParaRPr>
          </a:p>
        </p:txBody>
      </p:sp>
      <p:sp>
        <p:nvSpPr>
          <p:cNvPr id="10" name="AutoShape 5">
            <a:extLst>
              <a:ext uri="{FF2B5EF4-FFF2-40B4-BE49-F238E27FC236}">
                <a16:creationId xmlns:a16="http://schemas.microsoft.com/office/drawing/2014/main" id="{72558D02-7E8C-FCB6-94CA-A6A16E6E99AD}"/>
              </a:ext>
            </a:extLst>
          </p:cNvPr>
          <p:cNvSpPr/>
          <p:nvPr/>
        </p:nvSpPr>
        <p:spPr>
          <a:xfrm rot="5377535">
            <a:off x="8254681" y="4269341"/>
            <a:ext cx="2295515" cy="0"/>
          </a:xfrm>
          <a:prstGeom prst="line">
            <a:avLst/>
          </a:prstGeom>
          <a:ln w="47625" cap="rnd">
            <a:solidFill>
              <a:srgbClr val="866255"/>
            </a:solidFill>
            <a:prstDash val="solid"/>
            <a:headEnd type="none" w="sm" len="sm"/>
            <a:tailEnd type="none" w="sm" len="sm"/>
          </a:ln>
        </p:spPr>
        <p:txBody>
          <a:bodyPr/>
          <a:lstStyle/>
          <a:p>
            <a:pPr algn="ctr"/>
            <a:endParaRPr lang="en-US" sz="2400">
              <a:latin typeface="UTM Avo" panose="02040603050506020204" pitchFamily="18"/>
            </a:endParaRPr>
          </a:p>
        </p:txBody>
      </p:sp>
      <p:sp>
        <p:nvSpPr>
          <p:cNvPr id="11" name="TextBox 11">
            <a:extLst>
              <a:ext uri="{FF2B5EF4-FFF2-40B4-BE49-F238E27FC236}">
                <a16:creationId xmlns:a16="http://schemas.microsoft.com/office/drawing/2014/main" id="{1D67F7EA-1A54-3146-0B39-D7E7DF907951}"/>
              </a:ext>
            </a:extLst>
          </p:cNvPr>
          <p:cNvSpPr txBox="1"/>
          <p:nvPr/>
        </p:nvSpPr>
        <p:spPr>
          <a:xfrm>
            <a:off x="8000701" y="3099533"/>
            <a:ext cx="1230634" cy="1029513"/>
          </a:xfrm>
          <a:prstGeom prst="rect">
            <a:avLst/>
          </a:prstGeom>
        </p:spPr>
        <p:txBody>
          <a:bodyPr wrap="square" lIns="0" tIns="0" rIns="0" bIns="0" rtlCol="0" anchor="t">
            <a:spAutoFit/>
          </a:bodyPr>
          <a:lstStyle/>
          <a:p>
            <a:pPr algn="ctr">
              <a:lnSpc>
                <a:spcPct val="150000"/>
              </a:lnSpc>
            </a:pPr>
            <a:r>
              <a:rPr lang="en-US" sz="2400" dirty="0" err="1">
                <a:latin typeface="UTM Avo" panose="02040603050506020204" pitchFamily="18"/>
                <a:cs typeface="Arial" panose="020B0604020202020204" pitchFamily="34" charset="0"/>
              </a:rPr>
              <a:t>Máy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endParaRPr lang="en-US" sz="2400" dirty="0">
              <a:latin typeface="UTM Avo" panose="02040603050506020204" pitchFamily="18"/>
              <a:cs typeface="Arial" panose="020B0604020202020204" pitchFamily="34" charset="0"/>
            </a:endParaRPr>
          </a:p>
        </p:txBody>
      </p:sp>
      <p:sp>
        <p:nvSpPr>
          <p:cNvPr id="12" name="AutoShape 5">
            <a:extLst>
              <a:ext uri="{FF2B5EF4-FFF2-40B4-BE49-F238E27FC236}">
                <a16:creationId xmlns:a16="http://schemas.microsoft.com/office/drawing/2014/main" id="{9CA59518-7BE8-D18D-EBD0-96E752A6D5F7}"/>
              </a:ext>
            </a:extLst>
          </p:cNvPr>
          <p:cNvSpPr/>
          <p:nvPr/>
        </p:nvSpPr>
        <p:spPr>
          <a:xfrm rot="5377535">
            <a:off x="4967131" y="4236055"/>
            <a:ext cx="2295515" cy="0"/>
          </a:xfrm>
          <a:prstGeom prst="line">
            <a:avLst/>
          </a:prstGeom>
          <a:ln w="47625" cap="rnd">
            <a:solidFill>
              <a:srgbClr val="866255"/>
            </a:solidFill>
            <a:prstDash val="solid"/>
            <a:headEnd type="none" w="sm" len="sm"/>
            <a:tailEnd type="none" w="sm" len="sm"/>
          </a:ln>
        </p:spPr>
        <p:txBody>
          <a:bodyPr/>
          <a:lstStyle/>
          <a:p>
            <a:pPr algn="ctr"/>
            <a:endParaRPr lang="en-US" sz="2400">
              <a:latin typeface="UTM Avo" panose="02040603050506020204" pitchFamily="18"/>
            </a:endParaRPr>
          </a:p>
        </p:txBody>
      </p:sp>
      <p:sp>
        <p:nvSpPr>
          <p:cNvPr id="13" name="TextBox 11">
            <a:extLst>
              <a:ext uri="{FF2B5EF4-FFF2-40B4-BE49-F238E27FC236}">
                <a16:creationId xmlns:a16="http://schemas.microsoft.com/office/drawing/2014/main" id="{E7960423-DC54-AC99-250C-13DB2FB53267}"/>
              </a:ext>
            </a:extLst>
          </p:cNvPr>
          <p:cNvSpPr txBox="1"/>
          <p:nvPr/>
        </p:nvSpPr>
        <p:spPr>
          <a:xfrm>
            <a:off x="9541153" y="3138774"/>
            <a:ext cx="1546033" cy="475515"/>
          </a:xfrm>
          <a:prstGeom prst="rect">
            <a:avLst/>
          </a:prstGeom>
        </p:spPr>
        <p:txBody>
          <a:bodyPr wrap="square" lIns="0" tIns="0" rIns="0" bIns="0" rtlCol="0" anchor="t">
            <a:spAutoFit/>
          </a:bodyPr>
          <a:lstStyle/>
          <a:p>
            <a:pPr algn="ctr">
              <a:lnSpc>
                <a:spcPct val="150000"/>
              </a:lnSpc>
            </a:pPr>
            <a:r>
              <a:rPr lang="en-US" sz="2400" dirty="0" err="1">
                <a:latin typeface="UTM Avo" panose="02040603050506020204" pitchFamily="18"/>
                <a:cs typeface="Arial" panose="020B0604020202020204" pitchFamily="34" charset="0"/>
              </a:rPr>
              <a:t>Điện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thoại</a:t>
            </a:r>
            <a:endParaRPr lang="en-US" sz="2400" dirty="0">
              <a:latin typeface="UTM Avo" panose="02040603050506020204" pitchFamily="18"/>
              <a:cs typeface="Arial" panose="020B0604020202020204" pitchFamily="34" charset="0"/>
            </a:endParaRPr>
          </a:p>
        </p:txBody>
      </p:sp>
      <p:pic>
        <p:nvPicPr>
          <p:cNvPr id="15" name="Picture 14">
            <a:extLst>
              <a:ext uri="{FF2B5EF4-FFF2-40B4-BE49-F238E27FC236}">
                <a16:creationId xmlns:a16="http://schemas.microsoft.com/office/drawing/2014/main" id="{87C74D66-407A-C6ED-2978-3C9AFB5598F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416" b="97403" l="8750" r="94250">
                        <a14:foregroundMark x1="14250" y1="56818" x2="11750" y2="83117"/>
                        <a14:foregroundMark x1="16750" y1="54870" x2="17500" y2="83766"/>
                        <a14:foregroundMark x1="22250" y1="39610" x2="24000" y2="41558"/>
                        <a14:foregroundMark x1="27250" y1="41883" x2="29750" y2="42532"/>
                        <a14:foregroundMark x1="24750" y1="53247" x2="25000" y2="63636"/>
                        <a14:foregroundMark x1="25000" y1="63636" x2="26000" y2="62338"/>
                        <a14:foregroundMark x1="24250" y1="66883" x2="23500" y2="91558"/>
                        <a14:foregroundMark x1="24500" y1="91234" x2="34250" y2="92532"/>
                        <a14:foregroundMark x1="37000" y1="76299" x2="36750" y2="88961"/>
                        <a14:foregroundMark x1="59000" y1="46429" x2="51500" y2="53247"/>
                        <a14:foregroundMark x1="51500" y1="53247" x2="64500" y2="51299"/>
                        <a14:foregroundMark x1="54250" y1="50974" x2="60250" y2="58117"/>
                        <a14:foregroundMark x1="60250" y1="58117" x2="54000" y2="55844"/>
                        <a14:foregroundMark x1="54000" y1="55844" x2="53500" y2="56818"/>
                        <a14:foregroundMark x1="57250" y1="58766" x2="54250" y2="57792"/>
                        <a14:foregroundMark x1="74000" y1="69481" x2="74750" y2="89935"/>
                        <a14:foregroundMark x1="65250" y1="62987" x2="68250" y2="97403"/>
                        <a14:foregroundMark x1="86750" y1="50649" x2="86750" y2="97403"/>
                        <a14:foregroundMark x1="89750" y1="44156" x2="94000" y2="89610"/>
                        <a14:foregroundMark x1="94000" y1="89610" x2="91500" y2="94156"/>
                        <a14:foregroundMark x1="74250" y1="19156" x2="67750" y2="16883"/>
                        <a14:foregroundMark x1="67750" y1="16883" x2="72750" y2="19156"/>
                        <a14:foregroundMark x1="10250" y1="52922" x2="11250" y2="90909"/>
                        <a14:foregroundMark x1="11250" y1="90909" x2="11250" y2="91558"/>
                        <a14:foregroundMark x1="11500" y1="57792" x2="9250" y2="64935"/>
                        <a14:foregroundMark x1="9250" y1="64935" x2="8750" y2="81818"/>
                        <a14:foregroundMark x1="8750" y1="81818" x2="10750" y2="88636"/>
                        <a14:foregroundMark x1="10750" y1="88636" x2="11750" y2="89935"/>
                        <a14:foregroundMark x1="91500" y1="61688" x2="94250" y2="77922"/>
                        <a14:foregroundMark x1="94250" y1="77922" x2="93750" y2="81169"/>
                        <a14:foregroundMark x1="92750" y1="62013" x2="94250" y2="78896"/>
                      </a14:backgroundRemoval>
                    </a14:imgEffect>
                  </a14:imgLayer>
                </a14:imgProps>
              </a:ext>
              <a:ext uri="{28A0092B-C50C-407E-A947-70E740481C1C}">
                <a14:useLocalDpi xmlns:a14="http://schemas.microsoft.com/office/drawing/2010/main" val="0"/>
              </a:ext>
            </a:extLst>
          </a:blip>
          <a:stretch>
            <a:fillRect/>
          </a:stretch>
        </p:blipFill>
        <p:spPr>
          <a:xfrm>
            <a:off x="2663233" y="4147355"/>
            <a:ext cx="1708876" cy="1315835"/>
          </a:xfrm>
          <a:prstGeom prst="rect">
            <a:avLst/>
          </a:prstGeom>
        </p:spPr>
      </p:pic>
      <p:pic>
        <p:nvPicPr>
          <p:cNvPr id="18" name="Picture 17">
            <a:extLst>
              <a:ext uri="{FF2B5EF4-FFF2-40B4-BE49-F238E27FC236}">
                <a16:creationId xmlns:a16="http://schemas.microsoft.com/office/drawing/2014/main" id="{5B2B3F84-0D41-D0DA-FBEA-D00E1B30CF0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4787" b="90532" l="10000" r="90000">
                        <a14:foregroundMark x1="20442" y1="35455" x2="58011" y2="22121"/>
                        <a14:foregroundMark x1="58011" y1="22121" x2="80110" y2="36364"/>
                      </a14:backgroundRemoval>
                    </a14:imgEffect>
                  </a14:imgLayer>
                </a14:imgProps>
              </a:ext>
              <a:ext uri="{28A0092B-C50C-407E-A947-70E740481C1C}">
                <a14:useLocalDpi xmlns:a14="http://schemas.microsoft.com/office/drawing/2010/main" val="0"/>
              </a:ext>
            </a:extLst>
          </a:blip>
          <a:srcRect t="5319"/>
          <a:stretch/>
        </p:blipFill>
        <p:spPr>
          <a:xfrm>
            <a:off x="9541153" y="4269341"/>
            <a:ext cx="1448039" cy="1249816"/>
          </a:xfrm>
          <a:prstGeom prst="rect">
            <a:avLst/>
          </a:prstGeom>
        </p:spPr>
      </p:pic>
      <p:pic>
        <p:nvPicPr>
          <p:cNvPr id="19" name="Picture 18">
            <a:extLst>
              <a:ext uri="{FF2B5EF4-FFF2-40B4-BE49-F238E27FC236}">
                <a16:creationId xmlns:a16="http://schemas.microsoft.com/office/drawing/2014/main" id="{89CC2DE0-A469-A175-28DA-B41F19DE0EB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46746" y1="33681" x2="55325" y2="51389"/>
                        <a14:foregroundMark x1="89053" y1="67708" x2="77811" y2="34722"/>
                        <a14:foregroundMark x1="51479" y1="21528" x2="47633" y2="17014"/>
                        <a14:foregroundMark x1="51479" y1="30208" x2="59172" y2="31250"/>
                        <a14:foregroundMark x1="84320" y1="41319" x2="84320" y2="43403"/>
                        <a14:foregroundMark x1="79586" y1="37847" x2="78698" y2="53472"/>
                        <a14:foregroundMark x1="21598" y1="71181" x2="17751" y2="61111"/>
                      </a14:backgroundRemoval>
                    </a14:imgEffect>
                  </a14:imgLayer>
                </a14:imgProps>
              </a:ext>
              <a:ext uri="{28A0092B-C50C-407E-A947-70E740481C1C}">
                <a14:useLocalDpi xmlns:a14="http://schemas.microsoft.com/office/drawing/2010/main" val="0"/>
              </a:ext>
            </a:extLst>
          </a:blip>
          <a:stretch>
            <a:fillRect/>
          </a:stretch>
        </p:blipFill>
        <p:spPr>
          <a:xfrm>
            <a:off x="7910771" y="4367126"/>
            <a:ext cx="1352037" cy="1152031"/>
          </a:xfrm>
          <a:prstGeom prst="rect">
            <a:avLst/>
          </a:prstGeom>
        </p:spPr>
      </p:pic>
      <p:pic>
        <p:nvPicPr>
          <p:cNvPr id="1026" name="Picture 2" descr="Máy Ảnh DSLR, Mirrorless Chuyên Nghiệp | Máy Ảnh Chính Hãng">
            <a:extLst>
              <a:ext uri="{FF2B5EF4-FFF2-40B4-BE49-F238E27FC236}">
                <a16:creationId xmlns:a16="http://schemas.microsoft.com/office/drawing/2014/main" id="{5819985E-2D27-480B-ACB3-2AC8C68F5A0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3929" y="4372240"/>
            <a:ext cx="1690320" cy="11291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ình ảnh Máy In PNG, Vector, PSD, và biểu tượng để tải về miễn phí | pngtree">
            <a:extLst>
              <a:ext uri="{FF2B5EF4-FFF2-40B4-BE49-F238E27FC236}">
                <a16:creationId xmlns:a16="http://schemas.microsoft.com/office/drawing/2014/main" id="{44F2692C-87C0-E7A8-3464-5C389326773F}"/>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foregroundMark x1="35833" y1="75556" x2="65278" y2="79167"/>
                        <a14:foregroundMark x1="65278" y1="79167" x2="48611" y2="78611"/>
                        <a14:foregroundMark x1="48611" y1="78611" x2="65278" y2="80278"/>
                        <a14:foregroundMark x1="65278" y1="80278" x2="73056" y2="79722"/>
                        <a14:foregroundMark x1="56111" y1="77222" x2="44167" y2="77500"/>
                        <a14:foregroundMark x1="44167" y1="77500" x2="55556" y2="77500"/>
                        <a14:foregroundMark x1="55556" y1="77500" x2="66111" y2="76944"/>
                        <a14:foregroundMark x1="66111" y1="76944" x2="65833" y2="78333"/>
                        <a14:foregroundMark x1="44444" y1="27500" x2="61944" y2="32500"/>
                        <a14:foregroundMark x1="61944" y1="32500" x2="49722" y2="30278"/>
                        <a14:foregroundMark x1="49722" y1="30278" x2="49722" y2="31111"/>
                      </a14:backgroundRemoval>
                    </a14:imgEffect>
                  </a14:imgLayer>
                </a14:imgProps>
              </a:ext>
              <a:ext uri="{28A0092B-C50C-407E-A947-70E740481C1C}">
                <a14:useLocalDpi xmlns:a14="http://schemas.microsoft.com/office/drawing/2010/main" val="0"/>
              </a:ext>
            </a:extLst>
          </a:blip>
          <a:srcRect/>
          <a:stretch>
            <a:fillRect/>
          </a:stretch>
        </p:blipFill>
        <p:spPr bwMode="auto">
          <a:xfrm>
            <a:off x="4597080" y="4071528"/>
            <a:ext cx="1467487" cy="14674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ình ảnh Laptop Icon PNG, Vector, PSD, và biểu tượng để tải về miễn phí |  pngtree">
            <a:extLst>
              <a:ext uri="{FF2B5EF4-FFF2-40B4-BE49-F238E27FC236}">
                <a16:creationId xmlns:a16="http://schemas.microsoft.com/office/drawing/2014/main" id="{038BFBF7-A90C-9597-816E-8DEFF22AF9C7}"/>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99915" y="3896949"/>
            <a:ext cx="1835869" cy="1835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241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nodeType="withEffect">
                                  <p:stCondLst>
                                    <p:cond delay="0"/>
                                  </p:stCondLst>
                                  <p:childTnLst>
                                    <p:set>
                                      <p:cBhvr>
                                        <p:cTn id="48" dur="1" fill="hold">
                                          <p:stCondLst>
                                            <p:cond delay="0"/>
                                          </p:stCondLst>
                                        </p:cTn>
                                        <p:tgtEl>
                                          <p:spTgt spid="1026"/>
                                        </p:tgtEl>
                                        <p:attrNameLst>
                                          <p:attrName>style.visibility</p:attrName>
                                        </p:attrNameLst>
                                      </p:cBhvr>
                                      <p:to>
                                        <p:strVal val="visible"/>
                                      </p:to>
                                    </p:set>
                                    <p:animEffect transition="in" filter="fade">
                                      <p:cBhvr>
                                        <p:cTn id="49" dur="500"/>
                                        <p:tgtEl>
                                          <p:spTgt spid="1026"/>
                                        </p:tgtEl>
                                      </p:cBhvr>
                                    </p:animEffect>
                                  </p:childTnLst>
                                </p:cTn>
                              </p:par>
                              <p:par>
                                <p:cTn id="50" presetID="10" presetClass="entr" presetSubtype="0" fill="hold" nodeType="withEffect">
                                  <p:stCondLst>
                                    <p:cond delay="0"/>
                                  </p:stCondLst>
                                  <p:childTnLst>
                                    <p:set>
                                      <p:cBhvr>
                                        <p:cTn id="51" dur="1" fill="hold">
                                          <p:stCondLst>
                                            <p:cond delay="0"/>
                                          </p:stCondLst>
                                        </p:cTn>
                                        <p:tgtEl>
                                          <p:spTgt spid="1030"/>
                                        </p:tgtEl>
                                        <p:attrNameLst>
                                          <p:attrName>style.visibility</p:attrName>
                                        </p:attrNameLst>
                                      </p:cBhvr>
                                      <p:to>
                                        <p:strVal val="visible"/>
                                      </p:to>
                                    </p:set>
                                    <p:animEffect transition="in" filter="fade">
                                      <p:cBhvr>
                                        <p:cTn id="52" dur="500"/>
                                        <p:tgtEl>
                                          <p:spTgt spid="1030"/>
                                        </p:tgtEl>
                                      </p:cBhvr>
                                    </p:animEffect>
                                  </p:childTnLst>
                                </p:cTn>
                              </p:par>
                              <p:par>
                                <p:cTn id="53" presetID="10" presetClass="entr" presetSubtype="0" fill="hold" nodeType="withEffect">
                                  <p:stCondLst>
                                    <p:cond delay="0"/>
                                  </p:stCondLst>
                                  <p:childTnLst>
                                    <p:set>
                                      <p:cBhvr>
                                        <p:cTn id="54" dur="1" fill="hold">
                                          <p:stCondLst>
                                            <p:cond delay="0"/>
                                          </p:stCondLst>
                                        </p:cTn>
                                        <p:tgtEl>
                                          <p:spTgt spid="1032"/>
                                        </p:tgtEl>
                                        <p:attrNameLst>
                                          <p:attrName>style.visibility</p:attrName>
                                        </p:attrNameLst>
                                      </p:cBhvr>
                                      <p:to>
                                        <p:strVal val="visible"/>
                                      </p:to>
                                    </p:set>
                                    <p:animEffect transition="in" filter="fade">
                                      <p:cBhvr>
                                        <p:cTn id="55"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p:bldP spid="7" grpId="0"/>
      <p:bldP spid="8" grpId="0" animBg="1"/>
      <p:bldP spid="9" grpId="0"/>
      <p:bldP spid="10" grpId="0" animBg="1"/>
      <p:bldP spid="11" grpId="0"/>
      <p:bldP spid="12"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12">
            <a:extLst>
              <a:ext uri="{FF2B5EF4-FFF2-40B4-BE49-F238E27FC236}">
                <a16:creationId xmlns:a16="http://schemas.microsoft.com/office/drawing/2014/main" id="{0295071B-F722-32B2-F7EF-D9DFF48DFD90}"/>
              </a:ext>
            </a:extLst>
          </p:cNvPr>
          <p:cNvSpPr txBox="1"/>
          <p:nvPr/>
        </p:nvSpPr>
        <p:spPr>
          <a:xfrm>
            <a:off x="2682548" y="1568015"/>
            <a:ext cx="6826901" cy="982385"/>
          </a:xfrm>
          <a:prstGeom prst="rect">
            <a:avLst/>
          </a:prstGeom>
        </p:spPr>
        <p:txBody>
          <a:bodyPr wrap="square" lIns="0" tIns="0" rIns="0" bIns="0" rtlCol="0" anchor="t">
            <a:spAutoFit/>
          </a:bodyPr>
          <a:lstStyle/>
          <a:p>
            <a:pPr algn="ctr">
              <a:lnSpc>
                <a:spcPct val="150000"/>
              </a:lnSpc>
            </a:pP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Mỗi</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bước</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quy</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thường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phương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tiện</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hỗ</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trợ</a:t>
            </a:r>
            <a:r>
              <a:rPr lang="en-VN" sz="2268"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268" dirty="0">
              <a:solidFill>
                <a:srgbClr val="866255"/>
              </a:solidFill>
              <a:latin typeface="UTM Avo" panose="02040603050506020204" pitchFamily="18"/>
              <a:cs typeface="Arial" panose="020B0604020202020204" pitchFamily="34" charset="0"/>
            </a:endParaRPr>
          </a:p>
        </p:txBody>
      </p:sp>
      <p:sp>
        <p:nvSpPr>
          <p:cNvPr id="5" name="Freeform: Shape 4">
            <a:extLst>
              <a:ext uri="{FF2B5EF4-FFF2-40B4-BE49-F238E27FC236}">
                <a16:creationId xmlns:a16="http://schemas.microsoft.com/office/drawing/2014/main" id="{DE2827C9-9955-7EAE-CAC2-44EB9EF519A8}"/>
              </a:ext>
            </a:extLst>
          </p:cNvPr>
          <p:cNvSpPr/>
          <p:nvPr/>
        </p:nvSpPr>
        <p:spPr>
          <a:xfrm>
            <a:off x="4075110" y="3485755"/>
            <a:ext cx="605551" cy="91440"/>
          </a:xfrm>
          <a:custGeom>
            <a:avLst/>
            <a:gdLst>
              <a:gd name="connsiteX0" fmla="*/ 0 w 605551"/>
              <a:gd name="connsiteY0" fmla="*/ 45720 h 91440"/>
              <a:gd name="connsiteX1" fmla="*/ 605551 w 605551"/>
              <a:gd name="connsiteY1" fmla="*/ 45720 h 91440"/>
            </a:gdLst>
            <a:ahLst/>
            <a:cxnLst>
              <a:cxn ang="0">
                <a:pos x="connsiteX0" y="connsiteY0"/>
              </a:cxn>
              <a:cxn ang="0">
                <a:pos x="connsiteX1" y="connsiteY1"/>
              </a:cxn>
            </a:cxnLst>
            <a:rect l="l" t="t" r="r" b="b"/>
            <a:pathLst>
              <a:path w="605551" h="91440">
                <a:moveTo>
                  <a:pt x="0" y="45720"/>
                </a:moveTo>
                <a:lnTo>
                  <a:pt x="605551" y="45720"/>
                </a:lnTo>
              </a:path>
            </a:pathLst>
          </a:custGeom>
          <a:noFill/>
          <a:ln>
            <a:tailEnd type="arrow"/>
          </a:ln>
        </p:spPr>
        <p:style>
          <a:lnRef idx="2">
            <a:schemeClr val="accent2"/>
          </a:lnRef>
          <a:fillRef idx="0">
            <a:schemeClr val="accent2"/>
          </a:fillRef>
          <a:effectRef idx="1">
            <a:schemeClr val="accent2"/>
          </a:effectRef>
          <a:fontRef idx="minor">
            <a:schemeClr val="tx1">
              <a:hueOff val="0"/>
              <a:satOff val="0"/>
              <a:lumOff val="0"/>
              <a:alphaOff val="0"/>
            </a:schemeClr>
          </a:fontRef>
        </p:style>
        <p:txBody>
          <a:bodyPr spcFirstLastPara="0" vert="horz" wrap="square" lIns="299572" tIns="42536" rIns="299572" bIns="42537" numCol="1" spcCol="1270" anchor="ctr" anchorCtr="0">
            <a:noAutofit/>
          </a:bodyPr>
          <a:lstStyle/>
          <a:p>
            <a:pPr marL="0" lvl="0" indent="0" algn="ctr" defTabSz="1244600">
              <a:lnSpc>
                <a:spcPct val="150000"/>
              </a:lnSpc>
              <a:spcBef>
                <a:spcPct val="0"/>
              </a:spcBef>
              <a:spcAft>
                <a:spcPct val="35000"/>
              </a:spcAft>
              <a:buNone/>
            </a:pPr>
            <a:endParaRPr lang="en-GB" sz="2800" i="0" kern="1200">
              <a:solidFill>
                <a:schemeClr val="tx1"/>
              </a:solidFill>
              <a:latin typeface="Arial" panose="020B0604020202020204" pitchFamily="34" charset="0"/>
              <a:cs typeface="Arial" panose="020B0604020202020204" pitchFamily="34" charset="0"/>
            </a:endParaRPr>
          </a:p>
        </p:txBody>
      </p:sp>
      <p:sp>
        <p:nvSpPr>
          <p:cNvPr id="6" name="Freeform: Shape 5">
            <a:extLst>
              <a:ext uri="{FF2B5EF4-FFF2-40B4-BE49-F238E27FC236}">
                <a16:creationId xmlns:a16="http://schemas.microsoft.com/office/drawing/2014/main" id="{B3ABA68C-5848-32FF-4247-67E37F77AA13}"/>
              </a:ext>
            </a:extLst>
          </p:cNvPr>
          <p:cNvSpPr/>
          <p:nvPr/>
        </p:nvSpPr>
        <p:spPr>
          <a:xfrm>
            <a:off x="1311036" y="2701712"/>
            <a:ext cx="2765874" cy="1659524"/>
          </a:xfrm>
          <a:custGeom>
            <a:avLst/>
            <a:gdLst>
              <a:gd name="connsiteX0" fmla="*/ 0 w 2765874"/>
              <a:gd name="connsiteY0" fmla="*/ 0 h 1659524"/>
              <a:gd name="connsiteX1" fmla="*/ 2765874 w 2765874"/>
              <a:gd name="connsiteY1" fmla="*/ 0 h 1659524"/>
              <a:gd name="connsiteX2" fmla="*/ 2765874 w 2765874"/>
              <a:gd name="connsiteY2" fmla="*/ 1659524 h 1659524"/>
              <a:gd name="connsiteX3" fmla="*/ 0 w 2765874"/>
              <a:gd name="connsiteY3" fmla="*/ 1659524 h 1659524"/>
              <a:gd name="connsiteX4" fmla="*/ 0 w 2765874"/>
              <a:gd name="connsiteY4" fmla="*/ 0 h 165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874" h="1659524">
                <a:moveTo>
                  <a:pt x="0" y="0"/>
                </a:moveTo>
                <a:lnTo>
                  <a:pt x="2765874" y="0"/>
                </a:lnTo>
                <a:lnTo>
                  <a:pt x="2765874" y="1659524"/>
                </a:lnTo>
                <a:lnTo>
                  <a:pt x="0" y="1659524"/>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marL="0" lvl="0" indent="0" algn="ctr" defTabSz="889000">
              <a:lnSpc>
                <a:spcPct val="150000"/>
              </a:lnSpc>
              <a:spcBef>
                <a:spcPct val="0"/>
              </a:spcBef>
              <a:spcAft>
                <a:spcPct val="35000"/>
              </a:spcAft>
              <a:buNone/>
            </a:pPr>
            <a:r>
              <a:rPr lang="fr-FR" sz="2000" b="1" i="0" kern="1200" dirty="0" err="1">
                <a:solidFill>
                  <a:schemeClr val="tx1"/>
                </a:solidFill>
                <a:latin typeface="UTM Avo" panose="02040603050506020204" pitchFamily="18"/>
                <a:cs typeface="Arial" panose="020B0604020202020204" pitchFamily="34" charset="0"/>
              </a:rPr>
              <a:t>Bước</a:t>
            </a:r>
            <a:r>
              <a:rPr lang="fr-FR" sz="2000" b="1" i="0" kern="1200" dirty="0">
                <a:solidFill>
                  <a:schemeClr val="tx1"/>
                </a:solidFill>
                <a:latin typeface="UTM Avo" panose="02040603050506020204" pitchFamily="18"/>
                <a:cs typeface="Arial" panose="020B0604020202020204" pitchFamily="34" charset="0"/>
              </a:rPr>
              <a:t> 1.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ảnh</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điện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thoại</a:t>
            </a:r>
            <a:endParaRPr lang="en-GB" sz="2000" i="0" kern="1200" dirty="0">
              <a:solidFill>
                <a:schemeClr val="tx1"/>
              </a:solidFill>
              <a:latin typeface="UTM Avo" panose="02040603050506020204" pitchFamily="18"/>
              <a:cs typeface="Arial" panose="020B0604020202020204" pitchFamily="34" charset="0"/>
            </a:endParaRPr>
          </a:p>
        </p:txBody>
      </p:sp>
      <p:sp>
        <p:nvSpPr>
          <p:cNvPr id="7" name="Freeform: Shape 6">
            <a:extLst>
              <a:ext uri="{FF2B5EF4-FFF2-40B4-BE49-F238E27FC236}">
                <a16:creationId xmlns:a16="http://schemas.microsoft.com/office/drawing/2014/main" id="{8CAF96A7-00D2-72A8-C63B-02ADD18189D0}"/>
              </a:ext>
            </a:extLst>
          </p:cNvPr>
          <p:cNvSpPr/>
          <p:nvPr/>
        </p:nvSpPr>
        <p:spPr>
          <a:xfrm>
            <a:off x="7477136" y="3485755"/>
            <a:ext cx="605551" cy="91440"/>
          </a:xfrm>
          <a:custGeom>
            <a:avLst/>
            <a:gdLst>
              <a:gd name="connsiteX0" fmla="*/ 0 w 605551"/>
              <a:gd name="connsiteY0" fmla="*/ 45720 h 91440"/>
              <a:gd name="connsiteX1" fmla="*/ 605551 w 605551"/>
              <a:gd name="connsiteY1" fmla="*/ 45720 h 91440"/>
            </a:gdLst>
            <a:ahLst/>
            <a:cxnLst>
              <a:cxn ang="0">
                <a:pos x="connsiteX0" y="connsiteY0"/>
              </a:cxn>
              <a:cxn ang="0">
                <a:pos x="connsiteX1" y="connsiteY1"/>
              </a:cxn>
            </a:cxnLst>
            <a:rect l="l" t="t" r="r" b="b"/>
            <a:pathLst>
              <a:path w="605551" h="91440">
                <a:moveTo>
                  <a:pt x="0" y="45720"/>
                </a:moveTo>
                <a:lnTo>
                  <a:pt x="605551" y="45720"/>
                </a:lnTo>
              </a:path>
            </a:pathLst>
          </a:custGeom>
          <a:noFill/>
          <a:ln>
            <a:tailEnd type="arrow"/>
          </a:ln>
        </p:spPr>
        <p:style>
          <a:lnRef idx="2">
            <a:schemeClr val="accent2"/>
          </a:lnRef>
          <a:fillRef idx="0">
            <a:schemeClr val="accent2"/>
          </a:fillRef>
          <a:effectRef idx="1">
            <a:schemeClr val="accent2"/>
          </a:effectRef>
          <a:fontRef idx="minor">
            <a:schemeClr val="tx1">
              <a:hueOff val="0"/>
              <a:satOff val="0"/>
              <a:lumOff val="0"/>
              <a:alphaOff val="0"/>
            </a:schemeClr>
          </a:fontRef>
        </p:style>
        <p:txBody>
          <a:bodyPr spcFirstLastPara="0" vert="horz" wrap="square" lIns="299572" tIns="42536" rIns="299572" bIns="42537" numCol="1" spcCol="1270" anchor="ctr" anchorCtr="0">
            <a:noAutofit/>
          </a:bodyPr>
          <a:lstStyle/>
          <a:p>
            <a:pPr marL="0" lvl="0" indent="0" algn="ctr" defTabSz="1244600">
              <a:lnSpc>
                <a:spcPct val="150000"/>
              </a:lnSpc>
              <a:spcBef>
                <a:spcPct val="0"/>
              </a:spcBef>
              <a:spcAft>
                <a:spcPct val="35000"/>
              </a:spcAft>
              <a:buNone/>
            </a:pPr>
            <a:endParaRPr lang="en-GB" sz="2800" i="0" kern="1200">
              <a:solidFill>
                <a:schemeClr val="tx1"/>
              </a:solidFill>
              <a:latin typeface="Arial" panose="020B0604020202020204" pitchFamily="34" charset="0"/>
              <a:cs typeface="Arial" panose="020B0604020202020204" pitchFamily="34" charset="0"/>
            </a:endParaRPr>
          </a:p>
        </p:txBody>
      </p:sp>
      <p:sp>
        <p:nvSpPr>
          <p:cNvPr id="8" name="Freeform: Shape 7">
            <a:extLst>
              <a:ext uri="{FF2B5EF4-FFF2-40B4-BE49-F238E27FC236}">
                <a16:creationId xmlns:a16="http://schemas.microsoft.com/office/drawing/2014/main" id="{91745A0D-75C7-D940-4FC4-5AC276412180}"/>
              </a:ext>
            </a:extLst>
          </p:cNvPr>
          <p:cNvSpPr/>
          <p:nvPr/>
        </p:nvSpPr>
        <p:spPr>
          <a:xfrm>
            <a:off x="4713061" y="2701712"/>
            <a:ext cx="2765874" cy="1659524"/>
          </a:xfrm>
          <a:custGeom>
            <a:avLst/>
            <a:gdLst>
              <a:gd name="connsiteX0" fmla="*/ 0 w 2765874"/>
              <a:gd name="connsiteY0" fmla="*/ 0 h 1659524"/>
              <a:gd name="connsiteX1" fmla="*/ 2765874 w 2765874"/>
              <a:gd name="connsiteY1" fmla="*/ 0 h 1659524"/>
              <a:gd name="connsiteX2" fmla="*/ 2765874 w 2765874"/>
              <a:gd name="connsiteY2" fmla="*/ 1659524 h 1659524"/>
              <a:gd name="connsiteX3" fmla="*/ 0 w 2765874"/>
              <a:gd name="connsiteY3" fmla="*/ 1659524 h 1659524"/>
              <a:gd name="connsiteX4" fmla="*/ 0 w 2765874"/>
              <a:gd name="connsiteY4" fmla="*/ 0 h 165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874" h="1659524">
                <a:moveTo>
                  <a:pt x="0" y="0"/>
                </a:moveTo>
                <a:lnTo>
                  <a:pt x="2765874" y="0"/>
                </a:lnTo>
                <a:lnTo>
                  <a:pt x="2765874" y="1659524"/>
                </a:lnTo>
                <a:lnTo>
                  <a:pt x="0" y="1659524"/>
                </a:lnTo>
                <a:lnTo>
                  <a:pt x="0" y="0"/>
                </a:lnTo>
                <a:close/>
              </a:path>
            </a:pathLst>
          </a:custGeom>
          <a:solidFill>
            <a:schemeClr val="bg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marL="0" lvl="0" indent="0" algn="ctr" defTabSz="889000">
              <a:lnSpc>
                <a:spcPct val="150000"/>
              </a:lnSpc>
              <a:spcBef>
                <a:spcPct val="0"/>
              </a:spcBef>
              <a:spcAft>
                <a:spcPct val="35000"/>
              </a:spcAft>
              <a:buNone/>
            </a:pPr>
            <a:r>
              <a:rPr lang="fr-FR" sz="2000" b="1" i="0" kern="1200" dirty="0" err="1">
                <a:solidFill>
                  <a:schemeClr val="tx1"/>
                </a:solidFill>
                <a:latin typeface="UTM Avo" panose="02040603050506020204" pitchFamily="18"/>
                <a:cs typeface="Arial" panose="020B0604020202020204" pitchFamily="34" charset="0"/>
              </a:rPr>
              <a:t>Bước</a:t>
            </a:r>
            <a:r>
              <a:rPr lang="fr-FR" sz="2000" b="1" i="0" kern="1200" dirty="0">
                <a:solidFill>
                  <a:schemeClr val="tx1"/>
                </a:solidFill>
                <a:latin typeface="UTM Avo" panose="02040603050506020204" pitchFamily="18"/>
                <a:cs typeface="Arial" panose="020B0604020202020204" pitchFamily="34" charset="0"/>
              </a:rPr>
              <a:t> 2.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ảnh</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điện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thoại</a:t>
            </a:r>
            <a:endParaRPr lang="en-GB" sz="2000" i="0" kern="1200" dirty="0">
              <a:solidFill>
                <a:schemeClr val="tx1"/>
              </a:solidFill>
              <a:latin typeface="UTM Avo" panose="02040603050506020204" pitchFamily="18"/>
              <a:cs typeface="Arial" panose="020B0604020202020204" pitchFamily="34" charset="0"/>
            </a:endParaRPr>
          </a:p>
        </p:txBody>
      </p:sp>
      <p:sp>
        <p:nvSpPr>
          <p:cNvPr id="9" name="Freeform: Shape 8">
            <a:extLst>
              <a:ext uri="{FF2B5EF4-FFF2-40B4-BE49-F238E27FC236}">
                <a16:creationId xmlns:a16="http://schemas.microsoft.com/office/drawing/2014/main" id="{3F6598DD-1AD8-809B-5E6F-59499046DDA4}"/>
              </a:ext>
            </a:extLst>
          </p:cNvPr>
          <p:cNvSpPr/>
          <p:nvPr/>
        </p:nvSpPr>
        <p:spPr>
          <a:xfrm>
            <a:off x="4065280" y="4359437"/>
            <a:ext cx="5432744" cy="690386"/>
          </a:xfrm>
          <a:custGeom>
            <a:avLst/>
            <a:gdLst>
              <a:gd name="connsiteX0" fmla="*/ 5432744 w 5432744"/>
              <a:gd name="connsiteY0" fmla="*/ 0 h 690386"/>
              <a:gd name="connsiteX1" fmla="*/ 5432744 w 5432744"/>
              <a:gd name="connsiteY1" fmla="*/ 362293 h 690386"/>
              <a:gd name="connsiteX2" fmla="*/ 0 w 5432744"/>
              <a:gd name="connsiteY2" fmla="*/ 362293 h 690386"/>
              <a:gd name="connsiteX3" fmla="*/ 0 w 5432744"/>
              <a:gd name="connsiteY3" fmla="*/ 690386 h 690386"/>
            </a:gdLst>
            <a:ahLst/>
            <a:cxnLst>
              <a:cxn ang="0">
                <a:pos x="connsiteX0" y="connsiteY0"/>
              </a:cxn>
              <a:cxn ang="0">
                <a:pos x="connsiteX1" y="connsiteY1"/>
              </a:cxn>
              <a:cxn ang="0">
                <a:pos x="connsiteX2" y="connsiteY2"/>
              </a:cxn>
              <a:cxn ang="0">
                <a:pos x="connsiteX3" y="connsiteY3"/>
              </a:cxn>
            </a:cxnLst>
            <a:rect l="l" t="t" r="r" b="b"/>
            <a:pathLst>
              <a:path w="5432744" h="690386">
                <a:moveTo>
                  <a:pt x="5432744" y="0"/>
                </a:moveTo>
                <a:lnTo>
                  <a:pt x="5432744" y="362293"/>
                </a:lnTo>
                <a:lnTo>
                  <a:pt x="0" y="362293"/>
                </a:lnTo>
                <a:lnTo>
                  <a:pt x="0" y="690386"/>
                </a:lnTo>
              </a:path>
            </a:pathLst>
          </a:custGeom>
          <a:noFill/>
          <a:ln>
            <a:tailEnd type="arrow"/>
          </a:ln>
        </p:spPr>
        <p:style>
          <a:lnRef idx="2">
            <a:schemeClr val="accent2"/>
          </a:lnRef>
          <a:fillRef idx="0">
            <a:schemeClr val="accent2"/>
          </a:fillRef>
          <a:effectRef idx="1">
            <a:schemeClr val="accent2"/>
          </a:effectRef>
          <a:fontRef idx="minor">
            <a:schemeClr val="tx1">
              <a:hueOff val="0"/>
              <a:satOff val="0"/>
              <a:lumOff val="0"/>
              <a:alphaOff val="0"/>
            </a:schemeClr>
          </a:fontRef>
        </p:style>
        <p:txBody>
          <a:bodyPr spcFirstLastPara="0" vert="horz" wrap="square" lIns="2592062" tIns="342009" rIns="2592064" bIns="342010" numCol="1" spcCol="1270" anchor="ctr" anchorCtr="0">
            <a:noAutofit/>
          </a:bodyPr>
          <a:lstStyle/>
          <a:p>
            <a:pPr marL="0" lvl="0" indent="0" algn="ctr" defTabSz="1244600">
              <a:lnSpc>
                <a:spcPct val="150000"/>
              </a:lnSpc>
              <a:spcBef>
                <a:spcPct val="0"/>
              </a:spcBef>
              <a:spcAft>
                <a:spcPct val="35000"/>
              </a:spcAft>
              <a:buNone/>
            </a:pPr>
            <a:endParaRPr lang="en-GB" sz="2800" i="0" kern="1200">
              <a:solidFill>
                <a:schemeClr val="tx1"/>
              </a:solidFill>
              <a:latin typeface="Arial" panose="020B0604020202020204" pitchFamily="34" charset="0"/>
              <a:cs typeface="Arial" panose="020B0604020202020204" pitchFamily="34" charset="0"/>
            </a:endParaRPr>
          </a:p>
        </p:txBody>
      </p:sp>
      <p:sp>
        <p:nvSpPr>
          <p:cNvPr id="10" name="Freeform: Shape 9">
            <a:extLst>
              <a:ext uri="{FF2B5EF4-FFF2-40B4-BE49-F238E27FC236}">
                <a16:creationId xmlns:a16="http://schemas.microsoft.com/office/drawing/2014/main" id="{17786672-01CA-4B77-1AF6-1BA5981E4ABA}"/>
              </a:ext>
            </a:extLst>
          </p:cNvPr>
          <p:cNvSpPr/>
          <p:nvPr/>
        </p:nvSpPr>
        <p:spPr>
          <a:xfrm>
            <a:off x="8115087" y="2701712"/>
            <a:ext cx="2765874" cy="1659524"/>
          </a:xfrm>
          <a:custGeom>
            <a:avLst/>
            <a:gdLst>
              <a:gd name="connsiteX0" fmla="*/ 0 w 2765874"/>
              <a:gd name="connsiteY0" fmla="*/ 0 h 1659524"/>
              <a:gd name="connsiteX1" fmla="*/ 2765874 w 2765874"/>
              <a:gd name="connsiteY1" fmla="*/ 0 h 1659524"/>
              <a:gd name="connsiteX2" fmla="*/ 2765874 w 2765874"/>
              <a:gd name="connsiteY2" fmla="*/ 1659524 h 1659524"/>
              <a:gd name="connsiteX3" fmla="*/ 0 w 2765874"/>
              <a:gd name="connsiteY3" fmla="*/ 1659524 h 1659524"/>
              <a:gd name="connsiteX4" fmla="*/ 0 w 2765874"/>
              <a:gd name="connsiteY4" fmla="*/ 0 h 165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874" h="1659524">
                <a:moveTo>
                  <a:pt x="0" y="0"/>
                </a:moveTo>
                <a:lnTo>
                  <a:pt x="2765874" y="0"/>
                </a:lnTo>
                <a:lnTo>
                  <a:pt x="2765874" y="1659524"/>
                </a:lnTo>
                <a:lnTo>
                  <a:pt x="0" y="1659524"/>
                </a:lnTo>
                <a:lnTo>
                  <a:pt x="0" y="0"/>
                </a:lnTo>
                <a:close/>
              </a:path>
            </a:pathLst>
          </a:custGeom>
          <a:solidFill>
            <a:schemeClr val="accent4">
              <a:lumMod val="20000"/>
              <a:lumOff val="80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marL="0" lvl="0" indent="0" algn="ctr" defTabSz="889000">
              <a:lnSpc>
                <a:spcPct val="150000"/>
              </a:lnSpc>
              <a:spcBef>
                <a:spcPct val="0"/>
              </a:spcBef>
              <a:spcAft>
                <a:spcPct val="35000"/>
              </a:spcAft>
              <a:buNone/>
            </a:pPr>
            <a:r>
              <a:rPr lang="fr-FR" sz="2000" b="1" i="0" kern="1200" dirty="0" err="1">
                <a:solidFill>
                  <a:schemeClr val="tx1"/>
                </a:solidFill>
                <a:latin typeface="UTM Avo" panose="02040603050506020204" pitchFamily="18"/>
                <a:cs typeface="Arial" panose="020B0604020202020204" pitchFamily="34" charset="0"/>
              </a:rPr>
              <a:t>Bước</a:t>
            </a:r>
            <a:r>
              <a:rPr lang="fr-FR" sz="2000" b="1" i="0" kern="1200" dirty="0">
                <a:solidFill>
                  <a:schemeClr val="tx1"/>
                </a:solidFill>
                <a:latin typeface="UTM Avo" panose="02040603050506020204" pitchFamily="18"/>
                <a:cs typeface="Arial" panose="020B0604020202020204" pitchFamily="34" charset="0"/>
              </a:rPr>
              <a:t> 3.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tính</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phần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mềm</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chuyên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dụng</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in</a:t>
            </a:r>
            <a:endParaRPr lang="en-GB" sz="2000" i="0" kern="1200" dirty="0">
              <a:solidFill>
                <a:schemeClr val="tx1"/>
              </a:solidFill>
              <a:latin typeface="UTM Avo" panose="02040603050506020204" pitchFamily="18"/>
              <a:cs typeface="Arial" panose="020B0604020202020204" pitchFamily="34" charset="0"/>
            </a:endParaRPr>
          </a:p>
        </p:txBody>
      </p:sp>
      <p:sp>
        <p:nvSpPr>
          <p:cNvPr id="11" name="Freeform: Shape 10">
            <a:extLst>
              <a:ext uri="{FF2B5EF4-FFF2-40B4-BE49-F238E27FC236}">
                <a16:creationId xmlns:a16="http://schemas.microsoft.com/office/drawing/2014/main" id="{F3E09EC8-BF80-BC02-0CFF-57B13ED577DC}"/>
              </a:ext>
            </a:extLst>
          </p:cNvPr>
          <p:cNvSpPr/>
          <p:nvPr/>
        </p:nvSpPr>
        <p:spPr>
          <a:xfrm>
            <a:off x="5721995" y="5866265"/>
            <a:ext cx="605551" cy="91440"/>
          </a:xfrm>
          <a:custGeom>
            <a:avLst/>
            <a:gdLst>
              <a:gd name="connsiteX0" fmla="*/ 0 w 605551"/>
              <a:gd name="connsiteY0" fmla="*/ 45720 h 91440"/>
              <a:gd name="connsiteX1" fmla="*/ 605551 w 605551"/>
              <a:gd name="connsiteY1" fmla="*/ 45720 h 91440"/>
            </a:gdLst>
            <a:ahLst/>
            <a:cxnLst>
              <a:cxn ang="0">
                <a:pos x="connsiteX0" y="connsiteY0"/>
              </a:cxn>
              <a:cxn ang="0">
                <a:pos x="connsiteX1" y="connsiteY1"/>
              </a:cxn>
            </a:cxnLst>
            <a:rect l="l" t="t" r="r" b="b"/>
            <a:pathLst>
              <a:path w="605551" h="91440">
                <a:moveTo>
                  <a:pt x="0" y="45720"/>
                </a:moveTo>
                <a:lnTo>
                  <a:pt x="605551" y="45720"/>
                </a:lnTo>
              </a:path>
            </a:pathLst>
          </a:custGeom>
          <a:noFill/>
          <a:ln>
            <a:tailEnd type="arrow"/>
          </a:ln>
        </p:spPr>
        <p:style>
          <a:lnRef idx="2">
            <a:schemeClr val="accent2"/>
          </a:lnRef>
          <a:fillRef idx="0">
            <a:schemeClr val="accent2"/>
          </a:fillRef>
          <a:effectRef idx="1">
            <a:schemeClr val="accent2"/>
          </a:effectRef>
          <a:fontRef idx="minor">
            <a:schemeClr val="tx1">
              <a:hueOff val="0"/>
              <a:satOff val="0"/>
              <a:lumOff val="0"/>
              <a:alphaOff val="0"/>
            </a:schemeClr>
          </a:fontRef>
        </p:style>
        <p:txBody>
          <a:bodyPr spcFirstLastPara="0" vert="horz" wrap="square" lIns="299572" tIns="42536" rIns="299572" bIns="42537" numCol="1" spcCol="1270" anchor="ctr" anchorCtr="0">
            <a:noAutofit/>
          </a:bodyPr>
          <a:lstStyle/>
          <a:p>
            <a:pPr marL="0" lvl="0" indent="0" algn="ctr" defTabSz="1244600">
              <a:lnSpc>
                <a:spcPct val="150000"/>
              </a:lnSpc>
              <a:spcBef>
                <a:spcPct val="0"/>
              </a:spcBef>
              <a:spcAft>
                <a:spcPct val="35000"/>
              </a:spcAft>
              <a:buNone/>
            </a:pPr>
            <a:endParaRPr lang="en-GB" sz="2800" i="0" kern="1200">
              <a:solidFill>
                <a:schemeClr val="tx1"/>
              </a:solidFill>
              <a:latin typeface="Arial" panose="020B0604020202020204" pitchFamily="34" charset="0"/>
              <a:cs typeface="Arial" panose="020B0604020202020204" pitchFamily="34" charset="0"/>
            </a:endParaRPr>
          </a:p>
        </p:txBody>
      </p:sp>
      <p:sp>
        <p:nvSpPr>
          <p:cNvPr id="12" name="Freeform: Shape 11">
            <a:extLst>
              <a:ext uri="{FF2B5EF4-FFF2-40B4-BE49-F238E27FC236}">
                <a16:creationId xmlns:a16="http://schemas.microsoft.com/office/drawing/2014/main" id="{205CD636-67C9-8F62-F741-095A3A8302AE}"/>
              </a:ext>
            </a:extLst>
          </p:cNvPr>
          <p:cNvSpPr/>
          <p:nvPr/>
        </p:nvSpPr>
        <p:spPr>
          <a:xfrm>
            <a:off x="2406764" y="5082223"/>
            <a:ext cx="3317030" cy="1659524"/>
          </a:xfrm>
          <a:custGeom>
            <a:avLst/>
            <a:gdLst>
              <a:gd name="connsiteX0" fmla="*/ 0 w 3317030"/>
              <a:gd name="connsiteY0" fmla="*/ 0 h 1659524"/>
              <a:gd name="connsiteX1" fmla="*/ 3317030 w 3317030"/>
              <a:gd name="connsiteY1" fmla="*/ 0 h 1659524"/>
              <a:gd name="connsiteX2" fmla="*/ 3317030 w 3317030"/>
              <a:gd name="connsiteY2" fmla="*/ 1659524 h 1659524"/>
              <a:gd name="connsiteX3" fmla="*/ 0 w 3317030"/>
              <a:gd name="connsiteY3" fmla="*/ 1659524 h 1659524"/>
              <a:gd name="connsiteX4" fmla="*/ 0 w 3317030"/>
              <a:gd name="connsiteY4" fmla="*/ 0 h 165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7030" h="1659524">
                <a:moveTo>
                  <a:pt x="0" y="0"/>
                </a:moveTo>
                <a:lnTo>
                  <a:pt x="3317030" y="0"/>
                </a:lnTo>
                <a:lnTo>
                  <a:pt x="3317030" y="1659524"/>
                </a:lnTo>
                <a:lnTo>
                  <a:pt x="0" y="1659524"/>
                </a:lnTo>
                <a:lnTo>
                  <a:pt x="0" y="0"/>
                </a:lnTo>
                <a:close/>
              </a:path>
            </a:pathLst>
          </a:cu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marL="0" lvl="0" indent="0" algn="ctr" defTabSz="889000">
              <a:lnSpc>
                <a:spcPct val="150000"/>
              </a:lnSpc>
              <a:spcBef>
                <a:spcPct val="0"/>
              </a:spcBef>
              <a:spcAft>
                <a:spcPct val="35000"/>
              </a:spcAft>
              <a:buNone/>
            </a:pPr>
            <a:r>
              <a:rPr lang="fr-FR" sz="2000" b="1" i="0" kern="1200" dirty="0" err="1">
                <a:solidFill>
                  <a:schemeClr val="tx1"/>
                </a:solidFill>
                <a:latin typeface="UTM Avo" panose="02040603050506020204" pitchFamily="18"/>
                <a:cs typeface="Arial" panose="020B0604020202020204" pitchFamily="34" charset="0"/>
              </a:rPr>
              <a:t>Bước</a:t>
            </a:r>
            <a:r>
              <a:rPr lang="fr-FR" sz="2000" b="1" i="0" kern="1200" dirty="0">
                <a:solidFill>
                  <a:schemeClr val="tx1"/>
                </a:solidFill>
                <a:latin typeface="UTM Avo" panose="02040603050506020204" pitchFamily="18"/>
                <a:cs typeface="Arial" panose="020B0604020202020204" pitchFamily="34" charset="0"/>
              </a:rPr>
              <a:t> 4.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tính</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phần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mềm</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chuyên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dụng</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in,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gia</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công</a:t>
            </a:r>
            <a:endParaRPr lang="en-GB" sz="2000" i="0" kern="1200" dirty="0">
              <a:solidFill>
                <a:schemeClr val="tx1"/>
              </a:solidFill>
              <a:latin typeface="UTM Avo" panose="02040603050506020204" pitchFamily="18"/>
              <a:cs typeface="Arial" panose="020B0604020202020204" pitchFamily="34" charset="0"/>
            </a:endParaRPr>
          </a:p>
        </p:txBody>
      </p:sp>
      <p:sp>
        <p:nvSpPr>
          <p:cNvPr id="13" name="Freeform: Shape 12">
            <a:extLst>
              <a:ext uri="{FF2B5EF4-FFF2-40B4-BE49-F238E27FC236}">
                <a16:creationId xmlns:a16="http://schemas.microsoft.com/office/drawing/2014/main" id="{FBDAE154-3CA9-D221-4DF4-D2635910A778}"/>
              </a:ext>
            </a:extLst>
          </p:cNvPr>
          <p:cNvSpPr/>
          <p:nvPr/>
        </p:nvSpPr>
        <p:spPr>
          <a:xfrm>
            <a:off x="6359946" y="5082223"/>
            <a:ext cx="2765874" cy="1659524"/>
          </a:xfrm>
          <a:custGeom>
            <a:avLst/>
            <a:gdLst>
              <a:gd name="connsiteX0" fmla="*/ 0 w 2765874"/>
              <a:gd name="connsiteY0" fmla="*/ 0 h 1659524"/>
              <a:gd name="connsiteX1" fmla="*/ 2765874 w 2765874"/>
              <a:gd name="connsiteY1" fmla="*/ 0 h 1659524"/>
              <a:gd name="connsiteX2" fmla="*/ 2765874 w 2765874"/>
              <a:gd name="connsiteY2" fmla="*/ 1659524 h 1659524"/>
              <a:gd name="connsiteX3" fmla="*/ 0 w 2765874"/>
              <a:gd name="connsiteY3" fmla="*/ 1659524 h 1659524"/>
              <a:gd name="connsiteX4" fmla="*/ 0 w 2765874"/>
              <a:gd name="connsiteY4" fmla="*/ 0 h 1659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5874" h="1659524">
                <a:moveTo>
                  <a:pt x="0" y="0"/>
                </a:moveTo>
                <a:lnTo>
                  <a:pt x="2765874" y="0"/>
                </a:lnTo>
                <a:lnTo>
                  <a:pt x="2765874" y="1659524"/>
                </a:lnTo>
                <a:lnTo>
                  <a:pt x="0" y="1659524"/>
                </a:lnTo>
                <a:lnTo>
                  <a:pt x="0" y="0"/>
                </a:lnTo>
                <a:close/>
              </a:path>
            </a:pathLst>
          </a:custGeom>
          <a:solidFill>
            <a:schemeClr val="accent6">
              <a:lumMod val="40000"/>
              <a:lumOff val="60000"/>
            </a:schemeClr>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42240" tIns="142240" rIns="142240" bIns="142240" numCol="1" spcCol="1270" anchor="ctr" anchorCtr="0">
            <a:noAutofit/>
          </a:bodyPr>
          <a:lstStyle/>
          <a:p>
            <a:pPr marL="0" lvl="0" indent="0" algn="ctr" defTabSz="889000">
              <a:lnSpc>
                <a:spcPct val="150000"/>
              </a:lnSpc>
              <a:spcBef>
                <a:spcPct val="0"/>
              </a:spcBef>
              <a:spcAft>
                <a:spcPct val="35000"/>
              </a:spcAft>
              <a:buNone/>
            </a:pPr>
            <a:r>
              <a:rPr lang="fr-FR" sz="2000" b="1" i="0" kern="1200" dirty="0" err="1">
                <a:solidFill>
                  <a:schemeClr val="tx1"/>
                </a:solidFill>
                <a:latin typeface="UTM Avo" panose="02040603050506020204" pitchFamily="18"/>
                <a:cs typeface="Arial" panose="020B0604020202020204" pitchFamily="34" charset="0"/>
              </a:rPr>
              <a:t>Bước</a:t>
            </a:r>
            <a:r>
              <a:rPr lang="fr-FR" sz="2000" b="1" i="0" kern="1200" dirty="0">
                <a:solidFill>
                  <a:schemeClr val="tx1"/>
                </a:solidFill>
                <a:latin typeface="UTM Avo" panose="02040603050506020204" pitchFamily="18"/>
                <a:cs typeface="Arial" panose="020B0604020202020204" pitchFamily="34" charset="0"/>
              </a:rPr>
              <a:t> 5.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tính</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phần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mềm</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chuyên</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dụng</a:t>
            </a:r>
            <a:r>
              <a:rPr lang="fr-FR" sz="2000" i="0" kern="1200" dirty="0">
                <a:solidFill>
                  <a:schemeClr val="tx1"/>
                </a:solidFill>
                <a:latin typeface="UTM Avo" panose="02040603050506020204" pitchFamily="18"/>
                <a:cs typeface="Arial" panose="020B0604020202020204" pitchFamily="34" charset="0"/>
              </a:rPr>
              <a:t>, </a:t>
            </a:r>
            <a:r>
              <a:rPr lang="fr-FR" sz="2000" i="0" kern="1200" dirty="0" err="1">
                <a:solidFill>
                  <a:schemeClr val="tx1"/>
                </a:solidFill>
                <a:latin typeface="UTM Avo" panose="02040603050506020204" pitchFamily="18"/>
                <a:cs typeface="Arial" panose="020B0604020202020204" pitchFamily="34" charset="0"/>
              </a:rPr>
              <a:t>máy</a:t>
            </a:r>
            <a:r>
              <a:rPr lang="fr-FR" sz="2000" i="0" kern="1200" dirty="0">
                <a:solidFill>
                  <a:schemeClr val="tx1"/>
                </a:solidFill>
                <a:latin typeface="UTM Avo" panose="02040603050506020204" pitchFamily="18"/>
                <a:cs typeface="Arial" panose="020B0604020202020204" pitchFamily="34" charset="0"/>
              </a:rPr>
              <a:t> in</a:t>
            </a:r>
            <a:endParaRPr lang="en-GB" sz="2000" i="0" kern="12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836146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C85BEE2-E53F-E541-85A3-25A8612ED6CB}"/>
              </a:ext>
            </a:extLst>
          </p:cNvPr>
          <p:cNvCxnSpPr>
            <a:cxnSpLocks/>
          </p:cNvCxnSpPr>
          <p:nvPr/>
        </p:nvCxnSpPr>
        <p:spPr>
          <a:xfrm flipV="1">
            <a:off x="2277083" y="3201161"/>
            <a:ext cx="8382678" cy="27203"/>
          </a:xfrm>
          <a:prstGeom prst="line">
            <a:avLst/>
          </a:prstGeom>
          <a:ln w="9525">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Google Shape;891;p47">
            <a:extLst>
              <a:ext uri="{FF2B5EF4-FFF2-40B4-BE49-F238E27FC236}">
                <a16:creationId xmlns:a16="http://schemas.microsoft.com/office/drawing/2014/main" id="{2D57F6A8-FC70-5DDC-A7EE-1F30CCA63F69}"/>
              </a:ext>
            </a:extLst>
          </p:cNvPr>
          <p:cNvGrpSpPr/>
          <p:nvPr/>
        </p:nvGrpSpPr>
        <p:grpSpPr>
          <a:xfrm>
            <a:off x="1582491" y="2906259"/>
            <a:ext cx="819339" cy="771773"/>
            <a:chOff x="-42617300" y="3587775"/>
            <a:chExt cx="306950" cy="310875"/>
          </a:xfrm>
        </p:grpSpPr>
        <p:sp>
          <p:nvSpPr>
            <p:cNvPr id="4" name="Google Shape;892;p47">
              <a:extLst>
                <a:ext uri="{FF2B5EF4-FFF2-40B4-BE49-F238E27FC236}">
                  <a16:creationId xmlns:a16="http://schemas.microsoft.com/office/drawing/2014/main" id="{5AD15539-2924-8B05-4FA2-B3F40CFD46E1}"/>
                </a:ext>
              </a:extLst>
            </p:cNvPr>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5" name="Google Shape;893;p47">
              <a:extLst>
                <a:ext uri="{FF2B5EF4-FFF2-40B4-BE49-F238E27FC236}">
                  <a16:creationId xmlns:a16="http://schemas.microsoft.com/office/drawing/2014/main" id="{694FF584-3CAE-8B29-5CB8-858F8A3AD510}"/>
                </a:ext>
              </a:extLst>
            </p:cNvPr>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grpSp>
      <p:grpSp>
        <p:nvGrpSpPr>
          <p:cNvPr id="6" name="Google Shape;894;p47">
            <a:extLst>
              <a:ext uri="{FF2B5EF4-FFF2-40B4-BE49-F238E27FC236}">
                <a16:creationId xmlns:a16="http://schemas.microsoft.com/office/drawing/2014/main" id="{A8E3305E-B10A-4E6A-E287-2E712A1B3365}"/>
              </a:ext>
            </a:extLst>
          </p:cNvPr>
          <p:cNvGrpSpPr/>
          <p:nvPr/>
        </p:nvGrpSpPr>
        <p:grpSpPr>
          <a:xfrm>
            <a:off x="9890552" y="2841349"/>
            <a:ext cx="878829" cy="682728"/>
            <a:chOff x="-41893475" y="3584850"/>
            <a:chExt cx="318225" cy="316650"/>
          </a:xfrm>
        </p:grpSpPr>
        <p:sp>
          <p:nvSpPr>
            <p:cNvPr id="7" name="Google Shape;895;p47">
              <a:extLst>
                <a:ext uri="{FF2B5EF4-FFF2-40B4-BE49-F238E27FC236}">
                  <a16:creationId xmlns:a16="http://schemas.microsoft.com/office/drawing/2014/main" id="{A0E68612-6B08-661B-EE79-DFB5DE44079E}"/>
                </a:ext>
              </a:extLst>
            </p:cNvPr>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8" name="Google Shape;896;p47">
              <a:extLst>
                <a:ext uri="{FF2B5EF4-FFF2-40B4-BE49-F238E27FC236}">
                  <a16:creationId xmlns:a16="http://schemas.microsoft.com/office/drawing/2014/main" id="{CCE29123-4EBD-7ABC-CED2-42FFE58E9F75}"/>
                </a:ext>
              </a:extLst>
            </p:cNvPr>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9" name="Google Shape;897;p47">
              <a:extLst>
                <a:ext uri="{FF2B5EF4-FFF2-40B4-BE49-F238E27FC236}">
                  <a16:creationId xmlns:a16="http://schemas.microsoft.com/office/drawing/2014/main" id="{750A7557-6DD4-6BF0-ED21-6AD48EE1D9F3}"/>
                </a:ext>
              </a:extLst>
            </p:cNvPr>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10" name="Google Shape;898;p47">
              <a:extLst>
                <a:ext uri="{FF2B5EF4-FFF2-40B4-BE49-F238E27FC236}">
                  <a16:creationId xmlns:a16="http://schemas.microsoft.com/office/drawing/2014/main" id="{CF53C935-C564-9FB1-2E11-6D104A368F77}"/>
                </a:ext>
              </a:extLst>
            </p:cNvPr>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grpSp>
      <p:sp>
        <p:nvSpPr>
          <p:cNvPr id="11" name="TextBox 10">
            <a:extLst>
              <a:ext uri="{FF2B5EF4-FFF2-40B4-BE49-F238E27FC236}">
                <a16:creationId xmlns:a16="http://schemas.microsoft.com/office/drawing/2014/main" id="{75B93EDA-9C2E-3703-627E-217D5577C924}"/>
              </a:ext>
            </a:extLst>
          </p:cNvPr>
          <p:cNvSpPr txBox="1"/>
          <p:nvPr/>
        </p:nvSpPr>
        <p:spPr>
          <a:xfrm>
            <a:off x="1094444" y="3727989"/>
            <a:ext cx="1795432" cy="1598258"/>
          </a:xfrm>
          <a:prstGeom prst="rect">
            <a:avLst/>
          </a:prstGeom>
          <a:noFill/>
        </p:spPr>
        <p:txBody>
          <a:bodyPr wrap="square" rtlCol="0">
            <a:spAutoFit/>
          </a:bodyPr>
          <a:lstStyle/>
          <a:p>
            <a:pPr algn="ctr" defTabSz="863942">
              <a:lnSpc>
                <a:spcPct val="150000"/>
              </a:lnSpc>
              <a:defRPr/>
            </a:pP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Xác</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định</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yêu</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cầu</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sản</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phẩm</a:t>
            </a:r>
            <a:endPar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45A81434-7A50-72C8-3451-CF6B9E432EC0}"/>
              </a:ext>
            </a:extLst>
          </p:cNvPr>
          <p:cNvSpPr txBox="1"/>
          <p:nvPr/>
        </p:nvSpPr>
        <p:spPr>
          <a:xfrm>
            <a:off x="2962343" y="3727989"/>
            <a:ext cx="2244283" cy="1598258"/>
          </a:xfrm>
          <a:prstGeom prst="rect">
            <a:avLst/>
          </a:prstGeom>
          <a:noFill/>
        </p:spPr>
        <p:txBody>
          <a:bodyPr wrap="square" rtlCol="0">
            <a:spAutoFit/>
          </a:bodyPr>
          <a:lstStyle/>
          <a:p>
            <a:pPr algn="ctr" defTabSz="863942">
              <a:lnSpc>
                <a:spcPct val="150000"/>
              </a:lnSpc>
              <a:defRPr/>
            </a:pP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Tìm</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hiểu</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thông</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tin,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đề</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xuất</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lựa</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chọn</a:t>
            </a:r>
            <a:endPar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9DD31021-56AC-F80C-5AF8-9ADCB328B9A0}"/>
              </a:ext>
            </a:extLst>
          </p:cNvPr>
          <p:cNvSpPr txBox="1"/>
          <p:nvPr/>
        </p:nvSpPr>
        <p:spPr>
          <a:xfrm>
            <a:off x="5398009" y="3727989"/>
            <a:ext cx="1795432" cy="1074718"/>
          </a:xfrm>
          <a:prstGeom prst="rect">
            <a:avLst/>
          </a:prstGeom>
          <a:noFill/>
        </p:spPr>
        <p:txBody>
          <a:bodyPr wrap="square" rtlCol="0">
            <a:spAutoFit/>
          </a:bodyPr>
          <a:lstStyle/>
          <a:p>
            <a:pPr algn="ctr" defTabSz="863942">
              <a:lnSpc>
                <a:spcPct val="150000"/>
              </a:lnSpc>
              <a:defRPr/>
            </a:pP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Thiết</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kế</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sản</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phẩm</a:t>
            </a:r>
            <a:endPar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endParaRPr>
          </a:p>
        </p:txBody>
      </p:sp>
      <p:grpSp>
        <p:nvGrpSpPr>
          <p:cNvPr id="14" name="Google Shape;2825;p62">
            <a:extLst>
              <a:ext uri="{FF2B5EF4-FFF2-40B4-BE49-F238E27FC236}">
                <a16:creationId xmlns:a16="http://schemas.microsoft.com/office/drawing/2014/main" id="{0D01C76F-E3B6-48DC-1C54-C930A37AB7B5}"/>
              </a:ext>
            </a:extLst>
          </p:cNvPr>
          <p:cNvGrpSpPr/>
          <p:nvPr/>
        </p:nvGrpSpPr>
        <p:grpSpPr>
          <a:xfrm>
            <a:off x="5933416" y="2778168"/>
            <a:ext cx="724731" cy="722262"/>
            <a:chOff x="3271200" y="1435075"/>
            <a:chExt cx="481825" cy="481825"/>
          </a:xfrm>
        </p:grpSpPr>
        <p:sp>
          <p:nvSpPr>
            <p:cNvPr id="15" name="Google Shape;2826;p62">
              <a:extLst>
                <a:ext uri="{FF2B5EF4-FFF2-40B4-BE49-F238E27FC236}">
                  <a16:creationId xmlns:a16="http://schemas.microsoft.com/office/drawing/2014/main" id="{81B5C8E0-9A51-A158-AAE9-807238E28D58}"/>
                </a:ext>
              </a:extLst>
            </p:cNvPr>
            <p:cNvSpPr/>
            <p:nvPr/>
          </p:nvSpPr>
          <p:spPr>
            <a:xfrm>
              <a:off x="3271200" y="1435075"/>
              <a:ext cx="481825" cy="481825"/>
            </a:xfrm>
            <a:custGeom>
              <a:avLst/>
              <a:gdLst/>
              <a:ahLst/>
              <a:cxnLst/>
              <a:rect l="l" t="t" r="r" b="b"/>
              <a:pathLst>
                <a:path w="19273" h="19273" extrusionOk="0">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solidFill>
              <a:schemeClr val="accent5"/>
            </a:solidFill>
            <a:ln>
              <a:noFill/>
            </a:ln>
          </p:spPr>
          <p:txBody>
            <a:bodyPr spcFirstLastPara="1" wrap="square" lIns="86388" tIns="86388" rIns="86388" bIns="86388" anchor="ctr" anchorCtr="0">
              <a:noAutofit/>
            </a:bodyPr>
            <a:lstStyle/>
            <a:p>
              <a:endParaRPr sz="1701">
                <a:solidFill>
                  <a:srgbClr val="435D74"/>
                </a:solidFill>
                <a:latin typeface="UTM Avo" panose="02040603050506020204" pitchFamily="18"/>
              </a:endParaRPr>
            </a:p>
          </p:txBody>
        </p:sp>
        <p:sp>
          <p:nvSpPr>
            <p:cNvPr id="16" name="Google Shape;2827;p62">
              <a:extLst>
                <a:ext uri="{FF2B5EF4-FFF2-40B4-BE49-F238E27FC236}">
                  <a16:creationId xmlns:a16="http://schemas.microsoft.com/office/drawing/2014/main" id="{2F3F0F3E-3D4F-2727-16FC-230EDD3C3C93}"/>
                </a:ext>
              </a:extLst>
            </p:cNvPr>
            <p:cNvSpPr/>
            <p:nvPr/>
          </p:nvSpPr>
          <p:spPr>
            <a:xfrm>
              <a:off x="3356575" y="1520525"/>
              <a:ext cx="311000" cy="311025"/>
            </a:xfrm>
            <a:custGeom>
              <a:avLst/>
              <a:gdLst/>
              <a:ahLst/>
              <a:cxnLst/>
              <a:rect l="l" t="t" r="r" b="b"/>
              <a:pathLst>
                <a:path w="12440" h="12441" extrusionOk="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chemeClr val="accent5"/>
            </a:solidFill>
            <a:ln>
              <a:noFill/>
            </a:ln>
          </p:spPr>
          <p:txBody>
            <a:bodyPr spcFirstLastPara="1" wrap="square" lIns="86388" tIns="86388" rIns="86388" bIns="86388" anchor="ctr" anchorCtr="0">
              <a:noAutofit/>
            </a:bodyPr>
            <a:lstStyle/>
            <a:p>
              <a:endParaRPr sz="1701">
                <a:solidFill>
                  <a:srgbClr val="435D74"/>
                </a:solidFill>
                <a:latin typeface="UTM Avo" panose="02040603050506020204" pitchFamily="18"/>
              </a:endParaRPr>
            </a:p>
          </p:txBody>
        </p:sp>
      </p:grpSp>
      <p:grpSp>
        <p:nvGrpSpPr>
          <p:cNvPr id="17" name="Google Shape;894;p47">
            <a:extLst>
              <a:ext uri="{FF2B5EF4-FFF2-40B4-BE49-F238E27FC236}">
                <a16:creationId xmlns:a16="http://schemas.microsoft.com/office/drawing/2014/main" id="{4FB67D96-FDA2-AC0D-4D42-34768F558151}"/>
              </a:ext>
            </a:extLst>
          </p:cNvPr>
          <p:cNvGrpSpPr/>
          <p:nvPr/>
        </p:nvGrpSpPr>
        <p:grpSpPr>
          <a:xfrm>
            <a:off x="3673343" y="2955800"/>
            <a:ext cx="878829" cy="682728"/>
            <a:chOff x="-41893475" y="3584850"/>
            <a:chExt cx="318225" cy="316650"/>
          </a:xfrm>
        </p:grpSpPr>
        <p:sp>
          <p:nvSpPr>
            <p:cNvPr id="18" name="Google Shape;895;p47">
              <a:extLst>
                <a:ext uri="{FF2B5EF4-FFF2-40B4-BE49-F238E27FC236}">
                  <a16:creationId xmlns:a16="http://schemas.microsoft.com/office/drawing/2014/main" id="{B80311C6-B523-0228-0B0C-3FAABF38172E}"/>
                </a:ext>
              </a:extLst>
            </p:cNvPr>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19" name="Google Shape;896;p47">
              <a:extLst>
                <a:ext uri="{FF2B5EF4-FFF2-40B4-BE49-F238E27FC236}">
                  <a16:creationId xmlns:a16="http://schemas.microsoft.com/office/drawing/2014/main" id="{F3CEAAAC-B9EF-9A92-AE37-3857F5B598E7}"/>
                </a:ext>
              </a:extLst>
            </p:cNvPr>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20" name="Google Shape;897;p47">
              <a:extLst>
                <a:ext uri="{FF2B5EF4-FFF2-40B4-BE49-F238E27FC236}">
                  <a16:creationId xmlns:a16="http://schemas.microsoft.com/office/drawing/2014/main" id="{6783133D-55BC-20BE-CA33-CBD4DA9C1209}"/>
                </a:ext>
              </a:extLst>
            </p:cNvPr>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21" name="Google Shape;898;p47">
              <a:extLst>
                <a:ext uri="{FF2B5EF4-FFF2-40B4-BE49-F238E27FC236}">
                  <a16:creationId xmlns:a16="http://schemas.microsoft.com/office/drawing/2014/main" id="{92894316-E62C-1956-2066-EB30F9A6E547}"/>
                </a:ext>
              </a:extLst>
            </p:cNvPr>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grpSp>
      <p:grpSp>
        <p:nvGrpSpPr>
          <p:cNvPr id="22" name="Google Shape;891;p47">
            <a:extLst>
              <a:ext uri="{FF2B5EF4-FFF2-40B4-BE49-F238E27FC236}">
                <a16:creationId xmlns:a16="http://schemas.microsoft.com/office/drawing/2014/main" id="{340D6956-99CD-68DD-7E89-B2BBAF679EE1}"/>
              </a:ext>
            </a:extLst>
          </p:cNvPr>
          <p:cNvGrpSpPr/>
          <p:nvPr/>
        </p:nvGrpSpPr>
        <p:grpSpPr>
          <a:xfrm>
            <a:off x="8219935" y="2778169"/>
            <a:ext cx="762401" cy="769619"/>
            <a:chOff x="-42617300" y="3587775"/>
            <a:chExt cx="306950" cy="310875"/>
          </a:xfrm>
        </p:grpSpPr>
        <p:sp>
          <p:nvSpPr>
            <p:cNvPr id="23" name="Google Shape;892;p47">
              <a:extLst>
                <a:ext uri="{FF2B5EF4-FFF2-40B4-BE49-F238E27FC236}">
                  <a16:creationId xmlns:a16="http://schemas.microsoft.com/office/drawing/2014/main" id="{BF9291E1-7F6D-0953-E7C8-8840851FF8ED}"/>
                </a:ext>
              </a:extLst>
            </p:cNvPr>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sp>
          <p:nvSpPr>
            <p:cNvPr id="24" name="Google Shape;893;p47">
              <a:extLst>
                <a:ext uri="{FF2B5EF4-FFF2-40B4-BE49-F238E27FC236}">
                  <a16:creationId xmlns:a16="http://schemas.microsoft.com/office/drawing/2014/main" id="{894E0D00-ACA1-F2CD-72CE-79D732A714B9}"/>
                </a:ext>
              </a:extLst>
            </p:cNvPr>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solidFill>
              <a:schemeClr val="accent5"/>
            </a:solidFill>
            <a:ln>
              <a:noFill/>
            </a:ln>
          </p:spPr>
          <p:txBody>
            <a:bodyPr spcFirstLastPara="1" wrap="square" lIns="115184" tIns="115184" rIns="115184" bIns="115184" anchor="ctr" anchorCtr="0">
              <a:noAutofit/>
            </a:bodyPr>
            <a:lstStyle/>
            <a:p>
              <a:pPr defTabSz="1151894">
                <a:buClr>
                  <a:srgbClr val="000000"/>
                </a:buClr>
              </a:pPr>
              <a:endParaRPr sz="1764" kern="0">
                <a:solidFill>
                  <a:srgbClr val="000000"/>
                </a:solidFill>
                <a:latin typeface="UTM Avo" panose="02040603050506020204" pitchFamily="18"/>
                <a:cs typeface="Arial"/>
                <a:sym typeface="Arial"/>
              </a:endParaRPr>
            </a:p>
          </p:txBody>
        </p:sp>
      </p:grpSp>
      <p:sp>
        <p:nvSpPr>
          <p:cNvPr id="25" name="TextBox 24">
            <a:extLst>
              <a:ext uri="{FF2B5EF4-FFF2-40B4-BE49-F238E27FC236}">
                <a16:creationId xmlns:a16="http://schemas.microsoft.com/office/drawing/2014/main" id="{97A9FC8A-6045-1DB4-616D-E4BD4D95EFDF}"/>
              </a:ext>
            </a:extLst>
          </p:cNvPr>
          <p:cNvSpPr txBox="1"/>
          <p:nvPr/>
        </p:nvSpPr>
        <p:spPr>
          <a:xfrm>
            <a:off x="7703419" y="3772981"/>
            <a:ext cx="1795432" cy="1074718"/>
          </a:xfrm>
          <a:prstGeom prst="rect">
            <a:avLst/>
          </a:prstGeom>
          <a:noFill/>
        </p:spPr>
        <p:txBody>
          <a:bodyPr wrap="square" rtlCol="0">
            <a:spAutoFit/>
          </a:bodyPr>
          <a:lstStyle/>
          <a:p>
            <a:pPr algn="ctr" defTabSz="863942">
              <a:lnSpc>
                <a:spcPct val="150000"/>
              </a:lnSpc>
              <a:defRPr/>
            </a:pP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Kiểm</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tra</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đánh</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giá</a:t>
            </a:r>
            <a:endPar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endParaRPr>
          </a:p>
        </p:txBody>
      </p:sp>
      <p:sp>
        <p:nvSpPr>
          <p:cNvPr id="26" name="TextBox 25">
            <a:extLst>
              <a:ext uri="{FF2B5EF4-FFF2-40B4-BE49-F238E27FC236}">
                <a16:creationId xmlns:a16="http://schemas.microsoft.com/office/drawing/2014/main" id="{8623952C-0F9A-FDF3-1FDB-E7D982D5B6B9}"/>
              </a:ext>
            </a:extLst>
          </p:cNvPr>
          <p:cNvSpPr txBox="1"/>
          <p:nvPr/>
        </p:nvSpPr>
        <p:spPr>
          <a:xfrm>
            <a:off x="9403978" y="3782808"/>
            <a:ext cx="1795432" cy="1074718"/>
          </a:xfrm>
          <a:prstGeom prst="rect">
            <a:avLst/>
          </a:prstGeom>
          <a:noFill/>
        </p:spPr>
        <p:txBody>
          <a:bodyPr wrap="square" rtlCol="0">
            <a:spAutoFit/>
          </a:bodyPr>
          <a:lstStyle/>
          <a:p>
            <a:pPr algn="ctr" defTabSz="863942">
              <a:lnSpc>
                <a:spcPct val="150000"/>
              </a:lnSpc>
              <a:defRPr/>
            </a:pP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Lập</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hồ</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sơ</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kĩ</a:t>
            </a:r>
            <a:r>
              <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 </a:t>
            </a:r>
            <a:r>
              <a:rPr lang="en-US" sz="2268" dirty="0" err="1">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rPr>
              <a:t>thuật</a:t>
            </a:r>
            <a:endParaRPr lang="en-US" sz="2268" dirty="0">
              <a:solidFill>
                <a:schemeClr val="tx2">
                  <a:lumMod val="10000"/>
                </a:schemeClr>
              </a:solidFill>
              <a:latin typeface="UTM Avo" panose="02040603050506020204" pitchFamily="18"/>
              <a:ea typeface="#9Slide03 Roboto Bold" panose="02000000000000000000" pitchFamily="2" charset="0"/>
              <a:cs typeface="Arial" panose="020B0604020202020204" pitchFamily="34" charset="0"/>
            </a:endParaRPr>
          </a:p>
        </p:txBody>
      </p:sp>
      <p:sp>
        <p:nvSpPr>
          <p:cNvPr id="27" name="TextBox 5">
            <a:extLst>
              <a:ext uri="{FF2B5EF4-FFF2-40B4-BE49-F238E27FC236}">
                <a16:creationId xmlns:a16="http://schemas.microsoft.com/office/drawing/2014/main" id="{0152E040-AE34-5F2B-6BB3-63078B3A9DD9}"/>
              </a:ext>
            </a:extLst>
          </p:cNvPr>
          <p:cNvSpPr txBox="1"/>
          <p:nvPr/>
        </p:nvSpPr>
        <p:spPr>
          <a:xfrm>
            <a:off x="1876165" y="2020820"/>
            <a:ext cx="8496229" cy="458844"/>
          </a:xfrm>
          <a:prstGeom prst="rect">
            <a:avLst/>
          </a:prstGeom>
        </p:spPr>
        <p:txBody>
          <a:bodyPr wrap="square" lIns="0" tIns="0" rIns="0" bIns="0" rtlCol="0" anchor="t">
            <a:spAutoFit/>
          </a:bodyPr>
          <a:lstStyle/>
          <a:p>
            <a:pPr algn="ctr">
              <a:lnSpc>
                <a:spcPct val="150000"/>
              </a:lnSpc>
            </a:pPr>
            <a:r>
              <a:rPr lang="en-US" sz="2268" b="1" dirty="0">
                <a:latin typeface="UTM Avo" panose="02040603050506020204" pitchFamily="18"/>
                <a:cs typeface="Arial" panose="020B0604020202020204" pitchFamily="34" charset="0"/>
              </a:rPr>
              <a:t>III. NỘI DUNG QUY TRÌNH THIẾT KẾ KĨ THUẬT</a:t>
            </a:r>
          </a:p>
        </p:txBody>
      </p:sp>
    </p:spTree>
    <p:extLst>
      <p:ext uri="{BB962C8B-B14F-4D97-AF65-F5344CB8AC3E}">
        <p14:creationId xmlns:p14="http://schemas.microsoft.com/office/powerpoint/2010/main" val="2949718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0BF964-8F2D-C018-D677-5FD684959D86}"/>
              </a:ext>
            </a:extLst>
          </p:cNvPr>
          <p:cNvSpPr txBox="1"/>
          <p:nvPr/>
        </p:nvSpPr>
        <p:spPr>
          <a:xfrm>
            <a:off x="3286530" y="1631423"/>
            <a:ext cx="5760156" cy="551177"/>
          </a:xfrm>
          <a:prstGeom prst="rect">
            <a:avLst/>
          </a:prstGeom>
          <a:noFill/>
        </p:spPr>
        <p:txBody>
          <a:bodyPr wrap="square">
            <a:spAutoFit/>
          </a:bodyPr>
          <a:lstStyle/>
          <a:p>
            <a:pPr marR="13600" algn="ctr">
              <a:lnSpc>
                <a:spcPct val="150000"/>
              </a:lnSpc>
              <a:spcBef>
                <a:spcPts val="378"/>
              </a:spcBef>
              <a:spcAft>
                <a:spcPts val="630"/>
              </a:spcAft>
            </a:pP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1.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Xác</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định</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2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b="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endParaRPr lang="en-VN" sz="2200" dirty="0">
              <a:latin typeface="UTM Avo" panose="02040603050506020204" pitchFamily="18"/>
              <a:ea typeface="Calibri" panose="020F0502020204030204" pitchFamily="34" charset="0"/>
              <a:cs typeface="Arial" panose="020B0604020202020204" pitchFamily="34" charset="0"/>
            </a:endParaRPr>
          </a:p>
        </p:txBody>
      </p:sp>
      <p:pic>
        <p:nvPicPr>
          <p:cNvPr id="3" name="Picture 5">
            <a:extLst>
              <a:ext uri="{FF2B5EF4-FFF2-40B4-BE49-F238E27FC236}">
                <a16:creationId xmlns:a16="http://schemas.microsoft.com/office/drawing/2014/main" id="{F788B6A6-42C3-6BEF-398B-9C0E897BEB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656" y="2303547"/>
            <a:ext cx="5522727" cy="3652753"/>
          </a:xfrm>
          <a:prstGeom prst="rect">
            <a:avLst/>
          </a:prstGeom>
        </p:spPr>
      </p:pic>
      <p:sp>
        <p:nvSpPr>
          <p:cNvPr id="4" name="TextBox 3">
            <a:extLst>
              <a:ext uri="{FF2B5EF4-FFF2-40B4-BE49-F238E27FC236}">
                <a16:creationId xmlns:a16="http://schemas.microsoft.com/office/drawing/2014/main" id="{1AA5B4C6-2A91-FB71-746D-CA1B02AA7E70}"/>
              </a:ext>
            </a:extLst>
          </p:cNvPr>
          <p:cNvSpPr txBox="1"/>
          <p:nvPr/>
        </p:nvSpPr>
        <p:spPr>
          <a:xfrm>
            <a:off x="1163501" y="2939600"/>
            <a:ext cx="3600097" cy="2121799"/>
          </a:xfrm>
          <a:prstGeom prst="rect">
            <a:avLst/>
          </a:prstGeom>
          <a:noFill/>
        </p:spPr>
        <p:txBody>
          <a:bodyPr wrap="square">
            <a:spAutoFit/>
          </a:bodyPr>
          <a:lstStyle/>
          <a:p>
            <a:pPr algn="ctr">
              <a:lnSpc>
                <a:spcPct val="150000"/>
              </a:lnSpc>
            </a:pP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xác</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định</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thực</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hiện</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2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en-VN" sz="2200" i="1"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VN" sz="2200" dirty="0">
              <a:latin typeface="UTM Avo" panose="02040603050506020204" pitchFamily="18"/>
              <a:cs typeface="Arial" panose="020B0604020202020204" pitchFamily="34" charset="0"/>
            </a:endParaRPr>
          </a:p>
        </p:txBody>
      </p:sp>
      <p:sp>
        <p:nvSpPr>
          <p:cNvPr id="6" name="Right Arrow 5">
            <a:extLst>
              <a:ext uri="{FF2B5EF4-FFF2-40B4-BE49-F238E27FC236}">
                <a16:creationId xmlns:a16="http://schemas.microsoft.com/office/drawing/2014/main" id="{2B32475F-A24E-7772-F646-A18496ED4707}"/>
              </a:ext>
            </a:extLst>
          </p:cNvPr>
          <p:cNvSpPr/>
          <p:nvPr/>
        </p:nvSpPr>
        <p:spPr>
          <a:xfrm>
            <a:off x="5758597" y="3707691"/>
            <a:ext cx="816022" cy="585616"/>
          </a:xfrm>
          <a:prstGeom prst="rightArrow">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VN" sz="2200">
              <a:latin typeface="UTM Avo" panose="02040603050506020204" pitchFamily="18"/>
            </a:endParaRPr>
          </a:p>
        </p:txBody>
      </p:sp>
      <p:sp>
        <p:nvSpPr>
          <p:cNvPr id="7" name="TextBox 6">
            <a:extLst>
              <a:ext uri="{FF2B5EF4-FFF2-40B4-BE49-F238E27FC236}">
                <a16:creationId xmlns:a16="http://schemas.microsoft.com/office/drawing/2014/main" id="{8F2B2ACC-1B90-91AD-AEAF-5B41189270EF}"/>
              </a:ext>
            </a:extLst>
          </p:cNvPr>
          <p:cNvSpPr txBox="1"/>
          <p:nvPr/>
        </p:nvSpPr>
        <p:spPr>
          <a:xfrm>
            <a:off x="6926436" y="2530400"/>
            <a:ext cx="4592463" cy="306737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điều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thị</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điều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nguyện</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vọng</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tiêu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dùng</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thành</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ý</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tưởng</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xác</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định</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đạt</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r>
              <a:rPr lang="fr-FR"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200" dirty="0">
                <a:latin typeface="UTM Avo" panose="02040603050506020204" pitchFamily="18"/>
                <a:cs typeface="Arial" panose="020B0604020202020204" pitchFamily="34" charset="0"/>
              </a:rPr>
              <a:t> </a:t>
            </a:r>
          </a:p>
        </p:txBody>
      </p:sp>
    </p:spTree>
    <p:extLst>
      <p:ext uri="{BB962C8B-B14F-4D97-AF65-F5344CB8AC3E}">
        <p14:creationId xmlns:p14="http://schemas.microsoft.com/office/powerpoint/2010/main" val="2503922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5EFEE8-97A4-F5C0-ACB1-4AF148FD1742}"/>
              </a:ext>
            </a:extLst>
          </p:cNvPr>
          <p:cNvSpPr txBox="1"/>
          <p:nvPr/>
        </p:nvSpPr>
        <p:spPr>
          <a:xfrm>
            <a:off x="1271869" y="1964754"/>
            <a:ext cx="9648261" cy="3891835"/>
          </a:xfrm>
          <a:prstGeom prst="rect">
            <a:avLst/>
          </a:prstGeom>
          <a:noFill/>
        </p:spPr>
        <p:txBody>
          <a:bodyPr wrap="square">
            <a:spAutoFit/>
          </a:bodyPr>
          <a:lstStyle/>
          <a:p>
            <a:pPr algn="just">
              <a:lnSpc>
                <a:spcPct val="150000"/>
              </a:lnSpc>
            </a:pPr>
            <a:r>
              <a:rPr lang="vi-VN" sz="2400" dirty="0">
                <a:latin typeface="UTM Avo" panose="02040603050506020204" pitchFamily="18"/>
              </a:rPr>
              <a:t>Để xác định được yêu cầu sản phẩm, người thiết kế cần thực hiện các công việc cụ thể sau: Điều tra yêu cầu của thị trường, nguyện vọng của người tiêu dùng từ đó hình thành ý tưởng và xác định vấn đề, sản phẩm thiết kế. Kết thúc bước này cần xác định được những yêu cầu sản phẩm phải đạt được trên cơ sở các sản phẩm hiện có để làm cơ sở đề xuất các giải pháp thiết kế. Yêu cầu cần phải được xác định rõ ràng. </a:t>
            </a:r>
            <a:endParaRPr lang="en-US" sz="2400" dirty="0">
              <a:latin typeface="UTM Avo" panose="02040603050506020204" pitchFamily="18"/>
            </a:endParaRPr>
          </a:p>
        </p:txBody>
      </p:sp>
    </p:spTree>
    <p:extLst>
      <p:ext uri="{BB962C8B-B14F-4D97-AF65-F5344CB8AC3E}">
        <p14:creationId xmlns:p14="http://schemas.microsoft.com/office/powerpoint/2010/main" val="3951211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45FDF5-AAC7-9AC7-D5CD-68BC23775F3B}"/>
              </a:ext>
            </a:extLst>
          </p:cNvPr>
          <p:cNvSpPr txBox="1"/>
          <p:nvPr/>
        </p:nvSpPr>
        <p:spPr>
          <a:xfrm>
            <a:off x="985300" y="1819851"/>
            <a:ext cx="10221400" cy="3891835"/>
          </a:xfrm>
          <a:prstGeom prst="rect">
            <a:avLst/>
          </a:prstGeom>
          <a:noFill/>
        </p:spPr>
        <p:txBody>
          <a:bodyPr wrap="square">
            <a:spAutoFit/>
          </a:bodyPr>
          <a:lstStyle/>
          <a:p>
            <a:pPr marL="342900" indent="-342900" algn="just">
              <a:lnSpc>
                <a:spcPct val="150000"/>
              </a:lnSpc>
              <a:buFont typeface="Wingdings" pitchFamily="2" charset="2"/>
              <a:buChar char="§"/>
            </a:pPr>
            <a:r>
              <a:rPr lang="vi-VN" sz="2400" dirty="0">
                <a:latin typeface="UTM Avo" panose="02040603050506020204" pitchFamily="18"/>
              </a:rPr>
              <a:t>Yêu cầu của một sản phẩm thường được thể hiện thông qua những yếu tố: tính năng, độ bền; thẩm mĩ; giá thành; tác động đến môi trường;... </a:t>
            </a:r>
            <a:endParaRPr lang="en-US" sz="2400" dirty="0">
              <a:latin typeface="UTM Avo" panose="02040603050506020204" pitchFamily="18"/>
            </a:endParaRPr>
          </a:p>
          <a:p>
            <a:pPr marL="342900" indent="-342900" algn="just">
              <a:lnSpc>
                <a:spcPct val="150000"/>
              </a:lnSpc>
              <a:buFont typeface="Wingdings" pitchFamily="2" charset="2"/>
              <a:buChar char="§"/>
            </a:pPr>
            <a:r>
              <a:rPr lang="vi-VN" sz="2400" dirty="0">
                <a:latin typeface="UTM Avo" panose="02040603050506020204" pitchFamily="18"/>
              </a:rPr>
              <a:t>Có trường hợp phải có cả yêu cầu về giá, thời gian giao hồ sơ kĩ thuật sản phẩm thiết kế. Trong trường hợp sản phẩm do khách hàng đề xuất, khi xác định yêu cầu cần trao đổi và có sự thống nhất với khách hàng.</a:t>
            </a:r>
            <a:endParaRPr lang="en-US" sz="2400" dirty="0">
              <a:latin typeface="UTM Avo" panose="02040603050506020204" pitchFamily="18"/>
            </a:endParaRPr>
          </a:p>
        </p:txBody>
      </p:sp>
    </p:spTree>
    <p:extLst>
      <p:ext uri="{BB962C8B-B14F-4D97-AF65-F5344CB8AC3E}">
        <p14:creationId xmlns:p14="http://schemas.microsoft.com/office/powerpoint/2010/main" val="2706688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41EF0D-70A8-3719-AEB8-A9DC3008483E}"/>
              </a:ext>
            </a:extLst>
          </p:cNvPr>
          <p:cNvSpPr txBox="1"/>
          <p:nvPr/>
        </p:nvSpPr>
        <p:spPr>
          <a:xfrm>
            <a:off x="996465" y="1806516"/>
            <a:ext cx="10199069" cy="4590872"/>
          </a:xfrm>
          <a:prstGeom prst="rect">
            <a:avLst/>
          </a:prstGeom>
          <a:noFill/>
        </p:spPr>
        <p:txBody>
          <a:bodyPr wrap="square">
            <a:spAutoFit/>
          </a:bodyPr>
          <a:lstStyle/>
          <a:p>
            <a:pPr algn="just">
              <a:lnSpc>
                <a:spcPct val="150000"/>
              </a:lnSpc>
            </a:pPr>
            <a:r>
              <a:rPr lang="en-VN" sz="2200" b="1" dirty="0">
                <a:latin typeface="UTM Avo" panose="02040603050506020204" pitchFamily="18"/>
                <a:cs typeface="Arial" panose="020B0604020202020204" pitchFamily="34" charset="0"/>
              </a:rPr>
              <a:t>Ví dụ</a:t>
            </a:r>
            <a:r>
              <a:rPr lang="en-VN" sz="2200" dirty="0">
                <a:latin typeface="UTM Avo" panose="02040603050506020204" pitchFamily="18"/>
                <a:cs typeface="Arial" panose="020B0604020202020204" pitchFamily="34" charset="0"/>
              </a:rPr>
              <a:t>: </a:t>
            </a:r>
            <a:r>
              <a:rPr lang="vi-VN" sz="2200" dirty="0">
                <a:latin typeface="UTM Avo" panose="02040603050506020204" pitchFamily="18"/>
              </a:rPr>
              <a:t>Sân nhà Huy khá rộng, gia đình gọi người thiết kế đến làm mái che để sử dụng cho tiện lợi. Người thiết kế đo kích thước sân là 6 × 5 m, chiều cao tầng một là 4,5 m và đưa ra phương án làm mái che cố định hoặc mái che di động. Gia đình Huy đã quyết định chọn phương án làm mái che di động vì thấy rằng, khi không sử dụng, mái che có thể kéo vào, nhà sẽ không bị tối. Ngoài ra, hai bên cũng đã thống nhất, yêu cầu của mái che như sau: mái che thiết kế cần thoát nước mưa tốt, đảm bảo độ bền; tính thẩm mĩ; sử dụng thuận tiện;… giá cả và thời hạn hoàn thành thiết kế mái che cũng được hai bên thoả thuận</a:t>
            </a:r>
            <a:r>
              <a:rPr lang="en-US" sz="2200" dirty="0">
                <a:latin typeface="UTM Avo" panose="02040603050506020204" pitchFamily="18"/>
              </a:rPr>
              <a:t>.</a:t>
            </a:r>
          </a:p>
        </p:txBody>
      </p:sp>
    </p:spTree>
    <p:extLst>
      <p:ext uri="{BB962C8B-B14F-4D97-AF65-F5344CB8AC3E}">
        <p14:creationId xmlns:p14="http://schemas.microsoft.com/office/powerpoint/2010/main" val="3940437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2">
            <a:extLst>
              <a:ext uri="{FF2B5EF4-FFF2-40B4-BE49-F238E27FC236}">
                <a16:creationId xmlns:a16="http://schemas.microsoft.com/office/drawing/2014/main" id="{872B4368-A8D7-9B12-4232-EBEE271F95E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30954" y="3826535"/>
            <a:ext cx="3530091" cy="3031465"/>
          </a:xfrm>
          <a:prstGeom prst="rect">
            <a:avLst/>
          </a:prstGeom>
        </p:spPr>
      </p:pic>
      <p:sp>
        <p:nvSpPr>
          <p:cNvPr id="3" name="Speech Bubble: Rectangle with Corners Rounded 3">
            <a:extLst>
              <a:ext uri="{FF2B5EF4-FFF2-40B4-BE49-F238E27FC236}">
                <a16:creationId xmlns:a16="http://schemas.microsoft.com/office/drawing/2014/main" id="{FE78D0EB-5236-5E42-BFDA-2E2B72530CBF}"/>
              </a:ext>
            </a:extLst>
          </p:cNvPr>
          <p:cNvSpPr/>
          <p:nvPr/>
        </p:nvSpPr>
        <p:spPr>
          <a:xfrm>
            <a:off x="703883" y="1823115"/>
            <a:ext cx="4236418" cy="2872158"/>
          </a:xfrm>
          <a:prstGeom prst="wedgeRoundRectCallout">
            <a:avLst>
              <a:gd name="adj1" fmla="val 40644"/>
              <a:gd name="adj2" fmla="val 61562"/>
              <a:gd name="adj3" fmla="val 16667"/>
            </a:avLst>
          </a:prstGeom>
          <a:solidFill>
            <a:schemeClr val="accent5">
              <a:lumMod val="20000"/>
              <a:lumOff val="80000"/>
            </a:schemeClr>
          </a:solidFill>
          <a:ln w="19050">
            <a:solidFill>
              <a:schemeClr val="accent5">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ví</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dụ</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đưa</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ra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mấy</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phương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án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Gia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Huy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phương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án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nào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sao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400" dirty="0">
                <a:latin typeface="UTM Avo" panose="02040603050506020204" pitchFamily="18"/>
                <a:cs typeface="Arial" panose="020B0604020202020204" pitchFamily="34" charset="0"/>
              </a:rPr>
              <a:t> </a:t>
            </a:r>
          </a:p>
        </p:txBody>
      </p:sp>
      <p:sp>
        <p:nvSpPr>
          <p:cNvPr id="4" name="Speech Bubble: Rectangle with Corners Rounded 7">
            <a:extLst>
              <a:ext uri="{FF2B5EF4-FFF2-40B4-BE49-F238E27FC236}">
                <a16:creationId xmlns:a16="http://schemas.microsoft.com/office/drawing/2014/main" id="{6BA64947-4EB8-7248-6759-7AF4A7E02F46}"/>
              </a:ext>
            </a:extLst>
          </p:cNvPr>
          <p:cNvSpPr/>
          <p:nvPr/>
        </p:nvSpPr>
        <p:spPr>
          <a:xfrm>
            <a:off x="7514035" y="1534929"/>
            <a:ext cx="3795278" cy="2352064"/>
          </a:xfrm>
          <a:prstGeom prst="wedgeRoundRectCallout">
            <a:avLst>
              <a:gd name="adj1" fmla="val -38502"/>
              <a:gd name="adj2" fmla="val 70086"/>
              <a:gd name="adj3" fmla="val 16667"/>
            </a:avLst>
          </a:prstGeom>
          <a:solidFill>
            <a:schemeClr val="accent6">
              <a:lumMod val="20000"/>
              <a:lumOff val="80000"/>
            </a:schemeClr>
          </a:solidFill>
          <a:ln w="19050">
            <a:solidFill>
              <a:schemeClr val="accent6">
                <a:lumMod val="60000"/>
                <a:lumOff val="4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Hãy</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nêu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đối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khi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Huy.</a:t>
            </a:r>
            <a:r>
              <a:rPr lang="en-VN" sz="2400" dirty="0">
                <a:latin typeface="UTM Avo" panose="02040603050506020204" pitchFamily="18"/>
                <a:cs typeface="Arial" panose="020B0604020202020204" pitchFamily="34" charset="0"/>
              </a:rPr>
              <a:t> </a:t>
            </a:r>
          </a:p>
        </p:txBody>
      </p:sp>
    </p:spTree>
    <p:extLst>
      <p:ext uri="{BB962C8B-B14F-4D97-AF65-F5344CB8AC3E}">
        <p14:creationId xmlns:p14="http://schemas.microsoft.com/office/powerpoint/2010/main" val="3966492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50041F-5A5F-3D04-D5CC-4F0E3EA8E18C}"/>
              </a:ext>
            </a:extLst>
          </p:cNvPr>
          <p:cNvSpPr txBox="1"/>
          <p:nvPr/>
        </p:nvSpPr>
        <p:spPr>
          <a:xfrm>
            <a:off x="712919" y="1665383"/>
            <a:ext cx="4303581" cy="408310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ví</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dụ</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người</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thiết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đưa</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ra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hai</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phương</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án</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thiết</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kế</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mái</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che</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di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động</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mái</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che</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cố</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định</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Gia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đình</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Huy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chọn</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phương</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án</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mái</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che</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di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động</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vì</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khi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không</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sử</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dụng</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thì</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mái</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che</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vẫn</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thể</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kéo</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vào</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nhà</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sẽ</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không</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bị</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tối</a:t>
            </a:r>
            <a:r>
              <a:rPr lang="en-VN" sz="2200" dirty="0">
                <a:solidFill>
                  <a:schemeClr val="tx1"/>
                </a:solidFill>
                <a:latin typeface="UTM Avo" panose="02040603050506020204" pitchFamily="18"/>
                <a:cs typeface="Arial" panose="020B0604020202020204" pitchFamily="34" charset="0"/>
              </a:rPr>
              <a:t> </a:t>
            </a:r>
          </a:p>
        </p:txBody>
      </p:sp>
      <p:sp>
        <p:nvSpPr>
          <p:cNvPr id="4" name="TextBox 3">
            <a:extLst>
              <a:ext uri="{FF2B5EF4-FFF2-40B4-BE49-F238E27FC236}">
                <a16:creationId xmlns:a16="http://schemas.microsoft.com/office/drawing/2014/main" id="{B3ECB23E-B85B-961F-66FA-16477F10C120}"/>
              </a:ext>
            </a:extLst>
          </p:cNvPr>
          <p:cNvSpPr txBox="1"/>
          <p:nvPr/>
        </p:nvSpPr>
        <p:spPr>
          <a:xfrm>
            <a:off x="7394018" y="1665383"/>
            <a:ext cx="4085062" cy="306744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Yêu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cầu</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mái</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che</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dirty="0" err="1">
                <a:solidFill>
                  <a:schemeClr val="tx1"/>
                </a:solidFill>
                <a:latin typeface="UTM Avo" panose="02040603050506020204" pitchFamily="18"/>
                <a:ea typeface="Times New Roman" panose="02020603050405020304" pitchFamily="18" charset="0"/>
                <a:cs typeface="Arial" panose="020B0604020202020204" pitchFamily="34" charset="0"/>
              </a:rPr>
              <a:t>nhà</a:t>
            </a:r>
            <a:r>
              <a:rPr lang="fr-FR" sz="2200" dirty="0">
                <a:solidFill>
                  <a:schemeClr val="tx1"/>
                </a:solidFill>
                <a:latin typeface="UTM Avo" panose="02040603050506020204" pitchFamily="18"/>
                <a:ea typeface="Times New Roman" panose="02020603050405020304" pitchFamily="18" charset="0"/>
                <a:cs typeface="Arial" panose="020B0604020202020204" pitchFamily="34" charset="0"/>
              </a:rPr>
              <a:t> Huy</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che</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được</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sân</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kích</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thước</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6 x 5 m,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thể</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kéo</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ra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kéo</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vào</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thoát</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nước</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mưa</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tốt</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đảm</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bảo</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độ</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bền</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tính</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thẩm</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mĩ</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và</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thuận</a:t>
            </a:r>
            <a:r>
              <a:rPr lang="fr-FR" sz="2200" i="1"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fr-FR" sz="2200" i="1" dirty="0" err="1">
                <a:solidFill>
                  <a:schemeClr val="tx1"/>
                </a:solidFill>
                <a:latin typeface="UTM Avo" panose="02040603050506020204" pitchFamily="18"/>
                <a:ea typeface="Times New Roman" panose="02020603050405020304" pitchFamily="18" charset="0"/>
                <a:cs typeface="Arial" panose="020B0604020202020204" pitchFamily="34" charset="0"/>
              </a:rPr>
              <a:t>tiện</a:t>
            </a:r>
            <a:r>
              <a:rPr lang="en-VN" sz="2200" dirty="0">
                <a:solidFill>
                  <a:schemeClr val="tx1"/>
                </a:solidFill>
                <a:latin typeface="UTM Avo" panose="02040603050506020204" pitchFamily="18"/>
                <a:cs typeface="Arial" panose="020B0604020202020204" pitchFamily="34" charset="0"/>
              </a:rPr>
              <a:t> </a:t>
            </a:r>
          </a:p>
        </p:txBody>
      </p:sp>
      <p:pic>
        <p:nvPicPr>
          <p:cNvPr id="8" name="Picture 7" descr="A cartoon of a person with her hands up&#10;&#10;Description automatically generated">
            <a:extLst>
              <a:ext uri="{FF2B5EF4-FFF2-40B4-BE49-F238E27FC236}">
                <a16:creationId xmlns:a16="http://schemas.microsoft.com/office/drawing/2014/main" id="{CB551405-F128-83D5-75F9-AED1BD0D1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7845" y="3801814"/>
            <a:ext cx="3893641" cy="3249436"/>
          </a:xfrm>
          <a:prstGeom prst="rect">
            <a:avLst/>
          </a:prstGeom>
        </p:spPr>
      </p:pic>
    </p:spTree>
    <p:extLst>
      <p:ext uri="{BB962C8B-B14F-4D97-AF65-F5344CB8AC3E}">
        <p14:creationId xmlns:p14="http://schemas.microsoft.com/office/powerpoint/2010/main" val="3003377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259D7F-09E8-D2D3-165F-7E8F61697ED8}"/>
              </a:ext>
            </a:extLst>
          </p:cNvPr>
          <p:cNvSpPr txBox="1"/>
          <p:nvPr/>
        </p:nvSpPr>
        <p:spPr>
          <a:xfrm>
            <a:off x="1655880" y="1520658"/>
            <a:ext cx="8880240" cy="573234"/>
          </a:xfrm>
          <a:prstGeom prst="rect">
            <a:avLst/>
          </a:prstGeom>
          <a:noFill/>
        </p:spPr>
        <p:txBody>
          <a:bodyPr wrap="square">
            <a:spAutoFit/>
          </a:bodyPr>
          <a:lstStyle/>
          <a:p>
            <a:pPr marR="13600" algn="ctr">
              <a:lnSpc>
                <a:spcPct val="150000"/>
              </a:lnSpc>
              <a:spcBef>
                <a:spcPts val="378"/>
              </a:spcBef>
              <a:spcAft>
                <a:spcPts val="630"/>
              </a:spcAft>
            </a:pP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2.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Tìm</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hiểu</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tin,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đề</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xuất</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lựa</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endParaRPr lang="en-VN" sz="2400" dirty="0">
              <a:latin typeface="UTM Avo" panose="02040603050506020204" pitchFamily="18"/>
              <a:ea typeface="Calibri" panose="020F0502020204030204" pitchFamily="34" charset="0"/>
              <a:cs typeface="Arial" panose="020B0604020202020204" pitchFamily="34" charset="0"/>
            </a:endParaRPr>
          </a:p>
        </p:txBody>
      </p:sp>
      <p:sp>
        <p:nvSpPr>
          <p:cNvPr id="4" name="Speech Bubble: Rectangle with Corners Rounded 5">
            <a:extLst>
              <a:ext uri="{FF2B5EF4-FFF2-40B4-BE49-F238E27FC236}">
                <a16:creationId xmlns:a16="http://schemas.microsoft.com/office/drawing/2014/main" id="{AEC79284-138B-9218-B75F-0C9102E20E60}"/>
              </a:ext>
            </a:extLst>
          </p:cNvPr>
          <p:cNvSpPr/>
          <p:nvPr/>
        </p:nvSpPr>
        <p:spPr>
          <a:xfrm>
            <a:off x="1724558" y="2399683"/>
            <a:ext cx="9050279" cy="2937659"/>
          </a:xfrm>
          <a:prstGeom prst="wedgeRoundRectCallout">
            <a:avLst>
              <a:gd name="adj1" fmla="val 39182"/>
              <a:gd name="adj2" fmla="val 60117"/>
              <a:gd name="adj3" fmla="val 16667"/>
            </a:avLst>
          </a:prstGeom>
          <a:solidFill>
            <a:schemeClr val="accent6">
              <a:lumMod val="20000"/>
              <a:lumOff val="8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Đọc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SGK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“III.2.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Tìm</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hiểu</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tin,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đề</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xuất</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lựa</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trả</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hỏi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tìm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hiểu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thập</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tin,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đích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tìm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hiểu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thập</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tin là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400" dirty="0">
                <a:latin typeface="UTM Avo" panose="02040603050506020204" pitchFamily="18"/>
                <a:cs typeface="Arial" panose="020B0604020202020204" pitchFamily="34" charset="0"/>
              </a:rPr>
              <a:t> </a:t>
            </a:r>
          </a:p>
        </p:txBody>
      </p:sp>
      <p:pic>
        <p:nvPicPr>
          <p:cNvPr id="3" name="Picture 5">
            <a:extLst>
              <a:ext uri="{FF2B5EF4-FFF2-40B4-BE49-F238E27FC236}">
                <a16:creationId xmlns:a16="http://schemas.microsoft.com/office/drawing/2014/main" id="{25423406-353F-A26E-F275-5400A0012F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73653" y="4194329"/>
            <a:ext cx="1734715" cy="2663671"/>
          </a:xfrm>
          <a:prstGeom prst="rect">
            <a:avLst/>
          </a:prstGeom>
        </p:spPr>
      </p:pic>
    </p:spTree>
    <p:extLst>
      <p:ext uri="{BB962C8B-B14F-4D97-AF65-F5344CB8AC3E}">
        <p14:creationId xmlns:p14="http://schemas.microsoft.com/office/powerpoint/2010/main" val="2904356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5A984EA-CE72-8CA9-5187-4777BBF07B2A}"/>
              </a:ext>
            </a:extLst>
          </p:cNvPr>
          <p:cNvGrpSpPr/>
          <p:nvPr/>
        </p:nvGrpSpPr>
        <p:grpSpPr>
          <a:xfrm>
            <a:off x="1141219" y="1782916"/>
            <a:ext cx="3312089" cy="3120084"/>
            <a:chOff x="1171808" y="2023387"/>
            <a:chExt cx="2801037" cy="2801037"/>
          </a:xfrm>
        </p:grpSpPr>
        <p:sp>
          <p:nvSpPr>
            <p:cNvPr id="5" name="Oval 4">
              <a:extLst>
                <a:ext uri="{FF2B5EF4-FFF2-40B4-BE49-F238E27FC236}">
                  <a16:creationId xmlns:a16="http://schemas.microsoft.com/office/drawing/2014/main" id="{1CBD3744-E5DE-DCBA-B5FD-97673D1C9F6B}"/>
                </a:ext>
              </a:extLst>
            </p:cNvPr>
            <p:cNvSpPr/>
            <p:nvPr/>
          </p:nvSpPr>
          <p:spPr>
            <a:xfrm>
              <a:off x="1268061" y="2119640"/>
              <a:ext cx="2633811" cy="2633811"/>
            </a:xfrm>
            <a:prstGeom prst="ellipse">
              <a:avLst/>
            </a:prstGeom>
            <a:solidFill>
              <a:srgbClr val="FFC93D"/>
            </a:solidFill>
            <a:ln w="12700" cap="flat" cmpd="sng" algn="ctr">
              <a:noFill/>
              <a:prstDash val="solid"/>
              <a:miter lim="800000"/>
            </a:ln>
            <a:effectLst/>
          </p:spPr>
          <p:txBody>
            <a:bodyPr rtlCol="0" anchor="ctr"/>
            <a:lstStyle/>
            <a:p>
              <a:pPr algn="ctr" defTabSz="575962">
                <a:defRPr/>
              </a:pPr>
              <a:endParaRPr lang="en-US" sz="2200" kern="0">
                <a:latin typeface="UTM Avo" panose="02040603050506020204" pitchFamily="18"/>
                <a:ea typeface="#9Slide03 Roboto Medium" panose="02000000000000000000" pitchFamily="2" charset="0"/>
              </a:endParaRPr>
            </a:p>
          </p:txBody>
        </p:sp>
        <p:sp>
          <p:nvSpPr>
            <p:cNvPr id="6" name="Oval 5">
              <a:extLst>
                <a:ext uri="{FF2B5EF4-FFF2-40B4-BE49-F238E27FC236}">
                  <a16:creationId xmlns:a16="http://schemas.microsoft.com/office/drawing/2014/main" id="{12850D4E-57F8-DB75-3E86-347794579997}"/>
                </a:ext>
              </a:extLst>
            </p:cNvPr>
            <p:cNvSpPr/>
            <p:nvPr/>
          </p:nvSpPr>
          <p:spPr>
            <a:xfrm>
              <a:off x="1171808" y="2023387"/>
              <a:ext cx="2801037" cy="2801037"/>
            </a:xfrm>
            <a:prstGeom prst="ellipse">
              <a:avLst/>
            </a:prstGeom>
            <a:noFill/>
            <a:ln w="12700" cap="flat" cmpd="sng" algn="ctr">
              <a:solidFill>
                <a:srgbClr val="FFC93D"/>
              </a:solidFill>
              <a:prstDash val="solid"/>
              <a:miter lim="800000"/>
            </a:ln>
            <a:effectLst/>
          </p:spPr>
          <p:txBody>
            <a:bodyPr rtlCol="0" anchor="ctr"/>
            <a:lstStyle/>
            <a:p>
              <a:pPr algn="ctr" defTabSz="575962">
                <a:defRPr/>
              </a:pPr>
              <a:endParaRPr lang="en-US" sz="2200" kern="0">
                <a:latin typeface="UTM Avo" panose="02040603050506020204" pitchFamily="18"/>
                <a:ea typeface="#9Slide03 Roboto Medium" panose="02000000000000000000" pitchFamily="2" charset="0"/>
              </a:endParaRPr>
            </a:p>
          </p:txBody>
        </p:sp>
      </p:grpSp>
      <p:sp>
        <p:nvSpPr>
          <p:cNvPr id="7" name="TextBox 6">
            <a:extLst>
              <a:ext uri="{FF2B5EF4-FFF2-40B4-BE49-F238E27FC236}">
                <a16:creationId xmlns:a16="http://schemas.microsoft.com/office/drawing/2014/main" id="{D587AE0F-FA3D-498B-2B2B-638AE7B32A18}"/>
              </a:ext>
            </a:extLst>
          </p:cNvPr>
          <p:cNvSpPr txBox="1"/>
          <p:nvPr/>
        </p:nvSpPr>
        <p:spPr>
          <a:xfrm>
            <a:off x="1658346" y="2078475"/>
            <a:ext cx="2277833" cy="790345"/>
          </a:xfrm>
          <a:prstGeom prst="rect">
            <a:avLst/>
          </a:prstGeom>
          <a:noFill/>
        </p:spPr>
        <p:txBody>
          <a:bodyPr wrap="square">
            <a:spAutoFit/>
          </a:bodyPr>
          <a:lstStyle/>
          <a:p>
            <a:pPr algn="ctr"/>
            <a:r>
              <a:rPr lang="en-US" sz="2200" b="1" dirty="0" err="1">
                <a:latin typeface="UTM Avo" panose="02040603050506020204" pitchFamily="18"/>
                <a:ea typeface="#9Slide03 Roboto Medium" panose="02000000000000000000" pitchFamily="2" charset="0"/>
                <a:cs typeface="Arial" panose="020B0604020202020204" pitchFamily="34" charset="0"/>
              </a:rPr>
              <a:t>Công</a:t>
            </a:r>
            <a:r>
              <a:rPr lang="en-US" sz="2200" b="1" dirty="0">
                <a:latin typeface="UTM Avo" panose="02040603050506020204" pitchFamily="18"/>
                <a:ea typeface="#9Slide03 Roboto Medium" panose="02000000000000000000" pitchFamily="2" charset="0"/>
                <a:cs typeface="Arial" panose="020B0604020202020204" pitchFamily="34" charset="0"/>
              </a:rPr>
              <a:t> </a:t>
            </a:r>
            <a:r>
              <a:rPr lang="en-US" sz="2200" b="1" dirty="0" err="1">
                <a:latin typeface="UTM Avo" panose="02040603050506020204" pitchFamily="18"/>
                <a:ea typeface="#9Slide03 Roboto Medium" panose="02000000000000000000" pitchFamily="2" charset="0"/>
                <a:cs typeface="Arial" panose="020B0604020202020204" pitchFamily="34" charset="0"/>
              </a:rPr>
              <a:t>việc</a:t>
            </a:r>
            <a:r>
              <a:rPr lang="en-US" sz="2200" b="1" dirty="0">
                <a:latin typeface="UTM Avo" panose="02040603050506020204" pitchFamily="18"/>
                <a:ea typeface="#9Slide03 Roboto Medium" panose="02000000000000000000" pitchFamily="2" charset="0"/>
                <a:cs typeface="Arial" panose="020B0604020202020204" pitchFamily="34" charset="0"/>
              </a:rPr>
              <a:t> </a:t>
            </a:r>
            <a:r>
              <a:rPr lang="en-US" sz="2200" b="1" dirty="0" err="1">
                <a:latin typeface="UTM Avo" panose="02040603050506020204" pitchFamily="18"/>
                <a:ea typeface="#9Slide03 Roboto Medium" panose="02000000000000000000" pitchFamily="2" charset="0"/>
                <a:cs typeface="Arial" panose="020B0604020202020204" pitchFamily="34" charset="0"/>
              </a:rPr>
              <a:t>cần</a:t>
            </a:r>
            <a:r>
              <a:rPr lang="en-US" sz="2200" b="1" dirty="0">
                <a:latin typeface="UTM Avo" panose="02040603050506020204" pitchFamily="18"/>
                <a:ea typeface="#9Slide03 Roboto Medium" panose="02000000000000000000" pitchFamily="2" charset="0"/>
                <a:cs typeface="Arial" panose="020B0604020202020204" pitchFamily="34" charset="0"/>
              </a:rPr>
              <a:t> </a:t>
            </a:r>
            <a:r>
              <a:rPr lang="en-US" sz="2200" b="1" dirty="0" err="1">
                <a:latin typeface="UTM Avo" panose="02040603050506020204" pitchFamily="18"/>
                <a:ea typeface="#9Slide03 Roboto Medium" panose="02000000000000000000" pitchFamily="2" charset="0"/>
                <a:cs typeface="Arial" panose="020B0604020202020204" pitchFamily="34" charset="0"/>
              </a:rPr>
              <a:t>làm</a:t>
            </a:r>
            <a:endParaRPr lang="en-US" sz="2200" b="1" dirty="0">
              <a:latin typeface="UTM Avo" panose="02040603050506020204" pitchFamily="18"/>
              <a:ea typeface="#9Slide03 Roboto Medium" panose="02000000000000000000" pitchFamily="2" charset="0"/>
              <a:cs typeface="Arial" panose="020B0604020202020204" pitchFamily="34" charset="0"/>
            </a:endParaRPr>
          </a:p>
        </p:txBody>
      </p:sp>
      <p:sp>
        <p:nvSpPr>
          <p:cNvPr id="11" name="TextBox 10">
            <a:extLst>
              <a:ext uri="{FF2B5EF4-FFF2-40B4-BE49-F238E27FC236}">
                <a16:creationId xmlns:a16="http://schemas.microsoft.com/office/drawing/2014/main" id="{4E57CCA4-47D1-C00B-FA01-A913DCA15741}"/>
              </a:ext>
            </a:extLst>
          </p:cNvPr>
          <p:cNvSpPr txBox="1"/>
          <p:nvPr/>
        </p:nvSpPr>
        <p:spPr>
          <a:xfrm>
            <a:off x="5449178" y="3111666"/>
            <a:ext cx="5762160" cy="1543884"/>
          </a:xfrm>
          <a:prstGeom prst="rect">
            <a:avLst/>
          </a:prstGeom>
          <a:noFill/>
        </p:spPr>
        <p:txBody>
          <a:bodyPr wrap="square">
            <a:spAutoFit/>
          </a:bodyPr>
          <a:lstStyle/>
          <a:p>
            <a:pPr algn="just">
              <a:lnSpc>
                <a:spcPct val="150000"/>
              </a:lnSpc>
            </a:pPr>
            <a:r>
              <a:rPr lang="fr-FR" sz="2200" dirty="0" err="1">
                <a:latin typeface="UTM Avo" panose="02040603050506020204" pitchFamily="18"/>
                <a:cs typeface="Arial" panose="020B0604020202020204" pitchFamily="34" charset="0"/>
              </a:rPr>
              <a:t>Trao</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đổi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trực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tiếp</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với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người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sử</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dụng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tìm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hiểu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mong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muốn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người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dùng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nghiên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cứu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tài</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liệu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kĩ</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thuật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liên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quan</a:t>
            </a:r>
            <a:r>
              <a:rPr lang="fr-FR" sz="2200" dirty="0">
                <a:latin typeface="UTM Avo" panose="02040603050506020204" pitchFamily="18"/>
                <a:cs typeface="Arial" panose="020B0604020202020204" pitchFamily="34" charset="0"/>
              </a:rPr>
              <a:t>.</a:t>
            </a:r>
            <a:r>
              <a:rPr lang="en-VN" sz="2200" dirty="0">
                <a:latin typeface="UTM Avo" panose="02040603050506020204" pitchFamily="18"/>
                <a:cs typeface="Arial" panose="020B0604020202020204" pitchFamily="34" charset="0"/>
              </a:rPr>
              <a:t> </a:t>
            </a:r>
            <a:endParaRPr lang="en-US" sz="2200" dirty="0">
              <a:latin typeface="UTM Avo" panose="02040603050506020204" pitchFamily="18"/>
              <a:ea typeface="#9Slide03 Roboto Medium" panose="02000000000000000000" pitchFamily="2" charset="0"/>
              <a:cs typeface="Arial" panose="020B0604020202020204" pitchFamily="34" charset="0"/>
            </a:endParaRPr>
          </a:p>
        </p:txBody>
      </p:sp>
      <p:grpSp>
        <p:nvGrpSpPr>
          <p:cNvPr id="12" name="Group 11">
            <a:extLst>
              <a:ext uri="{FF2B5EF4-FFF2-40B4-BE49-F238E27FC236}">
                <a16:creationId xmlns:a16="http://schemas.microsoft.com/office/drawing/2014/main" id="{46C87A6D-FA45-F1D4-415C-B8D64C2C4270}"/>
              </a:ext>
            </a:extLst>
          </p:cNvPr>
          <p:cNvGrpSpPr/>
          <p:nvPr/>
        </p:nvGrpSpPr>
        <p:grpSpPr>
          <a:xfrm rot="20804741">
            <a:off x="4388737" y="3710031"/>
            <a:ext cx="875020" cy="200279"/>
            <a:chOff x="4800602" y="4247277"/>
            <a:chExt cx="1098964" cy="267015"/>
          </a:xfrm>
          <a:solidFill>
            <a:srgbClr val="FFFFFF"/>
          </a:solidFill>
        </p:grpSpPr>
        <p:cxnSp>
          <p:nvCxnSpPr>
            <p:cNvPr id="13" name="Straight Connector 12">
              <a:extLst>
                <a:ext uri="{FF2B5EF4-FFF2-40B4-BE49-F238E27FC236}">
                  <a16:creationId xmlns:a16="http://schemas.microsoft.com/office/drawing/2014/main" id="{C89FBF7A-4183-04BD-9684-DEA24834AB62}"/>
                </a:ext>
              </a:extLst>
            </p:cNvPr>
            <p:cNvCxnSpPr>
              <a:cxnSpLocks/>
            </p:cNvCxnSpPr>
            <p:nvPr/>
          </p:nvCxnSpPr>
          <p:spPr>
            <a:xfrm>
              <a:off x="4800602" y="4247277"/>
              <a:ext cx="287975" cy="267015"/>
            </a:xfrm>
            <a:prstGeom prst="line">
              <a:avLst/>
            </a:prstGeom>
            <a:ln w="76200">
              <a:solidFill>
                <a:schemeClr val="tx1"/>
              </a:solidFill>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C353748A-0A7A-6CDE-EC53-DEA6ACACDB89}"/>
                </a:ext>
              </a:extLst>
            </p:cNvPr>
            <p:cNvCxnSpPr>
              <a:cxnSpLocks/>
            </p:cNvCxnSpPr>
            <p:nvPr/>
          </p:nvCxnSpPr>
          <p:spPr>
            <a:xfrm>
              <a:off x="5063918" y="4514292"/>
              <a:ext cx="835648" cy="0"/>
            </a:xfrm>
            <a:prstGeom prst="straightConnector1">
              <a:avLst/>
            </a:prstGeom>
            <a:ln w="76200">
              <a:solidFill>
                <a:schemeClr val="tx1"/>
              </a:solidFill>
              <a:tailEnd type="triangle"/>
            </a:ln>
          </p:spPr>
          <p:style>
            <a:lnRef idx="3">
              <a:schemeClr val="dk1"/>
            </a:lnRef>
            <a:fillRef idx="0">
              <a:schemeClr val="dk1"/>
            </a:fillRef>
            <a:effectRef idx="2">
              <a:schemeClr val="dk1"/>
            </a:effectRef>
            <a:fontRef idx="minor">
              <a:schemeClr val="tx1"/>
            </a:fontRef>
          </p:style>
        </p:cxnSp>
      </p:grpSp>
      <p:pic>
        <p:nvPicPr>
          <p:cNvPr id="16" name="Picture 15">
            <a:extLst>
              <a:ext uri="{FF2B5EF4-FFF2-40B4-BE49-F238E27FC236}">
                <a16:creationId xmlns:a16="http://schemas.microsoft.com/office/drawing/2014/main" id="{E4C8096D-94A2-16E9-DE38-F52C154018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513" y="2678056"/>
            <a:ext cx="3037302" cy="1879518"/>
          </a:xfrm>
          <a:prstGeom prst="rect">
            <a:avLst/>
          </a:prstGeom>
        </p:spPr>
      </p:pic>
      <p:grpSp>
        <p:nvGrpSpPr>
          <p:cNvPr id="18" name="Group 17">
            <a:extLst>
              <a:ext uri="{FF2B5EF4-FFF2-40B4-BE49-F238E27FC236}">
                <a16:creationId xmlns:a16="http://schemas.microsoft.com/office/drawing/2014/main" id="{2000F4AD-F9B7-3A6D-DCDC-D6F97101579A}"/>
              </a:ext>
            </a:extLst>
          </p:cNvPr>
          <p:cNvGrpSpPr/>
          <p:nvPr/>
        </p:nvGrpSpPr>
        <p:grpSpPr>
          <a:xfrm rot="21174001">
            <a:off x="4250577" y="2451249"/>
            <a:ext cx="819103" cy="188343"/>
            <a:chOff x="4798817" y="1889558"/>
            <a:chExt cx="1097892" cy="251102"/>
          </a:xfrm>
          <a:solidFill>
            <a:srgbClr val="FFFFFF"/>
          </a:solidFill>
        </p:grpSpPr>
        <p:cxnSp>
          <p:nvCxnSpPr>
            <p:cNvPr id="19" name="Straight Connector 18">
              <a:extLst>
                <a:ext uri="{FF2B5EF4-FFF2-40B4-BE49-F238E27FC236}">
                  <a16:creationId xmlns:a16="http://schemas.microsoft.com/office/drawing/2014/main" id="{1702F013-5A11-3F7A-F39E-9ABD9510DD32}"/>
                </a:ext>
              </a:extLst>
            </p:cNvPr>
            <p:cNvCxnSpPr>
              <a:cxnSpLocks/>
            </p:cNvCxnSpPr>
            <p:nvPr/>
          </p:nvCxnSpPr>
          <p:spPr>
            <a:xfrm flipV="1">
              <a:off x="4798817" y="1889558"/>
              <a:ext cx="287975" cy="251102"/>
            </a:xfrm>
            <a:prstGeom prst="line">
              <a:avLst/>
            </a:prstGeom>
            <a:ln w="76200">
              <a:solidFill>
                <a:schemeClr val="tx1"/>
              </a:solidFill>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3F71E5E8-E271-ACC4-C82C-0BD09EB0CA7C}"/>
                </a:ext>
              </a:extLst>
            </p:cNvPr>
            <p:cNvCxnSpPr>
              <a:cxnSpLocks/>
            </p:cNvCxnSpPr>
            <p:nvPr/>
          </p:nvCxnSpPr>
          <p:spPr>
            <a:xfrm>
              <a:off x="5061061" y="1889558"/>
              <a:ext cx="835648" cy="0"/>
            </a:xfrm>
            <a:prstGeom prst="straightConnector1">
              <a:avLst/>
            </a:prstGeom>
            <a:ln w="76200">
              <a:solidFill>
                <a:schemeClr val="tx1"/>
              </a:solidFill>
              <a:tailEnd type="triangle"/>
            </a:ln>
          </p:spPr>
          <p:style>
            <a:lnRef idx="3">
              <a:schemeClr val="dk1"/>
            </a:lnRef>
            <a:fillRef idx="0">
              <a:schemeClr val="dk1"/>
            </a:fillRef>
            <a:effectRef idx="2">
              <a:schemeClr val="dk1"/>
            </a:effectRef>
            <a:fontRef idx="minor">
              <a:schemeClr val="tx1"/>
            </a:fontRef>
          </p:style>
        </p:cxnSp>
      </p:grpSp>
      <p:sp>
        <p:nvSpPr>
          <p:cNvPr id="21" name="TextBox 20">
            <a:extLst>
              <a:ext uri="{FF2B5EF4-FFF2-40B4-BE49-F238E27FC236}">
                <a16:creationId xmlns:a16="http://schemas.microsoft.com/office/drawing/2014/main" id="{7BEA8DAC-DEE7-8C86-E9E7-515A91B64C30}"/>
              </a:ext>
            </a:extLst>
          </p:cNvPr>
          <p:cNvSpPr txBox="1"/>
          <p:nvPr/>
        </p:nvSpPr>
        <p:spPr>
          <a:xfrm>
            <a:off x="5449178" y="1832767"/>
            <a:ext cx="5762161" cy="1036053"/>
          </a:xfrm>
          <a:prstGeom prst="rect">
            <a:avLst/>
          </a:prstGeom>
          <a:noFill/>
        </p:spPr>
        <p:txBody>
          <a:bodyPr wrap="square">
            <a:spAutoFit/>
          </a:bodyPr>
          <a:lstStyle/>
          <a:p>
            <a:pPr algn="just">
              <a:lnSpc>
                <a:spcPct val="150000"/>
              </a:lnSpc>
            </a:pPr>
            <a:r>
              <a:rPr lang="fr-FR" sz="2200" dirty="0" err="1">
                <a:latin typeface="UTM Avo" panose="02040603050506020204" pitchFamily="18"/>
                <a:cs typeface="Arial" panose="020B0604020202020204" pitchFamily="34" charset="0"/>
              </a:rPr>
              <a:t>Tìm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hiểu</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các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sản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phẩm</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tương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tự</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đã</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có</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trên</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thị</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trường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để</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kế</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thừa</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kinh</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nghiệm</a:t>
            </a:r>
            <a:r>
              <a:rPr lang="fr-FR" sz="2200" dirty="0">
                <a:latin typeface="UTM Avo" panose="02040603050506020204" pitchFamily="18"/>
                <a:cs typeface="Arial" panose="020B0604020202020204" pitchFamily="34" charset="0"/>
              </a:rPr>
              <a:t>.</a:t>
            </a:r>
            <a:r>
              <a:rPr lang="en-VN" sz="2200" dirty="0">
                <a:latin typeface="UTM Avo" panose="02040603050506020204" pitchFamily="18"/>
                <a:cs typeface="Arial" panose="020B0604020202020204" pitchFamily="34" charset="0"/>
              </a:rPr>
              <a:t> </a:t>
            </a:r>
            <a:endParaRPr lang="en-US" sz="2200" dirty="0">
              <a:latin typeface="UTM Avo" panose="02040603050506020204" pitchFamily="18"/>
              <a:ea typeface="#9Slide03 Roboto Medium" panose="02000000000000000000" pitchFamily="2" charset="0"/>
              <a:cs typeface="Arial" panose="020B0604020202020204" pitchFamily="34" charset="0"/>
            </a:endParaRPr>
          </a:p>
        </p:txBody>
      </p:sp>
      <p:sp>
        <p:nvSpPr>
          <p:cNvPr id="22" name="TextBox 21">
            <a:extLst>
              <a:ext uri="{FF2B5EF4-FFF2-40B4-BE49-F238E27FC236}">
                <a16:creationId xmlns:a16="http://schemas.microsoft.com/office/drawing/2014/main" id="{8AB06219-C347-D73B-D830-3EB2A6375B30}"/>
              </a:ext>
            </a:extLst>
          </p:cNvPr>
          <p:cNvSpPr txBox="1"/>
          <p:nvPr/>
        </p:nvSpPr>
        <p:spPr>
          <a:xfrm>
            <a:off x="3043548" y="5077263"/>
            <a:ext cx="7657653" cy="1036053"/>
          </a:xfrm>
          <a:prstGeom prst="rect">
            <a:avLst/>
          </a:prstGeom>
          <a:noFill/>
        </p:spPr>
        <p:txBody>
          <a:bodyPr wrap="square">
            <a:spAutoFit/>
          </a:bodyPr>
          <a:lstStyle/>
          <a:p>
            <a:pPr>
              <a:lnSpc>
                <a:spcPct val="150000"/>
              </a:lnSpc>
            </a:pPr>
            <a:r>
              <a:rPr lang="fr-FR" sz="2200" dirty="0" err="1">
                <a:latin typeface="UTM Avo" panose="02040603050506020204" pitchFamily="18"/>
                <a:ea typeface="Times New Roman" panose="02020603050405020304" pitchFamily="18" charset="0"/>
                <a:cs typeface="Arial" panose="020B0604020202020204" pitchFamily="34" charset="0"/>
              </a:rPr>
              <a:t>Giúp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đề</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xuất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nhiều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giải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pháp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nhau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để</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lựa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chọn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tránh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bỏ</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sót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những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giải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pháp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tốt</a:t>
            </a:r>
            <a:r>
              <a:rPr lang="fr-FR" sz="2200" dirty="0">
                <a:latin typeface="UTM Avo" panose="02040603050506020204" pitchFamily="18"/>
                <a:ea typeface="Times New Roman" panose="02020603050405020304" pitchFamily="18" charset="0"/>
                <a:cs typeface="Arial" panose="020B0604020202020204" pitchFamily="34" charset="0"/>
              </a:rPr>
              <a:t>.</a:t>
            </a:r>
            <a:r>
              <a:rPr lang="en-VN" sz="2200" dirty="0">
                <a:latin typeface="UTM Avo" panose="02040603050506020204" pitchFamily="18"/>
                <a:cs typeface="Arial" panose="020B0604020202020204" pitchFamily="34" charset="0"/>
              </a:rPr>
              <a:t> </a:t>
            </a:r>
          </a:p>
        </p:txBody>
      </p:sp>
      <p:pic>
        <p:nvPicPr>
          <p:cNvPr id="23" name="Picture 8">
            <a:extLst>
              <a:ext uri="{FF2B5EF4-FFF2-40B4-BE49-F238E27FC236}">
                <a16:creationId xmlns:a16="http://schemas.microsoft.com/office/drawing/2014/main" id="{390C9194-079C-0929-E6FC-23883ACA350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90799" y="5060826"/>
            <a:ext cx="1394435" cy="1009223"/>
          </a:xfrm>
          <a:prstGeom prst="rect">
            <a:avLst/>
          </a:prstGeom>
        </p:spPr>
      </p:pic>
    </p:spTree>
    <p:extLst>
      <p:ext uri="{BB962C8B-B14F-4D97-AF65-F5344CB8AC3E}">
        <p14:creationId xmlns:p14="http://schemas.microsoft.com/office/powerpoint/2010/main" val="2469644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27FEB3-2EBC-D2AE-C892-2390C1CBD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1229" y="1965976"/>
            <a:ext cx="4732601" cy="2667218"/>
          </a:xfrm>
          <a:prstGeom prst="rect">
            <a:avLst/>
          </a:prstGeom>
        </p:spPr>
      </p:pic>
      <p:sp>
        <p:nvSpPr>
          <p:cNvPr id="3" name="TextBox 2">
            <a:extLst>
              <a:ext uri="{FF2B5EF4-FFF2-40B4-BE49-F238E27FC236}">
                <a16:creationId xmlns:a16="http://schemas.microsoft.com/office/drawing/2014/main" id="{3108A498-6B29-6729-0650-BFF14996B38F}"/>
              </a:ext>
            </a:extLst>
          </p:cNvPr>
          <p:cNvSpPr txBox="1"/>
          <p:nvPr/>
        </p:nvSpPr>
        <p:spPr>
          <a:xfrm>
            <a:off x="828170" y="1630667"/>
            <a:ext cx="5267830" cy="3337837"/>
          </a:xfrm>
          <a:prstGeom prst="rect">
            <a:avLst/>
          </a:prstGeom>
          <a:noFill/>
        </p:spPr>
        <p:txBody>
          <a:bodyPr wrap="square">
            <a:spAutoFit/>
          </a:bodyPr>
          <a:lstStyle/>
          <a:p>
            <a:pPr algn="just">
              <a:lnSpc>
                <a:spcPct val="150000"/>
              </a:lnSpc>
            </a:pPr>
            <a:r>
              <a:rPr lang="en-VN" sz="2400" b="1" dirty="0">
                <a:latin typeface="UTM Avo" panose="02040603050506020204" pitchFamily="18"/>
                <a:cs typeface="Arial" panose="020B0604020202020204" pitchFamily="34" charset="0"/>
              </a:rPr>
              <a:t>Ví dụ</a:t>
            </a:r>
            <a:r>
              <a:rPr lang="en-VN" sz="2400" dirty="0">
                <a:latin typeface="UTM Avo" panose="02040603050506020204" pitchFamily="18"/>
                <a:cs typeface="Arial" panose="020B0604020202020204" pitchFamily="34" charset="0"/>
              </a:rPr>
              <a:t>: Người thiết kế đã sưu tầm, chụp ảnh một số loại mái che di động và trao đổi với gia đình Huy. Người thiết kế đề xuất làm mái che di động lượn sóng như hình 20.2 và gia đình Huy đã đồng ý.</a:t>
            </a:r>
          </a:p>
        </p:txBody>
      </p:sp>
      <p:sp>
        <p:nvSpPr>
          <p:cNvPr id="4" name="TextBox 3">
            <a:extLst>
              <a:ext uri="{FF2B5EF4-FFF2-40B4-BE49-F238E27FC236}">
                <a16:creationId xmlns:a16="http://schemas.microsoft.com/office/drawing/2014/main" id="{19F4A3EE-DB5B-B0E0-E2D8-6F2EC378B686}"/>
              </a:ext>
            </a:extLst>
          </p:cNvPr>
          <p:cNvSpPr txBox="1"/>
          <p:nvPr/>
        </p:nvSpPr>
        <p:spPr>
          <a:xfrm>
            <a:off x="3165917" y="5353491"/>
            <a:ext cx="6274946" cy="1121846"/>
          </a:xfrm>
          <a:prstGeom prst="rect">
            <a:avLst/>
          </a:prstGeom>
          <a:solidFill>
            <a:schemeClr val="accent6">
              <a:lumMod val="40000"/>
              <a:lumOff val="60000"/>
            </a:schemeClr>
          </a:solidFill>
        </p:spPr>
        <p:txBody>
          <a:bodyPr wrap="square">
            <a:spAutoFit/>
          </a:bodyPr>
          <a:lstStyle/>
          <a:p>
            <a:pPr marR="13600" algn="ctr">
              <a:lnSpc>
                <a:spcPct val="150000"/>
              </a:lnSpc>
              <a:spcBef>
                <a:spcPts val="378"/>
              </a:spcBef>
              <a:spcAft>
                <a:spcPts val="630"/>
              </a:spcAft>
            </a:pPr>
            <a:r>
              <a:rPr lang="fr-FR" sz="2400" i="1" dirty="0" err="1">
                <a:latin typeface="UTM Avo" panose="02040603050506020204" pitchFamily="18"/>
                <a:ea typeface="Times New Roman" panose="02020603050405020304" pitchFamily="18" charset="0"/>
                <a:cs typeface="Arial" panose="020B0604020202020204" pitchFamily="34" charset="0"/>
              </a:rPr>
              <a:t>Phân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tích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ví</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dụ</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và</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cho</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biết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người</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thiết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kế</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đề</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xuất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loại</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mái</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che</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nào</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Vì</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sao</a:t>
            </a:r>
            <a:r>
              <a:rPr lang="fr-FR" sz="2400" i="1" dirty="0">
                <a:latin typeface="UTM Avo" panose="02040603050506020204" pitchFamily="18"/>
                <a:ea typeface="Times New Roman" panose="02020603050405020304" pitchFamily="18" charset="0"/>
                <a:cs typeface="Arial" panose="020B0604020202020204" pitchFamily="34" charset="0"/>
              </a:rPr>
              <a:t>?</a:t>
            </a:r>
            <a:endParaRPr lang="en-VN" sz="2400" i="1" dirty="0">
              <a:latin typeface="UTM Avo" panose="02040603050506020204" pitchFamily="18"/>
              <a:ea typeface="Calibri" panose="020F0502020204030204" pitchFamily="34" charset="0"/>
              <a:cs typeface="Arial" panose="020B0604020202020204" pitchFamily="34" charset="0"/>
            </a:endParaRPr>
          </a:p>
        </p:txBody>
      </p:sp>
      <p:pic>
        <p:nvPicPr>
          <p:cNvPr id="5" name="Picture 8">
            <a:extLst>
              <a:ext uri="{FF2B5EF4-FFF2-40B4-BE49-F238E27FC236}">
                <a16:creationId xmlns:a16="http://schemas.microsoft.com/office/drawing/2014/main" id="{669B29FE-0598-0CA0-2EF3-80052E4BE4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709684">
            <a:off x="1696831" y="5485426"/>
            <a:ext cx="1227838" cy="499755"/>
          </a:xfrm>
          <a:prstGeom prst="rect">
            <a:avLst/>
          </a:prstGeom>
        </p:spPr>
      </p:pic>
    </p:spTree>
    <p:extLst>
      <p:ext uri="{BB962C8B-B14F-4D97-AF65-F5344CB8AC3E}">
        <p14:creationId xmlns:p14="http://schemas.microsoft.com/office/powerpoint/2010/main" val="2420204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3F9103-8138-6D3B-5CD4-A453AC6B204A}"/>
              </a:ext>
            </a:extLst>
          </p:cNvPr>
          <p:cNvSpPr txBox="1"/>
          <p:nvPr/>
        </p:nvSpPr>
        <p:spPr>
          <a:xfrm>
            <a:off x="1473128" y="1573901"/>
            <a:ext cx="9245744" cy="2121799"/>
          </a:xfrm>
          <a:prstGeom prst="rect">
            <a:avLst/>
          </a:prstGeom>
          <a:noFill/>
        </p:spPr>
        <p:txBody>
          <a:bodyPr wrap="square">
            <a:spAutoFit/>
          </a:bodyPr>
          <a:lstStyle/>
          <a:p>
            <a:pPr marL="359976" indent="-359976">
              <a:lnSpc>
                <a:spcPct val="150000"/>
              </a:lnSpc>
              <a:buFont typeface="Wingdings" pitchFamily="2" charset="2"/>
              <a:buChar char="v"/>
            </a:pP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ví</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dụ</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đã</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đề</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xuất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lượn</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sóng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như</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hình</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20.2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Huy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đã</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đồng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ý</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a:t>
            </a:r>
          </a:p>
          <a:p>
            <a:pPr marL="359976" indent="-359976">
              <a:lnSpc>
                <a:spcPct val="150000"/>
              </a:lnSpc>
              <a:buFont typeface="Wingdings" pitchFamily="2" charset="2"/>
              <a:buChar char="v"/>
            </a:pP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loại</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này</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sẽ</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thoát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nước</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mưa</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tốt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tính</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thẩm</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mĩ</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thuận</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tiện</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khi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như</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đã</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268" dirty="0" err="1">
                <a:solidFill>
                  <a:srgbClr val="000000"/>
                </a:solidFill>
                <a:latin typeface="UTM Avo" panose="02040603050506020204" pitchFamily="18"/>
                <a:ea typeface="Times New Roman" panose="02020603050405020304" pitchFamily="18" charset="0"/>
                <a:cs typeface="Arial" panose="020B0604020202020204" pitchFamily="34" charset="0"/>
              </a:rPr>
              <a:t>đặt</a:t>
            </a:r>
            <a:r>
              <a:rPr lang="fr-FR" sz="2268" dirty="0">
                <a:solidFill>
                  <a:srgbClr val="000000"/>
                </a:solidFill>
                <a:latin typeface="UTM Avo" panose="02040603050506020204" pitchFamily="18"/>
                <a:ea typeface="Times New Roman" panose="02020603050405020304" pitchFamily="18" charset="0"/>
                <a:cs typeface="Arial" panose="020B0604020202020204" pitchFamily="34" charset="0"/>
              </a:rPr>
              <a:t> ra</a:t>
            </a:r>
            <a:r>
              <a:rPr lang="en-VN" sz="2268" dirty="0">
                <a:latin typeface="UTM Avo" panose="02040603050506020204" pitchFamily="18"/>
                <a:cs typeface="Arial" panose="020B0604020202020204" pitchFamily="34" charset="0"/>
              </a:rPr>
              <a:t> </a:t>
            </a:r>
          </a:p>
        </p:txBody>
      </p:sp>
      <p:pic>
        <p:nvPicPr>
          <p:cNvPr id="4" name="Picture 3">
            <a:extLst>
              <a:ext uri="{FF2B5EF4-FFF2-40B4-BE49-F238E27FC236}">
                <a16:creationId xmlns:a16="http://schemas.microsoft.com/office/drawing/2014/main" id="{5CF94B0E-C8BD-CF8E-A31C-68E4A57A1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0411" y="3871911"/>
            <a:ext cx="4831178" cy="2722775"/>
          </a:xfrm>
          <a:prstGeom prst="rect">
            <a:avLst/>
          </a:prstGeom>
        </p:spPr>
      </p:pic>
    </p:spTree>
    <p:extLst>
      <p:ext uri="{BB962C8B-B14F-4D97-AF65-F5344CB8AC3E}">
        <p14:creationId xmlns:p14="http://schemas.microsoft.com/office/powerpoint/2010/main" val="2395030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A09BEC-3438-8BC1-BE5D-317930023958}"/>
              </a:ext>
            </a:extLst>
          </p:cNvPr>
          <p:cNvSpPr txBox="1"/>
          <p:nvPr/>
        </p:nvSpPr>
        <p:spPr>
          <a:xfrm>
            <a:off x="3169609" y="1634892"/>
            <a:ext cx="5760156" cy="573234"/>
          </a:xfrm>
          <a:prstGeom prst="rect">
            <a:avLst/>
          </a:prstGeom>
          <a:noFill/>
        </p:spPr>
        <p:txBody>
          <a:bodyPr wrap="square">
            <a:spAutoFit/>
          </a:bodyPr>
          <a:lstStyle/>
          <a:p>
            <a:pPr marR="13600" algn="ctr">
              <a:lnSpc>
                <a:spcPct val="150000"/>
              </a:lnSpc>
              <a:spcBef>
                <a:spcPts val="378"/>
              </a:spcBef>
              <a:spcAft>
                <a:spcPts val="630"/>
              </a:spcAft>
            </a:pP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3.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endParaRPr lang="en-VN" sz="2400"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E5168D74-FA37-E8CA-3A5F-DCAA4FDCECCD}"/>
              </a:ext>
            </a:extLst>
          </p:cNvPr>
          <p:cNvSpPr txBox="1"/>
          <p:nvPr/>
        </p:nvSpPr>
        <p:spPr>
          <a:xfrm>
            <a:off x="1081392" y="2243022"/>
            <a:ext cx="10029216" cy="1121846"/>
          </a:xfrm>
          <a:prstGeom prst="rect">
            <a:avLst/>
          </a:prstGeom>
          <a:noFill/>
        </p:spPr>
        <p:txBody>
          <a:bodyPr wrap="square">
            <a:spAutoFit/>
          </a:bodyPr>
          <a:lstStyle/>
          <a:p>
            <a:pPr marR="13600" algn="ctr">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Đọc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SGK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III.3.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trả</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hỏi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VN" sz="2400" dirty="0">
              <a:latin typeface="UTM Avo" panose="02040603050506020204" pitchFamily="18"/>
              <a:ea typeface="Calibri" panose="020F0502020204030204" pitchFamily="34" charset="0"/>
              <a:cs typeface="Arial" panose="020B0604020202020204" pitchFamily="34" charset="0"/>
            </a:endParaRPr>
          </a:p>
          <a:p>
            <a:pPr marR="13600" algn="ctr">
              <a:lnSpc>
                <a:spcPct val="150000"/>
              </a:lnSpc>
              <a:tabLst>
                <a:tab pos="3742148" algn="l"/>
              </a:tabLst>
            </a:pP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Khi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cô</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79F3FBFC-9D92-0A59-8DD4-DE9117489EB7}"/>
              </a:ext>
            </a:extLst>
          </p:cNvPr>
          <p:cNvSpPr txBox="1"/>
          <p:nvPr/>
        </p:nvSpPr>
        <p:spPr>
          <a:xfrm>
            <a:off x="1609105" y="4117139"/>
            <a:ext cx="8973790" cy="1675843"/>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Lựa</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cấu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liệu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toán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lựa</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chọn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số</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thành</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cs typeface="Arial" panose="020B0604020202020204" pitchFamily="34" charset="0"/>
            </a:endParaRPr>
          </a:p>
        </p:txBody>
      </p:sp>
      <p:pic>
        <p:nvPicPr>
          <p:cNvPr id="6" name="Picture 7">
            <a:extLst>
              <a:ext uri="{FF2B5EF4-FFF2-40B4-BE49-F238E27FC236}">
                <a16:creationId xmlns:a16="http://schemas.microsoft.com/office/drawing/2014/main" id="{129D05F8-8C7B-EAF2-14C6-18096D3A70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640347">
            <a:off x="594151" y="3717247"/>
            <a:ext cx="842505" cy="488317"/>
          </a:xfrm>
          <a:prstGeom prst="rect">
            <a:avLst/>
          </a:prstGeom>
        </p:spPr>
      </p:pic>
    </p:spTree>
    <p:extLst>
      <p:ext uri="{BB962C8B-B14F-4D97-AF65-F5344CB8AC3E}">
        <p14:creationId xmlns:p14="http://schemas.microsoft.com/office/powerpoint/2010/main" val="378499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48365E-0936-D12F-C0AF-979996733689}"/>
              </a:ext>
            </a:extLst>
          </p:cNvPr>
          <p:cNvSpPr txBox="1"/>
          <p:nvPr/>
        </p:nvSpPr>
        <p:spPr>
          <a:xfrm>
            <a:off x="857302" y="1933003"/>
            <a:ext cx="5543498" cy="4264437"/>
          </a:xfrm>
          <a:prstGeom prst="rect">
            <a:avLst/>
          </a:prstGeom>
          <a:noFill/>
        </p:spPr>
        <p:txBody>
          <a:bodyPr wrap="square">
            <a:spAutoFit/>
          </a:bodyPr>
          <a:lstStyle>
            <a:defPPr>
              <a:defRPr lang="en-US"/>
            </a:defPPr>
            <a:lvl1pPr marL="571500" indent="-571500">
              <a:lnSpc>
                <a:spcPct val="150000"/>
              </a:lnSpc>
              <a:buFont typeface="Wingdings" pitchFamily="2" charset="2"/>
              <a:buChar char="v"/>
              <a:defRPr sz="3600">
                <a:solidFill>
                  <a:srgbClr val="000000"/>
                </a:solidFill>
                <a:effectLst/>
                <a:latin typeface="Arial" panose="020B0604020202020204" pitchFamily="34" charset="0"/>
                <a:ea typeface="Times New Roman" panose="02020603050405020304" pitchFamily="18" charset="0"/>
                <a:cs typeface="Arial" panose="020B0604020202020204" pitchFamily="34" charset="0"/>
              </a:defRPr>
            </a:lvl1pPr>
          </a:lstStyle>
          <a:p>
            <a:pPr algn="just">
              <a:buFont typeface="Wingdings" pitchFamily="2" charset="2"/>
              <a:buChar char="§"/>
            </a:pPr>
            <a:r>
              <a:rPr lang="vi-VN" sz="2300" dirty="0">
                <a:latin typeface="UTM Avo" panose="02040603050506020204" pitchFamily="18"/>
              </a:rPr>
              <a:t>Ví dụ: Kết cấu của mái che được chọn như hình 20.3. Mái che có hai cột cao và hai cột thấp, đà ngang, đà ray,... </a:t>
            </a:r>
            <a:endParaRPr lang="en-US" sz="2300" dirty="0">
              <a:latin typeface="UTM Avo" panose="02040603050506020204" pitchFamily="18"/>
            </a:endParaRPr>
          </a:p>
          <a:p>
            <a:pPr algn="just">
              <a:buFont typeface="Wingdings" pitchFamily="2" charset="2"/>
              <a:buChar char="§"/>
            </a:pPr>
            <a:r>
              <a:rPr lang="vi-VN" sz="2300" dirty="0">
                <a:latin typeface="UTM Avo" panose="02040603050506020204" pitchFamily="18"/>
              </a:rPr>
              <a:t>Vật liệu được lựa chọn có sẵn trên thị trường: các cột, đà được làm bằng thép hộp, thép ống mạ kẽm;…</a:t>
            </a:r>
            <a:endParaRPr lang="en-US" sz="2300" dirty="0">
              <a:latin typeface="UTM Avo" panose="02040603050506020204" pitchFamily="18"/>
            </a:endParaRPr>
          </a:p>
        </p:txBody>
      </p:sp>
      <p:pic>
        <p:nvPicPr>
          <p:cNvPr id="3" name="Picture 2">
            <a:extLst>
              <a:ext uri="{FF2B5EF4-FFF2-40B4-BE49-F238E27FC236}">
                <a16:creationId xmlns:a16="http://schemas.microsoft.com/office/drawing/2014/main" id="{28E21CB9-8DEB-AE25-22C8-8337733EDEE6}"/>
              </a:ext>
            </a:extLst>
          </p:cNvPr>
          <p:cNvPicPr>
            <a:picLocks noChangeAspect="1"/>
          </p:cNvPicPr>
          <p:nvPr/>
        </p:nvPicPr>
        <p:blipFill>
          <a:blip r:embed="rId3"/>
          <a:stretch>
            <a:fillRect/>
          </a:stretch>
        </p:blipFill>
        <p:spPr>
          <a:xfrm>
            <a:off x="7158585" y="1610394"/>
            <a:ext cx="4176113" cy="4436217"/>
          </a:xfrm>
          <a:prstGeom prst="rect">
            <a:avLst/>
          </a:prstGeom>
        </p:spPr>
      </p:pic>
    </p:spTree>
    <p:extLst>
      <p:ext uri="{BB962C8B-B14F-4D97-AF65-F5344CB8AC3E}">
        <p14:creationId xmlns:p14="http://schemas.microsoft.com/office/powerpoint/2010/main" val="1095542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9EEBF3-352A-FB79-1282-DC36CD0128ED}"/>
              </a:ext>
            </a:extLst>
          </p:cNvPr>
          <p:cNvSpPr txBox="1"/>
          <p:nvPr/>
        </p:nvSpPr>
        <p:spPr>
          <a:xfrm>
            <a:off x="638897" y="1637134"/>
            <a:ext cx="7342171" cy="4643644"/>
          </a:xfrm>
          <a:prstGeom prst="rect">
            <a:avLst/>
          </a:prstGeom>
          <a:noFill/>
        </p:spPr>
        <p:txBody>
          <a:bodyPr wrap="square">
            <a:spAutoFit/>
          </a:bodyPr>
          <a:lstStyle/>
          <a:p>
            <a:pPr marL="342900" indent="-342900" algn="just">
              <a:lnSpc>
                <a:spcPct val="150000"/>
              </a:lnSpc>
              <a:buFont typeface="Wingdings" pitchFamily="2" charset="2"/>
              <a:buChar char="§"/>
            </a:pPr>
            <a:r>
              <a:rPr lang="vi-VN" sz="2000" dirty="0">
                <a:latin typeface="UTM Avo" panose="02040603050506020204" pitchFamily="18"/>
              </a:rPr>
              <a:t>Tính toán thông số thiết kế: </a:t>
            </a:r>
            <a:endParaRPr lang="en-US" sz="2000" dirty="0">
              <a:latin typeface="UTM Avo" panose="02040603050506020204" pitchFamily="18"/>
            </a:endParaRPr>
          </a:p>
          <a:p>
            <a:pPr marL="342900" indent="-342900" algn="just">
              <a:lnSpc>
                <a:spcPct val="150000"/>
              </a:lnSpc>
              <a:buFont typeface="Wingdings" pitchFamily="2" charset="2"/>
              <a:buChar char="§"/>
            </a:pPr>
            <a:r>
              <a:rPr lang="vi-VN" sz="2000" dirty="0">
                <a:latin typeface="UTM Avo" panose="02040603050506020204" pitchFamily="18"/>
              </a:rPr>
              <a:t>Khoảng cách giữa các cột (a = 5,7 m và b = 4,7 m) được xác định dựa vào kích thước sân (6 × 5 m). </a:t>
            </a:r>
            <a:endParaRPr lang="en-US" sz="2000" dirty="0">
              <a:latin typeface="UTM Avo" panose="02040603050506020204" pitchFamily="18"/>
            </a:endParaRPr>
          </a:p>
          <a:p>
            <a:pPr marL="342900" indent="-342900" algn="just">
              <a:lnSpc>
                <a:spcPct val="150000"/>
              </a:lnSpc>
              <a:buFont typeface="Wingdings" pitchFamily="2" charset="2"/>
              <a:buChar char="§"/>
            </a:pPr>
            <a:r>
              <a:rPr lang="vi-VN" sz="2000" dirty="0">
                <a:latin typeface="UTM Avo" panose="02040603050506020204" pitchFamily="18"/>
              </a:rPr>
              <a:t>Độ cao h</a:t>
            </a:r>
            <a:r>
              <a:rPr lang="vi-VN" sz="2000" baseline="-25000" dirty="0">
                <a:latin typeface="UTM Avo" panose="02040603050506020204" pitchFamily="18"/>
              </a:rPr>
              <a:t>C</a:t>
            </a:r>
            <a:r>
              <a:rPr lang="vi-VN" sz="2000" dirty="0">
                <a:latin typeface="UTM Avo" panose="02040603050506020204" pitchFamily="18"/>
              </a:rPr>
              <a:t> = 4,3 m của cột cao (1) được chọn phù hợp với chiều cao tầng một (4,5 m). Độ cao của cột thấp (2) h</a:t>
            </a:r>
            <a:r>
              <a:rPr lang="vi-VN" sz="2000" baseline="-25000" dirty="0">
                <a:latin typeface="UTM Avo" panose="02040603050506020204" pitchFamily="18"/>
              </a:rPr>
              <a:t>T</a:t>
            </a:r>
            <a:r>
              <a:rPr lang="vi-VN" sz="2000" dirty="0">
                <a:latin typeface="UTM Avo" panose="02040603050506020204" pitchFamily="18"/>
              </a:rPr>
              <a:t> được tính dựa vào sơ đồ hình 20.4: </a:t>
            </a:r>
            <a:endParaRPr lang="en-US" sz="2000" dirty="0">
              <a:latin typeface="UTM Avo" panose="02040603050506020204" pitchFamily="18"/>
            </a:endParaRPr>
          </a:p>
          <a:p>
            <a:pPr marL="342900" indent="-342900" algn="just">
              <a:lnSpc>
                <a:spcPct val="150000"/>
              </a:lnSpc>
              <a:buFont typeface="Wingdings" pitchFamily="2" charset="2"/>
              <a:buChar char="§"/>
            </a:pPr>
            <a:r>
              <a:rPr lang="vi-VN" sz="2000" dirty="0">
                <a:latin typeface="UTM Avo" panose="02040603050506020204" pitchFamily="18"/>
              </a:rPr>
              <a:t>Tham khảo tài liệu, để đảm bảo thoát nước, cần chọn độ dốc mái i = 10 ÷ 15%. Chọn i</a:t>
            </a:r>
            <a:r>
              <a:rPr lang="vi-VN" sz="2000" baseline="-25000" dirty="0">
                <a:latin typeface="UTM Avo" panose="02040603050506020204" pitchFamily="18"/>
              </a:rPr>
              <a:t>chọn</a:t>
            </a:r>
            <a:r>
              <a:rPr lang="vi-VN" sz="2000" dirty="0">
                <a:latin typeface="UTM Avo" panose="02040603050506020204" pitchFamily="18"/>
              </a:rPr>
              <a:t> = 10%. Để thoát nước, độ dốc mái thiết kế i</a:t>
            </a:r>
            <a:r>
              <a:rPr lang="vi-VN" sz="2000" baseline="-25000" dirty="0">
                <a:latin typeface="UTM Avo" panose="02040603050506020204" pitchFamily="18"/>
              </a:rPr>
              <a:t>thiết kế</a:t>
            </a:r>
            <a:r>
              <a:rPr lang="vi-VN" sz="2000" dirty="0">
                <a:latin typeface="UTM Avo" panose="02040603050506020204" pitchFamily="18"/>
              </a:rPr>
              <a:t> cần lớn hơn hoặc bằng i</a:t>
            </a:r>
            <a:r>
              <a:rPr lang="vi-VN" sz="2000" baseline="-25000" dirty="0">
                <a:latin typeface="UTM Avo" panose="02040603050506020204" pitchFamily="18"/>
              </a:rPr>
              <a:t>chọn</a:t>
            </a:r>
            <a:r>
              <a:rPr lang="vi-VN" sz="2000" dirty="0">
                <a:latin typeface="UTM Avo" panose="02040603050506020204" pitchFamily="18"/>
              </a:rPr>
              <a:t>, nghĩa là:</a:t>
            </a:r>
            <a:endParaRPr lang="en-US" sz="2000" dirty="0">
              <a:latin typeface="UTM Avo" panose="02040603050506020204" pitchFamily="18"/>
            </a:endParaRPr>
          </a:p>
        </p:txBody>
      </p:sp>
      <p:pic>
        <p:nvPicPr>
          <p:cNvPr id="4" name="Picture 3">
            <a:extLst>
              <a:ext uri="{FF2B5EF4-FFF2-40B4-BE49-F238E27FC236}">
                <a16:creationId xmlns:a16="http://schemas.microsoft.com/office/drawing/2014/main" id="{EC5A5248-BD4E-C419-6EB2-5417DB9ABE8C}"/>
              </a:ext>
            </a:extLst>
          </p:cNvPr>
          <p:cNvPicPr>
            <a:picLocks noChangeAspect="1"/>
          </p:cNvPicPr>
          <p:nvPr/>
        </p:nvPicPr>
        <p:blipFill>
          <a:blip r:embed="rId3"/>
          <a:stretch>
            <a:fillRect/>
          </a:stretch>
        </p:blipFill>
        <p:spPr>
          <a:xfrm>
            <a:off x="8219433" y="2263776"/>
            <a:ext cx="3447969" cy="2905123"/>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AD3BC77-AE44-3E9E-AA5D-3F65B81B977C}"/>
                  </a:ext>
                </a:extLst>
              </p:cNvPr>
              <p:cNvSpPr txBox="1"/>
              <p:nvPr/>
            </p:nvSpPr>
            <p:spPr>
              <a:xfrm>
                <a:off x="3834584" y="6068295"/>
                <a:ext cx="6240169" cy="6135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m:rPr>
                              <m:nor/>
                            </m:rPr>
                            <a:rPr lang="en-US" sz="2000" i="0">
                              <a:latin typeface="UTM Avo" panose="02040603050506020204" pitchFamily="18"/>
                            </a:rPr>
                            <m:t>i</m:t>
                          </m:r>
                        </m:e>
                        <m:sub>
                          <m:r>
                            <m:rPr>
                              <m:nor/>
                            </m:rPr>
                            <a:rPr lang="en-US" sz="2000" i="0">
                              <a:latin typeface="UTM Avo" panose="02040603050506020204" pitchFamily="18"/>
                            </a:rPr>
                            <m:t>thi</m:t>
                          </m:r>
                          <m:r>
                            <m:rPr>
                              <m:nor/>
                            </m:rPr>
                            <a:rPr lang="en-US" sz="2000" i="0">
                              <a:latin typeface="UTM Avo" panose="02040603050506020204" pitchFamily="18"/>
                            </a:rPr>
                            <m:t>ế</m:t>
                          </m:r>
                          <m:r>
                            <m:rPr>
                              <m:nor/>
                            </m:rPr>
                            <a:rPr lang="en-US" sz="2000" i="0">
                              <a:latin typeface="UTM Avo" panose="02040603050506020204" pitchFamily="18"/>
                            </a:rPr>
                            <m:t>t</m:t>
                          </m:r>
                          <m:r>
                            <m:rPr>
                              <m:nor/>
                            </m:rPr>
                            <a:rPr lang="en-US" sz="2000" i="0">
                              <a:latin typeface="UTM Avo" panose="02040603050506020204" pitchFamily="18"/>
                            </a:rPr>
                            <m:t> </m:t>
                          </m:r>
                          <m:r>
                            <m:rPr>
                              <m:nor/>
                            </m:rPr>
                            <a:rPr lang="en-US" sz="2000" i="0">
                              <a:latin typeface="UTM Avo" panose="02040603050506020204" pitchFamily="18"/>
                            </a:rPr>
                            <m:t>k</m:t>
                          </m:r>
                          <m:r>
                            <m:rPr>
                              <m:nor/>
                            </m:rPr>
                            <a:rPr lang="en-US" sz="2000" i="0">
                              <a:latin typeface="UTM Avo" panose="02040603050506020204" pitchFamily="18"/>
                            </a:rPr>
                            <m:t>ế </m:t>
                          </m:r>
                        </m:sub>
                      </m:sSub>
                      <m:r>
                        <a:rPr lang="en-US" sz="2000" i="1">
                          <a:latin typeface="Cambria Math" panose="02040503050406030204" pitchFamily="18" charset="0"/>
                        </a:rPr>
                        <m:t>=</m:t>
                      </m:r>
                      <m:f>
                        <m:fPr>
                          <m:ctrlPr>
                            <a:rPr lang="en-US" sz="2000" i="1">
                              <a:latin typeface="Cambria Math" panose="02040503050406030204" pitchFamily="18" charset="0"/>
                            </a:rPr>
                          </m:ctrlPr>
                        </m:fPr>
                        <m:num>
                          <m:r>
                            <m:rPr>
                              <m:nor/>
                            </m:rPr>
                            <a:rPr lang="en-US" sz="2000" i="0">
                              <a:latin typeface="UTM Avo" panose="02040603050506020204" pitchFamily="18"/>
                            </a:rPr>
                            <m:t>H</m:t>
                          </m:r>
                        </m:num>
                        <m:den>
                          <m:r>
                            <m:rPr>
                              <m:nor/>
                            </m:rPr>
                            <a:rPr lang="en-US" sz="2000" i="0">
                              <a:latin typeface="UTM Avo" panose="02040603050506020204" pitchFamily="18"/>
                            </a:rPr>
                            <m:t>b</m:t>
                          </m:r>
                        </m:den>
                      </m:f>
                      <m:r>
                        <m:rPr>
                          <m:nor/>
                        </m:rPr>
                        <a:rPr lang="vi-VN" sz="2000" b="0" i="0" smtClean="0">
                          <a:latin typeface="UTM Avo" panose="02040603050506020204" pitchFamily="18"/>
                        </a:rPr>
                        <m:t> </m:t>
                      </m:r>
                      <m:r>
                        <m:rPr>
                          <m:nor/>
                        </m:rPr>
                        <a:rPr lang="en-US" sz="2000" i="0">
                          <a:latin typeface="UTM Avo" panose="02040603050506020204" pitchFamily="18"/>
                        </a:rPr>
                        <m:t>=</m:t>
                      </m:r>
                      <m:r>
                        <m:rPr>
                          <m:nor/>
                        </m:rPr>
                        <a:rPr lang="vi-VN" sz="2000" b="0" i="0" smtClean="0">
                          <a:latin typeface="UTM Avo" panose="02040603050506020204" pitchFamily="18"/>
                        </a:rPr>
                        <m:t> </m:t>
                      </m:r>
                      <m:f>
                        <m:fPr>
                          <m:ctrlPr>
                            <a:rPr lang="en-US" sz="2000" i="1">
                              <a:latin typeface="Cambria Math" panose="02040503050406030204" pitchFamily="18" charset="0"/>
                            </a:rPr>
                          </m:ctrlPr>
                        </m:fPr>
                        <m:num>
                          <m:r>
                            <m:rPr>
                              <m:nor/>
                            </m:rPr>
                            <a:rPr lang="en-US" sz="2000" i="0">
                              <a:latin typeface="UTM Avo" panose="02040603050506020204" pitchFamily="18"/>
                            </a:rPr>
                            <m:t>H</m:t>
                          </m:r>
                        </m:num>
                        <m:den>
                          <m:r>
                            <m:rPr>
                              <m:nor/>
                            </m:rPr>
                            <a:rPr lang="en-US" sz="2000" i="0">
                              <a:latin typeface="UTM Avo" panose="02040603050506020204" pitchFamily="18"/>
                            </a:rPr>
                            <m:t>4,7</m:t>
                          </m:r>
                        </m:den>
                      </m:f>
                      <m:r>
                        <m:rPr>
                          <m:nor/>
                        </m:rPr>
                        <a:rPr lang="vi-VN" sz="2000" b="0" i="0" smtClean="0">
                          <a:latin typeface="UTM Avo" panose="02040603050506020204" pitchFamily="18"/>
                        </a:rPr>
                        <m:t> </m:t>
                      </m:r>
                      <m:r>
                        <m:rPr>
                          <m:nor/>
                        </m:rPr>
                        <a:rPr lang="en-US" sz="2000" i="0">
                          <a:latin typeface="UTM Avo" panose="02040603050506020204" pitchFamily="18"/>
                        </a:rPr>
                        <m:t>≥</m:t>
                      </m:r>
                      <m:r>
                        <m:rPr>
                          <m:nor/>
                        </m:rPr>
                        <a:rPr lang="vi-VN" sz="2000" b="0" i="0" smtClean="0">
                          <a:latin typeface="UTM Avo" panose="02040603050506020204" pitchFamily="18"/>
                        </a:rPr>
                        <m:t> </m:t>
                      </m:r>
                      <m:r>
                        <m:rPr>
                          <m:nor/>
                        </m:rPr>
                        <a:rPr lang="en-US" sz="2000" i="0">
                          <a:latin typeface="UTM Avo" panose="02040603050506020204" pitchFamily="18"/>
                        </a:rPr>
                        <m:t>10%</m:t>
                      </m:r>
                      <m:r>
                        <a:rPr lang="en-US" sz="2000" i="1">
                          <a:latin typeface="Cambria Math" panose="02040503050406030204" pitchFamily="18" charset="0"/>
                        </a:rPr>
                        <m:t>⇒</m:t>
                      </m:r>
                      <m:r>
                        <m:rPr>
                          <m:nor/>
                        </m:rPr>
                        <a:rPr lang="en-US" sz="2000" i="0">
                          <a:latin typeface="UTM Avo" panose="02040603050506020204" pitchFamily="18"/>
                        </a:rPr>
                        <m:t>H</m:t>
                      </m:r>
                      <m:r>
                        <m:rPr>
                          <m:nor/>
                        </m:rPr>
                        <a:rPr lang="vi-VN" sz="2000" b="0" i="0" smtClean="0">
                          <a:latin typeface="UTM Avo" panose="02040603050506020204" pitchFamily="18"/>
                        </a:rPr>
                        <m:t> </m:t>
                      </m:r>
                      <m:r>
                        <m:rPr>
                          <m:nor/>
                        </m:rPr>
                        <a:rPr lang="en-US" sz="2000" i="0">
                          <a:latin typeface="UTM Avo" panose="02040603050506020204" pitchFamily="18"/>
                        </a:rPr>
                        <m:t>≥</m:t>
                      </m:r>
                      <m:f>
                        <m:fPr>
                          <m:ctrlPr>
                            <a:rPr lang="en-US" sz="2000" i="1">
                              <a:latin typeface="Cambria Math" panose="02040503050406030204" pitchFamily="18" charset="0"/>
                            </a:rPr>
                          </m:ctrlPr>
                        </m:fPr>
                        <m:num>
                          <m:r>
                            <m:rPr>
                              <m:nor/>
                            </m:rPr>
                            <a:rPr lang="en-US" sz="2000" i="0">
                              <a:latin typeface="UTM Avo" panose="02040603050506020204" pitchFamily="18"/>
                            </a:rPr>
                            <m:t>4,7 </m:t>
                          </m:r>
                          <m:r>
                            <m:rPr>
                              <m:nor/>
                            </m:rPr>
                            <a:rPr lang="en-US" sz="2000" i="0">
                              <a:latin typeface="UTM Avo" panose="02040603050506020204" pitchFamily="18"/>
                              <a:ea typeface="Cambria Math" panose="02040503050406030204" pitchFamily="18" charset="0"/>
                            </a:rPr>
                            <m:t>×</m:t>
                          </m:r>
                          <m:r>
                            <m:rPr>
                              <m:nor/>
                            </m:rPr>
                            <a:rPr lang="en-US" sz="2000" i="0">
                              <a:latin typeface="UTM Avo" panose="02040603050506020204" pitchFamily="18"/>
                              <a:ea typeface="Cambria Math" panose="02040503050406030204" pitchFamily="18" charset="0"/>
                            </a:rPr>
                            <m:t>10 </m:t>
                          </m:r>
                        </m:num>
                        <m:den>
                          <m:r>
                            <m:rPr>
                              <m:nor/>
                            </m:rPr>
                            <a:rPr lang="en-US" sz="2000" i="0">
                              <a:latin typeface="UTM Avo" panose="02040603050506020204" pitchFamily="18"/>
                            </a:rPr>
                            <m:t>100</m:t>
                          </m:r>
                        </m:den>
                      </m:f>
                      <m:r>
                        <a:rPr lang="en-US" sz="2000" i="1">
                          <a:latin typeface="Cambria Math" panose="02040503050406030204" pitchFamily="18" charset="0"/>
                        </a:rPr>
                        <m:t>=</m:t>
                      </m:r>
                      <m:r>
                        <m:rPr>
                          <m:nor/>
                        </m:rPr>
                        <a:rPr lang="en-US" sz="2000" i="0">
                          <a:latin typeface="UTM Avo" panose="02040603050506020204" pitchFamily="18"/>
                        </a:rPr>
                        <m:t>0,47 </m:t>
                      </m:r>
                      <m:r>
                        <m:rPr>
                          <m:nor/>
                        </m:rPr>
                        <a:rPr lang="en-US" sz="2000" i="0">
                          <a:latin typeface="UTM Avo" panose="02040603050506020204" pitchFamily="18"/>
                        </a:rPr>
                        <m:t>m</m:t>
                      </m:r>
                      <m:r>
                        <m:rPr>
                          <m:nor/>
                        </m:rPr>
                        <a:rPr lang="en-US" sz="2000" i="0">
                          <a:latin typeface="UTM Avo" panose="02040603050506020204" pitchFamily="18"/>
                        </a:rPr>
                        <m:t> </m:t>
                      </m:r>
                    </m:oMath>
                  </m:oMathPara>
                </a14:m>
                <a:endParaRPr lang="en-US" sz="2000" dirty="0">
                  <a:latin typeface="UTM Avo" panose="02040603050506020204" pitchFamily="18"/>
                </a:endParaRPr>
              </a:p>
            </p:txBody>
          </p:sp>
        </mc:Choice>
        <mc:Fallback xmlns="">
          <p:sp>
            <p:nvSpPr>
              <p:cNvPr id="5" name="TextBox 4">
                <a:extLst>
                  <a:ext uri="{FF2B5EF4-FFF2-40B4-BE49-F238E27FC236}">
                    <a16:creationId xmlns:a16="http://schemas.microsoft.com/office/drawing/2014/main" id="{8AD3BC77-AE44-3E9E-AA5D-3F65B81B977C}"/>
                  </a:ext>
                </a:extLst>
              </p:cNvPr>
              <p:cNvSpPr txBox="1">
                <a:spLocks noRot="1" noChangeAspect="1" noMove="1" noResize="1" noEditPoints="1" noAdjustHandles="1" noChangeArrowheads="1" noChangeShapeType="1" noTextEdit="1"/>
              </p:cNvSpPr>
              <p:nvPr/>
            </p:nvSpPr>
            <p:spPr>
              <a:xfrm>
                <a:off x="3834584" y="6068295"/>
                <a:ext cx="6240169" cy="613501"/>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74935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B73326-6511-91D6-3E0A-A14F1AA14187}"/>
              </a:ext>
            </a:extLst>
          </p:cNvPr>
          <p:cNvSpPr txBox="1"/>
          <p:nvPr/>
        </p:nvSpPr>
        <p:spPr>
          <a:xfrm>
            <a:off x="936301" y="2068303"/>
            <a:ext cx="5705799" cy="4122667"/>
          </a:xfrm>
          <a:prstGeom prst="rect">
            <a:avLst/>
          </a:prstGeom>
          <a:noFill/>
        </p:spPr>
        <p:txBody>
          <a:bodyPr wrap="square">
            <a:spAutoFit/>
          </a:bodyPr>
          <a:lstStyle>
            <a:defPPr>
              <a:defRPr lang="en-US"/>
            </a:defPPr>
            <a:lvl1pPr algn="just">
              <a:lnSpc>
                <a:spcPct val="150000"/>
              </a:lnSpc>
              <a:defRPr sz="3200"/>
            </a:lvl1pPr>
          </a:lstStyle>
          <a:p>
            <a:pPr>
              <a:spcBef>
                <a:spcPts val="600"/>
              </a:spcBef>
            </a:pPr>
            <a:r>
              <a:rPr lang="en-US" sz="2400" dirty="0" err="1">
                <a:latin typeface="UTM Avo" panose="02040603050506020204" pitchFamily="18"/>
              </a:rPr>
              <a:t>Từ</a:t>
            </a:r>
            <a:r>
              <a:rPr lang="en-US" sz="2400" dirty="0">
                <a:latin typeface="UTM Avo" panose="02040603050506020204" pitchFamily="18"/>
              </a:rPr>
              <a:t> </a:t>
            </a:r>
            <a:r>
              <a:rPr lang="en-US" sz="2400" dirty="0" err="1">
                <a:latin typeface="UTM Avo" panose="02040603050506020204" pitchFamily="18"/>
              </a:rPr>
              <a:t>hình</a:t>
            </a:r>
            <a:r>
              <a:rPr lang="en-US" sz="2400" dirty="0">
                <a:latin typeface="UTM Avo" panose="02040603050506020204" pitchFamily="18"/>
              </a:rPr>
              <a:t> 20.4 ta </a:t>
            </a:r>
            <a:r>
              <a:rPr lang="en-US" sz="2400" dirty="0" err="1">
                <a:latin typeface="UTM Avo" panose="02040603050506020204" pitchFamily="18"/>
              </a:rPr>
              <a:t>có</a:t>
            </a:r>
            <a:r>
              <a:rPr lang="en-US" sz="2400" dirty="0">
                <a:latin typeface="UTM Avo" panose="02040603050506020204" pitchFamily="18"/>
              </a:rPr>
              <a:t>: </a:t>
            </a:r>
          </a:p>
          <a:p>
            <a:pPr>
              <a:spcBef>
                <a:spcPts val="600"/>
              </a:spcBef>
            </a:pPr>
            <a:r>
              <a:rPr lang="en-US" sz="2400" dirty="0" err="1">
                <a:latin typeface="UTM Avo" panose="02040603050506020204" pitchFamily="18"/>
              </a:rPr>
              <a:t>h</a:t>
            </a:r>
            <a:r>
              <a:rPr lang="en-US" sz="2400" baseline="-25000" dirty="0" err="1">
                <a:latin typeface="UTM Avo" panose="02040603050506020204" pitchFamily="18"/>
              </a:rPr>
              <a:t>C</a:t>
            </a:r>
            <a:r>
              <a:rPr lang="en-US" sz="2400" dirty="0">
                <a:latin typeface="UTM Avo" panose="02040603050506020204" pitchFamily="18"/>
              </a:rPr>
              <a:t> ‒ </a:t>
            </a:r>
            <a:r>
              <a:rPr lang="en-US" sz="2400" dirty="0" err="1">
                <a:latin typeface="UTM Avo" panose="02040603050506020204" pitchFamily="18"/>
              </a:rPr>
              <a:t>h</a:t>
            </a:r>
            <a:r>
              <a:rPr lang="en-US" sz="2400" baseline="-25000" dirty="0" err="1">
                <a:latin typeface="UTM Avo" panose="02040603050506020204" pitchFamily="18"/>
              </a:rPr>
              <a:t>T</a:t>
            </a:r>
            <a:r>
              <a:rPr lang="en-US" sz="2400" dirty="0">
                <a:latin typeface="UTM Avo" panose="02040603050506020204" pitchFamily="18"/>
              </a:rPr>
              <a:t> = H ≥ 0,47 =&gt; </a:t>
            </a:r>
            <a:r>
              <a:rPr lang="en-US" sz="2400" dirty="0" err="1">
                <a:latin typeface="UTM Avo" panose="02040603050506020204" pitchFamily="18"/>
              </a:rPr>
              <a:t>h</a:t>
            </a:r>
            <a:r>
              <a:rPr lang="en-US" sz="2400" baseline="-25000" dirty="0" err="1">
                <a:latin typeface="UTM Avo" panose="02040603050506020204" pitchFamily="18"/>
              </a:rPr>
              <a:t>C</a:t>
            </a:r>
            <a:r>
              <a:rPr lang="en-US" sz="2400" dirty="0">
                <a:latin typeface="UTM Avo" panose="02040603050506020204" pitchFamily="18"/>
              </a:rPr>
              <a:t> ‒ 0,47 ≥ </a:t>
            </a:r>
            <a:r>
              <a:rPr lang="en-US" sz="2400" dirty="0" err="1">
                <a:latin typeface="UTM Avo" panose="02040603050506020204" pitchFamily="18"/>
              </a:rPr>
              <a:t>h</a:t>
            </a:r>
            <a:r>
              <a:rPr lang="en-US" sz="2400" baseline="-25000" dirty="0" err="1">
                <a:latin typeface="UTM Avo" panose="02040603050506020204" pitchFamily="18"/>
              </a:rPr>
              <a:t>T</a:t>
            </a:r>
            <a:endParaRPr lang="en-US" sz="2400" baseline="-25000" dirty="0">
              <a:latin typeface="UTM Avo" panose="02040603050506020204" pitchFamily="18"/>
            </a:endParaRPr>
          </a:p>
          <a:p>
            <a:pPr>
              <a:spcBef>
                <a:spcPts val="600"/>
              </a:spcBef>
            </a:pPr>
            <a:r>
              <a:rPr lang="en-US" sz="2400" dirty="0">
                <a:latin typeface="UTM Avo" panose="02040603050506020204" pitchFamily="18"/>
              </a:rPr>
              <a:t>4,3 ‒ 0,47 = 3,83 ≥ </a:t>
            </a:r>
            <a:r>
              <a:rPr lang="en-US" sz="2400" dirty="0" err="1">
                <a:latin typeface="UTM Avo" panose="02040603050506020204" pitchFamily="18"/>
              </a:rPr>
              <a:t>h</a:t>
            </a:r>
            <a:r>
              <a:rPr lang="en-US" sz="2400" baseline="-25000" dirty="0" err="1">
                <a:latin typeface="UTM Avo" panose="02040603050506020204" pitchFamily="18"/>
              </a:rPr>
              <a:t>T</a:t>
            </a:r>
            <a:endParaRPr lang="en-US" sz="2400" baseline="-25000" dirty="0">
              <a:latin typeface="UTM Avo" panose="02040603050506020204" pitchFamily="18"/>
            </a:endParaRPr>
          </a:p>
          <a:p>
            <a:pPr>
              <a:spcBef>
                <a:spcPts val="600"/>
              </a:spcBef>
            </a:pPr>
            <a:r>
              <a:rPr lang="vi-VN" sz="2400" dirty="0">
                <a:latin typeface="UTM Avo" panose="02040603050506020204" pitchFamily="18"/>
              </a:rPr>
              <a:t>Chọn h</a:t>
            </a:r>
            <a:r>
              <a:rPr lang="vi-VN" sz="2400" baseline="-25000" dirty="0">
                <a:latin typeface="UTM Avo" panose="02040603050506020204" pitchFamily="18"/>
              </a:rPr>
              <a:t>T</a:t>
            </a:r>
            <a:r>
              <a:rPr lang="vi-VN" sz="2400" dirty="0">
                <a:latin typeface="UTM Avo" panose="02040603050506020204" pitchFamily="18"/>
              </a:rPr>
              <a:t> = 3,8 m. Chiều cao này chấp nhận được. Nếu quá thấp, không đảm bảo thẩm mĩ, đi lại khó khăn cần phải thiết kế lại.</a:t>
            </a:r>
            <a:endParaRPr lang="en-US" sz="2400" dirty="0">
              <a:latin typeface="UTM Avo" panose="02040603050506020204" pitchFamily="18"/>
            </a:endParaRPr>
          </a:p>
        </p:txBody>
      </p:sp>
      <p:pic>
        <p:nvPicPr>
          <p:cNvPr id="3" name="Picture 2">
            <a:extLst>
              <a:ext uri="{FF2B5EF4-FFF2-40B4-BE49-F238E27FC236}">
                <a16:creationId xmlns:a16="http://schemas.microsoft.com/office/drawing/2014/main" id="{D7CC5C85-9A65-D98A-C63C-19B650F09663}"/>
              </a:ext>
            </a:extLst>
          </p:cNvPr>
          <p:cNvPicPr>
            <a:picLocks noChangeAspect="1"/>
          </p:cNvPicPr>
          <p:nvPr/>
        </p:nvPicPr>
        <p:blipFill>
          <a:blip r:embed="rId3"/>
          <a:stretch>
            <a:fillRect/>
          </a:stretch>
        </p:blipFill>
        <p:spPr>
          <a:xfrm>
            <a:off x="7039864" y="1974221"/>
            <a:ext cx="4215835" cy="3552096"/>
          </a:xfrm>
          <a:prstGeom prst="rect">
            <a:avLst/>
          </a:prstGeom>
        </p:spPr>
      </p:pic>
    </p:spTree>
    <p:extLst>
      <p:ext uri="{BB962C8B-B14F-4D97-AF65-F5344CB8AC3E}">
        <p14:creationId xmlns:p14="http://schemas.microsoft.com/office/powerpoint/2010/main" val="3740894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16C35C-35DB-2111-93B7-1DE0D482D2BB}"/>
              </a:ext>
            </a:extLst>
          </p:cNvPr>
          <p:cNvSpPr txBox="1"/>
          <p:nvPr/>
        </p:nvSpPr>
        <p:spPr>
          <a:xfrm>
            <a:off x="2496376" y="1767799"/>
            <a:ext cx="7199248" cy="1121846"/>
          </a:xfrm>
          <a:prstGeom prst="rect">
            <a:avLst/>
          </a:prstGeom>
          <a:noFill/>
        </p:spPr>
        <p:txBody>
          <a:bodyPr wrap="square">
            <a:spAutoFit/>
          </a:bodyPr>
          <a:lstStyle/>
          <a:p>
            <a:pPr algn="ctr">
              <a:lnSpc>
                <a:spcPct val="150000"/>
              </a:lnSpc>
            </a:pP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Ở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ví</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dụ</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trên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chiều</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cao</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cột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thấp</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h, </a:t>
            </a:r>
          </a:p>
          <a:p>
            <a:pPr algn="ctr">
              <a:lnSpc>
                <a:spcPct val="150000"/>
              </a:lnSpc>
            </a:pP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quá</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nhỏ</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Tại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sao</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400" dirty="0">
                <a:latin typeface="UTM Avo" panose="02040603050506020204" pitchFamily="18"/>
                <a:cs typeface="Arial" panose="020B0604020202020204" pitchFamily="34" charset="0"/>
              </a:rPr>
              <a:t> </a:t>
            </a:r>
          </a:p>
        </p:txBody>
      </p:sp>
      <p:sp>
        <p:nvSpPr>
          <p:cNvPr id="3" name="TextBox 2">
            <a:extLst>
              <a:ext uri="{FF2B5EF4-FFF2-40B4-BE49-F238E27FC236}">
                <a16:creationId xmlns:a16="http://schemas.microsoft.com/office/drawing/2014/main" id="{2976D49F-D1E5-01DE-DF78-D047C8AE5264}"/>
              </a:ext>
            </a:extLst>
          </p:cNvPr>
          <p:cNvSpPr txBox="1"/>
          <p:nvPr/>
        </p:nvSpPr>
        <p:spPr>
          <a:xfrm>
            <a:off x="2156790" y="3709366"/>
            <a:ext cx="7878420" cy="1675843"/>
          </a:xfrm>
          <a:prstGeom prst="rect">
            <a:avLst/>
          </a:prstGeom>
          <a:solidFill>
            <a:schemeClr val="accent5">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ví</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dụ</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họ</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quá</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nhỏ</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thì</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lại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sao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hộ</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phù</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Bởi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họ</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quá</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nhỏ</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đảm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bảo</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thẩm</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mĩ</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lại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khó</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khăn</a:t>
            </a:r>
            <a:r>
              <a:rPr lang="fr-FR" sz="240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400">
                <a:latin typeface="UTM Avo" panose="02040603050506020204" pitchFamily="18"/>
                <a:cs typeface="Arial" panose="020B0604020202020204" pitchFamily="34" charset="0"/>
              </a:rPr>
              <a:t> </a:t>
            </a:r>
            <a:endParaRPr lang="en-VN" sz="2400" dirty="0">
              <a:latin typeface="UTM Avo" panose="02040603050506020204" pitchFamily="18"/>
              <a:cs typeface="Arial" panose="020B0604020202020204" pitchFamily="34" charset="0"/>
            </a:endParaRPr>
          </a:p>
        </p:txBody>
      </p:sp>
      <p:pic>
        <p:nvPicPr>
          <p:cNvPr id="4" name="Picture 7">
            <a:extLst>
              <a:ext uri="{FF2B5EF4-FFF2-40B4-BE49-F238E27FC236}">
                <a16:creationId xmlns:a16="http://schemas.microsoft.com/office/drawing/2014/main" id="{6DAD17D1-CAB1-96F8-A0B0-E441263C64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632029">
            <a:off x="826648" y="3575323"/>
            <a:ext cx="1149945" cy="666510"/>
          </a:xfrm>
          <a:prstGeom prst="rect">
            <a:avLst/>
          </a:prstGeom>
        </p:spPr>
      </p:pic>
    </p:spTree>
    <p:extLst>
      <p:ext uri="{BB962C8B-B14F-4D97-AF65-F5344CB8AC3E}">
        <p14:creationId xmlns:p14="http://schemas.microsoft.com/office/powerpoint/2010/main" val="3398867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9509B1-C254-0513-3694-6B135FF17A10}"/>
              </a:ext>
            </a:extLst>
          </p:cNvPr>
          <p:cNvSpPr txBox="1"/>
          <p:nvPr/>
        </p:nvSpPr>
        <p:spPr>
          <a:xfrm>
            <a:off x="1532258" y="2129686"/>
            <a:ext cx="9127483" cy="4097019"/>
          </a:xfrm>
          <a:prstGeom prst="rect">
            <a:avLst/>
          </a:prstGeom>
          <a:noFill/>
        </p:spPr>
        <p:txBody>
          <a:bodyPr wrap="square">
            <a:spAutoFit/>
          </a:bodyPr>
          <a:lstStyle/>
          <a:p>
            <a:pPr marR="13600" algn="just">
              <a:lnSpc>
                <a:spcPct val="150000"/>
              </a:lnSpc>
              <a:spcBef>
                <a:spcPts val="378"/>
              </a:spcBef>
              <a:spcAft>
                <a:spcPts val="630"/>
              </a:spcAft>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Đọc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III.4.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trang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102 SGK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trả</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hỏi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a:p>
            <a:pPr marR="13600" algn="just">
              <a:lnSpc>
                <a:spcPct val="150000"/>
              </a:lnSpc>
              <a:spcBef>
                <a:spcPts val="378"/>
              </a:spcBef>
              <a:spcAft>
                <a:spcPts val="630"/>
              </a:spcAft>
              <a:tabLst>
                <a:tab pos="3742148" algn="l"/>
              </a:tabLst>
            </a:pP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giải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người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Mẫu</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thử</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là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Khi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nào</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giải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thiết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kế</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chấp</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nhận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a:p>
            <a:pPr algn="just">
              <a:lnSpc>
                <a:spcPct val="150000"/>
              </a:lnSpc>
            </a:pP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lượn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sóng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ví</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dụ</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mẫu</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thử</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hay</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sao</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400" dirty="0">
                <a:latin typeface="UTM Avo" panose="02040603050506020204" pitchFamily="18"/>
                <a:cs typeface="Arial" panose="020B0604020202020204" pitchFamily="34" charset="0"/>
              </a:rPr>
              <a:t> </a:t>
            </a:r>
          </a:p>
        </p:txBody>
      </p:sp>
      <p:sp>
        <p:nvSpPr>
          <p:cNvPr id="3" name="TextBox 2">
            <a:extLst>
              <a:ext uri="{FF2B5EF4-FFF2-40B4-BE49-F238E27FC236}">
                <a16:creationId xmlns:a16="http://schemas.microsoft.com/office/drawing/2014/main" id="{8B42B021-55BC-DAD1-82A8-0ECE70B0594A}"/>
              </a:ext>
            </a:extLst>
          </p:cNvPr>
          <p:cNvSpPr txBox="1"/>
          <p:nvPr/>
        </p:nvSpPr>
        <p:spPr>
          <a:xfrm>
            <a:off x="3215922" y="1556452"/>
            <a:ext cx="5760156" cy="573234"/>
          </a:xfrm>
          <a:prstGeom prst="rect">
            <a:avLst/>
          </a:prstGeom>
          <a:noFill/>
        </p:spPr>
        <p:txBody>
          <a:bodyPr wrap="square">
            <a:spAutoFit/>
          </a:bodyPr>
          <a:lstStyle/>
          <a:p>
            <a:pPr marR="13600" algn="ctr">
              <a:lnSpc>
                <a:spcPct val="150000"/>
              </a:lnSpc>
              <a:spcBef>
                <a:spcPts val="378"/>
              </a:spcBef>
              <a:spcAft>
                <a:spcPts val="630"/>
              </a:spcAft>
            </a:pP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4.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Kiểm</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tra,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đánh</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giá</a:t>
            </a:r>
            <a:endParaRPr lang="en-VN"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698700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1F8F723E-EA0B-D72E-7778-EB55781BCA4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88284">
            <a:off x="912234" y="2740548"/>
            <a:ext cx="732293" cy="529997"/>
          </a:xfrm>
          <a:prstGeom prst="rect">
            <a:avLst/>
          </a:prstGeom>
        </p:spPr>
      </p:pic>
      <p:sp>
        <p:nvSpPr>
          <p:cNvPr id="3" name="TextBox 2">
            <a:extLst>
              <a:ext uri="{FF2B5EF4-FFF2-40B4-BE49-F238E27FC236}">
                <a16:creationId xmlns:a16="http://schemas.microsoft.com/office/drawing/2014/main" id="{729C0B83-07D2-B331-7F51-342813C5175B}"/>
              </a:ext>
            </a:extLst>
          </p:cNvPr>
          <p:cNvSpPr txBox="1"/>
          <p:nvPr/>
        </p:nvSpPr>
        <p:spPr>
          <a:xfrm>
            <a:off x="1942534" y="1858478"/>
            <a:ext cx="8888471" cy="2051716"/>
          </a:xfrm>
          <a:prstGeom prst="rect">
            <a:avLst/>
          </a:prstGeom>
          <a:noFill/>
        </p:spPr>
        <p:txBody>
          <a:bodyPr wrap="square">
            <a:spAutoFit/>
          </a:bodyPr>
          <a:lstStyle/>
          <a:p>
            <a:pPr algn="just">
              <a:lnSpc>
                <a:spcPct val="150000"/>
              </a:lnSpc>
            </a:pPr>
            <a:r>
              <a:rPr lang="fr-FR" sz="2200" b="1" dirty="0" err="1">
                <a:latin typeface="UTM Avo" panose="02040603050506020204" pitchFamily="18"/>
                <a:ea typeface="Times New Roman" panose="02020603050405020304" pitchFamily="18" charset="0"/>
                <a:cs typeface="Arial" panose="020B0604020202020204" pitchFamily="34" charset="0"/>
              </a:rPr>
              <a:t>Công</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b="1" dirty="0" err="1">
                <a:latin typeface="UTM Avo" panose="02040603050506020204" pitchFamily="18"/>
                <a:ea typeface="Times New Roman" panose="02020603050405020304" pitchFamily="18" charset="0"/>
                <a:cs typeface="Arial" panose="020B0604020202020204" pitchFamily="34" charset="0"/>
              </a:rPr>
              <a:t>việc</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b="1" dirty="0" err="1">
                <a:latin typeface="UTM Avo" panose="02040603050506020204" pitchFamily="18"/>
                <a:ea typeface="Times New Roman" panose="02020603050405020304" pitchFamily="18" charset="0"/>
                <a:cs typeface="Arial" panose="020B0604020202020204" pitchFamily="34" charset="0"/>
              </a:rPr>
              <a:t>cần</a:t>
            </a:r>
            <a:r>
              <a:rPr lang="fr-FR" sz="2200" b="1" dirty="0">
                <a:latin typeface="UTM Avo" panose="02040603050506020204" pitchFamily="18"/>
                <a:ea typeface="Times New Roman" panose="02020603050405020304" pitchFamily="18" charset="0"/>
                <a:cs typeface="Arial" panose="020B0604020202020204" pitchFamily="34" charset="0"/>
              </a:rPr>
              <a:t> </a:t>
            </a:r>
            <a:r>
              <a:rPr lang="fr-FR" sz="2200" b="1" dirty="0" err="1">
                <a:latin typeface="UTM Avo" panose="02040603050506020204" pitchFamily="18"/>
                <a:ea typeface="Times New Roman" panose="02020603050405020304" pitchFamily="18" charset="0"/>
                <a:cs typeface="Arial" panose="020B0604020202020204" pitchFamily="34" charset="0"/>
              </a:rPr>
              <a:t>làm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Chế</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tạo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mẫu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mẫu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làm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việc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nghiệm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tiến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hành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xác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định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số</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mẫu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sánh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số</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yêu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cầu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đặt</a:t>
            </a:r>
            <a:r>
              <a:rPr lang="fr-FR" sz="2200" dirty="0">
                <a:latin typeface="UTM Avo" panose="02040603050506020204" pitchFamily="18"/>
                <a:ea typeface="Times New Roman" panose="02020603050405020304" pitchFamily="18" charset="0"/>
                <a:cs typeface="Arial" panose="020B0604020202020204" pitchFamily="34" charset="0"/>
              </a:rPr>
              <a:t> ra. </a:t>
            </a:r>
            <a:r>
              <a:rPr lang="fr-FR" sz="2200" dirty="0" err="1">
                <a:latin typeface="UTM Avo" panose="02040603050506020204" pitchFamily="18"/>
                <a:ea typeface="Times New Roman" panose="02020603050405020304" pitchFamily="18" charset="0"/>
                <a:cs typeface="Arial" panose="020B0604020202020204" pitchFamily="34" charset="0"/>
              </a:rPr>
              <a:t>Mẫu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khi </a:t>
            </a:r>
            <a:r>
              <a:rPr lang="fr-FR" sz="2200" dirty="0" err="1">
                <a:latin typeface="UTM Avo" panose="02040603050506020204" pitchFamily="18"/>
                <a:ea typeface="Times New Roman" panose="02020603050405020304" pitchFamily="18" charset="0"/>
                <a:cs typeface="Arial" panose="020B0604020202020204" pitchFamily="34" charset="0"/>
              </a:rPr>
              <a:t>chạy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số</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yêu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cầu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đặt</a:t>
            </a:r>
            <a:r>
              <a:rPr lang="fr-FR" sz="2200" dirty="0">
                <a:latin typeface="UTM Avo" panose="02040603050506020204" pitchFamily="18"/>
                <a:ea typeface="Times New Roman" panose="02020603050405020304" pitchFamily="18" charset="0"/>
                <a:cs typeface="Arial" panose="020B0604020202020204" pitchFamily="34" charset="0"/>
              </a:rPr>
              <a:t> ra là </a:t>
            </a:r>
            <a:r>
              <a:rPr lang="fr-FR" sz="2200" dirty="0" err="1">
                <a:latin typeface="UTM Avo" panose="02040603050506020204" pitchFamily="18"/>
                <a:ea typeface="Times New Roman" panose="02020603050405020304" pitchFamily="18" charset="0"/>
                <a:cs typeface="Arial" panose="020B0604020202020204" pitchFamily="34" charset="0"/>
              </a:rPr>
              <a:t>đạt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yêu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cầu</a:t>
            </a:r>
            <a:r>
              <a:rPr lang="en-VN" sz="2200" dirty="0">
                <a:latin typeface="UTM Avo" panose="02040603050506020204" pitchFamily="18"/>
                <a:ea typeface="Times New Roman" panose="02020603050405020304" pitchFamily="18" charset="0"/>
                <a:cs typeface="Arial" panose="020B0604020202020204" pitchFamily="34" charset="0"/>
              </a:rPr>
              <a:t>.</a:t>
            </a:r>
            <a:endParaRPr lang="en-VN" sz="2200" dirty="0">
              <a:latin typeface="UTM Avo" panose="02040603050506020204" pitchFamily="18"/>
              <a:cs typeface="Arial" panose="020B0604020202020204" pitchFamily="34" charset="0"/>
            </a:endParaRPr>
          </a:p>
        </p:txBody>
      </p:sp>
      <p:pic>
        <p:nvPicPr>
          <p:cNvPr id="4" name="Picture 8">
            <a:extLst>
              <a:ext uri="{FF2B5EF4-FFF2-40B4-BE49-F238E27FC236}">
                <a16:creationId xmlns:a16="http://schemas.microsoft.com/office/drawing/2014/main" id="{EBFE5B68-2ABD-049B-FA77-9571B86BD97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88284">
            <a:off x="813229" y="4708694"/>
            <a:ext cx="835449" cy="529997"/>
          </a:xfrm>
          <a:prstGeom prst="rect">
            <a:avLst/>
          </a:prstGeom>
        </p:spPr>
      </p:pic>
      <p:sp>
        <p:nvSpPr>
          <p:cNvPr id="5" name="TextBox 4">
            <a:extLst>
              <a:ext uri="{FF2B5EF4-FFF2-40B4-BE49-F238E27FC236}">
                <a16:creationId xmlns:a16="http://schemas.microsoft.com/office/drawing/2014/main" id="{4A15C2E2-1DC7-9C73-E90F-79942217BD0F}"/>
              </a:ext>
            </a:extLst>
          </p:cNvPr>
          <p:cNvSpPr txBox="1"/>
          <p:nvPr/>
        </p:nvSpPr>
        <p:spPr>
          <a:xfrm>
            <a:off x="1942534" y="4151240"/>
            <a:ext cx="8888471" cy="2051780"/>
          </a:xfrm>
          <a:prstGeom prst="rect">
            <a:avLst/>
          </a:prstGeom>
          <a:noFill/>
        </p:spPr>
        <p:txBody>
          <a:bodyPr wrap="square">
            <a:spAutoFit/>
          </a:bodyPr>
          <a:lstStyle/>
          <a:p>
            <a:pPr algn="just">
              <a:lnSpc>
                <a:spcPct val="150000"/>
              </a:lnSpc>
            </a:pPr>
            <a:r>
              <a:rPr lang="fr-FR" sz="2200" dirty="0" err="1">
                <a:latin typeface="UTM Avo" panose="02040603050506020204" pitchFamily="18"/>
                <a:ea typeface="Times New Roman" panose="02020603050405020304" pitchFamily="18" charset="0"/>
                <a:cs typeface="Arial" panose="020B0604020202020204" pitchFamily="34" charset="0"/>
              </a:rPr>
              <a:t>Mái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che</a:t>
            </a:r>
            <a:r>
              <a:rPr lang="fr-FR" sz="2200" dirty="0">
                <a:latin typeface="UTM Avo" panose="02040603050506020204" pitchFamily="18"/>
                <a:ea typeface="Times New Roman" panose="02020603050405020304" pitchFamily="18" charset="0"/>
                <a:cs typeface="Arial" panose="020B0604020202020204" pitchFamily="34" charset="0"/>
              </a:rPr>
              <a:t> di </a:t>
            </a:r>
            <a:r>
              <a:rPr lang="fr-FR" sz="2200" dirty="0" err="1">
                <a:latin typeface="UTM Avo" panose="02040603050506020204" pitchFamily="18"/>
                <a:ea typeface="Times New Roman" panose="02020603050405020304" pitchFamily="18" charset="0"/>
                <a:cs typeface="Arial" panose="020B0604020202020204" pitchFamily="34" charset="0"/>
              </a:rPr>
              <a:t>động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lượn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sóng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trong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cần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làm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mẫu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vì</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phẩm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này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được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điều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khiển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bằng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tay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dụng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và</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đơn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giản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về</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cấu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Việc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kiểm</a:t>
            </a:r>
            <a:r>
              <a:rPr lang="fr-FR" sz="2200" dirty="0">
                <a:latin typeface="UTM Avo" panose="02040603050506020204" pitchFamily="18"/>
                <a:ea typeface="Times New Roman" panose="02020603050405020304" pitchFamily="18" charset="0"/>
                <a:cs typeface="Arial" panose="020B0604020202020204" pitchFamily="34" charset="0"/>
              </a:rPr>
              <a:t> tra </a:t>
            </a:r>
            <a:r>
              <a:rPr lang="fr-FR" sz="2200" dirty="0" err="1">
                <a:latin typeface="UTM Avo" panose="02040603050506020204" pitchFamily="18"/>
                <a:ea typeface="Times New Roman" panose="02020603050405020304" pitchFamily="18" charset="0"/>
                <a:cs typeface="Arial" panose="020B0604020202020204" pitchFamily="34" charset="0"/>
              </a:rPr>
              <a:t>đánh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giá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thể</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được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thực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sự</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trợ</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giúp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máy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tính</a:t>
            </a:r>
            <a:r>
              <a:rPr lang="en-US" sz="2200" dirty="0">
                <a:latin typeface="UTM Avo" panose="02040603050506020204" pitchFamily="18"/>
                <a:cs typeface="Arial" panose="020B0604020202020204" pitchFamily="34" charset="0"/>
              </a:rPr>
              <a:t>.</a:t>
            </a:r>
            <a:endParaRPr lang="en-VN" sz="2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78237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04DF54-824E-FAE7-EBD9-F162C5673719}"/>
              </a:ext>
            </a:extLst>
          </p:cNvPr>
          <p:cNvSpPr txBox="1"/>
          <p:nvPr/>
        </p:nvSpPr>
        <p:spPr>
          <a:xfrm>
            <a:off x="3215922" y="1548233"/>
            <a:ext cx="5760156" cy="573234"/>
          </a:xfrm>
          <a:prstGeom prst="rect">
            <a:avLst/>
          </a:prstGeom>
          <a:noFill/>
        </p:spPr>
        <p:txBody>
          <a:bodyPr wrap="square">
            <a:spAutoFit/>
          </a:bodyPr>
          <a:lstStyle/>
          <a:p>
            <a:pPr marR="13600" algn="ctr">
              <a:lnSpc>
                <a:spcPct val="150000"/>
              </a:lnSpc>
              <a:spcBef>
                <a:spcPts val="378"/>
              </a:spcBef>
              <a:spcAft>
                <a:spcPts val="630"/>
              </a:spcAft>
            </a:pP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5.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endParaRPr lang="en-VN" sz="2400" dirty="0">
              <a:latin typeface="UTM Avo" panose="02040603050506020204" pitchFamily="18"/>
              <a:ea typeface="Calibri" panose="020F0502020204030204" pitchFamily="34" charset="0"/>
              <a:cs typeface="Arial" panose="020B0604020202020204" pitchFamily="34" charset="0"/>
            </a:endParaRPr>
          </a:p>
        </p:txBody>
      </p:sp>
      <p:pic>
        <p:nvPicPr>
          <p:cNvPr id="3" name="Picture 31">
            <a:extLst>
              <a:ext uri="{FF2B5EF4-FFF2-40B4-BE49-F238E27FC236}">
                <a16:creationId xmlns:a16="http://schemas.microsoft.com/office/drawing/2014/main" id="{C4B7E4F5-2616-C81A-C1DD-38F03E2285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925964" y="4976206"/>
            <a:ext cx="2547269" cy="1881794"/>
          </a:xfrm>
          <a:prstGeom prst="rect">
            <a:avLst/>
          </a:prstGeom>
        </p:spPr>
      </p:pic>
      <p:sp>
        <p:nvSpPr>
          <p:cNvPr id="5" name="TextBox 4">
            <a:extLst>
              <a:ext uri="{FF2B5EF4-FFF2-40B4-BE49-F238E27FC236}">
                <a16:creationId xmlns:a16="http://schemas.microsoft.com/office/drawing/2014/main" id="{2C142739-C27D-DAB1-9838-423860F49BBE}"/>
              </a:ext>
            </a:extLst>
          </p:cNvPr>
          <p:cNvSpPr txBox="1"/>
          <p:nvPr/>
        </p:nvSpPr>
        <p:spPr>
          <a:xfrm>
            <a:off x="1956814" y="2187455"/>
            <a:ext cx="8531243" cy="3594317"/>
          </a:xfrm>
          <a:prstGeom prst="rect">
            <a:avLst/>
          </a:prstGeom>
          <a:noFill/>
        </p:spPr>
        <p:txBody>
          <a:bodyPr wrap="square">
            <a:spAutoFit/>
          </a:bodyPr>
          <a:lstStyle/>
          <a:p>
            <a:pPr marR="13600" indent="-26798" algn="just">
              <a:lnSpc>
                <a:spcPct val="150000"/>
              </a:lnSpc>
              <a:spcBef>
                <a:spcPts val="378"/>
              </a:spcBef>
              <a:spcAft>
                <a:spcPts val="630"/>
              </a:spcAft>
              <a:tabLst>
                <a:tab pos="3742148" algn="l"/>
              </a:tabLst>
            </a:pP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Đọc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mục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III.5.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Lập</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trang</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102, 103 SGK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trả</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hỏi</a:t>
            </a:r>
            <a:r>
              <a:rPr lang="fr-FR"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VN" sz="2400" dirty="0">
              <a:latin typeface="UTM Avo" panose="02040603050506020204" pitchFamily="18"/>
              <a:ea typeface="Calibri" panose="020F0502020204030204" pitchFamily="34" charset="0"/>
              <a:cs typeface="Arial" panose="020B0604020202020204" pitchFamily="34" charset="0"/>
            </a:endParaRPr>
          </a:p>
          <a:p>
            <a:pPr marL="261182" marR="13600" indent="-287980" algn="just">
              <a:lnSpc>
                <a:spcPct val="150000"/>
              </a:lnSpc>
              <a:spcBef>
                <a:spcPts val="378"/>
              </a:spcBef>
              <a:spcAft>
                <a:spcPts val="630"/>
              </a:spcAft>
              <a:buFont typeface="Wingdings" pitchFamily="2" charset="2"/>
              <a:buChar char="§"/>
              <a:tabLst>
                <a:tab pos="3742148" algn="l"/>
              </a:tabLst>
            </a:pP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Trong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gồm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gì</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a:p>
            <a:pPr marL="261182" marR="13600" indent="-287980" algn="just">
              <a:lnSpc>
                <a:spcPct val="150000"/>
              </a:lnSpc>
              <a:spcBef>
                <a:spcPts val="378"/>
              </a:spcBef>
              <a:spcAft>
                <a:spcPts val="630"/>
              </a:spcAft>
              <a:buFont typeface="Wingdings" pitchFamily="2" charset="2"/>
              <a:buChar char="§"/>
              <a:tabLst>
                <a:tab pos="3742148" algn="l"/>
              </a:tabLst>
            </a:pP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Huy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fr-FR"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168154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523372-E6AB-A3C1-B556-7425FD3E8B96}"/>
              </a:ext>
            </a:extLst>
          </p:cNvPr>
          <p:cNvSpPr/>
          <p:nvPr/>
        </p:nvSpPr>
        <p:spPr>
          <a:xfrm>
            <a:off x="4398612" y="1679390"/>
            <a:ext cx="3488438" cy="611765"/>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63942">
              <a:defRPr/>
            </a:pPr>
            <a:r>
              <a:rPr lang="en-US" sz="2200" b="1" kern="0" dirty="0" err="1">
                <a:solidFill>
                  <a:schemeClr val="tx1"/>
                </a:solidFill>
                <a:latin typeface="UTM Avo" panose="02040603050506020204" pitchFamily="18"/>
                <a:ea typeface="Roboto" pitchFamily="2" charset="0"/>
                <a:cs typeface="Arial" panose="020B0604020202020204" pitchFamily="34" charset="0"/>
              </a:rPr>
              <a:t>Lập</a:t>
            </a:r>
            <a:r>
              <a:rPr lang="en-US" sz="2200" b="1" kern="0" dirty="0">
                <a:solidFill>
                  <a:schemeClr val="tx1"/>
                </a:solidFill>
                <a:latin typeface="UTM Avo" panose="02040603050506020204" pitchFamily="18"/>
                <a:ea typeface="Roboto" pitchFamily="2" charset="0"/>
                <a:cs typeface="Arial" panose="020B0604020202020204" pitchFamily="34" charset="0"/>
              </a:rPr>
              <a:t> </a:t>
            </a:r>
            <a:r>
              <a:rPr lang="en-US" sz="2200" b="1" kern="0" dirty="0" err="1">
                <a:solidFill>
                  <a:schemeClr val="tx1"/>
                </a:solidFill>
                <a:latin typeface="UTM Avo" panose="02040603050506020204" pitchFamily="18"/>
                <a:ea typeface="Roboto" pitchFamily="2" charset="0"/>
                <a:cs typeface="Arial" panose="020B0604020202020204" pitchFamily="34" charset="0"/>
              </a:rPr>
              <a:t>hồ</a:t>
            </a:r>
            <a:r>
              <a:rPr lang="en-US" sz="2200" b="1" kern="0" dirty="0">
                <a:solidFill>
                  <a:schemeClr val="tx1"/>
                </a:solidFill>
                <a:latin typeface="UTM Avo" panose="02040603050506020204" pitchFamily="18"/>
                <a:ea typeface="Roboto" pitchFamily="2" charset="0"/>
                <a:cs typeface="Arial" panose="020B0604020202020204" pitchFamily="34" charset="0"/>
              </a:rPr>
              <a:t> </a:t>
            </a:r>
            <a:r>
              <a:rPr lang="en-US" sz="2200" b="1" kern="0" dirty="0" err="1">
                <a:solidFill>
                  <a:schemeClr val="tx1"/>
                </a:solidFill>
                <a:latin typeface="UTM Avo" panose="02040603050506020204" pitchFamily="18"/>
                <a:ea typeface="Roboto" pitchFamily="2" charset="0"/>
                <a:cs typeface="Arial" panose="020B0604020202020204" pitchFamily="34" charset="0"/>
              </a:rPr>
              <a:t>sơ</a:t>
            </a:r>
            <a:r>
              <a:rPr lang="en-US" sz="2200" b="1" kern="0" dirty="0">
                <a:solidFill>
                  <a:schemeClr val="tx1"/>
                </a:solidFill>
                <a:latin typeface="UTM Avo" panose="02040603050506020204" pitchFamily="18"/>
                <a:ea typeface="Roboto" pitchFamily="2" charset="0"/>
                <a:cs typeface="Arial" panose="020B0604020202020204" pitchFamily="34" charset="0"/>
              </a:rPr>
              <a:t> </a:t>
            </a:r>
            <a:r>
              <a:rPr lang="en-US" sz="2200" b="1" kern="0" dirty="0" err="1">
                <a:solidFill>
                  <a:schemeClr val="tx1"/>
                </a:solidFill>
                <a:latin typeface="UTM Avo" panose="02040603050506020204" pitchFamily="18"/>
                <a:ea typeface="Roboto" pitchFamily="2" charset="0"/>
                <a:cs typeface="Arial" panose="020B0604020202020204" pitchFamily="34" charset="0"/>
              </a:rPr>
              <a:t>kĩ</a:t>
            </a:r>
            <a:r>
              <a:rPr lang="en-US" sz="2200" b="1" kern="0" dirty="0">
                <a:solidFill>
                  <a:schemeClr val="tx1"/>
                </a:solidFill>
                <a:latin typeface="UTM Avo" panose="02040603050506020204" pitchFamily="18"/>
                <a:ea typeface="Roboto" pitchFamily="2" charset="0"/>
                <a:cs typeface="Arial" panose="020B0604020202020204" pitchFamily="34" charset="0"/>
              </a:rPr>
              <a:t> </a:t>
            </a:r>
            <a:r>
              <a:rPr lang="en-US" sz="2200" b="1" kern="0" dirty="0" err="1">
                <a:solidFill>
                  <a:schemeClr val="tx1"/>
                </a:solidFill>
                <a:latin typeface="UTM Avo" panose="02040603050506020204" pitchFamily="18"/>
                <a:ea typeface="Roboto" pitchFamily="2" charset="0"/>
                <a:cs typeface="Arial" panose="020B0604020202020204" pitchFamily="34" charset="0"/>
              </a:rPr>
              <a:t>thuật</a:t>
            </a:r>
            <a:endParaRPr lang="en-US" sz="2200" b="1" kern="0" dirty="0">
              <a:solidFill>
                <a:schemeClr val="tx1"/>
              </a:solidFill>
              <a:latin typeface="UTM Avo" panose="02040603050506020204" pitchFamily="18"/>
              <a:ea typeface="Roboto" pitchFamily="2" charset="0"/>
              <a:cs typeface="Arial" panose="020B0604020202020204" pitchFamily="34" charset="0"/>
            </a:endParaRPr>
          </a:p>
        </p:txBody>
      </p:sp>
      <p:sp>
        <p:nvSpPr>
          <p:cNvPr id="7" name="Rectangle 6">
            <a:extLst>
              <a:ext uri="{FF2B5EF4-FFF2-40B4-BE49-F238E27FC236}">
                <a16:creationId xmlns:a16="http://schemas.microsoft.com/office/drawing/2014/main" id="{A52F8100-9BF2-2DAD-0AB6-4C06519234CB}"/>
              </a:ext>
            </a:extLst>
          </p:cNvPr>
          <p:cNvSpPr/>
          <p:nvPr/>
        </p:nvSpPr>
        <p:spPr>
          <a:xfrm>
            <a:off x="7543005" y="2777012"/>
            <a:ext cx="1965182" cy="495551"/>
          </a:xfrm>
          <a:prstGeom prst="rect">
            <a:avLst/>
          </a:prstGeom>
          <a:solidFill>
            <a:schemeClr val="accent6">
              <a:lumMod val="60000"/>
              <a:lumOff val="4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3942">
              <a:defRPr/>
            </a:pPr>
            <a:r>
              <a:rPr lang="en-US" sz="2200" b="1" kern="0" dirty="0" err="1">
                <a:solidFill>
                  <a:schemeClr val="tx1"/>
                </a:solidFill>
                <a:latin typeface="UTM Avo" panose="02040603050506020204" pitchFamily="18"/>
                <a:ea typeface="Roboto" pitchFamily="2" charset="0"/>
                <a:cs typeface="Arial" panose="020B0604020202020204" pitchFamily="34" charset="0"/>
              </a:rPr>
              <a:t>Công</a:t>
            </a:r>
            <a:r>
              <a:rPr lang="en-US" sz="2200" b="1" kern="0" dirty="0">
                <a:solidFill>
                  <a:schemeClr val="tx1"/>
                </a:solidFill>
                <a:latin typeface="UTM Avo" panose="02040603050506020204" pitchFamily="18"/>
                <a:ea typeface="Roboto" pitchFamily="2" charset="0"/>
                <a:cs typeface="Arial" panose="020B0604020202020204" pitchFamily="34" charset="0"/>
              </a:rPr>
              <a:t> </a:t>
            </a:r>
            <a:r>
              <a:rPr lang="en-US" sz="2200" b="1" kern="0" dirty="0" err="1">
                <a:solidFill>
                  <a:schemeClr val="tx1"/>
                </a:solidFill>
                <a:latin typeface="UTM Avo" panose="02040603050506020204" pitchFamily="18"/>
                <a:ea typeface="Roboto" pitchFamily="2" charset="0"/>
                <a:cs typeface="Arial" panose="020B0604020202020204" pitchFamily="34" charset="0"/>
              </a:rPr>
              <a:t>dụng</a:t>
            </a:r>
            <a:endParaRPr lang="en-US" sz="2200" b="1" kern="0" dirty="0">
              <a:solidFill>
                <a:schemeClr val="tx1"/>
              </a:solidFill>
              <a:latin typeface="UTM Avo" panose="02040603050506020204" pitchFamily="18"/>
              <a:ea typeface="Roboto" pitchFamily="2" charset="0"/>
              <a:cs typeface="Arial" panose="020B0604020202020204" pitchFamily="34" charset="0"/>
            </a:endParaRPr>
          </a:p>
        </p:txBody>
      </p:sp>
      <p:sp>
        <p:nvSpPr>
          <p:cNvPr id="8" name="Rectangle 7">
            <a:extLst>
              <a:ext uri="{FF2B5EF4-FFF2-40B4-BE49-F238E27FC236}">
                <a16:creationId xmlns:a16="http://schemas.microsoft.com/office/drawing/2014/main" id="{302A44FB-B739-CEB0-9386-0F3BB64F633C}"/>
              </a:ext>
            </a:extLst>
          </p:cNvPr>
          <p:cNvSpPr/>
          <p:nvPr/>
        </p:nvSpPr>
        <p:spPr>
          <a:xfrm>
            <a:off x="2476238" y="2779525"/>
            <a:ext cx="1841866" cy="493040"/>
          </a:xfrm>
          <a:prstGeom prst="rect">
            <a:avLst/>
          </a:prstGeom>
          <a:solidFill>
            <a:srgbClr val="F7C147"/>
          </a:solidFill>
          <a:ln w="12700" cap="flat" cmpd="sng" algn="ctr">
            <a:noFill/>
            <a:prstDash val="solid"/>
            <a:miter lim="800000"/>
          </a:ln>
          <a:effectLst/>
        </p:spPr>
        <p:txBody>
          <a:bodyPr rtlCol="0" anchor="ctr"/>
          <a:lstStyle/>
          <a:p>
            <a:pPr algn="ctr" defTabSz="863942">
              <a:defRPr/>
            </a:pPr>
            <a:r>
              <a:rPr lang="en-US" sz="2200" b="1" kern="0" dirty="0">
                <a:latin typeface="UTM Avo" panose="02040603050506020204" pitchFamily="18"/>
                <a:ea typeface="Roboto" pitchFamily="2" charset="0"/>
                <a:cs typeface="Arial" panose="020B0604020202020204" pitchFamily="34" charset="0"/>
              </a:rPr>
              <a:t>Bao </a:t>
            </a:r>
            <a:r>
              <a:rPr lang="en-US" sz="2200" b="1" kern="0" dirty="0" err="1">
                <a:latin typeface="UTM Avo" panose="02040603050506020204" pitchFamily="18"/>
                <a:ea typeface="Roboto" pitchFamily="2" charset="0"/>
                <a:cs typeface="Arial" panose="020B0604020202020204" pitchFamily="34" charset="0"/>
              </a:rPr>
              <a:t>gồm</a:t>
            </a:r>
            <a:endParaRPr lang="en-US" sz="2200" b="1" kern="0" dirty="0">
              <a:latin typeface="UTM Avo" panose="02040603050506020204" pitchFamily="18"/>
              <a:ea typeface="Roboto" pitchFamily="2" charset="0"/>
              <a:cs typeface="Arial" panose="020B0604020202020204" pitchFamily="34" charset="0"/>
            </a:endParaRPr>
          </a:p>
        </p:txBody>
      </p:sp>
      <p:cxnSp>
        <p:nvCxnSpPr>
          <p:cNvPr id="9" name="Straight Connector 8">
            <a:extLst>
              <a:ext uri="{FF2B5EF4-FFF2-40B4-BE49-F238E27FC236}">
                <a16:creationId xmlns:a16="http://schemas.microsoft.com/office/drawing/2014/main" id="{E5FC75F6-9FE3-B71A-463C-F3F8348E136B}"/>
              </a:ext>
            </a:extLst>
          </p:cNvPr>
          <p:cNvCxnSpPr>
            <a:cxnSpLocks/>
          </p:cNvCxnSpPr>
          <p:nvPr/>
        </p:nvCxnSpPr>
        <p:spPr>
          <a:xfrm>
            <a:off x="3402106" y="2498735"/>
            <a:ext cx="512349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0" name="Straight Connector 9">
            <a:extLst>
              <a:ext uri="{FF2B5EF4-FFF2-40B4-BE49-F238E27FC236}">
                <a16:creationId xmlns:a16="http://schemas.microsoft.com/office/drawing/2014/main" id="{9874F2C5-F454-351B-EB63-31455308917D}"/>
              </a:ext>
            </a:extLst>
          </p:cNvPr>
          <p:cNvCxnSpPr>
            <a:cxnSpLocks/>
          </p:cNvCxnSpPr>
          <p:nvPr/>
        </p:nvCxnSpPr>
        <p:spPr>
          <a:xfrm>
            <a:off x="6135971" y="2291154"/>
            <a:ext cx="0" cy="207582"/>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1" name="Straight Arrow Connector 10">
            <a:extLst>
              <a:ext uri="{FF2B5EF4-FFF2-40B4-BE49-F238E27FC236}">
                <a16:creationId xmlns:a16="http://schemas.microsoft.com/office/drawing/2014/main" id="{AEB81802-E034-1DE6-AE76-CB74B2313AB7}"/>
              </a:ext>
            </a:extLst>
          </p:cNvPr>
          <p:cNvCxnSpPr/>
          <p:nvPr/>
        </p:nvCxnSpPr>
        <p:spPr>
          <a:xfrm>
            <a:off x="3402106" y="2504860"/>
            <a:ext cx="0" cy="26003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2" name="Straight Arrow Connector 11">
            <a:extLst>
              <a:ext uri="{FF2B5EF4-FFF2-40B4-BE49-F238E27FC236}">
                <a16:creationId xmlns:a16="http://schemas.microsoft.com/office/drawing/2014/main" id="{74165B55-1C16-28A2-473B-C35331DAFF62}"/>
              </a:ext>
            </a:extLst>
          </p:cNvPr>
          <p:cNvCxnSpPr/>
          <p:nvPr/>
        </p:nvCxnSpPr>
        <p:spPr>
          <a:xfrm>
            <a:off x="8525596" y="2498735"/>
            <a:ext cx="0" cy="26003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3" name="Rectangle 12">
            <a:extLst>
              <a:ext uri="{FF2B5EF4-FFF2-40B4-BE49-F238E27FC236}">
                <a16:creationId xmlns:a16="http://schemas.microsoft.com/office/drawing/2014/main" id="{B583C7B6-9E27-7FB9-E726-9ABB9991D4FD}"/>
              </a:ext>
            </a:extLst>
          </p:cNvPr>
          <p:cNvSpPr/>
          <p:nvPr/>
        </p:nvSpPr>
        <p:spPr>
          <a:xfrm>
            <a:off x="939165" y="3890847"/>
            <a:ext cx="5123490" cy="2400803"/>
          </a:xfrm>
          <a:prstGeom prst="rect">
            <a:avLst/>
          </a:prstGeom>
          <a:noFill/>
          <a:ln w="12700" cap="flat" cmpd="sng" algn="ctr">
            <a:solidFill>
              <a:srgbClr val="194E48"/>
            </a:solidFill>
            <a:prstDash val="lgDash"/>
            <a:miter lim="800000"/>
          </a:ln>
          <a:effectLst/>
        </p:spPr>
        <p:txBody>
          <a:bodyPr rtlCol="0" anchor="ctr"/>
          <a:lstStyle/>
          <a:p>
            <a:pPr algn="ctr" defTabSz="863942">
              <a:defRPr/>
            </a:pPr>
            <a:endParaRPr lang="en-US" sz="2200" kern="0">
              <a:latin typeface="UTM Avo" panose="02040603050506020204" pitchFamily="18"/>
              <a:ea typeface="Roboto" pitchFamily="2" charset="0"/>
            </a:endParaRPr>
          </a:p>
        </p:txBody>
      </p:sp>
      <p:sp>
        <p:nvSpPr>
          <p:cNvPr id="14" name="Rectangle 13">
            <a:extLst>
              <a:ext uri="{FF2B5EF4-FFF2-40B4-BE49-F238E27FC236}">
                <a16:creationId xmlns:a16="http://schemas.microsoft.com/office/drawing/2014/main" id="{03B8A702-1FBC-DAA8-D559-C79329C34DA1}"/>
              </a:ext>
            </a:extLst>
          </p:cNvPr>
          <p:cNvSpPr/>
          <p:nvPr/>
        </p:nvSpPr>
        <p:spPr>
          <a:xfrm>
            <a:off x="6156659" y="3890847"/>
            <a:ext cx="5123489" cy="2382588"/>
          </a:xfrm>
          <a:prstGeom prst="rect">
            <a:avLst/>
          </a:prstGeom>
          <a:noFill/>
          <a:ln w="12700" cap="flat" cmpd="sng" algn="ctr">
            <a:solidFill>
              <a:srgbClr val="194E48"/>
            </a:solidFill>
            <a:prstDash val="lgDash"/>
            <a:miter lim="800000"/>
          </a:ln>
          <a:effectLst/>
        </p:spPr>
        <p:txBody>
          <a:bodyPr rtlCol="0" anchor="ctr"/>
          <a:lstStyle/>
          <a:p>
            <a:pPr algn="ctr" defTabSz="863942">
              <a:defRPr/>
            </a:pPr>
            <a:endParaRPr lang="en-US" sz="2200" kern="0">
              <a:latin typeface="UTM Avo" panose="02040603050506020204" pitchFamily="18"/>
              <a:ea typeface="Roboto" pitchFamily="2" charset="0"/>
            </a:endParaRPr>
          </a:p>
        </p:txBody>
      </p:sp>
      <p:sp>
        <p:nvSpPr>
          <p:cNvPr id="15" name="Rectangle 14">
            <a:extLst>
              <a:ext uri="{FF2B5EF4-FFF2-40B4-BE49-F238E27FC236}">
                <a16:creationId xmlns:a16="http://schemas.microsoft.com/office/drawing/2014/main" id="{B7A3473C-EEDD-9D16-3967-E1598B9E6794}"/>
              </a:ext>
            </a:extLst>
          </p:cNvPr>
          <p:cNvSpPr/>
          <p:nvPr/>
        </p:nvSpPr>
        <p:spPr>
          <a:xfrm>
            <a:off x="6373445" y="4245660"/>
            <a:ext cx="4643844" cy="1543884"/>
          </a:xfrm>
          <a:prstGeom prst="rect">
            <a:avLst/>
          </a:prstGeom>
        </p:spPr>
        <p:txBody>
          <a:bodyPr wrap="square">
            <a:spAutoFit/>
          </a:bodyPr>
          <a:lstStyle/>
          <a:p>
            <a:pPr algn="just">
              <a:lnSpc>
                <a:spcPct val="150000"/>
              </a:lnSpc>
            </a:pPr>
            <a:r>
              <a:rPr lang="fr-FR" sz="2200" dirty="0" err="1">
                <a:latin typeface="UTM Avo" panose="02040603050506020204" pitchFamily="18"/>
                <a:ea typeface="Times New Roman" panose="02020603050405020304" pitchFamily="18" charset="0"/>
                <a:cs typeface="Arial" panose="020B0604020202020204" pitchFamily="34" charset="0"/>
              </a:rPr>
              <a:t>Hồ</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dùng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đề</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làm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chế</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tạo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lắp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đặt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vận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hành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sửa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chữa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phẩm</a:t>
            </a:r>
            <a:r>
              <a:rPr lang="en-VN" sz="2200" dirty="0">
                <a:latin typeface="UTM Avo" panose="02040603050506020204" pitchFamily="18"/>
                <a:cs typeface="Arial" panose="020B0604020202020204" pitchFamily="34" charset="0"/>
              </a:rPr>
              <a:t> </a:t>
            </a:r>
            <a:endParaRPr lang="en-US" sz="2200" dirty="0">
              <a:latin typeface="UTM Avo" panose="02040603050506020204" pitchFamily="18"/>
              <a:ea typeface="Calibri" panose="020F050202020403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FD6917F7-EF26-E658-82E0-BF818A0F1F9B}"/>
              </a:ext>
            </a:extLst>
          </p:cNvPr>
          <p:cNvSpPr/>
          <p:nvPr/>
        </p:nvSpPr>
        <p:spPr>
          <a:xfrm>
            <a:off x="1009733" y="3991744"/>
            <a:ext cx="4964473" cy="2051716"/>
          </a:xfrm>
          <a:prstGeom prst="rect">
            <a:avLst/>
          </a:prstGeom>
        </p:spPr>
        <p:txBody>
          <a:bodyPr wrap="square">
            <a:spAutoFit/>
          </a:bodyPr>
          <a:lstStyle/>
          <a:p>
            <a:pPr algn="just">
              <a:lnSpc>
                <a:spcPct val="150000"/>
              </a:lnSpc>
            </a:pPr>
            <a:r>
              <a:rPr lang="fr-FR" sz="2200" dirty="0" err="1">
                <a:latin typeface="UTM Avo" panose="02040603050506020204" pitchFamily="18"/>
                <a:ea typeface="Times New Roman" panose="02020603050405020304" pitchFamily="18" charset="0"/>
                <a:cs typeface="Arial" panose="020B0604020202020204" pitchFamily="34" charset="0"/>
              </a:rPr>
              <a:t>Hồ</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gồm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vẽ</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thuyết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minh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tính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toán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tài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liệu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liên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quan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lắp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đặt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vận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hành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sửa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chữa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sản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phẩm</a:t>
            </a:r>
            <a:r>
              <a:rPr lang="en-VN" sz="2200" dirty="0">
                <a:latin typeface="UTM Avo" panose="02040603050506020204" pitchFamily="18"/>
                <a:cs typeface="Arial" panose="020B0604020202020204" pitchFamily="34" charset="0"/>
              </a:rPr>
              <a:t> </a:t>
            </a:r>
            <a:endParaRPr lang="en-US" sz="2200" dirty="0">
              <a:latin typeface="UTM Avo" panose="02040603050506020204" pitchFamily="18"/>
              <a:ea typeface="Calibri" panose="020F0502020204030204" pitchFamily="34" charset="0"/>
              <a:cs typeface="Arial" panose="020B0604020202020204" pitchFamily="34" charset="0"/>
            </a:endParaRPr>
          </a:p>
        </p:txBody>
      </p:sp>
      <p:grpSp>
        <p:nvGrpSpPr>
          <p:cNvPr id="17" name="Google Shape;1896;p75">
            <a:extLst>
              <a:ext uri="{FF2B5EF4-FFF2-40B4-BE49-F238E27FC236}">
                <a16:creationId xmlns:a16="http://schemas.microsoft.com/office/drawing/2014/main" id="{E40FFB84-2ABF-08ED-D1DD-5DE055AB4B50}"/>
              </a:ext>
            </a:extLst>
          </p:cNvPr>
          <p:cNvGrpSpPr/>
          <p:nvPr/>
        </p:nvGrpSpPr>
        <p:grpSpPr>
          <a:xfrm>
            <a:off x="8357784" y="3523915"/>
            <a:ext cx="385615" cy="296596"/>
            <a:chOff x="4723125" y="3739600"/>
            <a:chExt cx="455725" cy="400825"/>
          </a:xfrm>
        </p:grpSpPr>
        <p:sp>
          <p:nvSpPr>
            <p:cNvPr id="18" name="Google Shape;1897;p75">
              <a:extLst>
                <a:ext uri="{FF2B5EF4-FFF2-40B4-BE49-F238E27FC236}">
                  <a16:creationId xmlns:a16="http://schemas.microsoft.com/office/drawing/2014/main" id="{DB3D9F60-72AD-7D02-22E4-55C597A91EC2}"/>
                </a:ext>
              </a:extLst>
            </p:cNvPr>
            <p:cNvSpPr/>
            <p:nvPr/>
          </p:nvSpPr>
          <p:spPr>
            <a:xfrm>
              <a:off x="4723125" y="3739600"/>
              <a:ext cx="455725" cy="400725"/>
            </a:xfrm>
            <a:custGeom>
              <a:avLst/>
              <a:gdLst/>
              <a:ahLst/>
              <a:cxnLst/>
              <a:rect l="l" t="t" r="r" b="b"/>
              <a:pathLst>
                <a:path w="18229" h="16029" extrusionOk="0">
                  <a:moveTo>
                    <a:pt x="3908" y="0"/>
                  </a:moveTo>
                  <a:cubicBezTo>
                    <a:pt x="3577" y="0"/>
                    <a:pt x="3267" y="162"/>
                    <a:pt x="3080" y="435"/>
                  </a:cubicBezTo>
                  <a:lnTo>
                    <a:pt x="252" y="4553"/>
                  </a:lnTo>
                  <a:cubicBezTo>
                    <a:pt x="0" y="4920"/>
                    <a:pt x="19" y="5409"/>
                    <a:pt x="300" y="5755"/>
                  </a:cubicBezTo>
                  <a:lnTo>
                    <a:pt x="8378" y="15659"/>
                  </a:lnTo>
                  <a:cubicBezTo>
                    <a:pt x="8579" y="15906"/>
                    <a:pt x="8856" y="16029"/>
                    <a:pt x="9133" y="16029"/>
                  </a:cubicBezTo>
                  <a:cubicBezTo>
                    <a:pt x="9413" y="16029"/>
                    <a:pt x="9692" y="15904"/>
                    <a:pt x="9894" y="15657"/>
                  </a:cubicBezTo>
                  <a:lnTo>
                    <a:pt x="17928" y="5755"/>
                  </a:lnTo>
                  <a:cubicBezTo>
                    <a:pt x="18210" y="5409"/>
                    <a:pt x="18228" y="4920"/>
                    <a:pt x="17976" y="4553"/>
                  </a:cubicBezTo>
                  <a:lnTo>
                    <a:pt x="15149" y="435"/>
                  </a:lnTo>
                  <a:cubicBezTo>
                    <a:pt x="14962" y="162"/>
                    <a:pt x="14651" y="0"/>
                    <a:pt x="14320" y="0"/>
                  </a:cubicBezTo>
                  <a:close/>
                </a:path>
              </a:pathLst>
            </a:custGeom>
            <a:solidFill>
              <a:srgbClr val="FEDA00"/>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19" name="Google Shape;1898;p75">
              <a:extLst>
                <a:ext uri="{FF2B5EF4-FFF2-40B4-BE49-F238E27FC236}">
                  <a16:creationId xmlns:a16="http://schemas.microsoft.com/office/drawing/2014/main" id="{848AEEDD-44F4-88C6-446C-7EA4B7959E4C}"/>
                </a:ext>
              </a:extLst>
            </p:cNvPr>
            <p:cNvSpPr/>
            <p:nvPr/>
          </p:nvSpPr>
          <p:spPr>
            <a:xfrm>
              <a:off x="4724375" y="3739675"/>
              <a:ext cx="243450" cy="400750"/>
            </a:xfrm>
            <a:custGeom>
              <a:avLst/>
              <a:gdLst/>
              <a:ahLst/>
              <a:cxnLst/>
              <a:rect l="l" t="t" r="r" b="b"/>
              <a:pathLst>
                <a:path w="9738" h="16030" extrusionOk="0">
                  <a:moveTo>
                    <a:pt x="5095" y="3"/>
                  </a:moveTo>
                  <a:cubicBezTo>
                    <a:pt x="5075" y="3"/>
                    <a:pt x="5055" y="4"/>
                    <a:pt x="5035" y="5"/>
                  </a:cubicBezTo>
                  <a:lnTo>
                    <a:pt x="5035" y="5"/>
                  </a:lnTo>
                  <a:cubicBezTo>
                    <a:pt x="5055" y="5"/>
                    <a:pt x="5075" y="4"/>
                    <a:pt x="5095" y="3"/>
                  </a:cubicBezTo>
                  <a:close/>
                  <a:moveTo>
                    <a:pt x="4092" y="0"/>
                  </a:moveTo>
                  <a:cubicBezTo>
                    <a:pt x="3600" y="0"/>
                    <a:pt x="3294" y="54"/>
                    <a:pt x="3030" y="438"/>
                  </a:cubicBezTo>
                  <a:cubicBezTo>
                    <a:pt x="117" y="4765"/>
                    <a:pt x="84" y="4559"/>
                    <a:pt x="31" y="5013"/>
                  </a:cubicBezTo>
                  <a:cubicBezTo>
                    <a:pt x="0" y="5281"/>
                    <a:pt x="79" y="5550"/>
                    <a:pt x="250" y="5758"/>
                  </a:cubicBezTo>
                  <a:cubicBezTo>
                    <a:pt x="8411" y="15761"/>
                    <a:pt x="8385" y="16029"/>
                    <a:pt x="8960" y="16029"/>
                  </a:cubicBezTo>
                  <a:cubicBezTo>
                    <a:pt x="8993" y="16029"/>
                    <a:pt x="9027" y="16029"/>
                    <a:pt x="9065" y="16029"/>
                  </a:cubicBezTo>
                  <a:cubicBezTo>
                    <a:pt x="9313" y="16029"/>
                    <a:pt x="9555" y="15937"/>
                    <a:pt x="9738" y="15768"/>
                  </a:cubicBezTo>
                  <a:lnTo>
                    <a:pt x="1512" y="5729"/>
                  </a:lnTo>
                  <a:cubicBezTo>
                    <a:pt x="1233" y="5383"/>
                    <a:pt x="1187" y="4923"/>
                    <a:pt x="1439" y="4557"/>
                  </a:cubicBezTo>
                  <a:lnTo>
                    <a:pt x="4266" y="438"/>
                  </a:lnTo>
                  <a:cubicBezTo>
                    <a:pt x="4442" y="182"/>
                    <a:pt x="4727" y="23"/>
                    <a:pt x="5035" y="5"/>
                  </a:cubicBezTo>
                  <a:lnTo>
                    <a:pt x="5035" y="5"/>
                  </a:lnTo>
                  <a:cubicBezTo>
                    <a:pt x="4940" y="8"/>
                    <a:pt x="4849" y="9"/>
                    <a:pt x="4762" y="9"/>
                  </a:cubicBezTo>
                  <a:cubicBezTo>
                    <a:pt x="4504" y="9"/>
                    <a:pt x="4284" y="0"/>
                    <a:pt x="4092" y="0"/>
                  </a:cubicBezTo>
                  <a:close/>
                </a:path>
              </a:pathLst>
            </a:custGeom>
            <a:solidFill>
              <a:srgbClr val="EA5E0B"/>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0" name="Google Shape;1899;p75">
              <a:extLst>
                <a:ext uri="{FF2B5EF4-FFF2-40B4-BE49-F238E27FC236}">
                  <a16:creationId xmlns:a16="http://schemas.microsoft.com/office/drawing/2014/main" id="{8231E229-D695-3F7D-31D4-F1037D74485A}"/>
                </a:ext>
              </a:extLst>
            </p:cNvPr>
            <p:cNvSpPr/>
            <p:nvPr/>
          </p:nvSpPr>
          <p:spPr>
            <a:xfrm>
              <a:off x="4749200" y="3764325"/>
              <a:ext cx="403100" cy="103275"/>
            </a:xfrm>
            <a:custGeom>
              <a:avLst/>
              <a:gdLst/>
              <a:ahLst/>
              <a:cxnLst/>
              <a:rect l="l" t="t" r="r" b="b"/>
              <a:pathLst>
                <a:path w="16124" h="4131" extrusionOk="0">
                  <a:moveTo>
                    <a:pt x="2838" y="0"/>
                  </a:moveTo>
                  <a:lnTo>
                    <a:pt x="0" y="4131"/>
                  </a:lnTo>
                  <a:lnTo>
                    <a:pt x="16123" y="4100"/>
                  </a:lnTo>
                  <a:lnTo>
                    <a:pt x="13286" y="0"/>
                  </a:lnTo>
                  <a:close/>
                </a:path>
              </a:pathLst>
            </a:custGeom>
            <a:solidFill>
              <a:srgbClr val="BB4517"/>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1" name="Google Shape;1900;p75">
              <a:extLst>
                <a:ext uri="{FF2B5EF4-FFF2-40B4-BE49-F238E27FC236}">
                  <a16:creationId xmlns:a16="http://schemas.microsoft.com/office/drawing/2014/main" id="{8D6BBC16-9955-0713-273B-41E6C2B7DA37}"/>
                </a:ext>
              </a:extLst>
            </p:cNvPr>
            <p:cNvSpPr/>
            <p:nvPr/>
          </p:nvSpPr>
          <p:spPr>
            <a:xfrm>
              <a:off x="4749875" y="3866800"/>
              <a:ext cx="401750" cy="248350"/>
            </a:xfrm>
            <a:custGeom>
              <a:avLst/>
              <a:gdLst/>
              <a:ahLst/>
              <a:cxnLst/>
              <a:rect l="l" t="t" r="r" b="b"/>
              <a:pathLst>
                <a:path w="16070" h="9934" extrusionOk="0">
                  <a:moveTo>
                    <a:pt x="16069" y="1"/>
                  </a:moveTo>
                  <a:lnTo>
                    <a:pt x="0" y="32"/>
                  </a:lnTo>
                  <a:lnTo>
                    <a:pt x="8072" y="9934"/>
                  </a:lnTo>
                  <a:lnTo>
                    <a:pt x="16069" y="1"/>
                  </a:lnTo>
                  <a:close/>
                </a:path>
              </a:pathLst>
            </a:custGeom>
            <a:solidFill>
              <a:srgbClr val="BB4517"/>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2" name="Google Shape;1901;p75">
              <a:extLst>
                <a:ext uri="{FF2B5EF4-FFF2-40B4-BE49-F238E27FC236}">
                  <a16:creationId xmlns:a16="http://schemas.microsoft.com/office/drawing/2014/main" id="{84867F0B-CB74-740B-3B2B-6AB5F712DC60}"/>
                </a:ext>
              </a:extLst>
            </p:cNvPr>
            <p:cNvSpPr/>
            <p:nvPr/>
          </p:nvSpPr>
          <p:spPr>
            <a:xfrm>
              <a:off x="4749875" y="3867575"/>
              <a:ext cx="195775" cy="240125"/>
            </a:xfrm>
            <a:custGeom>
              <a:avLst/>
              <a:gdLst/>
              <a:ahLst/>
              <a:cxnLst/>
              <a:rect l="l" t="t" r="r" b="b"/>
              <a:pathLst>
                <a:path w="7831" h="9605" extrusionOk="0">
                  <a:moveTo>
                    <a:pt x="0" y="1"/>
                  </a:moveTo>
                  <a:lnTo>
                    <a:pt x="7831" y="9605"/>
                  </a:lnTo>
                  <a:lnTo>
                    <a:pt x="919" y="1"/>
                  </a:lnTo>
                  <a:close/>
                </a:path>
              </a:pathLst>
            </a:custGeom>
            <a:solidFill>
              <a:srgbClr val="852710"/>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3" name="Google Shape;1902;p75">
              <a:extLst>
                <a:ext uri="{FF2B5EF4-FFF2-40B4-BE49-F238E27FC236}">
                  <a16:creationId xmlns:a16="http://schemas.microsoft.com/office/drawing/2014/main" id="{EF825130-550B-C69F-1581-28B4E198BCDE}"/>
                </a:ext>
              </a:extLst>
            </p:cNvPr>
            <p:cNvSpPr/>
            <p:nvPr/>
          </p:nvSpPr>
          <p:spPr>
            <a:xfrm>
              <a:off x="4870900" y="3867575"/>
              <a:ext cx="160175" cy="247575"/>
            </a:xfrm>
            <a:custGeom>
              <a:avLst/>
              <a:gdLst/>
              <a:ahLst/>
              <a:cxnLst/>
              <a:rect l="l" t="t" r="r" b="b"/>
              <a:pathLst>
                <a:path w="6407" h="9903" extrusionOk="0">
                  <a:moveTo>
                    <a:pt x="0" y="1"/>
                  </a:moveTo>
                  <a:lnTo>
                    <a:pt x="3231" y="9903"/>
                  </a:lnTo>
                  <a:lnTo>
                    <a:pt x="6406" y="1"/>
                  </a:lnTo>
                  <a:close/>
                </a:path>
              </a:pathLst>
            </a:custGeom>
            <a:solidFill>
              <a:srgbClr val="EA5E0B"/>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4" name="Google Shape;1903;p75">
              <a:extLst>
                <a:ext uri="{FF2B5EF4-FFF2-40B4-BE49-F238E27FC236}">
                  <a16:creationId xmlns:a16="http://schemas.microsoft.com/office/drawing/2014/main" id="{2076898C-B764-F6CB-4EBB-80DB4266A3C9}"/>
                </a:ext>
              </a:extLst>
            </p:cNvPr>
            <p:cNvSpPr/>
            <p:nvPr/>
          </p:nvSpPr>
          <p:spPr>
            <a:xfrm>
              <a:off x="4870900" y="3764625"/>
              <a:ext cx="160175" cy="102975"/>
            </a:xfrm>
            <a:custGeom>
              <a:avLst/>
              <a:gdLst/>
              <a:ahLst/>
              <a:cxnLst/>
              <a:rect l="l" t="t" r="r" b="b"/>
              <a:pathLst>
                <a:path w="6407" h="4119" extrusionOk="0">
                  <a:moveTo>
                    <a:pt x="3204" y="1"/>
                  </a:moveTo>
                  <a:lnTo>
                    <a:pt x="0" y="4119"/>
                  </a:lnTo>
                  <a:lnTo>
                    <a:pt x="6406" y="4119"/>
                  </a:lnTo>
                  <a:lnTo>
                    <a:pt x="3204" y="1"/>
                  </a:ln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5" name="Google Shape;1904;p75">
              <a:extLst>
                <a:ext uri="{FF2B5EF4-FFF2-40B4-BE49-F238E27FC236}">
                  <a16:creationId xmlns:a16="http://schemas.microsoft.com/office/drawing/2014/main" id="{29272F27-4A0D-F2A7-3326-50F737BB0376}"/>
                </a:ext>
              </a:extLst>
            </p:cNvPr>
            <p:cNvSpPr/>
            <p:nvPr/>
          </p:nvSpPr>
          <p:spPr>
            <a:xfrm>
              <a:off x="5031050" y="3765575"/>
              <a:ext cx="120575" cy="102025"/>
            </a:xfrm>
            <a:custGeom>
              <a:avLst/>
              <a:gdLst/>
              <a:ahLst/>
              <a:cxnLst/>
              <a:rect l="l" t="t" r="r" b="b"/>
              <a:pathLst>
                <a:path w="4823" h="4081" extrusionOk="0">
                  <a:moveTo>
                    <a:pt x="2028" y="0"/>
                  </a:moveTo>
                  <a:lnTo>
                    <a:pt x="0" y="4081"/>
                  </a:lnTo>
                  <a:lnTo>
                    <a:pt x="4822" y="4050"/>
                  </a:lnTo>
                  <a:lnTo>
                    <a:pt x="2028" y="0"/>
                  </a:ln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6" name="Google Shape;1905;p75">
              <a:extLst>
                <a:ext uri="{FF2B5EF4-FFF2-40B4-BE49-F238E27FC236}">
                  <a16:creationId xmlns:a16="http://schemas.microsoft.com/office/drawing/2014/main" id="{B198CE40-F285-4794-14CF-FBE6911E85A1}"/>
                </a:ext>
              </a:extLst>
            </p:cNvPr>
            <p:cNvSpPr/>
            <p:nvPr/>
          </p:nvSpPr>
          <p:spPr>
            <a:xfrm>
              <a:off x="4750075" y="3765575"/>
              <a:ext cx="120850" cy="102025"/>
            </a:xfrm>
            <a:custGeom>
              <a:avLst/>
              <a:gdLst/>
              <a:ahLst/>
              <a:cxnLst/>
              <a:rect l="l" t="t" r="r" b="b"/>
              <a:pathLst>
                <a:path w="4834" h="4081" extrusionOk="0">
                  <a:moveTo>
                    <a:pt x="2805" y="0"/>
                  </a:moveTo>
                  <a:lnTo>
                    <a:pt x="1" y="4081"/>
                  </a:lnTo>
                  <a:lnTo>
                    <a:pt x="4833" y="4081"/>
                  </a:lnTo>
                  <a:lnTo>
                    <a:pt x="2805" y="0"/>
                  </a:ln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27" name="Google Shape;1906;p75">
              <a:extLst>
                <a:ext uri="{FF2B5EF4-FFF2-40B4-BE49-F238E27FC236}">
                  <a16:creationId xmlns:a16="http://schemas.microsoft.com/office/drawing/2014/main" id="{0F78FCD2-59B6-03F8-07FD-CC285BB72AF6}"/>
                </a:ext>
              </a:extLst>
            </p:cNvPr>
            <p:cNvSpPr/>
            <p:nvPr/>
          </p:nvSpPr>
          <p:spPr>
            <a:xfrm>
              <a:off x="4749875" y="3765575"/>
              <a:ext cx="70350" cy="102025"/>
            </a:xfrm>
            <a:custGeom>
              <a:avLst/>
              <a:gdLst/>
              <a:ahLst/>
              <a:cxnLst/>
              <a:rect l="l" t="t" r="r" b="b"/>
              <a:pathLst>
                <a:path w="2814" h="4081" extrusionOk="0">
                  <a:moveTo>
                    <a:pt x="2813" y="0"/>
                  </a:moveTo>
                  <a:lnTo>
                    <a:pt x="0" y="4081"/>
                  </a:lnTo>
                  <a:lnTo>
                    <a:pt x="919" y="4081"/>
                  </a:lnTo>
                  <a:lnTo>
                    <a:pt x="2813" y="0"/>
                  </a:lnTo>
                  <a:close/>
                </a:path>
              </a:pathLst>
            </a:custGeom>
            <a:solidFill>
              <a:srgbClr val="BB4517"/>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grpSp>
      <p:grpSp>
        <p:nvGrpSpPr>
          <p:cNvPr id="28" name="Google Shape;2185;p75">
            <a:extLst>
              <a:ext uri="{FF2B5EF4-FFF2-40B4-BE49-F238E27FC236}">
                <a16:creationId xmlns:a16="http://schemas.microsoft.com/office/drawing/2014/main" id="{116DE5FF-20A8-5A8B-5CBC-46C00D870722}"/>
              </a:ext>
            </a:extLst>
          </p:cNvPr>
          <p:cNvGrpSpPr/>
          <p:nvPr/>
        </p:nvGrpSpPr>
        <p:grpSpPr>
          <a:xfrm>
            <a:off x="3103352" y="3455326"/>
            <a:ext cx="587638" cy="306937"/>
            <a:chOff x="3944175" y="1678500"/>
            <a:chExt cx="466425" cy="243625"/>
          </a:xfrm>
        </p:grpSpPr>
        <p:sp>
          <p:nvSpPr>
            <p:cNvPr id="29" name="Google Shape;2186;p75">
              <a:extLst>
                <a:ext uri="{FF2B5EF4-FFF2-40B4-BE49-F238E27FC236}">
                  <a16:creationId xmlns:a16="http://schemas.microsoft.com/office/drawing/2014/main" id="{0A67B13F-A05D-D90A-0C82-52185435D3A7}"/>
                </a:ext>
              </a:extLst>
            </p:cNvPr>
            <p:cNvSpPr/>
            <p:nvPr/>
          </p:nvSpPr>
          <p:spPr>
            <a:xfrm>
              <a:off x="4249300" y="1785300"/>
              <a:ext cx="161300" cy="136775"/>
            </a:xfrm>
            <a:custGeom>
              <a:avLst/>
              <a:gdLst/>
              <a:ahLst/>
              <a:cxnLst/>
              <a:rect l="l" t="t" r="r" b="b"/>
              <a:pathLst>
                <a:path w="6452" h="5471" extrusionOk="0">
                  <a:moveTo>
                    <a:pt x="1928" y="0"/>
                  </a:moveTo>
                  <a:cubicBezTo>
                    <a:pt x="1859" y="0"/>
                    <a:pt x="1791" y="30"/>
                    <a:pt x="1745" y="91"/>
                  </a:cubicBezTo>
                  <a:lnTo>
                    <a:pt x="1" y="2198"/>
                  </a:lnTo>
                  <a:lnTo>
                    <a:pt x="2709" y="5471"/>
                  </a:lnTo>
                  <a:lnTo>
                    <a:pt x="5668" y="5471"/>
                  </a:lnTo>
                  <a:cubicBezTo>
                    <a:pt x="5670" y="5471"/>
                    <a:pt x="5672" y="5471"/>
                    <a:pt x="5673" y="5471"/>
                  </a:cubicBezTo>
                  <a:cubicBezTo>
                    <a:pt x="6452" y="5471"/>
                    <a:pt x="6178" y="5020"/>
                    <a:pt x="6051" y="4852"/>
                  </a:cubicBezTo>
                  <a:lnTo>
                    <a:pt x="2110" y="91"/>
                  </a:lnTo>
                  <a:cubicBezTo>
                    <a:pt x="2064" y="30"/>
                    <a:pt x="1996" y="0"/>
                    <a:pt x="1928" y="0"/>
                  </a:cubicBezTo>
                  <a:close/>
                </a:path>
              </a:pathLst>
            </a:custGeom>
            <a:solidFill>
              <a:srgbClr val="FEDA00"/>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0" name="Google Shape;2187;p75">
              <a:extLst>
                <a:ext uri="{FF2B5EF4-FFF2-40B4-BE49-F238E27FC236}">
                  <a16:creationId xmlns:a16="http://schemas.microsoft.com/office/drawing/2014/main" id="{ADD18951-8666-F708-C516-F66CA48480CC}"/>
                </a:ext>
              </a:extLst>
            </p:cNvPr>
            <p:cNvSpPr/>
            <p:nvPr/>
          </p:nvSpPr>
          <p:spPr>
            <a:xfrm>
              <a:off x="4249200" y="1785000"/>
              <a:ext cx="97875" cy="137125"/>
            </a:xfrm>
            <a:custGeom>
              <a:avLst/>
              <a:gdLst/>
              <a:ahLst/>
              <a:cxnLst/>
              <a:rect l="l" t="t" r="r" b="b"/>
              <a:pathLst>
                <a:path w="3915" h="5485" extrusionOk="0">
                  <a:moveTo>
                    <a:pt x="1920" y="1"/>
                  </a:moveTo>
                  <a:cubicBezTo>
                    <a:pt x="1910" y="1"/>
                    <a:pt x="1901" y="3"/>
                    <a:pt x="1893" y="5"/>
                  </a:cubicBezTo>
                  <a:cubicBezTo>
                    <a:pt x="1885" y="5"/>
                    <a:pt x="1876" y="7"/>
                    <a:pt x="1868" y="9"/>
                  </a:cubicBezTo>
                  <a:lnTo>
                    <a:pt x="1851" y="15"/>
                  </a:lnTo>
                  <a:cubicBezTo>
                    <a:pt x="1845" y="17"/>
                    <a:pt x="1839" y="19"/>
                    <a:pt x="1833" y="24"/>
                  </a:cubicBezTo>
                  <a:cubicBezTo>
                    <a:pt x="1801" y="40"/>
                    <a:pt x="1772" y="63"/>
                    <a:pt x="1749" y="90"/>
                  </a:cubicBezTo>
                  <a:lnTo>
                    <a:pt x="1" y="2203"/>
                  </a:lnTo>
                  <a:lnTo>
                    <a:pt x="2713" y="5485"/>
                  </a:lnTo>
                  <a:lnTo>
                    <a:pt x="3915" y="5485"/>
                  </a:lnTo>
                  <a:lnTo>
                    <a:pt x="1933" y="1"/>
                  </a:ln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1" name="Google Shape;2188;p75">
              <a:extLst>
                <a:ext uri="{FF2B5EF4-FFF2-40B4-BE49-F238E27FC236}">
                  <a16:creationId xmlns:a16="http://schemas.microsoft.com/office/drawing/2014/main" id="{36B1C4BC-0A0F-62F0-C8FF-FBD809F148BB}"/>
                </a:ext>
              </a:extLst>
            </p:cNvPr>
            <p:cNvSpPr/>
            <p:nvPr/>
          </p:nvSpPr>
          <p:spPr>
            <a:xfrm>
              <a:off x="4249200" y="1785225"/>
              <a:ext cx="93925" cy="136900"/>
            </a:xfrm>
            <a:custGeom>
              <a:avLst/>
              <a:gdLst/>
              <a:ahLst/>
              <a:cxnLst/>
              <a:rect l="l" t="t" r="r" b="b"/>
              <a:pathLst>
                <a:path w="3757" h="5476" extrusionOk="0">
                  <a:moveTo>
                    <a:pt x="1876" y="0"/>
                  </a:moveTo>
                  <a:lnTo>
                    <a:pt x="1868" y="2"/>
                  </a:lnTo>
                  <a:lnTo>
                    <a:pt x="1854" y="6"/>
                  </a:lnTo>
                  <a:cubicBezTo>
                    <a:pt x="1847" y="8"/>
                    <a:pt x="1841" y="12"/>
                    <a:pt x="1835" y="15"/>
                  </a:cubicBezTo>
                  <a:cubicBezTo>
                    <a:pt x="1801" y="31"/>
                    <a:pt x="1772" y="54"/>
                    <a:pt x="1749" y="83"/>
                  </a:cubicBezTo>
                  <a:lnTo>
                    <a:pt x="1" y="2197"/>
                  </a:lnTo>
                  <a:lnTo>
                    <a:pt x="2715" y="5476"/>
                  </a:lnTo>
                  <a:lnTo>
                    <a:pt x="3756" y="5476"/>
                  </a:lnTo>
                  <a:cubicBezTo>
                    <a:pt x="1687" y="4516"/>
                    <a:pt x="835" y="2028"/>
                    <a:pt x="1876" y="0"/>
                  </a:cubicBezTo>
                  <a:close/>
                </a:path>
              </a:pathLst>
            </a:custGeom>
            <a:solidFill>
              <a:srgbClr val="EA5E0B"/>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2" name="Google Shape;2189;p75">
              <a:extLst>
                <a:ext uri="{FF2B5EF4-FFF2-40B4-BE49-F238E27FC236}">
                  <a16:creationId xmlns:a16="http://schemas.microsoft.com/office/drawing/2014/main" id="{B711F511-C119-D9AF-3100-240A62F5C16F}"/>
                </a:ext>
              </a:extLst>
            </p:cNvPr>
            <p:cNvSpPr/>
            <p:nvPr/>
          </p:nvSpPr>
          <p:spPr>
            <a:xfrm>
              <a:off x="4093875" y="1742275"/>
              <a:ext cx="223175" cy="179850"/>
            </a:xfrm>
            <a:custGeom>
              <a:avLst/>
              <a:gdLst/>
              <a:ahLst/>
              <a:cxnLst/>
              <a:rect l="l" t="t" r="r" b="b"/>
              <a:pathLst>
                <a:path w="8927" h="7194" extrusionOk="0">
                  <a:moveTo>
                    <a:pt x="2832" y="0"/>
                  </a:moveTo>
                  <a:cubicBezTo>
                    <a:pt x="2745" y="0"/>
                    <a:pt x="2658" y="40"/>
                    <a:pt x="2593" y="119"/>
                  </a:cubicBezTo>
                  <a:lnTo>
                    <a:pt x="1" y="3252"/>
                  </a:lnTo>
                  <a:lnTo>
                    <a:pt x="3261" y="7194"/>
                  </a:lnTo>
                  <a:lnTo>
                    <a:pt x="8926" y="7194"/>
                  </a:lnTo>
                  <a:lnTo>
                    <a:pt x="3072" y="119"/>
                  </a:lnTo>
                  <a:cubicBezTo>
                    <a:pt x="3006" y="40"/>
                    <a:pt x="2919" y="0"/>
                    <a:pt x="2832" y="0"/>
                  </a:cubicBezTo>
                  <a:close/>
                </a:path>
              </a:pathLst>
            </a:custGeom>
            <a:solidFill>
              <a:srgbClr val="FEDA00"/>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3" name="Google Shape;2190;p75">
              <a:extLst>
                <a:ext uri="{FF2B5EF4-FFF2-40B4-BE49-F238E27FC236}">
                  <a16:creationId xmlns:a16="http://schemas.microsoft.com/office/drawing/2014/main" id="{6D51D8D0-FCE3-DA95-6FB3-A4592ABD939A}"/>
                </a:ext>
              </a:extLst>
            </p:cNvPr>
            <p:cNvSpPr/>
            <p:nvPr/>
          </p:nvSpPr>
          <p:spPr>
            <a:xfrm>
              <a:off x="4093875" y="1742275"/>
              <a:ext cx="135875" cy="179850"/>
            </a:xfrm>
            <a:custGeom>
              <a:avLst/>
              <a:gdLst/>
              <a:ahLst/>
              <a:cxnLst/>
              <a:rect l="l" t="t" r="r" b="b"/>
              <a:pathLst>
                <a:path w="5435" h="7194" extrusionOk="0">
                  <a:moveTo>
                    <a:pt x="2832" y="0"/>
                  </a:moveTo>
                  <a:cubicBezTo>
                    <a:pt x="2739" y="2"/>
                    <a:pt x="2651" y="46"/>
                    <a:pt x="2593" y="119"/>
                  </a:cubicBezTo>
                  <a:lnTo>
                    <a:pt x="1" y="3252"/>
                  </a:lnTo>
                  <a:lnTo>
                    <a:pt x="3261" y="7194"/>
                  </a:lnTo>
                  <a:lnTo>
                    <a:pt x="5435" y="7194"/>
                  </a:lnTo>
                  <a:lnTo>
                    <a:pt x="2832" y="0"/>
                  </a:ln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4" name="Google Shape;2191;p75">
              <a:extLst>
                <a:ext uri="{FF2B5EF4-FFF2-40B4-BE49-F238E27FC236}">
                  <a16:creationId xmlns:a16="http://schemas.microsoft.com/office/drawing/2014/main" id="{BF8849C1-7B04-2955-F6E4-0682EA553680}"/>
                </a:ext>
              </a:extLst>
            </p:cNvPr>
            <p:cNvSpPr/>
            <p:nvPr/>
          </p:nvSpPr>
          <p:spPr>
            <a:xfrm>
              <a:off x="4093875" y="1749725"/>
              <a:ext cx="135575" cy="172400"/>
            </a:xfrm>
            <a:custGeom>
              <a:avLst/>
              <a:gdLst/>
              <a:ahLst/>
              <a:cxnLst/>
              <a:rect l="l" t="t" r="r" b="b"/>
              <a:pathLst>
                <a:path w="5423" h="6896" extrusionOk="0">
                  <a:moveTo>
                    <a:pt x="2447" y="0"/>
                  </a:moveTo>
                  <a:lnTo>
                    <a:pt x="1" y="2954"/>
                  </a:lnTo>
                  <a:lnTo>
                    <a:pt x="3261" y="6896"/>
                  </a:lnTo>
                  <a:lnTo>
                    <a:pt x="5422" y="6896"/>
                  </a:lnTo>
                  <a:cubicBezTo>
                    <a:pt x="2172" y="6433"/>
                    <a:pt x="540" y="2698"/>
                    <a:pt x="2447" y="0"/>
                  </a:cubicBezTo>
                  <a:close/>
                </a:path>
              </a:pathLst>
            </a:custGeom>
            <a:solidFill>
              <a:srgbClr val="EA5E0B"/>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5" name="Google Shape;2192;p75">
              <a:extLst>
                <a:ext uri="{FF2B5EF4-FFF2-40B4-BE49-F238E27FC236}">
                  <a16:creationId xmlns:a16="http://schemas.microsoft.com/office/drawing/2014/main" id="{17D12305-E6E4-3B88-55F6-828AC439B69C}"/>
                </a:ext>
              </a:extLst>
            </p:cNvPr>
            <p:cNvSpPr/>
            <p:nvPr/>
          </p:nvSpPr>
          <p:spPr>
            <a:xfrm>
              <a:off x="4206425" y="1678500"/>
              <a:ext cx="62175" cy="62175"/>
            </a:xfrm>
            <a:custGeom>
              <a:avLst/>
              <a:gdLst/>
              <a:ahLst/>
              <a:cxnLst/>
              <a:rect l="l" t="t" r="r" b="b"/>
              <a:pathLst>
                <a:path w="2487" h="2487" extrusionOk="0">
                  <a:moveTo>
                    <a:pt x="1243" y="1"/>
                  </a:moveTo>
                  <a:cubicBezTo>
                    <a:pt x="556" y="1"/>
                    <a:pt x="0" y="557"/>
                    <a:pt x="0" y="1244"/>
                  </a:cubicBezTo>
                  <a:cubicBezTo>
                    <a:pt x="0" y="1929"/>
                    <a:pt x="556" y="2487"/>
                    <a:pt x="1243" y="2487"/>
                  </a:cubicBezTo>
                  <a:cubicBezTo>
                    <a:pt x="1930" y="2487"/>
                    <a:pt x="2486" y="1929"/>
                    <a:pt x="2486" y="1244"/>
                  </a:cubicBezTo>
                  <a:cubicBezTo>
                    <a:pt x="2486" y="557"/>
                    <a:pt x="1930" y="1"/>
                    <a:pt x="1243" y="1"/>
                  </a:cubicBezTo>
                  <a:close/>
                </a:path>
              </a:pathLst>
            </a:custGeom>
            <a:solidFill>
              <a:srgbClr val="FEDA00"/>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6" name="Google Shape;2193;p75">
              <a:extLst>
                <a:ext uri="{FF2B5EF4-FFF2-40B4-BE49-F238E27FC236}">
                  <a16:creationId xmlns:a16="http://schemas.microsoft.com/office/drawing/2014/main" id="{CE3CC6DB-9DDD-1987-C0BD-D26E5B115F69}"/>
                </a:ext>
              </a:extLst>
            </p:cNvPr>
            <p:cNvSpPr/>
            <p:nvPr/>
          </p:nvSpPr>
          <p:spPr>
            <a:xfrm>
              <a:off x="4200175" y="1678500"/>
              <a:ext cx="59625" cy="62175"/>
            </a:xfrm>
            <a:custGeom>
              <a:avLst/>
              <a:gdLst/>
              <a:ahLst/>
              <a:cxnLst/>
              <a:rect l="l" t="t" r="r" b="b"/>
              <a:pathLst>
                <a:path w="2385" h="2487" extrusionOk="0">
                  <a:moveTo>
                    <a:pt x="1472" y="1"/>
                  </a:moveTo>
                  <a:cubicBezTo>
                    <a:pt x="592" y="13"/>
                    <a:pt x="0" y="921"/>
                    <a:pt x="352" y="1735"/>
                  </a:cubicBezTo>
                  <a:cubicBezTo>
                    <a:pt x="561" y="2221"/>
                    <a:pt x="1026" y="2486"/>
                    <a:pt x="1497" y="2486"/>
                  </a:cubicBezTo>
                  <a:cubicBezTo>
                    <a:pt x="1815" y="2486"/>
                    <a:pt x="2136" y="2366"/>
                    <a:pt x="2384" y="2112"/>
                  </a:cubicBezTo>
                  <a:lnTo>
                    <a:pt x="2384" y="2112"/>
                  </a:lnTo>
                  <a:cubicBezTo>
                    <a:pt x="2376" y="2112"/>
                    <a:pt x="2369" y="2112"/>
                    <a:pt x="2361" y="2112"/>
                  </a:cubicBezTo>
                  <a:cubicBezTo>
                    <a:pt x="1269" y="2112"/>
                    <a:pt x="703" y="789"/>
                    <a:pt x="1472" y="1"/>
                  </a:cubicBez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7" name="Google Shape;2194;p75">
              <a:extLst>
                <a:ext uri="{FF2B5EF4-FFF2-40B4-BE49-F238E27FC236}">
                  <a16:creationId xmlns:a16="http://schemas.microsoft.com/office/drawing/2014/main" id="{3C635FDF-5721-9AAB-1C71-AF9475DE109B}"/>
                </a:ext>
              </a:extLst>
            </p:cNvPr>
            <p:cNvSpPr/>
            <p:nvPr/>
          </p:nvSpPr>
          <p:spPr>
            <a:xfrm>
              <a:off x="3944175" y="1785300"/>
              <a:ext cx="231250" cy="136825"/>
            </a:xfrm>
            <a:custGeom>
              <a:avLst/>
              <a:gdLst/>
              <a:ahLst/>
              <a:cxnLst/>
              <a:rect l="l" t="t" r="r" b="b"/>
              <a:pathLst>
                <a:path w="9250" h="5473" extrusionOk="0">
                  <a:moveTo>
                    <a:pt x="4614" y="0"/>
                  </a:moveTo>
                  <a:cubicBezTo>
                    <a:pt x="4545" y="0"/>
                    <a:pt x="4477" y="30"/>
                    <a:pt x="4431" y="91"/>
                  </a:cubicBezTo>
                  <a:lnTo>
                    <a:pt x="467" y="4879"/>
                  </a:lnTo>
                  <a:cubicBezTo>
                    <a:pt x="467" y="4879"/>
                    <a:pt x="1" y="5473"/>
                    <a:pt x="782" y="5473"/>
                  </a:cubicBezTo>
                  <a:lnTo>
                    <a:pt x="9249" y="5473"/>
                  </a:lnTo>
                  <a:lnTo>
                    <a:pt x="4796" y="91"/>
                  </a:lnTo>
                  <a:cubicBezTo>
                    <a:pt x="4750" y="30"/>
                    <a:pt x="4682" y="0"/>
                    <a:pt x="4614" y="0"/>
                  </a:cubicBezTo>
                  <a:close/>
                </a:path>
              </a:pathLst>
            </a:custGeom>
            <a:solidFill>
              <a:srgbClr val="FEDA00"/>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8" name="Google Shape;2195;p75">
              <a:extLst>
                <a:ext uri="{FF2B5EF4-FFF2-40B4-BE49-F238E27FC236}">
                  <a16:creationId xmlns:a16="http://schemas.microsoft.com/office/drawing/2014/main" id="{12E06ED9-787C-59F8-63E5-1B95E8B5335A}"/>
                </a:ext>
              </a:extLst>
            </p:cNvPr>
            <p:cNvSpPr/>
            <p:nvPr/>
          </p:nvSpPr>
          <p:spPr>
            <a:xfrm>
              <a:off x="3944175" y="1785325"/>
              <a:ext cx="164825" cy="136800"/>
            </a:xfrm>
            <a:custGeom>
              <a:avLst/>
              <a:gdLst/>
              <a:ahLst/>
              <a:cxnLst/>
              <a:rect l="l" t="t" r="r" b="b"/>
              <a:pathLst>
                <a:path w="6593" h="5472" extrusionOk="0">
                  <a:moveTo>
                    <a:pt x="4613" y="0"/>
                  </a:moveTo>
                  <a:cubicBezTo>
                    <a:pt x="4542" y="2"/>
                    <a:pt x="4475" y="33"/>
                    <a:pt x="4431" y="90"/>
                  </a:cubicBezTo>
                  <a:lnTo>
                    <a:pt x="467" y="4878"/>
                  </a:lnTo>
                  <a:cubicBezTo>
                    <a:pt x="467" y="4878"/>
                    <a:pt x="1" y="5472"/>
                    <a:pt x="782" y="5472"/>
                  </a:cubicBezTo>
                  <a:lnTo>
                    <a:pt x="6593" y="5472"/>
                  </a:lnTo>
                  <a:lnTo>
                    <a:pt x="4613" y="0"/>
                  </a:lnTo>
                  <a:close/>
                </a:path>
              </a:pathLst>
            </a:custGeom>
            <a:solidFill>
              <a:srgbClr val="FBAA01"/>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sp>
          <p:nvSpPr>
            <p:cNvPr id="39" name="Google Shape;2196;p75">
              <a:extLst>
                <a:ext uri="{FF2B5EF4-FFF2-40B4-BE49-F238E27FC236}">
                  <a16:creationId xmlns:a16="http://schemas.microsoft.com/office/drawing/2014/main" id="{A8BF9819-2A71-ACE6-1325-39917EE3696B}"/>
                </a:ext>
              </a:extLst>
            </p:cNvPr>
            <p:cNvSpPr/>
            <p:nvPr/>
          </p:nvSpPr>
          <p:spPr>
            <a:xfrm>
              <a:off x="3944175" y="1779175"/>
              <a:ext cx="117725" cy="142950"/>
            </a:xfrm>
            <a:custGeom>
              <a:avLst/>
              <a:gdLst/>
              <a:ahLst/>
              <a:cxnLst/>
              <a:rect l="l" t="t" r="r" b="b"/>
              <a:pathLst>
                <a:path w="4709" h="5718" extrusionOk="0">
                  <a:moveTo>
                    <a:pt x="4523" y="265"/>
                  </a:moveTo>
                  <a:cubicBezTo>
                    <a:pt x="4446" y="300"/>
                    <a:pt x="4708" y="0"/>
                    <a:pt x="467" y="5124"/>
                  </a:cubicBezTo>
                  <a:cubicBezTo>
                    <a:pt x="467" y="5124"/>
                    <a:pt x="1" y="5718"/>
                    <a:pt x="782" y="5718"/>
                  </a:cubicBezTo>
                  <a:lnTo>
                    <a:pt x="4540" y="5718"/>
                  </a:lnTo>
                  <a:cubicBezTo>
                    <a:pt x="3109" y="4185"/>
                    <a:pt x="3101" y="1808"/>
                    <a:pt x="4523" y="265"/>
                  </a:cubicBezTo>
                  <a:close/>
                </a:path>
              </a:pathLst>
            </a:custGeom>
            <a:solidFill>
              <a:srgbClr val="EA5E0B"/>
            </a:solidFill>
            <a:ln>
              <a:noFill/>
            </a:ln>
          </p:spPr>
          <p:txBody>
            <a:bodyPr spcFirstLastPara="1" wrap="square" lIns="115184" tIns="115184" rIns="115184" bIns="115184" anchor="ctr" anchorCtr="0">
              <a:noAutofit/>
            </a:bodyPr>
            <a:lstStyle/>
            <a:p>
              <a:pPr defTabSz="1151894">
                <a:buClr>
                  <a:srgbClr val="000000"/>
                </a:buClr>
                <a:defRPr/>
              </a:pPr>
              <a:endParaRPr sz="2200" kern="0">
                <a:latin typeface="UTM Avo" panose="02040603050506020204" pitchFamily="18"/>
                <a:cs typeface="Arial"/>
                <a:sym typeface="Arial"/>
              </a:endParaRPr>
            </a:p>
          </p:txBody>
        </p:sp>
      </p:grpSp>
    </p:spTree>
    <p:extLst>
      <p:ext uri="{BB962C8B-B14F-4D97-AF65-F5344CB8AC3E}">
        <p14:creationId xmlns:p14="http://schemas.microsoft.com/office/powerpoint/2010/main" val="1216518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ppt_x"/>
                                          </p:val>
                                        </p:tav>
                                        <p:tav tm="100000">
                                          <p:val>
                                            <p:strVal val="#ppt_x"/>
                                          </p:val>
                                        </p:tav>
                                      </p:tavLst>
                                    </p:anim>
                                    <p:anim calcmode="lin" valueType="num">
                                      <p:cBhvr additive="base">
                                        <p:cTn id="4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ppt_x"/>
                                          </p:val>
                                        </p:tav>
                                        <p:tav tm="100000">
                                          <p:val>
                                            <p:strVal val="#ppt_x"/>
                                          </p:val>
                                        </p:tav>
                                      </p:tavLst>
                                    </p:anim>
                                    <p:anim calcmode="lin" valueType="num">
                                      <p:cBhvr additive="base">
                                        <p:cTn id="5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0BBF49-DD7C-E717-A187-FD5C7F014493}"/>
              </a:ext>
            </a:extLst>
          </p:cNvPr>
          <p:cNvSpPr txBox="1"/>
          <p:nvPr/>
        </p:nvSpPr>
        <p:spPr>
          <a:xfrm>
            <a:off x="1231899" y="2264562"/>
            <a:ext cx="5565451" cy="2783839"/>
          </a:xfrm>
          <a:prstGeom prst="rect">
            <a:avLst/>
          </a:prstGeom>
          <a:noFill/>
        </p:spPr>
        <p:txBody>
          <a:bodyPr wrap="square">
            <a:spAutoFit/>
          </a:bodyPr>
          <a:lstStyle/>
          <a:p>
            <a:pPr algn="just">
              <a:lnSpc>
                <a:spcPct val="150000"/>
              </a:lnSpc>
            </a:pPr>
            <a:r>
              <a:rPr lang="vi-VN" sz="2400" dirty="0">
                <a:latin typeface="UTM Avo" panose="02040603050506020204" pitchFamily="18"/>
              </a:rPr>
              <a:t>Ví dụ: Hồ sơ kĩ thuật của mái che di động lượn sóng thiết kế gồm nhiều bản vẽ và các bản thuyết minh liên quan. Hình 20.5 là một trong các bản vẽ của sản phẩm thiết kế.</a:t>
            </a:r>
            <a:endParaRPr lang="en-US" sz="2400" dirty="0">
              <a:latin typeface="UTM Avo" panose="02040603050506020204" pitchFamily="18"/>
            </a:endParaRPr>
          </a:p>
        </p:txBody>
      </p:sp>
      <p:pic>
        <p:nvPicPr>
          <p:cNvPr id="3" name="Picture 2">
            <a:extLst>
              <a:ext uri="{FF2B5EF4-FFF2-40B4-BE49-F238E27FC236}">
                <a16:creationId xmlns:a16="http://schemas.microsoft.com/office/drawing/2014/main" id="{AE254D81-2A26-26EE-757E-45AE5A7E983D}"/>
              </a:ext>
            </a:extLst>
          </p:cNvPr>
          <p:cNvPicPr>
            <a:picLocks noChangeAspect="1"/>
          </p:cNvPicPr>
          <p:nvPr/>
        </p:nvPicPr>
        <p:blipFill>
          <a:blip r:embed="rId3"/>
          <a:stretch>
            <a:fillRect/>
          </a:stretch>
        </p:blipFill>
        <p:spPr>
          <a:xfrm>
            <a:off x="7672853" y="1431751"/>
            <a:ext cx="3287248" cy="4825269"/>
          </a:xfrm>
          <a:prstGeom prst="rect">
            <a:avLst/>
          </a:prstGeom>
        </p:spPr>
      </p:pic>
    </p:spTree>
    <p:extLst>
      <p:ext uri="{BB962C8B-B14F-4D97-AF65-F5344CB8AC3E}">
        <p14:creationId xmlns:p14="http://schemas.microsoft.com/office/powerpoint/2010/main" val="3337523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DB9EA52-385B-DFC1-106F-EC16A6A7AAD9}"/>
              </a:ext>
            </a:extLst>
          </p:cNvPr>
          <p:cNvSpPr txBox="1"/>
          <p:nvPr/>
        </p:nvSpPr>
        <p:spPr>
          <a:xfrm>
            <a:off x="3330344" y="3841413"/>
            <a:ext cx="7248755" cy="2347246"/>
          </a:xfrm>
          <a:prstGeom prst="rect">
            <a:avLst/>
          </a:prstGeom>
          <a:noFill/>
        </p:spPr>
        <p:txBody>
          <a:bodyPr wrap="square">
            <a:spAutoFit/>
          </a:bodyPr>
          <a:lstStyle/>
          <a:p>
            <a:pPr algn="just">
              <a:lnSpc>
                <a:spcPct val="150000"/>
              </a:lnSpc>
            </a:pP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Huy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gồm</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nhiều</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bản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thuyết</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minh</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liên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quan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tính</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toán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vật</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liệu</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lắp</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đặt</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vận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hành</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chi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phí</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VN" sz="2520" dirty="0">
                <a:latin typeface="UTM Avo" panose="02040603050506020204" pitchFamily="18"/>
                <a:cs typeface="Arial" panose="020B0604020202020204" pitchFamily="34" charset="0"/>
              </a:rPr>
              <a:t> </a:t>
            </a:r>
          </a:p>
        </p:txBody>
      </p:sp>
      <p:sp>
        <p:nvSpPr>
          <p:cNvPr id="7" name="TextBox 6">
            <a:extLst>
              <a:ext uri="{FF2B5EF4-FFF2-40B4-BE49-F238E27FC236}">
                <a16:creationId xmlns:a16="http://schemas.microsoft.com/office/drawing/2014/main" id="{D7D632A7-85B3-D4FC-F834-84195FFE36E7}"/>
              </a:ext>
            </a:extLst>
          </p:cNvPr>
          <p:cNvSpPr txBox="1"/>
          <p:nvPr/>
        </p:nvSpPr>
        <p:spPr>
          <a:xfrm>
            <a:off x="3330344" y="1664403"/>
            <a:ext cx="7248754" cy="1173398"/>
          </a:xfrm>
          <a:prstGeom prst="rect">
            <a:avLst/>
          </a:prstGeom>
          <a:noFill/>
        </p:spPr>
        <p:txBody>
          <a:bodyPr wrap="square">
            <a:spAutoFit/>
          </a:bodyPr>
          <a:lstStyle/>
          <a:p>
            <a:pPr marR="13600" algn="just">
              <a:lnSpc>
                <a:spcPct val="150000"/>
              </a:lnSpc>
              <a:spcBef>
                <a:spcPts val="378"/>
              </a:spcBef>
              <a:spcAft>
                <a:spcPts val="630"/>
              </a:spcAft>
              <a:tabLst>
                <a:tab pos="3742148" algn="l"/>
              </a:tabLst>
            </a:pP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Trường</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mái</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che</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động</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bạn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Huy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có</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cần</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hồ</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thuật</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fr-FR" sz="2520" i="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fr-FR" sz="2520" i="1" dirty="0">
                <a:solidFill>
                  <a:srgbClr val="000000"/>
                </a:solidFill>
                <a:latin typeface="UTM Avo" panose="02040603050506020204" pitchFamily="18"/>
                <a:ea typeface="Times New Roman" panose="02020603050405020304" pitchFamily="18" charset="0"/>
                <a:cs typeface="Arial" panose="020B0604020202020204" pitchFamily="34" charset="0"/>
              </a:rPr>
              <a:t>? </a:t>
            </a:r>
            <a:endParaRPr lang="en-VN" sz="2520" dirty="0">
              <a:latin typeface="UTM Avo" panose="02040603050506020204" pitchFamily="18"/>
              <a:ea typeface="Calibri" panose="020F0502020204030204" pitchFamily="34" charset="0"/>
              <a:cs typeface="Arial" panose="020B0604020202020204" pitchFamily="34" charset="0"/>
            </a:endParaRPr>
          </a:p>
        </p:txBody>
      </p:sp>
      <p:sp>
        <p:nvSpPr>
          <p:cNvPr id="8" name="Down Arrow 7">
            <a:extLst>
              <a:ext uri="{FF2B5EF4-FFF2-40B4-BE49-F238E27FC236}">
                <a16:creationId xmlns:a16="http://schemas.microsoft.com/office/drawing/2014/main" id="{5DBB9DA4-14B9-AFAD-63B1-66543D09A1A4}"/>
              </a:ext>
            </a:extLst>
          </p:cNvPr>
          <p:cNvSpPr/>
          <p:nvPr/>
        </p:nvSpPr>
        <p:spPr>
          <a:xfrm>
            <a:off x="6594711" y="3070481"/>
            <a:ext cx="720019" cy="665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729">
              <a:latin typeface="UTM Avo" panose="02040603050506020204" pitchFamily="18"/>
            </a:endParaRPr>
          </a:p>
        </p:txBody>
      </p:sp>
      <p:pic>
        <p:nvPicPr>
          <p:cNvPr id="9" name="Picture 4">
            <a:extLst>
              <a:ext uri="{FF2B5EF4-FFF2-40B4-BE49-F238E27FC236}">
                <a16:creationId xmlns:a16="http://schemas.microsoft.com/office/drawing/2014/main" id="{136A2C79-4378-9A8C-3589-26C51393259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2299" y="4490782"/>
            <a:ext cx="1128201" cy="1048507"/>
          </a:xfrm>
          <a:prstGeom prst="rect">
            <a:avLst/>
          </a:prstGeom>
        </p:spPr>
      </p:pic>
      <p:pic>
        <p:nvPicPr>
          <p:cNvPr id="10" name="Picture 14">
            <a:extLst>
              <a:ext uri="{FF2B5EF4-FFF2-40B4-BE49-F238E27FC236}">
                <a16:creationId xmlns:a16="http://schemas.microsoft.com/office/drawing/2014/main" id="{58A422C4-7C16-C619-13FC-AC2F84EBB3D9}"/>
              </a:ext>
            </a:extLst>
          </p:cNvPr>
          <p:cNvPicPr>
            <a:picLocks noChangeAspect="1"/>
          </p:cNvPicPr>
          <p:nvPr/>
        </p:nvPicPr>
        <p:blipFill>
          <a:blip r:embed="rId5"/>
          <a:srcRect/>
          <a:stretch>
            <a:fillRect/>
          </a:stretch>
        </p:blipFill>
        <p:spPr>
          <a:xfrm rot="20664345">
            <a:off x="1613528" y="1792575"/>
            <a:ext cx="1105744" cy="1111299"/>
          </a:xfrm>
          <a:prstGeom prst="rect">
            <a:avLst/>
          </a:prstGeom>
        </p:spPr>
      </p:pic>
    </p:spTree>
    <p:extLst>
      <p:ext uri="{BB962C8B-B14F-4D97-AF65-F5344CB8AC3E}">
        <p14:creationId xmlns:p14="http://schemas.microsoft.com/office/powerpoint/2010/main" val="2679016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725F69C-44CB-8F1B-36FA-A2FB2B08A1EF}"/>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4CB5623-E915-F202-0D87-EA4AD3B0655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365147" y="947739"/>
            <a:ext cx="1001387" cy="1069572"/>
          </a:xfrm>
          <a:prstGeom prst="rect">
            <a:avLst/>
          </a:prstGeom>
        </p:spPr>
      </p:pic>
      <p:grpSp>
        <p:nvGrpSpPr>
          <p:cNvPr id="14" name="Group 13">
            <a:extLst>
              <a:ext uri="{FF2B5EF4-FFF2-40B4-BE49-F238E27FC236}">
                <a16:creationId xmlns:a16="http://schemas.microsoft.com/office/drawing/2014/main" id="{6330ACF6-2776-6A8D-3671-41C5DE26D6EE}"/>
              </a:ext>
            </a:extLst>
          </p:cNvPr>
          <p:cNvGrpSpPr/>
          <p:nvPr/>
        </p:nvGrpSpPr>
        <p:grpSpPr>
          <a:xfrm>
            <a:off x="12368265" y="1150422"/>
            <a:ext cx="4928354" cy="2115688"/>
            <a:chOff x="12408941" y="624596"/>
            <a:chExt cx="6065666" cy="2603924"/>
          </a:xfrm>
        </p:grpSpPr>
        <p:pic>
          <p:nvPicPr>
            <p:cNvPr id="15" name="Picture 15">
              <a:extLst>
                <a:ext uri="{FF2B5EF4-FFF2-40B4-BE49-F238E27FC236}">
                  <a16:creationId xmlns:a16="http://schemas.microsoft.com/office/drawing/2014/main" id="{F63CE9AE-08FC-CE4D-858F-816364C0B2E7}"/>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16" name="Picture 23">
              <a:extLst>
                <a:ext uri="{FF2B5EF4-FFF2-40B4-BE49-F238E27FC236}">
                  <a16:creationId xmlns:a16="http://schemas.microsoft.com/office/drawing/2014/main" id="{62A1FFE1-AAFA-14B8-712F-BCC431207F0C}"/>
                </a:ext>
              </a:extLst>
            </p:cNvPr>
            <p:cNvPicPr>
              <a:picLocks noChangeAspect="1"/>
            </p:cNvPicPr>
            <p:nvPr/>
          </p:nvPicPr>
          <p:blipFill>
            <a:blip r:embed="rId7"/>
            <a:srcRect/>
            <a:stretch>
              <a:fillRect/>
            </a:stretch>
          </p:blipFill>
          <p:spPr>
            <a:xfrm>
              <a:off x="12746373" y="624596"/>
              <a:ext cx="1832014" cy="1354927"/>
            </a:xfrm>
            <a:prstGeom prst="rect">
              <a:avLst/>
            </a:prstGeom>
          </p:spPr>
        </p:pic>
        <p:pic>
          <p:nvPicPr>
            <p:cNvPr id="17" name="Picture 15">
              <a:extLst>
                <a:ext uri="{FF2B5EF4-FFF2-40B4-BE49-F238E27FC236}">
                  <a16:creationId xmlns:a16="http://schemas.microsoft.com/office/drawing/2014/main" id="{5F11FCE3-7610-643A-2814-CBF0F4B649B5}"/>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18" name="Picture 15">
              <a:extLst>
                <a:ext uri="{FF2B5EF4-FFF2-40B4-BE49-F238E27FC236}">
                  <a16:creationId xmlns:a16="http://schemas.microsoft.com/office/drawing/2014/main" id="{5F9B40A3-9D3F-9B5B-7647-CA5B2D39147A}"/>
                </a:ext>
              </a:extLst>
            </p:cNvPr>
            <p:cNvPicPr>
              <a:picLocks noChangeAspect="1"/>
            </p:cNvPicPr>
            <p:nvPr/>
          </p:nvPicPr>
          <p:blipFill>
            <a:blip r:embed="rId6"/>
            <a:srcRect/>
            <a:stretch>
              <a:fillRect/>
            </a:stretch>
          </p:blipFill>
          <p:spPr>
            <a:xfrm>
              <a:off x="17344084" y="1284722"/>
              <a:ext cx="1130523" cy="694801"/>
            </a:xfrm>
            <a:prstGeom prst="rect">
              <a:avLst/>
            </a:prstGeom>
          </p:spPr>
        </p:pic>
      </p:grpSp>
      <p:grpSp>
        <p:nvGrpSpPr>
          <p:cNvPr id="19" name="Group 18">
            <a:extLst>
              <a:ext uri="{FF2B5EF4-FFF2-40B4-BE49-F238E27FC236}">
                <a16:creationId xmlns:a16="http://schemas.microsoft.com/office/drawing/2014/main" id="{C51570A1-EF40-0CBD-99CA-D7561D9D3EEB}"/>
              </a:ext>
            </a:extLst>
          </p:cNvPr>
          <p:cNvGrpSpPr/>
          <p:nvPr/>
        </p:nvGrpSpPr>
        <p:grpSpPr>
          <a:xfrm>
            <a:off x="-4137520" y="786137"/>
            <a:ext cx="4074130" cy="2110806"/>
            <a:chOff x="-5092332" y="176244"/>
            <a:chExt cx="5014314" cy="2597915"/>
          </a:xfrm>
        </p:grpSpPr>
        <p:pic>
          <p:nvPicPr>
            <p:cNvPr id="20" name="Picture 15">
              <a:extLst>
                <a:ext uri="{FF2B5EF4-FFF2-40B4-BE49-F238E27FC236}">
                  <a16:creationId xmlns:a16="http://schemas.microsoft.com/office/drawing/2014/main" id="{3986F28A-EA5A-FD46-98FD-D8133A140295}"/>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21" name="Picture 15">
              <a:extLst>
                <a:ext uri="{FF2B5EF4-FFF2-40B4-BE49-F238E27FC236}">
                  <a16:creationId xmlns:a16="http://schemas.microsoft.com/office/drawing/2014/main" id="{DE4D6989-77A5-6076-CCF9-8F9B91FEFE36}"/>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22" name="Picture 15">
              <a:extLst>
                <a:ext uri="{FF2B5EF4-FFF2-40B4-BE49-F238E27FC236}">
                  <a16:creationId xmlns:a16="http://schemas.microsoft.com/office/drawing/2014/main" id="{1D81E573-F09A-71ED-FD60-6AE2143E9AF9}"/>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23" name="Picture 15">
              <a:extLst>
                <a:ext uri="{FF2B5EF4-FFF2-40B4-BE49-F238E27FC236}">
                  <a16:creationId xmlns:a16="http://schemas.microsoft.com/office/drawing/2014/main" id="{031488D4-64AF-9513-907F-F6F640821752}"/>
                </a:ext>
              </a:extLst>
            </p:cNvPr>
            <p:cNvPicPr>
              <a:picLocks noChangeAspect="1"/>
            </p:cNvPicPr>
            <p:nvPr/>
          </p:nvPicPr>
          <p:blipFill>
            <a:blip r:embed="rId6"/>
            <a:srcRect/>
            <a:stretch>
              <a:fillRect/>
            </a:stretch>
          </p:blipFill>
          <p:spPr>
            <a:xfrm>
              <a:off x="-5092332" y="871045"/>
              <a:ext cx="1130523" cy="694801"/>
            </a:xfrm>
            <a:prstGeom prst="rect">
              <a:avLst/>
            </a:prstGeom>
          </p:spPr>
        </p:pic>
      </p:grpSp>
      <p:sp>
        <p:nvSpPr>
          <p:cNvPr id="24" name="Title 1">
            <a:extLst>
              <a:ext uri="{FF2B5EF4-FFF2-40B4-BE49-F238E27FC236}">
                <a16:creationId xmlns:a16="http://schemas.microsoft.com/office/drawing/2014/main" id="{3E46FD3E-DC81-D6D0-F05E-DEF9C9FFBF54}"/>
              </a:ext>
            </a:extLst>
          </p:cNvPr>
          <p:cNvSpPr txBox="1">
            <a:spLocks/>
          </p:cNvSpPr>
          <p:nvPr/>
        </p:nvSpPr>
        <p:spPr>
          <a:xfrm>
            <a:off x="695751" y="2479534"/>
            <a:ext cx="4761503"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850" b="1" dirty="0">
                <a:solidFill>
                  <a:schemeClr val="accent3">
                    <a:lumMod val="50000"/>
                  </a:schemeClr>
                </a:solidFill>
                <a:latin typeface="UTM Avo" panose="02040603050506020204" pitchFamily="18"/>
                <a:cs typeface="Arial" panose="020B0604020202020204" pitchFamily="34" charset="0"/>
              </a:rPr>
              <a:t>TRÒ CHƠI HÁI CHANH</a:t>
            </a:r>
          </a:p>
        </p:txBody>
      </p:sp>
      <p:pic>
        <p:nvPicPr>
          <p:cNvPr id="25" name="Picture 27">
            <a:extLst>
              <a:ext uri="{FF2B5EF4-FFF2-40B4-BE49-F238E27FC236}">
                <a16:creationId xmlns:a16="http://schemas.microsoft.com/office/drawing/2014/main" id="{408F6FA0-439D-3720-AB7B-1334D6FF427F}"/>
              </a:ext>
            </a:extLst>
          </p:cNvPr>
          <p:cNvPicPr>
            <a:picLocks noChangeAspect="1"/>
          </p:cNvPicPr>
          <p:nvPr/>
        </p:nvPicPr>
        <p:blipFill>
          <a:blip r:embed="rId8"/>
          <a:srcRect/>
          <a:stretch>
            <a:fillRect/>
          </a:stretch>
        </p:blipFill>
        <p:spPr>
          <a:xfrm flipH="1">
            <a:off x="2969071" y="4805312"/>
            <a:ext cx="930366" cy="814071"/>
          </a:xfrm>
          <a:prstGeom prst="rect">
            <a:avLst/>
          </a:prstGeom>
        </p:spPr>
      </p:pic>
      <p:pic>
        <p:nvPicPr>
          <p:cNvPr id="26" name="Picture 24">
            <a:extLst>
              <a:ext uri="{FF2B5EF4-FFF2-40B4-BE49-F238E27FC236}">
                <a16:creationId xmlns:a16="http://schemas.microsoft.com/office/drawing/2014/main" id="{37656250-79A9-FACD-30AF-6DD9C2D2DB6A}"/>
              </a:ext>
            </a:extLst>
          </p:cNvPr>
          <p:cNvPicPr>
            <a:picLocks noChangeAspect="1"/>
          </p:cNvPicPr>
          <p:nvPr/>
        </p:nvPicPr>
        <p:blipFill>
          <a:blip r:embed="rId9"/>
          <a:srcRect/>
          <a:stretch>
            <a:fillRect/>
          </a:stretch>
        </p:blipFill>
        <p:spPr>
          <a:xfrm>
            <a:off x="1152213" y="4378466"/>
            <a:ext cx="741110" cy="1121478"/>
          </a:xfrm>
          <a:prstGeom prst="rect">
            <a:avLst/>
          </a:prstGeom>
        </p:spPr>
      </p:pic>
      <p:pic>
        <p:nvPicPr>
          <p:cNvPr id="27" name="Picture 8">
            <a:extLst>
              <a:ext uri="{FF2B5EF4-FFF2-40B4-BE49-F238E27FC236}">
                <a16:creationId xmlns:a16="http://schemas.microsoft.com/office/drawing/2014/main" id="{A1D6BE1C-1E3F-E2FA-1DAC-F4FA549A207F}"/>
              </a:ext>
            </a:extLst>
          </p:cNvPr>
          <p:cNvPicPr>
            <a:picLocks noChangeAspect="1"/>
          </p:cNvPicPr>
          <p:nvPr/>
        </p:nvPicPr>
        <p:blipFill>
          <a:blip r:embed="rId10"/>
          <a:srcRect/>
          <a:stretch>
            <a:fillRect/>
          </a:stretch>
        </p:blipFill>
        <p:spPr>
          <a:xfrm>
            <a:off x="1590447" y="4032812"/>
            <a:ext cx="1521823" cy="1544998"/>
          </a:xfrm>
          <a:prstGeom prst="rect">
            <a:avLst/>
          </a:prstGeom>
        </p:spPr>
      </p:pic>
      <p:grpSp>
        <p:nvGrpSpPr>
          <p:cNvPr id="28" name="Group 27">
            <a:extLst>
              <a:ext uri="{FF2B5EF4-FFF2-40B4-BE49-F238E27FC236}">
                <a16:creationId xmlns:a16="http://schemas.microsoft.com/office/drawing/2014/main" id="{26370029-51A9-A859-0C55-D8D910EFD5FF}"/>
              </a:ext>
            </a:extLst>
          </p:cNvPr>
          <p:cNvGrpSpPr/>
          <p:nvPr/>
        </p:nvGrpSpPr>
        <p:grpSpPr>
          <a:xfrm>
            <a:off x="1162606" y="5200318"/>
            <a:ext cx="9872552" cy="682339"/>
            <a:chOff x="24130" y="5609082"/>
            <a:chExt cx="12150833" cy="839802"/>
          </a:xfrm>
        </p:grpSpPr>
        <p:grpSp>
          <p:nvGrpSpPr>
            <p:cNvPr id="29" name="Group 28">
              <a:extLst>
                <a:ext uri="{FF2B5EF4-FFF2-40B4-BE49-F238E27FC236}">
                  <a16:creationId xmlns:a16="http://schemas.microsoft.com/office/drawing/2014/main" id="{0692DF24-C89E-4AD9-19EA-F616CA07D3AC}"/>
                </a:ext>
              </a:extLst>
            </p:cNvPr>
            <p:cNvGrpSpPr/>
            <p:nvPr/>
          </p:nvGrpSpPr>
          <p:grpSpPr>
            <a:xfrm>
              <a:off x="24130" y="5610673"/>
              <a:ext cx="6957577" cy="830446"/>
              <a:chOff x="-21480" y="5423383"/>
              <a:chExt cx="13731179" cy="1156324"/>
            </a:xfrm>
          </p:grpSpPr>
          <p:pic>
            <p:nvPicPr>
              <p:cNvPr id="36" name="Picture 9">
                <a:extLst>
                  <a:ext uri="{FF2B5EF4-FFF2-40B4-BE49-F238E27FC236}">
                    <a16:creationId xmlns:a16="http://schemas.microsoft.com/office/drawing/2014/main" id="{A1580065-0046-AF37-0227-EA20DBEB47D3}"/>
                  </a:ext>
                </a:extLst>
              </p:cNvPr>
              <p:cNvPicPr>
                <a:picLocks noChangeAspect="1"/>
              </p:cNvPicPr>
              <p:nvPr/>
            </p:nvPicPr>
            <p:blipFill>
              <a:blip r:embed="rId11"/>
              <a:srcRect/>
              <a:stretch>
                <a:fillRect/>
              </a:stretch>
            </p:blipFill>
            <p:spPr>
              <a:xfrm>
                <a:off x="-21480" y="5429317"/>
                <a:ext cx="1752974" cy="1150390"/>
              </a:xfrm>
              <a:prstGeom prst="rect">
                <a:avLst/>
              </a:prstGeom>
            </p:spPr>
          </p:pic>
          <p:pic>
            <p:nvPicPr>
              <p:cNvPr id="37" name="Picture 9">
                <a:extLst>
                  <a:ext uri="{FF2B5EF4-FFF2-40B4-BE49-F238E27FC236}">
                    <a16:creationId xmlns:a16="http://schemas.microsoft.com/office/drawing/2014/main" id="{3B648B57-A9C8-FEFB-60D5-F011F34AAEB5}"/>
                  </a:ext>
                </a:extLst>
              </p:cNvPr>
              <p:cNvPicPr>
                <a:picLocks noChangeAspect="1"/>
              </p:cNvPicPr>
              <p:nvPr/>
            </p:nvPicPr>
            <p:blipFill>
              <a:blip r:embed="rId11"/>
              <a:srcRect/>
              <a:stretch>
                <a:fillRect/>
              </a:stretch>
            </p:blipFill>
            <p:spPr>
              <a:xfrm>
                <a:off x="1705349" y="5429317"/>
                <a:ext cx="1752974" cy="1150390"/>
              </a:xfrm>
              <a:prstGeom prst="rect">
                <a:avLst/>
              </a:prstGeom>
            </p:spPr>
          </p:pic>
          <p:pic>
            <p:nvPicPr>
              <p:cNvPr id="38" name="Picture 9">
                <a:extLst>
                  <a:ext uri="{FF2B5EF4-FFF2-40B4-BE49-F238E27FC236}">
                    <a16:creationId xmlns:a16="http://schemas.microsoft.com/office/drawing/2014/main" id="{86FD9BB6-32A6-933C-2E86-425D336733C3}"/>
                  </a:ext>
                </a:extLst>
              </p:cNvPr>
              <p:cNvPicPr>
                <a:picLocks noChangeAspect="1"/>
              </p:cNvPicPr>
              <p:nvPr/>
            </p:nvPicPr>
            <p:blipFill>
              <a:blip r:embed="rId11"/>
              <a:srcRect/>
              <a:stretch>
                <a:fillRect/>
              </a:stretch>
            </p:blipFill>
            <p:spPr>
              <a:xfrm>
                <a:off x="3396953" y="5427341"/>
                <a:ext cx="1752974" cy="1150390"/>
              </a:xfrm>
              <a:prstGeom prst="rect">
                <a:avLst/>
              </a:prstGeom>
            </p:spPr>
          </p:pic>
          <p:pic>
            <p:nvPicPr>
              <p:cNvPr id="39" name="Picture 9">
                <a:extLst>
                  <a:ext uri="{FF2B5EF4-FFF2-40B4-BE49-F238E27FC236}">
                    <a16:creationId xmlns:a16="http://schemas.microsoft.com/office/drawing/2014/main" id="{E93A0385-7A2A-CAED-28A9-9F5AFB23056D}"/>
                  </a:ext>
                </a:extLst>
              </p:cNvPr>
              <p:cNvPicPr>
                <a:picLocks noChangeAspect="1"/>
              </p:cNvPicPr>
              <p:nvPr/>
            </p:nvPicPr>
            <p:blipFill>
              <a:blip r:embed="rId11"/>
              <a:srcRect/>
              <a:stretch>
                <a:fillRect/>
              </a:stretch>
            </p:blipFill>
            <p:spPr>
              <a:xfrm>
                <a:off x="5123782" y="5427341"/>
                <a:ext cx="1752974" cy="1150390"/>
              </a:xfrm>
              <a:prstGeom prst="rect">
                <a:avLst/>
              </a:prstGeom>
            </p:spPr>
          </p:pic>
          <p:pic>
            <p:nvPicPr>
              <p:cNvPr id="40" name="Picture 9">
                <a:extLst>
                  <a:ext uri="{FF2B5EF4-FFF2-40B4-BE49-F238E27FC236}">
                    <a16:creationId xmlns:a16="http://schemas.microsoft.com/office/drawing/2014/main" id="{13A4AB9B-7F01-3C54-4226-D65199A92A3D}"/>
                  </a:ext>
                </a:extLst>
              </p:cNvPr>
              <p:cNvPicPr>
                <a:picLocks noChangeAspect="1"/>
              </p:cNvPicPr>
              <p:nvPr/>
            </p:nvPicPr>
            <p:blipFill>
              <a:blip r:embed="rId11"/>
              <a:srcRect/>
              <a:stretch>
                <a:fillRect/>
              </a:stretch>
            </p:blipFill>
            <p:spPr>
              <a:xfrm>
                <a:off x="6811463" y="5425359"/>
                <a:ext cx="1752974" cy="1150390"/>
              </a:xfrm>
              <a:prstGeom prst="rect">
                <a:avLst/>
              </a:prstGeom>
            </p:spPr>
          </p:pic>
          <p:pic>
            <p:nvPicPr>
              <p:cNvPr id="41" name="Picture 9">
                <a:extLst>
                  <a:ext uri="{FF2B5EF4-FFF2-40B4-BE49-F238E27FC236}">
                    <a16:creationId xmlns:a16="http://schemas.microsoft.com/office/drawing/2014/main" id="{3E3C24F7-A547-935F-BDDC-931373B9FA2D}"/>
                  </a:ext>
                </a:extLst>
              </p:cNvPr>
              <p:cNvPicPr>
                <a:picLocks noChangeAspect="1"/>
              </p:cNvPicPr>
              <p:nvPr/>
            </p:nvPicPr>
            <p:blipFill>
              <a:blip r:embed="rId11"/>
              <a:srcRect/>
              <a:stretch>
                <a:fillRect/>
              </a:stretch>
            </p:blipFill>
            <p:spPr>
              <a:xfrm>
                <a:off x="8538292" y="5425359"/>
                <a:ext cx="1752974" cy="1150390"/>
              </a:xfrm>
              <a:prstGeom prst="rect">
                <a:avLst/>
              </a:prstGeom>
            </p:spPr>
          </p:pic>
          <p:pic>
            <p:nvPicPr>
              <p:cNvPr id="42" name="Picture 9">
                <a:extLst>
                  <a:ext uri="{FF2B5EF4-FFF2-40B4-BE49-F238E27FC236}">
                    <a16:creationId xmlns:a16="http://schemas.microsoft.com/office/drawing/2014/main" id="{4889FD41-F67A-8487-F23F-EF66FFB3B3F5}"/>
                  </a:ext>
                </a:extLst>
              </p:cNvPr>
              <p:cNvPicPr>
                <a:picLocks noChangeAspect="1"/>
              </p:cNvPicPr>
              <p:nvPr/>
            </p:nvPicPr>
            <p:blipFill>
              <a:blip r:embed="rId11"/>
              <a:srcRect/>
              <a:stretch>
                <a:fillRect/>
              </a:stretch>
            </p:blipFill>
            <p:spPr>
              <a:xfrm>
                <a:off x="10229896" y="5423383"/>
                <a:ext cx="1752974" cy="1150390"/>
              </a:xfrm>
              <a:prstGeom prst="rect">
                <a:avLst/>
              </a:prstGeom>
            </p:spPr>
          </p:pic>
          <p:pic>
            <p:nvPicPr>
              <p:cNvPr id="43" name="Picture 9">
                <a:extLst>
                  <a:ext uri="{FF2B5EF4-FFF2-40B4-BE49-F238E27FC236}">
                    <a16:creationId xmlns:a16="http://schemas.microsoft.com/office/drawing/2014/main" id="{AA9B6CF1-BC0D-2FD6-2710-F94FEDEAA9E8}"/>
                  </a:ext>
                </a:extLst>
              </p:cNvPr>
              <p:cNvPicPr>
                <a:picLocks noChangeAspect="1"/>
              </p:cNvPicPr>
              <p:nvPr/>
            </p:nvPicPr>
            <p:blipFill>
              <a:blip r:embed="rId11"/>
              <a:srcRect/>
              <a:stretch>
                <a:fillRect/>
              </a:stretch>
            </p:blipFill>
            <p:spPr>
              <a:xfrm>
                <a:off x="11956725" y="5423383"/>
                <a:ext cx="1752974" cy="1150390"/>
              </a:xfrm>
              <a:prstGeom prst="rect">
                <a:avLst/>
              </a:prstGeom>
            </p:spPr>
          </p:pic>
        </p:grpSp>
        <p:pic>
          <p:nvPicPr>
            <p:cNvPr id="30" name="Picture 9">
              <a:extLst>
                <a:ext uri="{FF2B5EF4-FFF2-40B4-BE49-F238E27FC236}">
                  <a16:creationId xmlns:a16="http://schemas.microsoft.com/office/drawing/2014/main" id="{35514BF1-B749-0DB5-C1A9-6F95E8FAAB49}"/>
                </a:ext>
              </a:extLst>
            </p:cNvPr>
            <p:cNvPicPr>
              <a:picLocks noChangeAspect="1"/>
            </p:cNvPicPr>
            <p:nvPr/>
          </p:nvPicPr>
          <p:blipFill>
            <a:blip r:embed="rId11"/>
            <a:srcRect/>
            <a:stretch>
              <a:fillRect/>
            </a:stretch>
          </p:blipFill>
          <p:spPr>
            <a:xfrm>
              <a:off x="6954104" y="5611925"/>
              <a:ext cx="888230" cy="826184"/>
            </a:xfrm>
            <a:prstGeom prst="rect">
              <a:avLst/>
            </a:prstGeom>
          </p:spPr>
        </p:pic>
        <p:pic>
          <p:nvPicPr>
            <p:cNvPr id="31" name="Picture 9">
              <a:extLst>
                <a:ext uri="{FF2B5EF4-FFF2-40B4-BE49-F238E27FC236}">
                  <a16:creationId xmlns:a16="http://schemas.microsoft.com/office/drawing/2014/main" id="{CB3848D3-31EC-E3CE-F366-8D4F713903E1}"/>
                </a:ext>
              </a:extLst>
            </p:cNvPr>
            <p:cNvPicPr>
              <a:picLocks noChangeAspect="1"/>
            </p:cNvPicPr>
            <p:nvPr/>
          </p:nvPicPr>
          <p:blipFill>
            <a:blip r:embed="rId11"/>
            <a:srcRect/>
            <a:stretch>
              <a:fillRect/>
            </a:stretch>
          </p:blipFill>
          <p:spPr>
            <a:xfrm>
              <a:off x="7809251" y="5610501"/>
              <a:ext cx="888230" cy="826184"/>
            </a:xfrm>
            <a:prstGeom prst="rect">
              <a:avLst/>
            </a:prstGeom>
          </p:spPr>
        </p:pic>
        <p:pic>
          <p:nvPicPr>
            <p:cNvPr id="32" name="Picture 9">
              <a:extLst>
                <a:ext uri="{FF2B5EF4-FFF2-40B4-BE49-F238E27FC236}">
                  <a16:creationId xmlns:a16="http://schemas.microsoft.com/office/drawing/2014/main" id="{3961588C-697A-CE03-426F-837629F9C469}"/>
                </a:ext>
              </a:extLst>
            </p:cNvPr>
            <p:cNvPicPr>
              <a:picLocks noChangeAspect="1"/>
            </p:cNvPicPr>
            <p:nvPr/>
          </p:nvPicPr>
          <p:blipFill>
            <a:blip r:embed="rId11"/>
            <a:srcRect/>
            <a:stretch>
              <a:fillRect/>
            </a:stretch>
          </p:blipFill>
          <p:spPr>
            <a:xfrm>
              <a:off x="8684233" y="5610501"/>
              <a:ext cx="888230" cy="826184"/>
            </a:xfrm>
            <a:prstGeom prst="rect">
              <a:avLst/>
            </a:prstGeom>
          </p:spPr>
        </p:pic>
        <p:pic>
          <p:nvPicPr>
            <p:cNvPr id="33" name="Picture 9">
              <a:extLst>
                <a:ext uri="{FF2B5EF4-FFF2-40B4-BE49-F238E27FC236}">
                  <a16:creationId xmlns:a16="http://schemas.microsoft.com/office/drawing/2014/main" id="{0A8B79C8-1A41-0D9F-B2E1-0CAA2EEF20F6}"/>
                </a:ext>
              </a:extLst>
            </p:cNvPr>
            <p:cNvPicPr>
              <a:picLocks noChangeAspect="1"/>
            </p:cNvPicPr>
            <p:nvPr/>
          </p:nvPicPr>
          <p:blipFill>
            <a:blip r:embed="rId11"/>
            <a:srcRect/>
            <a:stretch>
              <a:fillRect/>
            </a:stretch>
          </p:blipFill>
          <p:spPr>
            <a:xfrm>
              <a:off x="9541368" y="5609082"/>
              <a:ext cx="888230" cy="826184"/>
            </a:xfrm>
            <a:prstGeom prst="rect">
              <a:avLst/>
            </a:prstGeom>
          </p:spPr>
        </p:pic>
        <p:pic>
          <p:nvPicPr>
            <p:cNvPr id="34" name="Picture 9">
              <a:extLst>
                <a:ext uri="{FF2B5EF4-FFF2-40B4-BE49-F238E27FC236}">
                  <a16:creationId xmlns:a16="http://schemas.microsoft.com/office/drawing/2014/main" id="{F96D4E0F-DA5E-4B6B-FA4A-F1FB3420A808}"/>
                </a:ext>
              </a:extLst>
            </p:cNvPr>
            <p:cNvPicPr>
              <a:picLocks noChangeAspect="1"/>
            </p:cNvPicPr>
            <p:nvPr/>
          </p:nvPicPr>
          <p:blipFill>
            <a:blip r:embed="rId11"/>
            <a:srcRect/>
            <a:stretch>
              <a:fillRect/>
            </a:stretch>
          </p:blipFill>
          <p:spPr>
            <a:xfrm>
              <a:off x="10416351" y="5609082"/>
              <a:ext cx="888230" cy="826184"/>
            </a:xfrm>
            <a:prstGeom prst="rect">
              <a:avLst/>
            </a:prstGeom>
          </p:spPr>
        </p:pic>
        <p:pic>
          <p:nvPicPr>
            <p:cNvPr id="35" name="Picture 9">
              <a:extLst>
                <a:ext uri="{FF2B5EF4-FFF2-40B4-BE49-F238E27FC236}">
                  <a16:creationId xmlns:a16="http://schemas.microsoft.com/office/drawing/2014/main" id="{07C564EE-242F-E9BA-E033-4657B8F1C4F6}"/>
                </a:ext>
              </a:extLst>
            </p:cNvPr>
            <p:cNvPicPr>
              <a:picLocks noChangeAspect="1"/>
            </p:cNvPicPr>
            <p:nvPr/>
          </p:nvPicPr>
          <p:blipFill>
            <a:blip r:embed="rId11"/>
            <a:srcRect/>
            <a:stretch>
              <a:fillRect/>
            </a:stretch>
          </p:blipFill>
          <p:spPr>
            <a:xfrm>
              <a:off x="11286733" y="5622700"/>
              <a:ext cx="888230" cy="826184"/>
            </a:xfrm>
            <a:prstGeom prst="rect">
              <a:avLst/>
            </a:prstGeom>
          </p:spPr>
        </p:pic>
      </p:grpSp>
      <p:pic>
        <p:nvPicPr>
          <p:cNvPr id="44" name="Picture 7">
            <a:extLst>
              <a:ext uri="{FF2B5EF4-FFF2-40B4-BE49-F238E27FC236}">
                <a16:creationId xmlns:a16="http://schemas.microsoft.com/office/drawing/2014/main" id="{EA94A866-A4D2-5CA4-9312-FD220871DD5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444442" y="708174"/>
            <a:ext cx="4563836" cy="5408991"/>
          </a:xfrm>
          <a:prstGeom prst="rect">
            <a:avLst/>
          </a:prstGeom>
        </p:spPr>
      </p:pic>
      <p:pic>
        <p:nvPicPr>
          <p:cNvPr id="45" name="Picture 44">
            <a:hlinkClick r:id="" action="ppaction://hlinkshowjump?jump=nextslide"/>
            <a:extLst>
              <a:ext uri="{FF2B5EF4-FFF2-40B4-BE49-F238E27FC236}">
                <a16:creationId xmlns:a16="http://schemas.microsoft.com/office/drawing/2014/main" id="{4D140098-EEFD-1271-2209-28E11C2705BA}"/>
              </a:ext>
            </a:extLst>
          </p:cNvPr>
          <p:cNvPicPr>
            <a:picLocks noChangeAspect="1"/>
          </p:cNvPicPr>
          <p:nvPr/>
        </p:nvPicPr>
        <p:blipFill>
          <a:blip r:embed="rId14"/>
          <a:stretch>
            <a:fillRect/>
          </a:stretch>
        </p:blipFill>
        <p:spPr>
          <a:xfrm>
            <a:off x="-1074354" y="4872750"/>
            <a:ext cx="2428713" cy="1332255"/>
          </a:xfrm>
          <a:prstGeom prst="rect">
            <a:avLst/>
          </a:prstGeom>
        </p:spPr>
      </p:pic>
      <p:pic>
        <p:nvPicPr>
          <p:cNvPr id="2" name="Picture 1">
            <a:extLst>
              <a:ext uri="{FF2B5EF4-FFF2-40B4-BE49-F238E27FC236}">
                <a16:creationId xmlns:a16="http://schemas.microsoft.com/office/drawing/2014/main" id="{E9E04D51-79EB-9FE0-7279-BF10A916C09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24"/>
                                        </p:tgtEl>
                                      </p:cBhvr>
                                    </p:animEffect>
                                    <p:animScale>
                                      <p:cBhvr>
                                        <p:cTn id="7" dur="250" autoRev="1" fill="hold"/>
                                        <p:tgtEl>
                                          <p:spTgt spid="24"/>
                                        </p:tgtEl>
                                      </p:cBhvr>
                                      <p:by x="105000" y="105000"/>
                                    </p:animScale>
                                  </p:childTnLst>
                                </p:cTn>
                              </p:par>
                              <p:par>
                                <p:cTn id="8" presetID="8" presetClass="emph" presetSubtype="0" repeatCount="indefinite" fill="hold" nodeType="withEffect">
                                  <p:stCondLst>
                                    <p:cond delay="0"/>
                                  </p:stCondLst>
                                  <p:childTnLst>
                                    <p:animRot by="21600000">
                                      <p:cBhvr>
                                        <p:cTn id="9" dur="6000" fill="hold"/>
                                        <p:tgtEl>
                                          <p:spTgt spid="13"/>
                                        </p:tgtEl>
                                        <p:attrNameLst>
                                          <p:attrName>r</p:attrName>
                                        </p:attrNameLst>
                                      </p:cBhvr>
                                    </p:animRot>
                                  </p:childTnLst>
                                </p:cTn>
                              </p:par>
                              <p:par>
                                <p:cTn id="10" presetID="2" presetClass="entr" presetSubtype="2" repeatCount="indefinite"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0000" fill="hold"/>
                                        <p:tgtEl>
                                          <p:spTgt spid="19"/>
                                        </p:tgtEl>
                                        <p:attrNameLst>
                                          <p:attrName>ppt_x</p:attrName>
                                        </p:attrNameLst>
                                      </p:cBhvr>
                                      <p:tavLst>
                                        <p:tav tm="0">
                                          <p:val>
                                            <p:strVal val="1+#ppt_w/2"/>
                                          </p:val>
                                        </p:tav>
                                        <p:tav tm="100000">
                                          <p:val>
                                            <p:strVal val="#ppt_x"/>
                                          </p:val>
                                        </p:tav>
                                      </p:tavLst>
                                    </p:anim>
                                    <p:anim calcmode="lin" valueType="num">
                                      <p:cBhvr additive="base">
                                        <p:cTn id="13" dur="10000" fill="hold"/>
                                        <p:tgtEl>
                                          <p:spTgt spid="19"/>
                                        </p:tgtEl>
                                        <p:attrNameLst>
                                          <p:attrName>ppt_y</p:attrName>
                                        </p:attrNameLst>
                                      </p:cBhvr>
                                      <p:tavLst>
                                        <p:tav tm="0">
                                          <p:val>
                                            <p:strVal val="#ppt_y"/>
                                          </p:val>
                                        </p:tav>
                                        <p:tav tm="100000">
                                          <p:val>
                                            <p:strVal val="#ppt_y"/>
                                          </p:val>
                                        </p:tav>
                                      </p:tavLst>
                                    </p:anim>
                                  </p:childTnLst>
                                </p:cTn>
                              </p:par>
                              <p:par>
                                <p:cTn id="14" presetID="63" presetClass="path" presetSubtype="0" accel="50000" decel="50000" fill="hold" nodeType="withEffect">
                                  <p:stCondLst>
                                    <p:cond delay="0"/>
                                  </p:stCondLst>
                                  <p:childTnLst>
                                    <p:animMotion origin="layout" path="M 1.875E-6 -2.22222E-6 L 0.55534 -0.00208 " pathEditMode="relative" rAng="0" ptsTypes="AA">
                                      <p:cBhvr>
                                        <p:cTn id="15" dur="4000" fill="hold"/>
                                        <p:tgtEl>
                                          <p:spTgt spid="45"/>
                                        </p:tgtEl>
                                        <p:attrNameLst>
                                          <p:attrName>ppt_x</p:attrName>
                                          <p:attrName>ppt_y</p:attrName>
                                        </p:attrNameLst>
                                      </p:cBhvr>
                                      <p:rCtr x="27760" y="-116"/>
                                    </p:animMotion>
                                  </p:childTnLst>
                                </p:cTn>
                              </p:par>
                              <p:par>
                                <p:cTn id="16" presetID="2" presetClass="entr" presetSubtype="8" repeatCount="indefinite"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8000" fill="hold"/>
                                        <p:tgtEl>
                                          <p:spTgt spid="14"/>
                                        </p:tgtEl>
                                        <p:attrNameLst>
                                          <p:attrName>ppt_x</p:attrName>
                                        </p:attrNameLst>
                                      </p:cBhvr>
                                      <p:tavLst>
                                        <p:tav tm="0">
                                          <p:val>
                                            <p:strVal val="0-#ppt_w/2"/>
                                          </p:val>
                                        </p:tav>
                                        <p:tav tm="100000">
                                          <p:val>
                                            <p:strVal val="#ppt_x"/>
                                          </p:val>
                                        </p:tav>
                                      </p:tavLst>
                                    </p:anim>
                                    <p:anim calcmode="lin" valueType="num">
                                      <p:cBhvr additive="base">
                                        <p:cTn id="19" dur="8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A333818E-B727-A809-DE14-D3654C1A34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66079" y="870275"/>
            <a:ext cx="1428063" cy="1525301"/>
          </a:xfrm>
          <a:prstGeom prst="rect">
            <a:avLst/>
          </a:prstGeom>
        </p:spPr>
      </p:pic>
      <p:grpSp>
        <p:nvGrpSpPr>
          <p:cNvPr id="3" name="Group 2">
            <a:extLst>
              <a:ext uri="{FF2B5EF4-FFF2-40B4-BE49-F238E27FC236}">
                <a16:creationId xmlns:a16="http://schemas.microsoft.com/office/drawing/2014/main" id="{C9A38889-90CE-3EDC-DE3F-DACAB90F3270}"/>
              </a:ext>
            </a:extLst>
          </p:cNvPr>
          <p:cNvGrpSpPr/>
          <p:nvPr/>
        </p:nvGrpSpPr>
        <p:grpSpPr>
          <a:xfrm>
            <a:off x="-4137520" y="786137"/>
            <a:ext cx="4074130" cy="2110806"/>
            <a:chOff x="-5092332" y="176244"/>
            <a:chExt cx="5014314" cy="2597915"/>
          </a:xfrm>
        </p:grpSpPr>
        <p:pic>
          <p:nvPicPr>
            <p:cNvPr id="4" name="Picture 15">
              <a:extLst>
                <a:ext uri="{FF2B5EF4-FFF2-40B4-BE49-F238E27FC236}">
                  <a16:creationId xmlns:a16="http://schemas.microsoft.com/office/drawing/2014/main" id="{405227AE-6647-8AF7-DC80-872ABC161222}"/>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5" name="Picture 15">
              <a:extLst>
                <a:ext uri="{FF2B5EF4-FFF2-40B4-BE49-F238E27FC236}">
                  <a16:creationId xmlns:a16="http://schemas.microsoft.com/office/drawing/2014/main" id="{6D83ECF7-133D-134C-A59C-9F04CA4C82C7}"/>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6" name="Picture 15">
              <a:extLst>
                <a:ext uri="{FF2B5EF4-FFF2-40B4-BE49-F238E27FC236}">
                  <a16:creationId xmlns:a16="http://schemas.microsoft.com/office/drawing/2014/main" id="{A24B971C-9BEB-C268-FC57-C10983FC27FE}"/>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7" name="Picture 15">
              <a:extLst>
                <a:ext uri="{FF2B5EF4-FFF2-40B4-BE49-F238E27FC236}">
                  <a16:creationId xmlns:a16="http://schemas.microsoft.com/office/drawing/2014/main" id="{B7FEF8A5-C009-6E0D-E72C-0AFF32F36E11}"/>
                </a:ext>
              </a:extLst>
            </p:cNvPr>
            <p:cNvPicPr>
              <a:picLocks noChangeAspect="1"/>
            </p:cNvPicPr>
            <p:nvPr/>
          </p:nvPicPr>
          <p:blipFill>
            <a:blip r:embed="rId6"/>
            <a:srcRect/>
            <a:stretch>
              <a:fillRect/>
            </a:stretch>
          </p:blipFill>
          <p:spPr>
            <a:xfrm>
              <a:off x="-5092332" y="871045"/>
              <a:ext cx="1130523" cy="694801"/>
            </a:xfrm>
            <a:prstGeom prst="rect">
              <a:avLst/>
            </a:prstGeom>
          </p:spPr>
        </p:pic>
      </p:grpSp>
      <p:pic>
        <p:nvPicPr>
          <p:cNvPr id="8" name="Picture 27">
            <a:extLst>
              <a:ext uri="{FF2B5EF4-FFF2-40B4-BE49-F238E27FC236}">
                <a16:creationId xmlns:a16="http://schemas.microsoft.com/office/drawing/2014/main" id="{845CE716-26D9-9DDB-6BE8-2E9AA7B378A5}"/>
              </a:ext>
            </a:extLst>
          </p:cNvPr>
          <p:cNvPicPr>
            <a:picLocks noChangeAspect="1"/>
          </p:cNvPicPr>
          <p:nvPr/>
        </p:nvPicPr>
        <p:blipFill>
          <a:blip r:embed="rId7"/>
          <a:srcRect/>
          <a:stretch>
            <a:fillRect/>
          </a:stretch>
        </p:blipFill>
        <p:spPr>
          <a:xfrm flipH="1">
            <a:off x="2969071" y="4805312"/>
            <a:ext cx="930366" cy="814071"/>
          </a:xfrm>
          <a:prstGeom prst="rect">
            <a:avLst/>
          </a:prstGeom>
        </p:spPr>
      </p:pic>
      <p:pic>
        <p:nvPicPr>
          <p:cNvPr id="9" name="Picture 24">
            <a:extLst>
              <a:ext uri="{FF2B5EF4-FFF2-40B4-BE49-F238E27FC236}">
                <a16:creationId xmlns:a16="http://schemas.microsoft.com/office/drawing/2014/main" id="{66B832BE-73F9-B744-0EAB-A72E847BA5A6}"/>
              </a:ext>
            </a:extLst>
          </p:cNvPr>
          <p:cNvPicPr>
            <a:picLocks noChangeAspect="1"/>
          </p:cNvPicPr>
          <p:nvPr/>
        </p:nvPicPr>
        <p:blipFill>
          <a:blip r:embed="rId8"/>
          <a:srcRect/>
          <a:stretch>
            <a:fillRect/>
          </a:stretch>
        </p:blipFill>
        <p:spPr>
          <a:xfrm>
            <a:off x="1152213" y="4378466"/>
            <a:ext cx="741110" cy="1121478"/>
          </a:xfrm>
          <a:prstGeom prst="rect">
            <a:avLst/>
          </a:prstGeom>
        </p:spPr>
      </p:pic>
      <p:pic>
        <p:nvPicPr>
          <p:cNvPr id="10" name="Picture 8">
            <a:extLst>
              <a:ext uri="{FF2B5EF4-FFF2-40B4-BE49-F238E27FC236}">
                <a16:creationId xmlns:a16="http://schemas.microsoft.com/office/drawing/2014/main" id="{8AC79817-CB06-5AE3-73E3-7A602BAEABD0}"/>
              </a:ext>
            </a:extLst>
          </p:cNvPr>
          <p:cNvPicPr>
            <a:picLocks noChangeAspect="1"/>
          </p:cNvPicPr>
          <p:nvPr/>
        </p:nvPicPr>
        <p:blipFill>
          <a:blip r:embed="rId9"/>
          <a:srcRect/>
          <a:stretch>
            <a:fillRect/>
          </a:stretch>
        </p:blipFill>
        <p:spPr>
          <a:xfrm>
            <a:off x="1590447" y="4032812"/>
            <a:ext cx="1521823" cy="1544998"/>
          </a:xfrm>
          <a:prstGeom prst="rect">
            <a:avLst/>
          </a:prstGeom>
        </p:spPr>
      </p:pic>
      <p:grpSp>
        <p:nvGrpSpPr>
          <p:cNvPr id="11" name="Group 10">
            <a:extLst>
              <a:ext uri="{FF2B5EF4-FFF2-40B4-BE49-F238E27FC236}">
                <a16:creationId xmlns:a16="http://schemas.microsoft.com/office/drawing/2014/main" id="{F68E96F1-9AD6-BF06-8755-2DFB4174BE96}"/>
              </a:ext>
            </a:extLst>
          </p:cNvPr>
          <p:cNvGrpSpPr/>
          <p:nvPr/>
        </p:nvGrpSpPr>
        <p:grpSpPr>
          <a:xfrm>
            <a:off x="1162606" y="5200318"/>
            <a:ext cx="9872552" cy="682339"/>
            <a:chOff x="24130" y="5609082"/>
            <a:chExt cx="12150833" cy="839802"/>
          </a:xfrm>
        </p:grpSpPr>
        <p:grpSp>
          <p:nvGrpSpPr>
            <p:cNvPr id="12" name="Group 11">
              <a:extLst>
                <a:ext uri="{FF2B5EF4-FFF2-40B4-BE49-F238E27FC236}">
                  <a16:creationId xmlns:a16="http://schemas.microsoft.com/office/drawing/2014/main" id="{B7CBADAE-656B-66FA-C0F4-A230829CF29C}"/>
                </a:ext>
              </a:extLst>
            </p:cNvPr>
            <p:cNvGrpSpPr/>
            <p:nvPr/>
          </p:nvGrpSpPr>
          <p:grpSpPr>
            <a:xfrm>
              <a:off x="24130" y="5610673"/>
              <a:ext cx="6957577" cy="830446"/>
              <a:chOff x="-21480" y="5423383"/>
              <a:chExt cx="13731179" cy="1156324"/>
            </a:xfrm>
          </p:grpSpPr>
          <p:pic>
            <p:nvPicPr>
              <p:cNvPr id="19" name="Picture 9">
                <a:extLst>
                  <a:ext uri="{FF2B5EF4-FFF2-40B4-BE49-F238E27FC236}">
                    <a16:creationId xmlns:a16="http://schemas.microsoft.com/office/drawing/2014/main" id="{EE6F5CD5-34CA-2A06-E7C3-C9B42845BD9A}"/>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20" name="Picture 9">
                <a:extLst>
                  <a:ext uri="{FF2B5EF4-FFF2-40B4-BE49-F238E27FC236}">
                    <a16:creationId xmlns:a16="http://schemas.microsoft.com/office/drawing/2014/main" id="{44BD826E-53BE-7508-1B82-34ABCA900C7F}"/>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21" name="Picture 9">
                <a:extLst>
                  <a:ext uri="{FF2B5EF4-FFF2-40B4-BE49-F238E27FC236}">
                    <a16:creationId xmlns:a16="http://schemas.microsoft.com/office/drawing/2014/main" id="{324476DE-EFEA-4B23-66E0-F2BBC1004EA5}"/>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22" name="Picture 9">
                <a:extLst>
                  <a:ext uri="{FF2B5EF4-FFF2-40B4-BE49-F238E27FC236}">
                    <a16:creationId xmlns:a16="http://schemas.microsoft.com/office/drawing/2014/main" id="{CDA48A10-B01D-71EF-FBA0-D9E2E9A75887}"/>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23" name="Picture 9">
                <a:extLst>
                  <a:ext uri="{FF2B5EF4-FFF2-40B4-BE49-F238E27FC236}">
                    <a16:creationId xmlns:a16="http://schemas.microsoft.com/office/drawing/2014/main" id="{98481214-3957-E466-A7A5-308527111491}"/>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24" name="Picture 9">
                <a:extLst>
                  <a:ext uri="{FF2B5EF4-FFF2-40B4-BE49-F238E27FC236}">
                    <a16:creationId xmlns:a16="http://schemas.microsoft.com/office/drawing/2014/main" id="{F9BC6052-2A62-F0B2-1A8C-EE0B0B7E8DF2}"/>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25" name="Picture 9">
                <a:extLst>
                  <a:ext uri="{FF2B5EF4-FFF2-40B4-BE49-F238E27FC236}">
                    <a16:creationId xmlns:a16="http://schemas.microsoft.com/office/drawing/2014/main" id="{98531808-68D8-9779-94A9-433A8F2C102A}"/>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26" name="Picture 9">
                <a:extLst>
                  <a:ext uri="{FF2B5EF4-FFF2-40B4-BE49-F238E27FC236}">
                    <a16:creationId xmlns:a16="http://schemas.microsoft.com/office/drawing/2014/main" id="{37F85B38-89A4-753B-63B5-F149B136FF14}"/>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13" name="Picture 9">
              <a:extLst>
                <a:ext uri="{FF2B5EF4-FFF2-40B4-BE49-F238E27FC236}">
                  <a16:creationId xmlns:a16="http://schemas.microsoft.com/office/drawing/2014/main" id="{44288ABC-7D41-78CF-65CD-217776111416}"/>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14" name="Picture 9">
              <a:extLst>
                <a:ext uri="{FF2B5EF4-FFF2-40B4-BE49-F238E27FC236}">
                  <a16:creationId xmlns:a16="http://schemas.microsoft.com/office/drawing/2014/main" id="{4947C754-DDD8-EE15-BE56-EDF4F33D45DB}"/>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15" name="Picture 9">
              <a:extLst>
                <a:ext uri="{FF2B5EF4-FFF2-40B4-BE49-F238E27FC236}">
                  <a16:creationId xmlns:a16="http://schemas.microsoft.com/office/drawing/2014/main" id="{90372C7A-FB69-AF27-DA24-ED59424DD97D}"/>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16" name="Picture 9">
              <a:extLst>
                <a:ext uri="{FF2B5EF4-FFF2-40B4-BE49-F238E27FC236}">
                  <a16:creationId xmlns:a16="http://schemas.microsoft.com/office/drawing/2014/main" id="{419D0139-ECAB-D4D2-C7E2-569014349B82}"/>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17" name="Picture 9">
              <a:extLst>
                <a:ext uri="{FF2B5EF4-FFF2-40B4-BE49-F238E27FC236}">
                  <a16:creationId xmlns:a16="http://schemas.microsoft.com/office/drawing/2014/main" id="{92A312CA-5D43-37D5-F14B-273407B308F2}"/>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18" name="Picture 9">
              <a:extLst>
                <a:ext uri="{FF2B5EF4-FFF2-40B4-BE49-F238E27FC236}">
                  <a16:creationId xmlns:a16="http://schemas.microsoft.com/office/drawing/2014/main" id="{A97D8061-DC57-AA28-435B-18A713AC3ECD}"/>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27" name="Picture 26">
            <a:hlinkClick r:id="rId11" action="ppaction://hlinksldjump"/>
            <a:extLst>
              <a:ext uri="{FF2B5EF4-FFF2-40B4-BE49-F238E27FC236}">
                <a16:creationId xmlns:a16="http://schemas.microsoft.com/office/drawing/2014/main" id="{85EF9C26-4FC3-E149-A640-426EF9353D46}"/>
              </a:ext>
            </a:extLst>
          </p:cNvPr>
          <p:cNvPicPr>
            <a:picLocks noChangeAspect="1"/>
          </p:cNvPicPr>
          <p:nvPr/>
        </p:nvPicPr>
        <p:blipFill>
          <a:blip r:embed="rId12"/>
          <a:stretch>
            <a:fillRect/>
          </a:stretch>
        </p:blipFill>
        <p:spPr>
          <a:xfrm>
            <a:off x="9525012" y="4774676"/>
            <a:ext cx="1530610" cy="1431542"/>
          </a:xfrm>
          <a:prstGeom prst="rect">
            <a:avLst/>
          </a:prstGeom>
        </p:spPr>
      </p:pic>
      <p:grpSp>
        <p:nvGrpSpPr>
          <p:cNvPr id="28" name="Group 27">
            <a:extLst>
              <a:ext uri="{FF2B5EF4-FFF2-40B4-BE49-F238E27FC236}">
                <a16:creationId xmlns:a16="http://schemas.microsoft.com/office/drawing/2014/main" id="{758CCE94-A488-605E-C641-3994EC52FBC5}"/>
              </a:ext>
            </a:extLst>
          </p:cNvPr>
          <p:cNvGrpSpPr/>
          <p:nvPr/>
        </p:nvGrpSpPr>
        <p:grpSpPr>
          <a:xfrm>
            <a:off x="12368265" y="1150422"/>
            <a:ext cx="4928354" cy="2115688"/>
            <a:chOff x="12408941" y="624596"/>
            <a:chExt cx="6065666" cy="2603924"/>
          </a:xfrm>
        </p:grpSpPr>
        <p:pic>
          <p:nvPicPr>
            <p:cNvPr id="29" name="Picture 15">
              <a:extLst>
                <a:ext uri="{FF2B5EF4-FFF2-40B4-BE49-F238E27FC236}">
                  <a16:creationId xmlns:a16="http://schemas.microsoft.com/office/drawing/2014/main" id="{C433E2FC-DDA0-DB63-9F4B-99EA3BF58875}"/>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30" name="Picture 23">
              <a:extLst>
                <a:ext uri="{FF2B5EF4-FFF2-40B4-BE49-F238E27FC236}">
                  <a16:creationId xmlns:a16="http://schemas.microsoft.com/office/drawing/2014/main" id="{B3A01B07-857A-BDF6-ABC9-4046A9F555C8}"/>
                </a:ext>
              </a:extLst>
            </p:cNvPr>
            <p:cNvPicPr>
              <a:picLocks noChangeAspect="1"/>
            </p:cNvPicPr>
            <p:nvPr/>
          </p:nvPicPr>
          <p:blipFill>
            <a:blip r:embed="rId13"/>
            <a:srcRect/>
            <a:stretch>
              <a:fillRect/>
            </a:stretch>
          </p:blipFill>
          <p:spPr>
            <a:xfrm>
              <a:off x="12746373" y="624596"/>
              <a:ext cx="1832014" cy="1354927"/>
            </a:xfrm>
            <a:prstGeom prst="rect">
              <a:avLst/>
            </a:prstGeom>
          </p:spPr>
        </p:pic>
        <p:pic>
          <p:nvPicPr>
            <p:cNvPr id="31" name="Picture 15">
              <a:extLst>
                <a:ext uri="{FF2B5EF4-FFF2-40B4-BE49-F238E27FC236}">
                  <a16:creationId xmlns:a16="http://schemas.microsoft.com/office/drawing/2014/main" id="{20D06266-33C5-0BF9-86AB-110236ED259E}"/>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32" name="Picture 15">
              <a:extLst>
                <a:ext uri="{FF2B5EF4-FFF2-40B4-BE49-F238E27FC236}">
                  <a16:creationId xmlns:a16="http://schemas.microsoft.com/office/drawing/2014/main" id="{D90897C4-31F8-2A0A-19EF-55A594CAA4A2}"/>
                </a:ext>
              </a:extLst>
            </p:cNvPr>
            <p:cNvPicPr>
              <a:picLocks noChangeAspect="1"/>
            </p:cNvPicPr>
            <p:nvPr/>
          </p:nvPicPr>
          <p:blipFill>
            <a:blip r:embed="rId6"/>
            <a:srcRect/>
            <a:stretch>
              <a:fillRect/>
            </a:stretch>
          </p:blipFill>
          <p:spPr>
            <a:xfrm>
              <a:off x="17344084" y="1284722"/>
              <a:ext cx="1130523" cy="694801"/>
            </a:xfrm>
            <a:prstGeom prst="rect">
              <a:avLst/>
            </a:prstGeom>
          </p:spPr>
        </p:pic>
      </p:grpSp>
      <p:pic>
        <p:nvPicPr>
          <p:cNvPr id="33" name="Picture 14">
            <a:extLst>
              <a:ext uri="{FF2B5EF4-FFF2-40B4-BE49-F238E27FC236}">
                <a16:creationId xmlns:a16="http://schemas.microsoft.com/office/drawing/2014/main" id="{9E34028A-26D1-F5DE-5236-0655B485D4BF}"/>
              </a:ext>
            </a:extLst>
          </p:cNvPr>
          <p:cNvPicPr>
            <a:picLocks noChangeAspect="1"/>
          </p:cNvPicPr>
          <p:nvPr/>
        </p:nvPicPr>
        <p:blipFill>
          <a:blip r:embed="rId14"/>
          <a:srcRect/>
          <a:stretch>
            <a:fillRect/>
          </a:stretch>
        </p:blipFill>
        <p:spPr>
          <a:xfrm>
            <a:off x="3359470" y="982807"/>
            <a:ext cx="4531705" cy="5251614"/>
          </a:xfrm>
          <a:prstGeom prst="rect">
            <a:avLst/>
          </a:prstGeom>
        </p:spPr>
      </p:pic>
      <p:pic>
        <p:nvPicPr>
          <p:cNvPr id="34" name="1d">
            <a:extLst>
              <a:ext uri="{FF2B5EF4-FFF2-40B4-BE49-F238E27FC236}">
                <a16:creationId xmlns:a16="http://schemas.microsoft.com/office/drawing/2014/main" id="{359E7D62-486A-97A4-EDE8-F1BFDE1F4C35}"/>
              </a:ext>
            </a:extLst>
          </p:cNvPr>
          <p:cNvPicPr>
            <a:picLocks noChangeAspect="1"/>
          </p:cNvPicPr>
          <p:nvPr/>
        </p:nvPicPr>
        <p:blipFill>
          <a:blip r:embed="rId15"/>
          <a:stretch>
            <a:fillRect/>
          </a:stretch>
        </p:blipFill>
        <p:spPr>
          <a:xfrm>
            <a:off x="4205227" y="1403784"/>
            <a:ext cx="738061" cy="1178916"/>
          </a:xfrm>
          <a:prstGeom prst="rect">
            <a:avLst/>
          </a:prstGeom>
        </p:spPr>
      </p:pic>
      <p:pic>
        <p:nvPicPr>
          <p:cNvPr id="35" name="2d">
            <a:extLst>
              <a:ext uri="{FF2B5EF4-FFF2-40B4-BE49-F238E27FC236}">
                <a16:creationId xmlns:a16="http://schemas.microsoft.com/office/drawing/2014/main" id="{33113A34-B43F-FCBC-A106-C13623E2FF09}"/>
              </a:ext>
            </a:extLst>
          </p:cNvPr>
          <p:cNvPicPr>
            <a:picLocks noChangeAspect="1"/>
          </p:cNvPicPr>
          <p:nvPr/>
        </p:nvPicPr>
        <p:blipFill>
          <a:blip r:embed="rId16"/>
          <a:stretch>
            <a:fillRect/>
          </a:stretch>
        </p:blipFill>
        <p:spPr>
          <a:xfrm>
            <a:off x="4759038" y="2344903"/>
            <a:ext cx="743014" cy="1183869"/>
          </a:xfrm>
          <a:prstGeom prst="rect">
            <a:avLst/>
          </a:prstGeom>
        </p:spPr>
      </p:pic>
      <p:pic>
        <p:nvPicPr>
          <p:cNvPr id="36" name="3d">
            <a:extLst>
              <a:ext uri="{FF2B5EF4-FFF2-40B4-BE49-F238E27FC236}">
                <a16:creationId xmlns:a16="http://schemas.microsoft.com/office/drawing/2014/main" id="{6509ED6F-F2A7-2338-9F1B-183A8BB0C33A}"/>
              </a:ext>
            </a:extLst>
          </p:cNvPr>
          <p:cNvPicPr>
            <a:picLocks noChangeAspect="1"/>
          </p:cNvPicPr>
          <p:nvPr/>
        </p:nvPicPr>
        <p:blipFill>
          <a:blip r:embed="rId17"/>
          <a:stretch>
            <a:fillRect/>
          </a:stretch>
        </p:blipFill>
        <p:spPr>
          <a:xfrm>
            <a:off x="5330878" y="1403784"/>
            <a:ext cx="743014" cy="1178916"/>
          </a:xfrm>
          <a:prstGeom prst="rect">
            <a:avLst/>
          </a:prstGeom>
        </p:spPr>
      </p:pic>
      <p:pic>
        <p:nvPicPr>
          <p:cNvPr id="37" name="4d">
            <a:extLst>
              <a:ext uri="{FF2B5EF4-FFF2-40B4-BE49-F238E27FC236}">
                <a16:creationId xmlns:a16="http://schemas.microsoft.com/office/drawing/2014/main" id="{D62C6C2A-D31B-A835-C827-D5B4A5B85C4A}"/>
              </a:ext>
            </a:extLst>
          </p:cNvPr>
          <p:cNvPicPr>
            <a:picLocks noChangeAspect="1"/>
          </p:cNvPicPr>
          <p:nvPr/>
        </p:nvPicPr>
        <p:blipFill>
          <a:blip r:embed="rId18"/>
          <a:stretch>
            <a:fillRect/>
          </a:stretch>
        </p:blipFill>
        <p:spPr>
          <a:xfrm>
            <a:off x="5952387" y="2055962"/>
            <a:ext cx="743014" cy="1188823"/>
          </a:xfrm>
          <a:prstGeom prst="rect">
            <a:avLst/>
          </a:prstGeom>
        </p:spPr>
      </p:pic>
      <p:pic>
        <p:nvPicPr>
          <p:cNvPr id="38" name="5d">
            <a:extLst>
              <a:ext uri="{FF2B5EF4-FFF2-40B4-BE49-F238E27FC236}">
                <a16:creationId xmlns:a16="http://schemas.microsoft.com/office/drawing/2014/main" id="{9E374B3B-0C44-CED8-F6AD-AF5F78FA565C}"/>
              </a:ext>
            </a:extLst>
          </p:cNvPr>
          <p:cNvPicPr>
            <a:picLocks noChangeAspect="1"/>
          </p:cNvPicPr>
          <p:nvPr/>
        </p:nvPicPr>
        <p:blipFill>
          <a:blip r:embed="rId19"/>
          <a:stretch>
            <a:fillRect/>
          </a:stretch>
        </p:blipFill>
        <p:spPr>
          <a:xfrm>
            <a:off x="6728078" y="2639883"/>
            <a:ext cx="743014" cy="1203683"/>
          </a:xfrm>
          <a:prstGeom prst="rect">
            <a:avLst/>
          </a:prstGeom>
        </p:spPr>
      </p:pic>
      <p:pic>
        <p:nvPicPr>
          <p:cNvPr id="39" name="1t">
            <a:hlinkClick r:id="rId20" action="ppaction://hlinksldjump"/>
            <a:extLst>
              <a:ext uri="{FF2B5EF4-FFF2-40B4-BE49-F238E27FC236}">
                <a16:creationId xmlns:a16="http://schemas.microsoft.com/office/drawing/2014/main" id="{4DD47E57-5214-53AC-6982-00F4988DF1AA}"/>
              </a:ext>
            </a:extLst>
          </p:cNvPr>
          <p:cNvPicPr>
            <a:picLocks noChangeAspect="1"/>
          </p:cNvPicPr>
          <p:nvPr/>
        </p:nvPicPr>
        <p:blipFill>
          <a:blip r:embed="rId15"/>
          <a:stretch>
            <a:fillRect/>
          </a:stretch>
        </p:blipFill>
        <p:spPr>
          <a:xfrm>
            <a:off x="4200074" y="1394104"/>
            <a:ext cx="738061" cy="1178916"/>
          </a:xfrm>
          <a:prstGeom prst="rect">
            <a:avLst/>
          </a:prstGeom>
        </p:spPr>
      </p:pic>
      <p:pic>
        <p:nvPicPr>
          <p:cNvPr id="40" name="2t">
            <a:hlinkClick r:id="rId21" action="ppaction://hlinksldjump"/>
            <a:extLst>
              <a:ext uri="{FF2B5EF4-FFF2-40B4-BE49-F238E27FC236}">
                <a16:creationId xmlns:a16="http://schemas.microsoft.com/office/drawing/2014/main" id="{5752642D-CED6-190E-D2BA-F98D4A5719AC}"/>
              </a:ext>
            </a:extLst>
          </p:cNvPr>
          <p:cNvPicPr>
            <a:picLocks noChangeAspect="1"/>
          </p:cNvPicPr>
          <p:nvPr/>
        </p:nvPicPr>
        <p:blipFill>
          <a:blip r:embed="rId16"/>
          <a:stretch>
            <a:fillRect/>
          </a:stretch>
        </p:blipFill>
        <p:spPr>
          <a:xfrm>
            <a:off x="4759057" y="2344636"/>
            <a:ext cx="743014" cy="1183869"/>
          </a:xfrm>
          <a:prstGeom prst="rect">
            <a:avLst/>
          </a:prstGeom>
        </p:spPr>
      </p:pic>
      <p:pic>
        <p:nvPicPr>
          <p:cNvPr id="41" name="3t">
            <a:hlinkClick r:id="rId22" action="ppaction://hlinksldjump"/>
            <a:extLst>
              <a:ext uri="{FF2B5EF4-FFF2-40B4-BE49-F238E27FC236}">
                <a16:creationId xmlns:a16="http://schemas.microsoft.com/office/drawing/2014/main" id="{2AFF45E5-C034-2A7B-B50A-4FD55E7662EC}"/>
              </a:ext>
            </a:extLst>
          </p:cNvPr>
          <p:cNvPicPr>
            <a:picLocks noChangeAspect="1"/>
          </p:cNvPicPr>
          <p:nvPr/>
        </p:nvPicPr>
        <p:blipFill>
          <a:blip r:embed="rId17"/>
          <a:stretch>
            <a:fillRect/>
          </a:stretch>
        </p:blipFill>
        <p:spPr>
          <a:xfrm>
            <a:off x="5343955" y="1394104"/>
            <a:ext cx="743014" cy="1178916"/>
          </a:xfrm>
          <a:prstGeom prst="rect">
            <a:avLst/>
          </a:prstGeom>
        </p:spPr>
      </p:pic>
      <p:pic>
        <p:nvPicPr>
          <p:cNvPr id="42" name="4t">
            <a:hlinkClick r:id="rId23" action="ppaction://hlinksldjump"/>
            <a:extLst>
              <a:ext uri="{FF2B5EF4-FFF2-40B4-BE49-F238E27FC236}">
                <a16:creationId xmlns:a16="http://schemas.microsoft.com/office/drawing/2014/main" id="{B497092F-5365-3904-CAD3-CA0C17AF8930}"/>
              </a:ext>
            </a:extLst>
          </p:cNvPr>
          <p:cNvPicPr>
            <a:picLocks noChangeAspect="1"/>
          </p:cNvPicPr>
          <p:nvPr/>
        </p:nvPicPr>
        <p:blipFill>
          <a:blip r:embed="rId18"/>
          <a:stretch>
            <a:fillRect/>
          </a:stretch>
        </p:blipFill>
        <p:spPr>
          <a:xfrm>
            <a:off x="5947464" y="2055962"/>
            <a:ext cx="743014" cy="1188823"/>
          </a:xfrm>
          <a:prstGeom prst="rect">
            <a:avLst/>
          </a:prstGeom>
        </p:spPr>
      </p:pic>
      <p:pic>
        <p:nvPicPr>
          <p:cNvPr id="43" name="5t">
            <a:hlinkClick r:id="rId24" action="ppaction://hlinksldjump"/>
            <a:extLst>
              <a:ext uri="{FF2B5EF4-FFF2-40B4-BE49-F238E27FC236}">
                <a16:creationId xmlns:a16="http://schemas.microsoft.com/office/drawing/2014/main" id="{635AEF0F-6CFD-F280-82D5-D825DA2556DF}"/>
              </a:ext>
            </a:extLst>
          </p:cNvPr>
          <p:cNvPicPr>
            <a:picLocks noChangeAspect="1"/>
          </p:cNvPicPr>
          <p:nvPr/>
        </p:nvPicPr>
        <p:blipFill>
          <a:blip r:embed="rId19"/>
          <a:stretch>
            <a:fillRect/>
          </a:stretch>
        </p:blipFill>
        <p:spPr>
          <a:xfrm>
            <a:off x="6728674" y="2632453"/>
            <a:ext cx="743014" cy="1203683"/>
          </a:xfrm>
          <a:prstGeom prst="rect">
            <a:avLst/>
          </a:prstGeom>
        </p:spPr>
      </p:pic>
      <p:pic>
        <p:nvPicPr>
          <p:cNvPr id="44" name="Picture 43">
            <a:extLst>
              <a:ext uri="{FF2B5EF4-FFF2-40B4-BE49-F238E27FC236}">
                <a16:creationId xmlns:a16="http://schemas.microsoft.com/office/drawing/2014/main" id="{7ABA58B2-83A1-83CD-56E8-66F1696D229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spTree>
    <p:extLst>
      <p:ext uri="{BB962C8B-B14F-4D97-AF65-F5344CB8AC3E}">
        <p14:creationId xmlns:p14="http://schemas.microsoft.com/office/powerpoint/2010/main" val="1872637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2"/>
                                        </p:tgtEl>
                                        <p:attrNameLst>
                                          <p:attrName>r</p:attrName>
                                        </p:attrNameLst>
                                      </p:cBhvr>
                                    </p:animRot>
                                  </p:childTnLst>
                                </p:cTn>
                              </p:par>
                              <p:par>
                                <p:cTn id="7" presetID="2" presetClass="entr" presetSubtype="2" repeatCount="indefinite"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10000" fill="hold"/>
                                        <p:tgtEl>
                                          <p:spTgt spid="3"/>
                                        </p:tgtEl>
                                        <p:attrNameLst>
                                          <p:attrName>ppt_x</p:attrName>
                                        </p:attrNameLst>
                                      </p:cBhvr>
                                      <p:tavLst>
                                        <p:tav tm="0">
                                          <p:val>
                                            <p:strVal val="1+#ppt_w/2"/>
                                          </p:val>
                                        </p:tav>
                                        <p:tav tm="100000">
                                          <p:val>
                                            <p:strVal val="#ppt_x"/>
                                          </p:val>
                                        </p:tav>
                                      </p:tavLst>
                                    </p:anim>
                                    <p:anim calcmode="lin" valueType="num">
                                      <p:cBhvr additive="base">
                                        <p:cTn id="10" dur="10000" fill="hold"/>
                                        <p:tgtEl>
                                          <p:spTgt spid="3"/>
                                        </p:tgtEl>
                                        <p:attrNameLst>
                                          <p:attrName>ppt_y</p:attrName>
                                        </p:attrNameLst>
                                      </p:cBhvr>
                                      <p:tavLst>
                                        <p:tav tm="0">
                                          <p:val>
                                            <p:strVal val="#ppt_y"/>
                                          </p:val>
                                        </p:tav>
                                        <p:tav tm="100000">
                                          <p:val>
                                            <p:strVal val="#ppt_y"/>
                                          </p:val>
                                        </p:tav>
                                      </p:tavLst>
                                    </p:anim>
                                  </p:childTnLst>
                                </p:cTn>
                              </p:par>
                              <p:par>
                                <p:cTn id="11" presetID="2" presetClass="entr" presetSubtype="8" repeatCount="indefinite"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8000" fill="hold"/>
                                        <p:tgtEl>
                                          <p:spTgt spid="28"/>
                                        </p:tgtEl>
                                        <p:attrNameLst>
                                          <p:attrName>ppt_x</p:attrName>
                                        </p:attrNameLst>
                                      </p:cBhvr>
                                      <p:tavLst>
                                        <p:tav tm="0">
                                          <p:val>
                                            <p:strVal val="0-#ppt_w/2"/>
                                          </p:val>
                                        </p:tav>
                                        <p:tav tm="100000">
                                          <p:val>
                                            <p:strVal val="#ppt_x"/>
                                          </p:val>
                                        </p:tav>
                                      </p:tavLst>
                                    </p:anim>
                                    <p:anim calcmode="lin" valueType="num">
                                      <p:cBhvr additive="base">
                                        <p:cTn id="14" dur="8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9"/>
                    </p:tgtEl>
                  </p:cond>
                </p:stCondLst>
                <p:endSync evt="end" delay="0">
                  <p:rtn val="all"/>
                </p:endSync>
                <p:childTnLst>
                  <p:par>
                    <p:cTn id="16" fill="hold">
                      <p:stCondLst>
                        <p:cond delay="0"/>
                      </p:stCondLst>
                      <p:childTnLst>
                        <p:par>
                          <p:cTn id="17" fill="hold">
                            <p:stCondLst>
                              <p:cond delay="0"/>
                            </p:stCondLst>
                            <p:childTnLst>
                              <p:par>
                                <p:cTn id="18" presetID="42" presetClass="exit" presetSubtype="0" fill="hold" nodeType="clickEffect">
                                  <p:stCondLst>
                                    <p:cond delay="0"/>
                                  </p:stCondLst>
                                  <p:childTnLst>
                                    <p:animEffect transition="out" filter="fade">
                                      <p:cBhvr>
                                        <p:cTn id="19" dur="750"/>
                                        <p:tgtEl>
                                          <p:spTgt spid="34"/>
                                        </p:tgtEl>
                                      </p:cBhvr>
                                    </p:animEffect>
                                    <p:anim calcmode="lin" valueType="num">
                                      <p:cBhvr>
                                        <p:cTn id="20" dur="750"/>
                                        <p:tgtEl>
                                          <p:spTgt spid="34"/>
                                        </p:tgtEl>
                                        <p:attrNameLst>
                                          <p:attrName>ppt_x</p:attrName>
                                        </p:attrNameLst>
                                      </p:cBhvr>
                                      <p:tavLst>
                                        <p:tav tm="0">
                                          <p:val>
                                            <p:strVal val="ppt_x"/>
                                          </p:val>
                                        </p:tav>
                                        <p:tav tm="100000">
                                          <p:val>
                                            <p:strVal val="ppt_x"/>
                                          </p:val>
                                        </p:tav>
                                      </p:tavLst>
                                    </p:anim>
                                    <p:anim calcmode="lin" valueType="num">
                                      <p:cBhvr>
                                        <p:cTn id="21" dur="750"/>
                                        <p:tgtEl>
                                          <p:spTgt spid="34"/>
                                        </p:tgtEl>
                                        <p:attrNameLst>
                                          <p:attrName>ppt_y</p:attrName>
                                        </p:attrNameLst>
                                      </p:cBhvr>
                                      <p:tavLst>
                                        <p:tav tm="0">
                                          <p:val>
                                            <p:strVal val="ppt_y"/>
                                          </p:val>
                                        </p:tav>
                                        <p:tav tm="100000">
                                          <p:val>
                                            <p:strVal val="ppt_y+.1"/>
                                          </p:val>
                                        </p:tav>
                                      </p:tavLst>
                                    </p:anim>
                                    <p:set>
                                      <p:cBhvr>
                                        <p:cTn id="22" dur="1" fill="hold">
                                          <p:stCondLst>
                                            <p:cond delay="749"/>
                                          </p:stCondLst>
                                        </p:cTn>
                                        <p:tgtEl>
                                          <p:spTgt spid="34"/>
                                        </p:tgtEl>
                                        <p:attrNameLst>
                                          <p:attrName>style.visibility</p:attrName>
                                        </p:attrNameLst>
                                      </p:cBhvr>
                                      <p:to>
                                        <p:strVal val="hidden"/>
                                      </p:to>
                                    </p:set>
                                  </p:childTnLst>
                                </p:cTn>
                              </p:par>
                              <p:par>
                                <p:cTn id="23" presetID="42" presetClass="exit" presetSubtype="0" fill="hold" nodeType="withEffect">
                                  <p:stCondLst>
                                    <p:cond delay="0"/>
                                  </p:stCondLst>
                                  <p:childTnLst>
                                    <p:animEffect transition="out" filter="fade">
                                      <p:cBhvr>
                                        <p:cTn id="24" dur="750"/>
                                        <p:tgtEl>
                                          <p:spTgt spid="39"/>
                                        </p:tgtEl>
                                      </p:cBhvr>
                                    </p:animEffect>
                                    <p:anim calcmode="lin" valueType="num">
                                      <p:cBhvr>
                                        <p:cTn id="25" dur="750"/>
                                        <p:tgtEl>
                                          <p:spTgt spid="39"/>
                                        </p:tgtEl>
                                        <p:attrNameLst>
                                          <p:attrName>ppt_x</p:attrName>
                                        </p:attrNameLst>
                                      </p:cBhvr>
                                      <p:tavLst>
                                        <p:tav tm="0">
                                          <p:val>
                                            <p:strVal val="ppt_x"/>
                                          </p:val>
                                        </p:tav>
                                        <p:tav tm="100000">
                                          <p:val>
                                            <p:strVal val="ppt_x"/>
                                          </p:val>
                                        </p:tav>
                                      </p:tavLst>
                                    </p:anim>
                                    <p:anim calcmode="lin" valueType="num">
                                      <p:cBhvr>
                                        <p:cTn id="26" dur="750"/>
                                        <p:tgtEl>
                                          <p:spTgt spid="39"/>
                                        </p:tgtEl>
                                        <p:attrNameLst>
                                          <p:attrName>ppt_y</p:attrName>
                                        </p:attrNameLst>
                                      </p:cBhvr>
                                      <p:tavLst>
                                        <p:tav tm="0">
                                          <p:val>
                                            <p:strVal val="ppt_y"/>
                                          </p:val>
                                        </p:tav>
                                        <p:tav tm="100000">
                                          <p:val>
                                            <p:strVal val="ppt_y+.1"/>
                                          </p:val>
                                        </p:tav>
                                      </p:tavLst>
                                    </p:anim>
                                    <p:set>
                                      <p:cBhvr>
                                        <p:cTn id="27" dur="1" fill="hold">
                                          <p:stCondLst>
                                            <p:cond delay="74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42" presetClass="exit" presetSubtype="0" fill="hold" nodeType="withEffect">
                                  <p:stCondLst>
                                    <p:cond delay="0"/>
                                  </p:stCondLst>
                                  <p:childTnLst>
                                    <p:animEffect transition="out" filter="fade">
                                      <p:cBhvr>
                                        <p:cTn id="32" dur="750"/>
                                        <p:tgtEl>
                                          <p:spTgt spid="35"/>
                                        </p:tgtEl>
                                      </p:cBhvr>
                                    </p:animEffect>
                                    <p:anim calcmode="lin" valueType="num">
                                      <p:cBhvr>
                                        <p:cTn id="33" dur="750"/>
                                        <p:tgtEl>
                                          <p:spTgt spid="35"/>
                                        </p:tgtEl>
                                        <p:attrNameLst>
                                          <p:attrName>ppt_x</p:attrName>
                                        </p:attrNameLst>
                                      </p:cBhvr>
                                      <p:tavLst>
                                        <p:tav tm="0">
                                          <p:val>
                                            <p:strVal val="ppt_x"/>
                                          </p:val>
                                        </p:tav>
                                        <p:tav tm="100000">
                                          <p:val>
                                            <p:strVal val="ppt_x"/>
                                          </p:val>
                                        </p:tav>
                                      </p:tavLst>
                                    </p:anim>
                                    <p:anim calcmode="lin" valueType="num">
                                      <p:cBhvr>
                                        <p:cTn id="34" dur="750"/>
                                        <p:tgtEl>
                                          <p:spTgt spid="35"/>
                                        </p:tgtEl>
                                        <p:attrNameLst>
                                          <p:attrName>ppt_y</p:attrName>
                                        </p:attrNameLst>
                                      </p:cBhvr>
                                      <p:tavLst>
                                        <p:tav tm="0">
                                          <p:val>
                                            <p:strVal val="ppt_y"/>
                                          </p:val>
                                        </p:tav>
                                        <p:tav tm="100000">
                                          <p:val>
                                            <p:strVal val="ppt_y+.1"/>
                                          </p:val>
                                        </p:tav>
                                      </p:tavLst>
                                    </p:anim>
                                    <p:set>
                                      <p:cBhvr>
                                        <p:cTn id="35" dur="1" fill="hold">
                                          <p:stCondLst>
                                            <p:cond delay="749"/>
                                          </p:stCondLst>
                                        </p:cTn>
                                        <p:tgtEl>
                                          <p:spTgt spid="35"/>
                                        </p:tgtEl>
                                        <p:attrNameLst>
                                          <p:attrName>style.visibility</p:attrName>
                                        </p:attrNameLst>
                                      </p:cBhvr>
                                      <p:to>
                                        <p:strVal val="hidden"/>
                                      </p:to>
                                    </p:set>
                                  </p:childTnLst>
                                </p:cTn>
                              </p:par>
                              <p:par>
                                <p:cTn id="36" presetID="42" presetClass="exit" presetSubtype="0" fill="hold" nodeType="withEffect">
                                  <p:stCondLst>
                                    <p:cond delay="0"/>
                                  </p:stCondLst>
                                  <p:childTnLst>
                                    <p:animEffect transition="out" filter="fade">
                                      <p:cBhvr>
                                        <p:cTn id="37" dur="750"/>
                                        <p:tgtEl>
                                          <p:spTgt spid="40"/>
                                        </p:tgtEl>
                                      </p:cBhvr>
                                    </p:animEffect>
                                    <p:anim calcmode="lin" valueType="num">
                                      <p:cBhvr>
                                        <p:cTn id="38" dur="750"/>
                                        <p:tgtEl>
                                          <p:spTgt spid="40"/>
                                        </p:tgtEl>
                                        <p:attrNameLst>
                                          <p:attrName>ppt_x</p:attrName>
                                        </p:attrNameLst>
                                      </p:cBhvr>
                                      <p:tavLst>
                                        <p:tav tm="0">
                                          <p:val>
                                            <p:strVal val="ppt_x"/>
                                          </p:val>
                                        </p:tav>
                                        <p:tav tm="100000">
                                          <p:val>
                                            <p:strVal val="ppt_x"/>
                                          </p:val>
                                        </p:tav>
                                      </p:tavLst>
                                    </p:anim>
                                    <p:anim calcmode="lin" valueType="num">
                                      <p:cBhvr>
                                        <p:cTn id="39" dur="750"/>
                                        <p:tgtEl>
                                          <p:spTgt spid="40"/>
                                        </p:tgtEl>
                                        <p:attrNameLst>
                                          <p:attrName>ppt_y</p:attrName>
                                        </p:attrNameLst>
                                      </p:cBhvr>
                                      <p:tavLst>
                                        <p:tav tm="0">
                                          <p:val>
                                            <p:strVal val="ppt_y"/>
                                          </p:val>
                                        </p:tav>
                                        <p:tav tm="100000">
                                          <p:val>
                                            <p:strVal val="ppt_y+.1"/>
                                          </p:val>
                                        </p:tav>
                                      </p:tavLst>
                                    </p:anim>
                                    <p:set>
                                      <p:cBhvr>
                                        <p:cTn id="40" dur="1" fill="hold">
                                          <p:stCondLst>
                                            <p:cond delay="74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42" presetClass="exit" presetSubtype="0" fill="hold" nodeType="withEffect">
                                  <p:stCondLst>
                                    <p:cond delay="0"/>
                                  </p:stCondLst>
                                  <p:childTnLst>
                                    <p:animEffect transition="out" filter="fade">
                                      <p:cBhvr>
                                        <p:cTn id="45" dur="750"/>
                                        <p:tgtEl>
                                          <p:spTgt spid="36"/>
                                        </p:tgtEl>
                                      </p:cBhvr>
                                    </p:animEffect>
                                    <p:anim calcmode="lin" valueType="num">
                                      <p:cBhvr>
                                        <p:cTn id="46" dur="750"/>
                                        <p:tgtEl>
                                          <p:spTgt spid="36"/>
                                        </p:tgtEl>
                                        <p:attrNameLst>
                                          <p:attrName>ppt_x</p:attrName>
                                        </p:attrNameLst>
                                      </p:cBhvr>
                                      <p:tavLst>
                                        <p:tav tm="0">
                                          <p:val>
                                            <p:strVal val="ppt_x"/>
                                          </p:val>
                                        </p:tav>
                                        <p:tav tm="100000">
                                          <p:val>
                                            <p:strVal val="ppt_x"/>
                                          </p:val>
                                        </p:tav>
                                      </p:tavLst>
                                    </p:anim>
                                    <p:anim calcmode="lin" valueType="num">
                                      <p:cBhvr>
                                        <p:cTn id="47" dur="750"/>
                                        <p:tgtEl>
                                          <p:spTgt spid="36"/>
                                        </p:tgtEl>
                                        <p:attrNameLst>
                                          <p:attrName>ppt_y</p:attrName>
                                        </p:attrNameLst>
                                      </p:cBhvr>
                                      <p:tavLst>
                                        <p:tav tm="0">
                                          <p:val>
                                            <p:strVal val="ppt_y"/>
                                          </p:val>
                                        </p:tav>
                                        <p:tav tm="100000">
                                          <p:val>
                                            <p:strVal val="ppt_y+.1"/>
                                          </p:val>
                                        </p:tav>
                                      </p:tavLst>
                                    </p:anim>
                                    <p:set>
                                      <p:cBhvr>
                                        <p:cTn id="48" dur="1" fill="hold">
                                          <p:stCondLst>
                                            <p:cond delay="749"/>
                                          </p:stCondLst>
                                        </p:cTn>
                                        <p:tgtEl>
                                          <p:spTgt spid="36"/>
                                        </p:tgtEl>
                                        <p:attrNameLst>
                                          <p:attrName>style.visibility</p:attrName>
                                        </p:attrNameLst>
                                      </p:cBhvr>
                                      <p:to>
                                        <p:strVal val="hidden"/>
                                      </p:to>
                                    </p:set>
                                  </p:childTnLst>
                                </p:cTn>
                              </p:par>
                              <p:par>
                                <p:cTn id="49" presetID="42" presetClass="exit" presetSubtype="0" fill="hold" nodeType="withEffect">
                                  <p:stCondLst>
                                    <p:cond delay="0"/>
                                  </p:stCondLst>
                                  <p:childTnLst>
                                    <p:animEffect transition="out" filter="fade">
                                      <p:cBhvr>
                                        <p:cTn id="50" dur="750"/>
                                        <p:tgtEl>
                                          <p:spTgt spid="41"/>
                                        </p:tgtEl>
                                      </p:cBhvr>
                                    </p:animEffect>
                                    <p:anim calcmode="lin" valueType="num">
                                      <p:cBhvr>
                                        <p:cTn id="51" dur="750"/>
                                        <p:tgtEl>
                                          <p:spTgt spid="41"/>
                                        </p:tgtEl>
                                        <p:attrNameLst>
                                          <p:attrName>ppt_x</p:attrName>
                                        </p:attrNameLst>
                                      </p:cBhvr>
                                      <p:tavLst>
                                        <p:tav tm="0">
                                          <p:val>
                                            <p:strVal val="ppt_x"/>
                                          </p:val>
                                        </p:tav>
                                        <p:tav tm="100000">
                                          <p:val>
                                            <p:strVal val="ppt_x"/>
                                          </p:val>
                                        </p:tav>
                                      </p:tavLst>
                                    </p:anim>
                                    <p:anim calcmode="lin" valueType="num">
                                      <p:cBhvr>
                                        <p:cTn id="52" dur="750"/>
                                        <p:tgtEl>
                                          <p:spTgt spid="41"/>
                                        </p:tgtEl>
                                        <p:attrNameLst>
                                          <p:attrName>ppt_y</p:attrName>
                                        </p:attrNameLst>
                                      </p:cBhvr>
                                      <p:tavLst>
                                        <p:tav tm="0">
                                          <p:val>
                                            <p:strVal val="ppt_y"/>
                                          </p:val>
                                        </p:tav>
                                        <p:tav tm="100000">
                                          <p:val>
                                            <p:strVal val="ppt_y+.1"/>
                                          </p:val>
                                        </p:tav>
                                      </p:tavLst>
                                    </p:anim>
                                    <p:set>
                                      <p:cBhvr>
                                        <p:cTn id="53" dur="1" fill="hold">
                                          <p:stCondLst>
                                            <p:cond delay="74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54" restart="whenNotActive" fill="hold" evtFilter="cancelBubble" nodeType="interactiveSeq">
                <p:stCondLst>
                  <p:cond evt="onClick" delay="0">
                    <p:tgtEl>
                      <p:spTgt spid="42"/>
                    </p:tgtEl>
                  </p:cond>
                </p:stCondLst>
                <p:endSync evt="end" delay="0">
                  <p:rtn val="all"/>
                </p:endSync>
                <p:childTnLst>
                  <p:par>
                    <p:cTn id="55" fill="hold">
                      <p:stCondLst>
                        <p:cond delay="0"/>
                      </p:stCondLst>
                      <p:childTnLst>
                        <p:par>
                          <p:cTn id="56" fill="hold">
                            <p:stCondLst>
                              <p:cond delay="0"/>
                            </p:stCondLst>
                            <p:childTnLst>
                              <p:par>
                                <p:cTn id="57" presetID="42" presetClass="exit" presetSubtype="0" fill="hold" nodeType="withEffect">
                                  <p:stCondLst>
                                    <p:cond delay="0"/>
                                  </p:stCondLst>
                                  <p:childTnLst>
                                    <p:animEffect transition="out" filter="fade">
                                      <p:cBhvr>
                                        <p:cTn id="58" dur="750"/>
                                        <p:tgtEl>
                                          <p:spTgt spid="37"/>
                                        </p:tgtEl>
                                      </p:cBhvr>
                                    </p:animEffect>
                                    <p:anim calcmode="lin" valueType="num">
                                      <p:cBhvr>
                                        <p:cTn id="59" dur="750"/>
                                        <p:tgtEl>
                                          <p:spTgt spid="37"/>
                                        </p:tgtEl>
                                        <p:attrNameLst>
                                          <p:attrName>ppt_x</p:attrName>
                                        </p:attrNameLst>
                                      </p:cBhvr>
                                      <p:tavLst>
                                        <p:tav tm="0">
                                          <p:val>
                                            <p:strVal val="ppt_x"/>
                                          </p:val>
                                        </p:tav>
                                        <p:tav tm="100000">
                                          <p:val>
                                            <p:strVal val="ppt_x"/>
                                          </p:val>
                                        </p:tav>
                                      </p:tavLst>
                                    </p:anim>
                                    <p:anim calcmode="lin" valueType="num">
                                      <p:cBhvr>
                                        <p:cTn id="60" dur="750"/>
                                        <p:tgtEl>
                                          <p:spTgt spid="37"/>
                                        </p:tgtEl>
                                        <p:attrNameLst>
                                          <p:attrName>ppt_y</p:attrName>
                                        </p:attrNameLst>
                                      </p:cBhvr>
                                      <p:tavLst>
                                        <p:tav tm="0">
                                          <p:val>
                                            <p:strVal val="ppt_y"/>
                                          </p:val>
                                        </p:tav>
                                        <p:tav tm="100000">
                                          <p:val>
                                            <p:strVal val="ppt_y+.1"/>
                                          </p:val>
                                        </p:tav>
                                      </p:tavLst>
                                    </p:anim>
                                    <p:set>
                                      <p:cBhvr>
                                        <p:cTn id="61" dur="1" fill="hold">
                                          <p:stCondLst>
                                            <p:cond delay="749"/>
                                          </p:stCondLst>
                                        </p:cTn>
                                        <p:tgtEl>
                                          <p:spTgt spid="37"/>
                                        </p:tgtEl>
                                        <p:attrNameLst>
                                          <p:attrName>style.visibility</p:attrName>
                                        </p:attrNameLst>
                                      </p:cBhvr>
                                      <p:to>
                                        <p:strVal val="hidden"/>
                                      </p:to>
                                    </p:set>
                                  </p:childTnLst>
                                </p:cTn>
                              </p:par>
                              <p:par>
                                <p:cTn id="62" presetID="42" presetClass="exit" presetSubtype="0" fill="hold" nodeType="withEffect">
                                  <p:stCondLst>
                                    <p:cond delay="0"/>
                                  </p:stCondLst>
                                  <p:childTnLst>
                                    <p:animEffect transition="out" filter="fade">
                                      <p:cBhvr>
                                        <p:cTn id="63" dur="750"/>
                                        <p:tgtEl>
                                          <p:spTgt spid="42"/>
                                        </p:tgtEl>
                                      </p:cBhvr>
                                    </p:animEffect>
                                    <p:anim calcmode="lin" valueType="num">
                                      <p:cBhvr>
                                        <p:cTn id="64" dur="750"/>
                                        <p:tgtEl>
                                          <p:spTgt spid="42"/>
                                        </p:tgtEl>
                                        <p:attrNameLst>
                                          <p:attrName>ppt_x</p:attrName>
                                        </p:attrNameLst>
                                      </p:cBhvr>
                                      <p:tavLst>
                                        <p:tav tm="0">
                                          <p:val>
                                            <p:strVal val="ppt_x"/>
                                          </p:val>
                                        </p:tav>
                                        <p:tav tm="100000">
                                          <p:val>
                                            <p:strVal val="ppt_x"/>
                                          </p:val>
                                        </p:tav>
                                      </p:tavLst>
                                    </p:anim>
                                    <p:anim calcmode="lin" valueType="num">
                                      <p:cBhvr>
                                        <p:cTn id="65" dur="750"/>
                                        <p:tgtEl>
                                          <p:spTgt spid="42"/>
                                        </p:tgtEl>
                                        <p:attrNameLst>
                                          <p:attrName>ppt_y</p:attrName>
                                        </p:attrNameLst>
                                      </p:cBhvr>
                                      <p:tavLst>
                                        <p:tav tm="0">
                                          <p:val>
                                            <p:strVal val="ppt_y"/>
                                          </p:val>
                                        </p:tav>
                                        <p:tav tm="100000">
                                          <p:val>
                                            <p:strVal val="ppt_y+.1"/>
                                          </p:val>
                                        </p:tav>
                                      </p:tavLst>
                                    </p:anim>
                                    <p:set>
                                      <p:cBhvr>
                                        <p:cTn id="66" dur="1" fill="hold">
                                          <p:stCondLst>
                                            <p:cond delay="74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67" restart="whenNotActive" fill="hold" evtFilter="cancelBubble" nodeType="interactiveSeq">
                <p:stCondLst>
                  <p:cond evt="onClick" delay="0">
                    <p:tgtEl>
                      <p:spTgt spid="43"/>
                    </p:tgtEl>
                  </p:cond>
                </p:stCondLst>
                <p:endSync evt="end" delay="0">
                  <p:rtn val="all"/>
                </p:endSync>
                <p:childTnLst>
                  <p:par>
                    <p:cTn id="68" fill="hold">
                      <p:stCondLst>
                        <p:cond delay="0"/>
                      </p:stCondLst>
                      <p:childTnLst>
                        <p:par>
                          <p:cTn id="69" fill="hold">
                            <p:stCondLst>
                              <p:cond delay="0"/>
                            </p:stCondLst>
                            <p:childTnLst>
                              <p:par>
                                <p:cTn id="70" presetID="42" presetClass="exit" presetSubtype="0" fill="hold" nodeType="clickEffect">
                                  <p:stCondLst>
                                    <p:cond delay="0"/>
                                  </p:stCondLst>
                                  <p:childTnLst>
                                    <p:animEffect transition="out" filter="fade">
                                      <p:cBhvr>
                                        <p:cTn id="71" dur="750"/>
                                        <p:tgtEl>
                                          <p:spTgt spid="38"/>
                                        </p:tgtEl>
                                      </p:cBhvr>
                                    </p:animEffect>
                                    <p:anim calcmode="lin" valueType="num">
                                      <p:cBhvr>
                                        <p:cTn id="72" dur="750"/>
                                        <p:tgtEl>
                                          <p:spTgt spid="38"/>
                                        </p:tgtEl>
                                        <p:attrNameLst>
                                          <p:attrName>ppt_x</p:attrName>
                                        </p:attrNameLst>
                                      </p:cBhvr>
                                      <p:tavLst>
                                        <p:tav tm="0">
                                          <p:val>
                                            <p:strVal val="ppt_x"/>
                                          </p:val>
                                        </p:tav>
                                        <p:tav tm="100000">
                                          <p:val>
                                            <p:strVal val="ppt_x"/>
                                          </p:val>
                                        </p:tav>
                                      </p:tavLst>
                                    </p:anim>
                                    <p:anim calcmode="lin" valueType="num">
                                      <p:cBhvr>
                                        <p:cTn id="73" dur="750"/>
                                        <p:tgtEl>
                                          <p:spTgt spid="38"/>
                                        </p:tgtEl>
                                        <p:attrNameLst>
                                          <p:attrName>ppt_y</p:attrName>
                                        </p:attrNameLst>
                                      </p:cBhvr>
                                      <p:tavLst>
                                        <p:tav tm="0">
                                          <p:val>
                                            <p:strVal val="ppt_y"/>
                                          </p:val>
                                        </p:tav>
                                        <p:tav tm="100000">
                                          <p:val>
                                            <p:strVal val="ppt_y+.1"/>
                                          </p:val>
                                        </p:tav>
                                      </p:tavLst>
                                    </p:anim>
                                    <p:set>
                                      <p:cBhvr>
                                        <p:cTn id="74" dur="1" fill="hold">
                                          <p:stCondLst>
                                            <p:cond delay="749"/>
                                          </p:stCondLst>
                                        </p:cTn>
                                        <p:tgtEl>
                                          <p:spTgt spid="38"/>
                                        </p:tgtEl>
                                        <p:attrNameLst>
                                          <p:attrName>style.visibility</p:attrName>
                                        </p:attrNameLst>
                                      </p:cBhvr>
                                      <p:to>
                                        <p:strVal val="hidden"/>
                                      </p:to>
                                    </p:set>
                                  </p:childTnLst>
                                </p:cTn>
                              </p:par>
                              <p:par>
                                <p:cTn id="75" presetID="42" presetClass="exit" presetSubtype="0" fill="hold" nodeType="withEffect">
                                  <p:stCondLst>
                                    <p:cond delay="0"/>
                                  </p:stCondLst>
                                  <p:childTnLst>
                                    <p:animEffect transition="out" filter="fade">
                                      <p:cBhvr>
                                        <p:cTn id="76" dur="750"/>
                                        <p:tgtEl>
                                          <p:spTgt spid="43"/>
                                        </p:tgtEl>
                                      </p:cBhvr>
                                    </p:animEffect>
                                    <p:anim calcmode="lin" valueType="num">
                                      <p:cBhvr>
                                        <p:cTn id="77" dur="750"/>
                                        <p:tgtEl>
                                          <p:spTgt spid="43"/>
                                        </p:tgtEl>
                                        <p:attrNameLst>
                                          <p:attrName>ppt_x</p:attrName>
                                        </p:attrNameLst>
                                      </p:cBhvr>
                                      <p:tavLst>
                                        <p:tav tm="0">
                                          <p:val>
                                            <p:strVal val="ppt_x"/>
                                          </p:val>
                                        </p:tav>
                                        <p:tav tm="100000">
                                          <p:val>
                                            <p:strVal val="ppt_x"/>
                                          </p:val>
                                        </p:tav>
                                      </p:tavLst>
                                    </p:anim>
                                    <p:anim calcmode="lin" valueType="num">
                                      <p:cBhvr>
                                        <p:cTn id="78" dur="750"/>
                                        <p:tgtEl>
                                          <p:spTgt spid="43"/>
                                        </p:tgtEl>
                                        <p:attrNameLst>
                                          <p:attrName>ppt_y</p:attrName>
                                        </p:attrNameLst>
                                      </p:cBhvr>
                                      <p:tavLst>
                                        <p:tav tm="0">
                                          <p:val>
                                            <p:strVal val="ppt_y"/>
                                          </p:val>
                                        </p:tav>
                                        <p:tav tm="100000">
                                          <p:val>
                                            <p:strVal val="ppt_y+.1"/>
                                          </p:val>
                                        </p:tav>
                                      </p:tavLst>
                                    </p:anim>
                                    <p:set>
                                      <p:cBhvr>
                                        <p:cTn id="79" dur="1" fill="hold">
                                          <p:stCondLst>
                                            <p:cond delay="74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910B36B7-2D32-75ED-8F16-6EC6C3E1438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961E5931-025C-EB51-E7EA-6AAF64EB9AFB}"/>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455497" y="-517779"/>
            <a:ext cx="395983" cy="395983"/>
          </a:xfrm>
          <a:prstGeom prst="rect">
            <a:avLst/>
          </a:prstGeom>
        </p:spPr>
      </p:pic>
      <p:sp>
        <p:nvSpPr>
          <p:cNvPr id="4" name="Rectangle: Rounded Corners 6">
            <a:extLst>
              <a:ext uri="{FF2B5EF4-FFF2-40B4-BE49-F238E27FC236}">
                <a16:creationId xmlns:a16="http://schemas.microsoft.com/office/drawing/2014/main" id="{87DFE183-EB75-9E7D-A7BC-6410DC81E62F}"/>
              </a:ext>
            </a:extLst>
          </p:cNvPr>
          <p:cNvSpPr/>
          <p:nvPr/>
        </p:nvSpPr>
        <p:spPr>
          <a:xfrm>
            <a:off x="1581371" y="937632"/>
            <a:ext cx="9029261" cy="128796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US" sz="2400" b="1" dirty="0" err="1">
                <a:latin typeface="UTM Avo" panose="02040603050506020204" pitchFamily="18"/>
                <a:cs typeface="Arial" panose="020B0604020202020204" pitchFamily="34" charset="0"/>
              </a:rPr>
              <a:t>Câu</a:t>
            </a:r>
            <a:r>
              <a:rPr lang="en-US" sz="2400" b="1" dirty="0">
                <a:latin typeface="UTM Avo" panose="02040603050506020204" pitchFamily="18"/>
                <a:cs typeface="Arial" panose="020B0604020202020204" pitchFamily="34" charset="0"/>
              </a:rPr>
              <a:t> 1: </a:t>
            </a:r>
            <a:r>
              <a:rPr lang="vi-VN" sz="2400" dirty="0">
                <a:latin typeface="UTM Avo" panose="02040603050506020204" pitchFamily="18"/>
                <a:cs typeface="Arial" panose="020B0604020202020204" pitchFamily="34" charset="0"/>
              </a:rPr>
              <a:t>Quy trình thiết kế kĩ thuật gồm mấy  bước?</a:t>
            </a:r>
            <a:endParaRPr lang="en-US" sz="2400" dirty="0">
              <a:latin typeface="UTM Avo" panose="02040603050506020204" pitchFamily="18"/>
              <a:cs typeface="Arial" panose="020B0604020202020204" pitchFamily="34" charset="0"/>
            </a:endParaRPr>
          </a:p>
        </p:txBody>
      </p:sp>
      <p:sp>
        <p:nvSpPr>
          <p:cNvPr id="5" name="Rectangle: Rounded Corners 7">
            <a:extLst>
              <a:ext uri="{FF2B5EF4-FFF2-40B4-BE49-F238E27FC236}">
                <a16:creationId xmlns:a16="http://schemas.microsoft.com/office/drawing/2014/main" id="{BCFD73FE-A6A1-A450-3508-FDF0175D30AD}"/>
              </a:ext>
            </a:extLst>
          </p:cNvPr>
          <p:cNvSpPr/>
          <p:nvPr/>
        </p:nvSpPr>
        <p:spPr>
          <a:xfrm>
            <a:off x="2026566" y="2504194"/>
            <a:ext cx="3698910" cy="127651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1</a:t>
            </a:r>
          </a:p>
        </p:txBody>
      </p:sp>
      <p:sp>
        <p:nvSpPr>
          <p:cNvPr id="6" name="Rectangle: Rounded Corners 8">
            <a:extLst>
              <a:ext uri="{FF2B5EF4-FFF2-40B4-BE49-F238E27FC236}">
                <a16:creationId xmlns:a16="http://schemas.microsoft.com/office/drawing/2014/main" id="{BD23E574-DD18-8078-69B8-CF8C81736247}"/>
              </a:ext>
            </a:extLst>
          </p:cNvPr>
          <p:cNvSpPr/>
          <p:nvPr/>
        </p:nvSpPr>
        <p:spPr>
          <a:xfrm>
            <a:off x="2026566" y="3997081"/>
            <a:ext cx="3676525" cy="127651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5</a:t>
            </a:r>
          </a:p>
        </p:txBody>
      </p:sp>
      <p:sp>
        <p:nvSpPr>
          <p:cNvPr id="7" name="Rectangle: Rounded Corners 9">
            <a:extLst>
              <a:ext uri="{FF2B5EF4-FFF2-40B4-BE49-F238E27FC236}">
                <a16:creationId xmlns:a16="http://schemas.microsoft.com/office/drawing/2014/main" id="{859A5D37-C90F-2B76-0D25-A0B57EAF30C0}"/>
              </a:ext>
            </a:extLst>
          </p:cNvPr>
          <p:cNvSpPr/>
          <p:nvPr/>
        </p:nvSpPr>
        <p:spPr>
          <a:xfrm>
            <a:off x="6466524" y="2498481"/>
            <a:ext cx="3698910" cy="127651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3</a:t>
            </a:r>
          </a:p>
        </p:txBody>
      </p:sp>
      <p:sp>
        <p:nvSpPr>
          <p:cNvPr id="8" name="Rectangle: Rounded Corners 10">
            <a:extLst>
              <a:ext uri="{FF2B5EF4-FFF2-40B4-BE49-F238E27FC236}">
                <a16:creationId xmlns:a16="http://schemas.microsoft.com/office/drawing/2014/main" id="{740428A3-FB88-61AA-EFA3-5F513F304068}"/>
              </a:ext>
            </a:extLst>
          </p:cNvPr>
          <p:cNvSpPr/>
          <p:nvPr/>
        </p:nvSpPr>
        <p:spPr>
          <a:xfrm>
            <a:off x="6466524" y="4025579"/>
            <a:ext cx="3698910" cy="127651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7</a:t>
            </a:r>
          </a:p>
        </p:txBody>
      </p:sp>
      <p:pic>
        <p:nvPicPr>
          <p:cNvPr id="9" name="Picture 18">
            <a:extLst>
              <a:ext uri="{FF2B5EF4-FFF2-40B4-BE49-F238E27FC236}">
                <a16:creationId xmlns:a16="http://schemas.microsoft.com/office/drawing/2014/main" id="{E076B2A5-AF72-C920-FFAF-23B1AE0E732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36476" y="4364038"/>
            <a:ext cx="889000"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21409FAE-2367-C1D9-A64A-1D0C3E250CA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421067" y="4346520"/>
            <a:ext cx="700449" cy="6251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944B753-A13F-51BC-DFF3-787BF59BA99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378810" y="2816955"/>
            <a:ext cx="742706" cy="66284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2F654C92-CFD2-B677-6742-0DAC36D3022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24370" y="2820359"/>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67E6330-6BFF-126A-EF0A-C82859C699A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5" name="Picture 14">
            <a:hlinkClick r:id="rId12" action="ppaction://hlinksldjump"/>
            <a:extLst>
              <a:ext uri="{FF2B5EF4-FFF2-40B4-BE49-F238E27FC236}">
                <a16:creationId xmlns:a16="http://schemas.microsoft.com/office/drawing/2014/main" id="{ACDB9FFB-69A2-9227-EF86-4EBC42FD9652}"/>
              </a:ext>
            </a:extLst>
          </p:cNvPr>
          <p:cNvPicPr>
            <a:picLocks noChangeAspect="1"/>
          </p:cNvPicPr>
          <p:nvPr/>
        </p:nvPicPr>
        <p:blipFill>
          <a:blip r:embed="rId13"/>
          <a:stretch>
            <a:fillRect/>
          </a:stretch>
        </p:blipFill>
        <p:spPr>
          <a:xfrm>
            <a:off x="10816493" y="5580743"/>
            <a:ext cx="1375507" cy="1277257"/>
          </a:xfrm>
          <a:prstGeom prst="rect">
            <a:avLst/>
          </a:prstGeom>
        </p:spPr>
      </p:pic>
    </p:spTree>
    <p:extLst>
      <p:ext uri="{BB962C8B-B14F-4D97-AF65-F5344CB8AC3E}">
        <p14:creationId xmlns:p14="http://schemas.microsoft.com/office/powerpoint/2010/main" val="1739566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7"/>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7"/>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 presetClass="mediacall" presetSubtype="0" fill="hold" nodeType="withEffect">
                                  <p:stCondLst>
                                    <p:cond delay="0"/>
                                  </p:stCondLst>
                                  <p:childTnLst>
                                    <p:cmd type="call" cmd="playFrom(0.0)">
                                      <p:cBhvr>
                                        <p:cTn id="51" dur="835" fill="hold"/>
                                        <p:tgtEl>
                                          <p:spTgt spid="2"/>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084C24E4-6C66-70FE-FD73-6EE5D45DB8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C0DC6046-8ACD-DEFE-2AB5-F7E0BA7B5C1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616457"/>
            <a:ext cx="395983" cy="395983"/>
          </a:xfrm>
          <a:prstGeom prst="rect">
            <a:avLst/>
          </a:prstGeom>
        </p:spPr>
      </p:pic>
      <p:sp>
        <p:nvSpPr>
          <p:cNvPr id="5" name="Rectangle: Rounded Corners 32">
            <a:extLst>
              <a:ext uri="{FF2B5EF4-FFF2-40B4-BE49-F238E27FC236}">
                <a16:creationId xmlns:a16="http://schemas.microsoft.com/office/drawing/2014/main" id="{1E4D57D6-AF5D-E4E1-9A68-2BF11648A033}"/>
              </a:ext>
            </a:extLst>
          </p:cNvPr>
          <p:cNvSpPr/>
          <p:nvPr/>
        </p:nvSpPr>
        <p:spPr>
          <a:xfrm>
            <a:off x="1042479" y="514412"/>
            <a:ext cx="10107041" cy="158714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b="1" dirty="0">
                <a:latin typeface="UTM Avo" panose="02040603050506020204" pitchFamily="18"/>
                <a:cs typeface="Arial" panose="020B0604020202020204" pitchFamily="34" charset="0"/>
              </a:rPr>
              <a:t>Câu 2. </a:t>
            </a:r>
            <a:r>
              <a:rPr lang="vi-VN" sz="2400" dirty="0">
                <a:latin typeface="UTM Avo" panose="02040603050506020204" pitchFamily="18"/>
                <a:cs typeface="Arial" panose="020B0604020202020204" pitchFamily="34" charset="0"/>
              </a:rPr>
              <a:t>Máy tính là phương tiện hỗ trợ thiết kế kĩ thuật </a:t>
            </a:r>
          </a:p>
          <a:p>
            <a:pPr algn="ctr" defTabSz="536387">
              <a:lnSpc>
                <a:spcPct val="150000"/>
              </a:lnSpc>
            </a:pPr>
            <a:r>
              <a:rPr lang="vi-VN" sz="2400" dirty="0">
                <a:latin typeface="UTM Avo" panose="02040603050506020204" pitchFamily="18"/>
                <a:cs typeface="Arial" panose="020B0604020202020204" pitchFamily="34" charset="0"/>
              </a:rPr>
              <a:t>trong trường hợp nào</a:t>
            </a:r>
            <a:r>
              <a:rPr lang="en-VN" sz="2400" dirty="0">
                <a:latin typeface="UTM Avo" panose="02040603050506020204" pitchFamily="18"/>
                <a:cs typeface="Arial" panose="020B0604020202020204" pitchFamily="34" charset="0"/>
              </a:rPr>
              <a:t>? </a:t>
            </a:r>
            <a:endParaRPr lang="en-US" sz="2400" dirty="0">
              <a:latin typeface="UTM Avo" panose="02040603050506020204" pitchFamily="18"/>
              <a:cs typeface="Arial" panose="020B0604020202020204" pitchFamily="34" charset="0"/>
            </a:endParaRPr>
          </a:p>
        </p:txBody>
      </p:sp>
      <p:sp>
        <p:nvSpPr>
          <p:cNvPr id="6" name="Rectangle: Rounded Corners 33">
            <a:extLst>
              <a:ext uri="{FF2B5EF4-FFF2-40B4-BE49-F238E27FC236}">
                <a16:creationId xmlns:a16="http://schemas.microsoft.com/office/drawing/2014/main" id="{89D5C808-6435-A8FC-70F6-E71422E64FCC}"/>
              </a:ext>
            </a:extLst>
          </p:cNvPr>
          <p:cNvSpPr/>
          <p:nvPr/>
        </p:nvSpPr>
        <p:spPr>
          <a:xfrm>
            <a:off x="6342162" y="4051536"/>
            <a:ext cx="4807358" cy="160138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GB" sz="2400" dirty="0">
                <a:solidFill>
                  <a:schemeClr val="tx1"/>
                </a:solidFill>
                <a:latin typeface="UTM Avo" panose="02040603050506020204" pitchFamily="18"/>
                <a:cs typeface="Arial" panose="020B0604020202020204" pitchFamily="34" charset="0"/>
              </a:rPr>
              <a:t>D. </a:t>
            </a:r>
            <a:r>
              <a:rPr lang="en-GB" sz="2400" dirty="0" err="1">
                <a:solidFill>
                  <a:schemeClr val="tx1"/>
                </a:solidFill>
                <a:latin typeface="UTM Avo" panose="02040603050506020204" pitchFamily="18"/>
                <a:cs typeface="Arial" panose="020B0604020202020204" pitchFamily="34" charset="0"/>
              </a:rPr>
              <a:t>Sử</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dụng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trong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chế</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tạo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mẫu</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chế</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tạo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mô</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hình</a:t>
            </a:r>
            <a:r>
              <a:rPr lang="en-GB"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7" name="Rectangle: Rounded Corners 34">
            <a:extLst>
              <a:ext uri="{FF2B5EF4-FFF2-40B4-BE49-F238E27FC236}">
                <a16:creationId xmlns:a16="http://schemas.microsoft.com/office/drawing/2014/main" id="{B01D8EA3-7C68-E2BF-F937-D6BD8DBBC189}"/>
              </a:ext>
            </a:extLst>
          </p:cNvPr>
          <p:cNvSpPr/>
          <p:nvPr/>
        </p:nvSpPr>
        <p:spPr>
          <a:xfrm>
            <a:off x="1042479" y="4065775"/>
            <a:ext cx="4778265" cy="158714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chemeClr val="tx1"/>
                </a:solidFill>
                <a:latin typeface="UTM Avo" panose="02040603050506020204" pitchFamily="18"/>
                <a:cs typeface="Arial" panose="020B0604020202020204" pitchFamily="34" charset="0"/>
              </a:rPr>
              <a:t>C. Khi in hồ sơ kĩ thuật gồm thuyết minh và bản vẽ</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sp>
        <p:nvSpPr>
          <p:cNvPr id="8" name="Rectangle: Rounded Corners 35">
            <a:extLst>
              <a:ext uri="{FF2B5EF4-FFF2-40B4-BE49-F238E27FC236}">
                <a16:creationId xmlns:a16="http://schemas.microsoft.com/office/drawing/2014/main" id="{656575D8-797B-CA87-BDF9-7F938804979A}"/>
              </a:ext>
            </a:extLst>
          </p:cNvPr>
          <p:cNvSpPr/>
          <p:nvPr/>
        </p:nvSpPr>
        <p:spPr>
          <a:xfrm>
            <a:off x="6342162" y="2325904"/>
            <a:ext cx="4807358" cy="160138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GB" sz="2400" dirty="0">
                <a:solidFill>
                  <a:schemeClr val="tx1"/>
                </a:solidFill>
                <a:latin typeface="UTM Avo" panose="02040603050506020204" pitchFamily="18"/>
                <a:cs typeface="Arial" panose="020B0604020202020204" pitchFamily="34" charset="0"/>
              </a:rPr>
              <a:t>B. Khi </a:t>
            </a:r>
            <a:r>
              <a:rPr lang="en-GB" sz="2400" dirty="0" err="1">
                <a:solidFill>
                  <a:schemeClr val="tx1"/>
                </a:solidFill>
                <a:latin typeface="UTM Avo" panose="02040603050506020204" pitchFamily="18"/>
                <a:cs typeface="Arial" panose="020B0604020202020204" pitchFamily="34" charset="0"/>
              </a:rPr>
              <a:t>tính</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toán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thiết</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kế</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mô</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phỏng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soạn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thảo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văn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bản</a:t>
            </a:r>
            <a:r>
              <a:rPr lang="en-GB"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9" name="Rectangle: Rounded Corners 36">
            <a:extLst>
              <a:ext uri="{FF2B5EF4-FFF2-40B4-BE49-F238E27FC236}">
                <a16:creationId xmlns:a16="http://schemas.microsoft.com/office/drawing/2014/main" id="{BD1531FF-CBBC-66D0-49C1-42E59167A81C}"/>
              </a:ext>
            </a:extLst>
          </p:cNvPr>
          <p:cNvSpPr/>
          <p:nvPr/>
        </p:nvSpPr>
        <p:spPr>
          <a:xfrm>
            <a:off x="1042481" y="2325904"/>
            <a:ext cx="4807358" cy="16013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chemeClr val="tx1"/>
                </a:solidFill>
                <a:latin typeface="UTM Avo" panose="02040603050506020204" pitchFamily="18"/>
                <a:cs typeface="Arial" panose="020B0604020202020204" pitchFamily="34" charset="0"/>
              </a:rPr>
              <a:t>A. Khi tính toán, thiết kế, kiểm tra, xây dựng bản vẽ, soạn thảo hồ sơ kĩ thuật</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cs typeface="Arial" panose="020B0604020202020204" pitchFamily="34" charset="0"/>
            </a:endParaRPr>
          </a:p>
        </p:txBody>
      </p:sp>
      <p:pic>
        <p:nvPicPr>
          <p:cNvPr id="10" name="Picture 18">
            <a:extLst>
              <a:ext uri="{FF2B5EF4-FFF2-40B4-BE49-F238E27FC236}">
                <a16:creationId xmlns:a16="http://schemas.microsoft.com/office/drawing/2014/main" id="{50D5C234-7E5E-5909-F033-7FFB748E126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55752" y="3207919"/>
            <a:ext cx="915673"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5A14C5BC-BB07-9A87-4901-6112A355C9E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51607" y="4975871"/>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9D119465-81BA-D4AA-38F1-961B7FB82EE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52414" y="3230494"/>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2AF81BD3-FCCC-D5AA-9B03-664966EA48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26211" y="4978889"/>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03AD91B-894F-D7D9-1EB0-AE08720B69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5" name="Picture 14">
            <a:hlinkClick r:id="rId11" action="ppaction://hlinksldjump"/>
            <a:extLst>
              <a:ext uri="{FF2B5EF4-FFF2-40B4-BE49-F238E27FC236}">
                <a16:creationId xmlns:a16="http://schemas.microsoft.com/office/drawing/2014/main" id="{CF472DF3-FBDD-CE38-3A51-2ABFA095935B}"/>
              </a:ext>
            </a:extLst>
          </p:cNvPr>
          <p:cNvPicPr>
            <a:picLocks noChangeAspect="1"/>
          </p:cNvPicPr>
          <p:nvPr/>
        </p:nvPicPr>
        <p:blipFill>
          <a:blip r:embed="rId12"/>
          <a:stretch>
            <a:fillRect/>
          </a:stretch>
        </p:blipFill>
        <p:spPr>
          <a:xfrm>
            <a:off x="10816493" y="5580743"/>
            <a:ext cx="1375507" cy="1277257"/>
          </a:xfrm>
          <a:prstGeom prst="rect">
            <a:avLst/>
          </a:prstGeom>
        </p:spPr>
      </p:pic>
    </p:spTree>
    <p:extLst>
      <p:ext uri="{BB962C8B-B14F-4D97-AF65-F5344CB8AC3E}">
        <p14:creationId xmlns:p14="http://schemas.microsoft.com/office/powerpoint/2010/main" val="639229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35" fill="hold"/>
                                        <p:tgtEl>
                                          <p:spTgt spid="2"/>
                                        </p:tgtEl>
                                      </p:cBhvr>
                                    </p:cmd>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5" grpId="0" animBg="1"/>
      <p:bldP spid="6" grpId="0" animBg="1"/>
      <p:bldP spid="7" grpId="0" animBg="1"/>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BA4B2B8D-81DD-85A1-52B0-D9B670C61D8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AA80CE73-A771-85BC-8CEE-9E200EEF7CD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p:sp>
        <p:nvSpPr>
          <p:cNvPr id="4" name="Rectangle: Rounded Corners 8">
            <a:extLst>
              <a:ext uri="{FF2B5EF4-FFF2-40B4-BE49-F238E27FC236}">
                <a16:creationId xmlns:a16="http://schemas.microsoft.com/office/drawing/2014/main" id="{866A214A-139F-3640-733D-F12653CA59F6}"/>
              </a:ext>
            </a:extLst>
          </p:cNvPr>
          <p:cNvSpPr/>
          <p:nvPr/>
        </p:nvSpPr>
        <p:spPr>
          <a:xfrm>
            <a:off x="1350438" y="952579"/>
            <a:ext cx="9491123" cy="126423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r>
              <a:rPr lang="vi-VN" sz="2400" b="1" dirty="0">
                <a:latin typeface="UTM Avo" panose="02040603050506020204" pitchFamily="18"/>
                <a:cs typeface="Arial" panose="020B0604020202020204" pitchFamily="34" charset="0"/>
              </a:rPr>
              <a:t>Câu 3. </a:t>
            </a:r>
            <a:r>
              <a:rPr lang="vi-VN" sz="2400" dirty="0">
                <a:latin typeface="UTM Avo" panose="02040603050506020204" pitchFamily="18"/>
                <a:cs typeface="Arial" panose="020B0604020202020204" pitchFamily="34" charset="0"/>
              </a:rPr>
              <a:t>Có mấy phương pháp thực hiện khi thiết kế kĩ thuật?</a:t>
            </a:r>
            <a:endParaRPr lang="en-US" sz="2400" dirty="0">
              <a:latin typeface="UTM Avo" panose="02040603050506020204" pitchFamily="18"/>
              <a:cs typeface="Arial" panose="020B0604020202020204" pitchFamily="34" charset="0"/>
            </a:endParaRPr>
          </a:p>
        </p:txBody>
      </p:sp>
      <p:sp>
        <p:nvSpPr>
          <p:cNvPr id="5" name="Rectangle: Rounded Corners 12">
            <a:extLst>
              <a:ext uri="{FF2B5EF4-FFF2-40B4-BE49-F238E27FC236}">
                <a16:creationId xmlns:a16="http://schemas.microsoft.com/office/drawing/2014/main" id="{6D886265-8779-F8C7-36AA-B10FCA680198}"/>
              </a:ext>
            </a:extLst>
          </p:cNvPr>
          <p:cNvSpPr/>
          <p:nvPr/>
        </p:nvSpPr>
        <p:spPr>
          <a:xfrm>
            <a:off x="2026566" y="2643893"/>
            <a:ext cx="3698910" cy="112364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1</a:t>
            </a:r>
          </a:p>
        </p:txBody>
      </p:sp>
      <p:sp>
        <p:nvSpPr>
          <p:cNvPr id="6" name="Rectangle: Rounded Corners 13">
            <a:extLst>
              <a:ext uri="{FF2B5EF4-FFF2-40B4-BE49-F238E27FC236}">
                <a16:creationId xmlns:a16="http://schemas.microsoft.com/office/drawing/2014/main" id="{D84C7341-6010-58AC-F5A7-B9AA19F49AD6}"/>
              </a:ext>
            </a:extLst>
          </p:cNvPr>
          <p:cNvSpPr/>
          <p:nvPr/>
        </p:nvSpPr>
        <p:spPr>
          <a:xfrm>
            <a:off x="2026566" y="4020668"/>
            <a:ext cx="3676525" cy="112364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5</a:t>
            </a:r>
          </a:p>
        </p:txBody>
      </p:sp>
      <p:sp>
        <p:nvSpPr>
          <p:cNvPr id="7" name="Rectangle: Rounded Corners 14">
            <a:extLst>
              <a:ext uri="{FF2B5EF4-FFF2-40B4-BE49-F238E27FC236}">
                <a16:creationId xmlns:a16="http://schemas.microsoft.com/office/drawing/2014/main" id="{74FDFE1D-FC7B-9539-1AB4-9902F7765759}"/>
              </a:ext>
            </a:extLst>
          </p:cNvPr>
          <p:cNvSpPr/>
          <p:nvPr/>
        </p:nvSpPr>
        <p:spPr>
          <a:xfrm>
            <a:off x="6466526" y="2643892"/>
            <a:ext cx="3698910" cy="112364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3</a:t>
            </a:r>
          </a:p>
        </p:txBody>
      </p:sp>
      <p:sp>
        <p:nvSpPr>
          <p:cNvPr id="8" name="Rectangle: Rounded Corners 16">
            <a:extLst>
              <a:ext uri="{FF2B5EF4-FFF2-40B4-BE49-F238E27FC236}">
                <a16:creationId xmlns:a16="http://schemas.microsoft.com/office/drawing/2014/main" id="{2765986B-AD5C-E89D-CB9C-691D80FC150F}"/>
              </a:ext>
            </a:extLst>
          </p:cNvPr>
          <p:cNvSpPr/>
          <p:nvPr/>
        </p:nvSpPr>
        <p:spPr>
          <a:xfrm>
            <a:off x="6458128" y="4020668"/>
            <a:ext cx="3698910" cy="112364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7</a:t>
            </a:r>
          </a:p>
        </p:txBody>
      </p:sp>
      <p:pic>
        <p:nvPicPr>
          <p:cNvPr id="9" name="Picture 18">
            <a:extLst>
              <a:ext uri="{FF2B5EF4-FFF2-40B4-BE49-F238E27FC236}">
                <a16:creationId xmlns:a16="http://schemas.microsoft.com/office/drawing/2014/main" id="{237DD7ED-B0E4-E142-3179-DF8D5CA107A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58301" y="4270010"/>
            <a:ext cx="898738"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C498139F-EC4B-10D4-6331-808C1D5CCDF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44469" y="2949918"/>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1B7C35D-1886-4822-37D0-84D0E3E8021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66334" y="2883591"/>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FB70C2D6-736B-B88A-C0CE-40714283200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78631" y="4257389"/>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8CF6201-C3BF-3C3D-F153-FE229B7785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5" name="Picture 14">
            <a:hlinkClick r:id="rId11" action="ppaction://hlinksldjump"/>
            <a:extLst>
              <a:ext uri="{FF2B5EF4-FFF2-40B4-BE49-F238E27FC236}">
                <a16:creationId xmlns:a16="http://schemas.microsoft.com/office/drawing/2014/main" id="{7ECEC339-50DB-9B60-892E-1CF382B49A1D}"/>
              </a:ext>
            </a:extLst>
          </p:cNvPr>
          <p:cNvPicPr>
            <a:picLocks noChangeAspect="1"/>
          </p:cNvPicPr>
          <p:nvPr/>
        </p:nvPicPr>
        <p:blipFill>
          <a:blip r:embed="rId12"/>
          <a:stretch>
            <a:fillRect/>
          </a:stretch>
        </p:blipFill>
        <p:spPr>
          <a:xfrm>
            <a:off x="10816493" y="5580743"/>
            <a:ext cx="1375507" cy="1277257"/>
          </a:xfrm>
          <a:prstGeom prst="rect">
            <a:avLst/>
          </a:prstGeom>
        </p:spPr>
      </p:pic>
    </p:spTree>
    <p:extLst>
      <p:ext uri="{BB962C8B-B14F-4D97-AF65-F5344CB8AC3E}">
        <p14:creationId xmlns:p14="http://schemas.microsoft.com/office/powerpoint/2010/main" val="3357109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 presetClass="mediacall" presetSubtype="0" fill="hold" nodeType="withEffect">
                                  <p:stCondLst>
                                    <p:cond delay="0"/>
                                  </p:stCondLst>
                                  <p:childTnLst>
                                    <p:cmd type="call" cmd="playFrom(0.0)">
                                      <p:cBhvr>
                                        <p:cTn id="35" dur="835" fill="hold"/>
                                        <p:tgtEl>
                                          <p:spTgt spid="2"/>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71FA91FF-2E1C-420D-2D38-79BBEAE2D1D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991F2B12-8040-86DD-410F-CF38591C9A3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517779"/>
            <a:ext cx="395983" cy="395983"/>
          </a:xfrm>
          <a:prstGeom prst="rect">
            <a:avLst/>
          </a:prstGeom>
        </p:spPr>
      </p:pic>
      <p:sp>
        <p:nvSpPr>
          <p:cNvPr id="4" name="Rectangle: Rounded Corners 8">
            <a:extLst>
              <a:ext uri="{FF2B5EF4-FFF2-40B4-BE49-F238E27FC236}">
                <a16:creationId xmlns:a16="http://schemas.microsoft.com/office/drawing/2014/main" id="{001BEDBD-15BF-1176-EF26-E594A8768835}"/>
              </a:ext>
            </a:extLst>
          </p:cNvPr>
          <p:cNvSpPr/>
          <p:nvPr/>
        </p:nvSpPr>
        <p:spPr>
          <a:xfrm>
            <a:off x="1581369" y="992985"/>
            <a:ext cx="9029261" cy="144874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b="1" dirty="0">
                <a:latin typeface="UTM Avo" panose="02040603050506020204" pitchFamily="18"/>
                <a:cs typeface="Arial" panose="020B0604020202020204" pitchFamily="34" charset="0"/>
              </a:rPr>
              <a:t>Câu 4. </a:t>
            </a:r>
            <a:r>
              <a:rPr lang="vi-VN" sz="2400" dirty="0">
                <a:latin typeface="UTM Avo" panose="02040603050506020204" pitchFamily="18"/>
                <a:cs typeface="Arial" panose="020B0604020202020204" pitchFamily="34" charset="0"/>
              </a:rPr>
              <a:t>Phương pháp thu thập dữ liệu thực hiện </a:t>
            </a:r>
          </a:p>
          <a:p>
            <a:pPr algn="ctr" defTabSz="536387">
              <a:lnSpc>
                <a:spcPct val="150000"/>
              </a:lnSpc>
            </a:pPr>
            <a:r>
              <a:rPr lang="vi-VN" sz="2400" dirty="0">
                <a:latin typeface="UTM Avo" panose="02040603050506020204" pitchFamily="18"/>
                <a:cs typeface="Arial" panose="020B0604020202020204" pitchFamily="34" charset="0"/>
              </a:rPr>
              <a:t>ở bước nào của quy trình thiết kế kĩ thuật?</a:t>
            </a:r>
            <a:endParaRPr lang="en-US" sz="2400" dirty="0">
              <a:latin typeface="UTM Avo" panose="02040603050506020204" pitchFamily="18"/>
              <a:cs typeface="Arial" panose="020B0604020202020204" pitchFamily="34" charset="0"/>
            </a:endParaRPr>
          </a:p>
        </p:txBody>
      </p:sp>
      <p:sp>
        <p:nvSpPr>
          <p:cNvPr id="5" name="Rectangle: Rounded Corners 12">
            <a:extLst>
              <a:ext uri="{FF2B5EF4-FFF2-40B4-BE49-F238E27FC236}">
                <a16:creationId xmlns:a16="http://schemas.microsoft.com/office/drawing/2014/main" id="{3ECC4D78-B686-893F-4032-1EEF85FAF3BF}"/>
              </a:ext>
            </a:extLst>
          </p:cNvPr>
          <p:cNvSpPr/>
          <p:nvPr/>
        </p:nvSpPr>
        <p:spPr>
          <a:xfrm>
            <a:off x="1994001" y="2714996"/>
            <a:ext cx="3698910" cy="120241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vi-VN" sz="2400" dirty="0">
                <a:solidFill>
                  <a:schemeClr val="tx1"/>
                </a:solidFill>
                <a:latin typeface="UTM Avo" panose="02040603050506020204" pitchFamily="18"/>
              </a:rPr>
              <a:t>Bước 1</a:t>
            </a:r>
            <a:endParaRPr lang="en-US" sz="2400" dirty="0">
              <a:solidFill>
                <a:schemeClr val="tx1"/>
              </a:solidFill>
              <a:latin typeface="UTM Avo" panose="02040603050506020204" pitchFamily="18"/>
              <a:cs typeface="Arial" panose="020B0604020202020204" pitchFamily="34" charset="0"/>
            </a:endParaRPr>
          </a:p>
        </p:txBody>
      </p:sp>
      <p:sp>
        <p:nvSpPr>
          <p:cNvPr id="6" name="Rectangle: Rounded Corners 13">
            <a:extLst>
              <a:ext uri="{FF2B5EF4-FFF2-40B4-BE49-F238E27FC236}">
                <a16:creationId xmlns:a16="http://schemas.microsoft.com/office/drawing/2014/main" id="{EDABD63A-5813-6FED-AC4D-30D0BFC72D23}"/>
              </a:ext>
            </a:extLst>
          </p:cNvPr>
          <p:cNvSpPr/>
          <p:nvPr/>
        </p:nvSpPr>
        <p:spPr>
          <a:xfrm>
            <a:off x="1991054" y="4106064"/>
            <a:ext cx="3676525" cy="120241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chemeClr val="tx1"/>
                </a:solidFill>
                <a:latin typeface="UTM Avo" panose="02040603050506020204" pitchFamily="18"/>
              </a:rPr>
              <a:t>C. Bước 3</a:t>
            </a:r>
            <a:endParaRPr lang="en-US" sz="2400" dirty="0">
              <a:solidFill>
                <a:schemeClr val="tx1"/>
              </a:solidFill>
              <a:latin typeface="UTM Avo" panose="02040603050506020204" pitchFamily="18"/>
              <a:cs typeface="Arial" panose="020B0604020202020204" pitchFamily="34" charset="0"/>
            </a:endParaRPr>
          </a:p>
        </p:txBody>
      </p:sp>
      <p:sp>
        <p:nvSpPr>
          <p:cNvPr id="7" name="Rectangle: Rounded Corners 14">
            <a:extLst>
              <a:ext uri="{FF2B5EF4-FFF2-40B4-BE49-F238E27FC236}">
                <a16:creationId xmlns:a16="http://schemas.microsoft.com/office/drawing/2014/main" id="{1ABB34E5-85A7-3F35-CBB7-04814943D5D0}"/>
              </a:ext>
            </a:extLst>
          </p:cNvPr>
          <p:cNvSpPr/>
          <p:nvPr/>
        </p:nvSpPr>
        <p:spPr>
          <a:xfrm>
            <a:off x="6499091" y="2714996"/>
            <a:ext cx="3701858" cy="120241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vi-VN" sz="2400" dirty="0">
                <a:solidFill>
                  <a:schemeClr val="tx1"/>
                </a:solidFill>
                <a:latin typeface="UTM Avo" panose="02040603050506020204" pitchFamily="18"/>
              </a:rPr>
              <a:t>Bước 2</a:t>
            </a:r>
            <a:endParaRPr lang="en-US" sz="2400" dirty="0">
              <a:solidFill>
                <a:schemeClr val="tx1"/>
              </a:solidFill>
              <a:latin typeface="UTM Avo" panose="02040603050506020204" pitchFamily="18"/>
              <a:cs typeface="Arial" panose="020B0604020202020204" pitchFamily="34" charset="0"/>
            </a:endParaRPr>
          </a:p>
        </p:txBody>
      </p:sp>
      <p:sp>
        <p:nvSpPr>
          <p:cNvPr id="8" name="Rectangle: Rounded Corners 16">
            <a:extLst>
              <a:ext uri="{FF2B5EF4-FFF2-40B4-BE49-F238E27FC236}">
                <a16:creationId xmlns:a16="http://schemas.microsoft.com/office/drawing/2014/main" id="{8FBD7763-11F9-04B0-5C94-AC73ABAEC21A}"/>
              </a:ext>
            </a:extLst>
          </p:cNvPr>
          <p:cNvSpPr/>
          <p:nvPr/>
        </p:nvSpPr>
        <p:spPr>
          <a:xfrm>
            <a:off x="6502036" y="4106064"/>
            <a:ext cx="3698910" cy="120241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vi-VN" sz="2400" dirty="0">
                <a:solidFill>
                  <a:schemeClr val="tx1"/>
                </a:solidFill>
                <a:latin typeface="UTM Avo" panose="02040603050506020204" pitchFamily="18"/>
              </a:rPr>
              <a:t>Bước 4</a:t>
            </a:r>
            <a:endParaRPr lang="en-US" sz="2400" dirty="0">
              <a:solidFill>
                <a:schemeClr val="tx1"/>
              </a:solidFill>
              <a:latin typeface="UTM Avo" panose="02040603050506020204" pitchFamily="18"/>
              <a:cs typeface="Arial" panose="020B0604020202020204" pitchFamily="34" charset="0"/>
            </a:endParaRPr>
          </a:p>
        </p:txBody>
      </p:sp>
      <p:pic>
        <p:nvPicPr>
          <p:cNvPr id="9" name="Picture 18">
            <a:extLst>
              <a:ext uri="{FF2B5EF4-FFF2-40B4-BE49-F238E27FC236}">
                <a16:creationId xmlns:a16="http://schemas.microsoft.com/office/drawing/2014/main" id="{C92BFAFA-19EE-78F1-AE7D-74A65A3051D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74372" y="2990201"/>
            <a:ext cx="923627"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0CB319B2-F569-54B0-BD60-0ADF638B96F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461268" y="4415507"/>
            <a:ext cx="736731" cy="6575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3DFE2D64-B021-A4A8-50E4-FCD359D8BC3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45946" y="2988263"/>
            <a:ext cx="734898" cy="6558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981E43A-64FC-652C-4AEC-8802A43C1BC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65755" y="4415507"/>
            <a:ext cx="695280" cy="62051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AC1E6FF-76D3-5DD2-1C00-651ADC201C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15" name="Picture 14">
            <a:hlinkClick r:id="rId11" action="ppaction://hlinksldjump"/>
            <a:extLst>
              <a:ext uri="{FF2B5EF4-FFF2-40B4-BE49-F238E27FC236}">
                <a16:creationId xmlns:a16="http://schemas.microsoft.com/office/drawing/2014/main" id="{E500F389-96F1-E451-4CF6-2E12CC2295F9}"/>
              </a:ext>
            </a:extLst>
          </p:cNvPr>
          <p:cNvPicPr>
            <a:picLocks noChangeAspect="1"/>
          </p:cNvPicPr>
          <p:nvPr/>
        </p:nvPicPr>
        <p:blipFill>
          <a:blip r:embed="rId12"/>
          <a:stretch>
            <a:fillRect/>
          </a:stretch>
        </p:blipFill>
        <p:spPr>
          <a:xfrm>
            <a:off x="10816493" y="5580743"/>
            <a:ext cx="1375507" cy="1277257"/>
          </a:xfrm>
          <a:prstGeom prst="rect">
            <a:avLst/>
          </a:prstGeom>
        </p:spPr>
      </p:pic>
    </p:spTree>
    <p:extLst>
      <p:ext uri="{BB962C8B-B14F-4D97-AF65-F5344CB8AC3E}">
        <p14:creationId xmlns:p14="http://schemas.microsoft.com/office/powerpoint/2010/main" val="2097628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 presetClass="mediacall" presetSubtype="0" fill="hold" nodeType="withEffect">
                                  <p:stCondLst>
                                    <p:cond delay="0"/>
                                  </p:stCondLst>
                                  <p:childTnLst>
                                    <p:cmd type="call" cmd="playFrom(0.0)">
                                      <p:cBhvr>
                                        <p:cTn id="27" dur="835" fill="hold"/>
                                        <p:tgtEl>
                                          <p:spTgt spid="2"/>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62" fill="hold"/>
                                        <p:tgtEl>
                                          <p:spTgt spid="3"/>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5"/>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6" grpId="0" animBg="1"/>
      <p:bldP spid="7"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2" name="Correct sound effect and wrong sound effect (mp3cut.net)">
            <a:hlinkClick r:id="" action="ppaction://media"/>
            <a:extLst>
              <a:ext uri="{FF2B5EF4-FFF2-40B4-BE49-F238E27FC236}">
                <a16:creationId xmlns:a16="http://schemas.microsoft.com/office/drawing/2014/main" id="{084C24E4-6C66-70FE-FD73-6EE5D45DB8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77421" y="-517779"/>
            <a:ext cx="395983" cy="395983"/>
          </a:xfrm>
          <a:prstGeom prst="rect">
            <a:avLst/>
          </a:prstGeom>
        </p:spPr>
      </p:pic>
      <p:pic>
        <p:nvPicPr>
          <p:cNvPr id="3" name="Correct sound effect and wrong sound effect (mp3cut.net) (1)">
            <a:hlinkClick r:id="" action="ppaction://media"/>
            <a:extLst>
              <a:ext uri="{FF2B5EF4-FFF2-40B4-BE49-F238E27FC236}">
                <a16:creationId xmlns:a16="http://schemas.microsoft.com/office/drawing/2014/main" id="{C0DC6046-8ACD-DEFE-2AB5-F7E0BA7B5C1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455497" y="-616457"/>
            <a:ext cx="395983" cy="395983"/>
          </a:xfrm>
          <a:prstGeom prst="rect">
            <a:avLst/>
          </a:prstGeom>
        </p:spPr>
      </p:pic>
      <p:sp>
        <p:nvSpPr>
          <p:cNvPr id="5" name="Rectangle: Rounded Corners 32">
            <a:extLst>
              <a:ext uri="{FF2B5EF4-FFF2-40B4-BE49-F238E27FC236}">
                <a16:creationId xmlns:a16="http://schemas.microsoft.com/office/drawing/2014/main" id="{1E4D57D6-AF5D-E4E1-9A68-2BF11648A033}"/>
              </a:ext>
            </a:extLst>
          </p:cNvPr>
          <p:cNvSpPr/>
          <p:nvPr/>
        </p:nvSpPr>
        <p:spPr>
          <a:xfrm>
            <a:off x="1042479" y="514412"/>
            <a:ext cx="10107041" cy="158714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Bef>
                <a:spcPct val="0"/>
              </a:spcBef>
            </a:pPr>
            <a:r>
              <a:rPr lang="vi-VN" sz="2400" b="1" dirty="0">
                <a:latin typeface="UTM Avo" panose="02040603050506020204" pitchFamily="18"/>
                <a:cs typeface="Arial" panose="020B0604020202020204" pitchFamily="34" charset="0"/>
              </a:rPr>
              <a:t>Câu 5. </a:t>
            </a:r>
            <a:r>
              <a:rPr lang="vi-VN" sz="2400" dirty="0">
                <a:latin typeface="UTM Avo" panose="02040603050506020204" pitchFamily="18"/>
                <a:cs typeface="Arial" panose="020B0604020202020204" pitchFamily="34" charset="0"/>
              </a:rPr>
              <a:t>Máy gia công là phương tiện hỗ trợ thiết kế kĩ thuật </a:t>
            </a:r>
          </a:p>
          <a:p>
            <a:pPr algn="ctr">
              <a:lnSpc>
                <a:spcPct val="150000"/>
              </a:lnSpc>
              <a:spcBef>
                <a:spcPct val="0"/>
              </a:spcBef>
            </a:pPr>
            <a:r>
              <a:rPr lang="vi-VN" sz="2400" dirty="0">
                <a:latin typeface="UTM Avo" panose="02040603050506020204" pitchFamily="18"/>
                <a:cs typeface="Arial" panose="020B0604020202020204" pitchFamily="34" charset="0"/>
              </a:rPr>
              <a:t>trong trường hợp nào?</a:t>
            </a:r>
            <a:endParaRPr lang="en-VN" sz="2400" dirty="0">
              <a:latin typeface="UTM Avo" panose="02040603050506020204" pitchFamily="18"/>
              <a:cs typeface="Arial" panose="020B0604020202020204" pitchFamily="34" charset="0"/>
            </a:endParaRPr>
          </a:p>
        </p:txBody>
      </p:sp>
      <p:sp>
        <p:nvSpPr>
          <p:cNvPr id="6" name="Rectangle: Rounded Corners 33">
            <a:extLst>
              <a:ext uri="{FF2B5EF4-FFF2-40B4-BE49-F238E27FC236}">
                <a16:creationId xmlns:a16="http://schemas.microsoft.com/office/drawing/2014/main" id="{89D5C808-6435-A8FC-70F6-E71422E64FCC}"/>
              </a:ext>
            </a:extLst>
          </p:cNvPr>
          <p:cNvSpPr/>
          <p:nvPr/>
        </p:nvSpPr>
        <p:spPr>
          <a:xfrm>
            <a:off x="6342162" y="4051536"/>
            <a:ext cx="4807358" cy="160138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GB" sz="2400" dirty="0">
                <a:solidFill>
                  <a:schemeClr val="tx1"/>
                </a:solidFill>
                <a:latin typeface="UTM Avo" panose="02040603050506020204" pitchFamily="18"/>
                <a:cs typeface="Arial" panose="020B0604020202020204" pitchFamily="34" charset="0"/>
              </a:rPr>
              <a:t>D. </a:t>
            </a:r>
            <a:r>
              <a:rPr lang="en-GB" sz="2400" dirty="0" err="1">
                <a:solidFill>
                  <a:schemeClr val="tx1"/>
                </a:solidFill>
                <a:latin typeface="UTM Avo" panose="02040603050506020204" pitchFamily="18"/>
                <a:cs typeface="Arial" panose="020B0604020202020204" pitchFamily="34" charset="0"/>
              </a:rPr>
              <a:t>Sử</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dụng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trong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chế</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tạo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mẫu</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chế</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tạo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mô</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hình</a:t>
            </a:r>
            <a:r>
              <a:rPr lang="en-GB"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7" name="Rectangle: Rounded Corners 34">
            <a:extLst>
              <a:ext uri="{FF2B5EF4-FFF2-40B4-BE49-F238E27FC236}">
                <a16:creationId xmlns:a16="http://schemas.microsoft.com/office/drawing/2014/main" id="{B01D8EA3-7C68-E2BF-F937-D6BD8DBBC189}"/>
              </a:ext>
            </a:extLst>
          </p:cNvPr>
          <p:cNvSpPr/>
          <p:nvPr/>
        </p:nvSpPr>
        <p:spPr>
          <a:xfrm>
            <a:off x="1042479" y="4065775"/>
            <a:ext cx="4778265" cy="158714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chemeClr val="tx1"/>
                </a:solidFill>
                <a:latin typeface="UTM Avo" panose="02040603050506020204" pitchFamily="18"/>
                <a:cs typeface="Arial" panose="020B0604020202020204" pitchFamily="34" charset="0"/>
              </a:rPr>
              <a:t>C. Khi in hồ sơ kĩ thuật gồm thuyết minh và bản vẽ</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sp>
        <p:nvSpPr>
          <p:cNvPr id="8" name="Rectangle: Rounded Corners 35">
            <a:extLst>
              <a:ext uri="{FF2B5EF4-FFF2-40B4-BE49-F238E27FC236}">
                <a16:creationId xmlns:a16="http://schemas.microsoft.com/office/drawing/2014/main" id="{656575D8-797B-CA87-BDF9-7F938804979A}"/>
              </a:ext>
            </a:extLst>
          </p:cNvPr>
          <p:cNvSpPr/>
          <p:nvPr/>
        </p:nvSpPr>
        <p:spPr>
          <a:xfrm>
            <a:off x="6342162" y="2325904"/>
            <a:ext cx="4807358" cy="160138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en-GB" sz="2400" dirty="0">
                <a:solidFill>
                  <a:schemeClr val="tx1"/>
                </a:solidFill>
                <a:latin typeface="UTM Avo" panose="02040603050506020204" pitchFamily="18"/>
                <a:cs typeface="Arial" panose="020B0604020202020204" pitchFamily="34" charset="0"/>
              </a:rPr>
              <a:t>B. Khi </a:t>
            </a:r>
            <a:r>
              <a:rPr lang="en-GB" sz="2400" dirty="0" err="1">
                <a:solidFill>
                  <a:schemeClr val="tx1"/>
                </a:solidFill>
                <a:latin typeface="UTM Avo" panose="02040603050506020204" pitchFamily="18"/>
                <a:cs typeface="Arial" panose="020B0604020202020204" pitchFamily="34" charset="0"/>
              </a:rPr>
              <a:t>tính</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toán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thiết</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kế</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mô</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phỏng</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soạn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thảo</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văn</a:t>
            </a:r>
            <a:r>
              <a:rPr lang="en-GB" sz="2400" dirty="0">
                <a:solidFill>
                  <a:schemeClr val="tx1"/>
                </a:solidFill>
                <a:latin typeface="UTM Avo" panose="02040603050506020204" pitchFamily="18"/>
                <a:cs typeface="Arial" panose="020B0604020202020204" pitchFamily="34" charset="0"/>
              </a:rPr>
              <a:t> </a:t>
            </a:r>
            <a:r>
              <a:rPr lang="en-GB" sz="2400" dirty="0" err="1">
                <a:solidFill>
                  <a:schemeClr val="tx1"/>
                </a:solidFill>
                <a:latin typeface="UTM Avo" panose="02040603050506020204" pitchFamily="18"/>
                <a:cs typeface="Arial" panose="020B0604020202020204" pitchFamily="34" charset="0"/>
              </a:rPr>
              <a:t>bản</a:t>
            </a:r>
            <a:r>
              <a:rPr lang="en-GB"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9" name="Rectangle: Rounded Corners 36">
            <a:extLst>
              <a:ext uri="{FF2B5EF4-FFF2-40B4-BE49-F238E27FC236}">
                <a16:creationId xmlns:a16="http://schemas.microsoft.com/office/drawing/2014/main" id="{BD1531FF-CBBC-66D0-49C1-42E59167A81C}"/>
              </a:ext>
            </a:extLst>
          </p:cNvPr>
          <p:cNvSpPr/>
          <p:nvPr/>
        </p:nvSpPr>
        <p:spPr>
          <a:xfrm>
            <a:off x="1042481" y="2325904"/>
            <a:ext cx="4807358" cy="16013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defTabSz="536387">
              <a:lnSpc>
                <a:spcPct val="150000"/>
              </a:lnSpc>
            </a:pPr>
            <a:r>
              <a:rPr lang="vi-VN" sz="2400" dirty="0">
                <a:solidFill>
                  <a:schemeClr val="tx1"/>
                </a:solidFill>
                <a:latin typeface="UTM Avo" panose="02040603050506020204" pitchFamily="18"/>
                <a:cs typeface="Arial" panose="020B0604020202020204" pitchFamily="34" charset="0"/>
              </a:rPr>
              <a:t>A. Khi tính toán, thiết kế, kiểm tra, xây dựng bản vẽ, soạn thảo hồ sơ kĩ thuật</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cs typeface="Arial" panose="020B0604020202020204" pitchFamily="34" charset="0"/>
            </a:endParaRPr>
          </a:p>
        </p:txBody>
      </p:sp>
      <p:pic>
        <p:nvPicPr>
          <p:cNvPr id="10" name="Picture 18">
            <a:extLst>
              <a:ext uri="{FF2B5EF4-FFF2-40B4-BE49-F238E27FC236}">
                <a16:creationId xmlns:a16="http://schemas.microsoft.com/office/drawing/2014/main" id="{50D5C234-7E5E-5909-F033-7FFB748E126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55752" y="3207919"/>
            <a:ext cx="915673"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5A14C5BC-BB07-9A87-4901-6112A355C9E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51607" y="4975871"/>
            <a:ext cx="758622" cy="6770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9D119465-81BA-D4AA-38F1-961B7FB82EE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52414" y="3230494"/>
            <a:ext cx="790704" cy="7056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2AF81BD3-FCCC-D5AA-9B03-664966EA481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26211" y="4978889"/>
            <a:ext cx="755242" cy="6740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03AD91B-894F-D7D9-1EB0-AE08720B698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43118" y="0"/>
            <a:ext cx="748881" cy="836023"/>
          </a:xfrm>
          <a:prstGeom prst="rect">
            <a:avLst/>
          </a:prstGeom>
        </p:spPr>
      </p:pic>
      <p:pic>
        <p:nvPicPr>
          <p:cNvPr id="4" name="Picture 3">
            <a:hlinkClick r:id="rId11" action="ppaction://hlinksldjump"/>
            <a:extLst>
              <a:ext uri="{FF2B5EF4-FFF2-40B4-BE49-F238E27FC236}">
                <a16:creationId xmlns:a16="http://schemas.microsoft.com/office/drawing/2014/main" id="{8B3C9D92-4AD2-04ED-4C23-208EAF2CB285}"/>
              </a:ext>
            </a:extLst>
          </p:cNvPr>
          <p:cNvPicPr>
            <a:picLocks noChangeAspect="1"/>
          </p:cNvPicPr>
          <p:nvPr/>
        </p:nvPicPr>
        <p:blipFill>
          <a:blip r:embed="rId12"/>
          <a:stretch>
            <a:fillRect/>
          </a:stretch>
        </p:blipFill>
        <p:spPr>
          <a:xfrm>
            <a:off x="10816493" y="5580743"/>
            <a:ext cx="1375507" cy="1277257"/>
          </a:xfrm>
          <a:prstGeom prst="rect">
            <a:avLst/>
          </a:prstGeom>
        </p:spPr>
      </p:pic>
    </p:spTree>
    <p:extLst>
      <p:ext uri="{BB962C8B-B14F-4D97-AF65-F5344CB8AC3E}">
        <p14:creationId xmlns:p14="http://schemas.microsoft.com/office/powerpoint/2010/main" val="921673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 presetClass="mediacall" presetSubtype="0" fill="hold" nodeType="withEffect">
                                  <p:stCondLst>
                                    <p:cond delay="0"/>
                                  </p:stCondLst>
                                  <p:childTnLst>
                                    <p:cmd type="call" cmd="playFrom(0.0)">
                                      <p:cBhvr>
                                        <p:cTn id="27" dur="862" fill="hold"/>
                                        <p:tgtEl>
                                          <p:spTgt spid="3"/>
                                        </p:tgtEl>
                                      </p:cBhvr>
                                    </p:cmd>
                                  </p:childTnLst>
                                </p:cTn>
                              </p:par>
                            </p:childTnLst>
                          </p:cTn>
                        </p:par>
                      </p:childTnLst>
                    </p:cTn>
                  </p:par>
                </p:childTnLst>
              </p:cTn>
              <p:nextCondLst>
                <p:cond evt="onClick" delay="0">
                  <p:tgtEl>
                    <p:spTgt spid="8"/>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835" fill="hold"/>
                                        <p:tgtEl>
                                          <p:spTgt spid="2"/>
                                        </p:tgtEl>
                                      </p:cBhvr>
                                    </p:cmd>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 presetClass="mediacall" presetSubtype="0" fill="hold" nodeType="withEffect">
                                  <p:stCondLst>
                                    <p:cond delay="0"/>
                                  </p:stCondLst>
                                  <p:childTnLst>
                                    <p:cmd type="call" cmd="playFrom(0.0)">
                                      <p:cBhvr>
                                        <p:cTn id="43" dur="862" fill="hold"/>
                                        <p:tgtEl>
                                          <p:spTgt spid="3"/>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 presetClass="mediacall" presetSubtype="0" fill="hold" nodeType="withEffect">
                                  <p:stCondLst>
                                    <p:cond delay="0"/>
                                  </p:stCondLst>
                                  <p:childTnLst>
                                    <p:cmd type="call" cmd="playFrom(0.0)">
                                      <p:cBhvr>
                                        <p:cTn id="51" dur="862" fill="hold"/>
                                        <p:tgtEl>
                                          <p:spTgt spid="3"/>
                                        </p:tgtEl>
                                      </p:cBhvr>
                                    </p:cmd>
                                  </p:childTnLst>
                                </p:cTn>
                              </p:par>
                            </p:childTnLst>
                          </p:cTn>
                        </p:par>
                      </p:childTnLst>
                    </p:cTn>
                  </p:par>
                </p:childTnLst>
              </p:cTn>
              <p:nextCondLst>
                <p:cond evt="onClick" delay="0">
                  <p:tgtEl>
                    <p:spTgt spid="6"/>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childTnLst>
        </p:cTn>
      </p:par>
    </p:tnLst>
    <p:bldLst>
      <p:bldP spid="5" grpId="0" animBg="1"/>
      <p:bldP spid="6" grpId="0" animBg="1"/>
      <p:bldP spid="7" grpId="0" animBg="1"/>
      <p:bldP spid="8"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8B1695D2-34BD-2A01-ED84-8B2C0FEBBBCC}"/>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C8190A-3A59-413C-5D56-260A4AFCD9D7}"/>
              </a:ext>
            </a:extLst>
          </p:cNvPr>
          <p:cNvSpPr txBox="1"/>
          <p:nvPr/>
        </p:nvSpPr>
        <p:spPr>
          <a:xfrm>
            <a:off x="1189208" y="3479392"/>
            <a:ext cx="4099432" cy="2783839"/>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rtlCol="0">
            <a:spAutoFit/>
          </a:bodyPr>
          <a:lstStyle/>
          <a:p>
            <a:pPr algn="just">
              <a:lnSpc>
                <a:spcPct val="150000"/>
              </a:lnSpc>
            </a:pPr>
            <a:r>
              <a:rPr lang="fr-FR" sz="2400" b="1" dirty="0">
                <a:solidFill>
                  <a:sysClr val="windowText" lastClr="000000"/>
                </a:solidFill>
                <a:latin typeface="UTM Avo" panose="02040603050506020204" pitchFamily="18"/>
                <a:cs typeface="Arial" panose="020B0604020202020204" pitchFamily="34" charset="0"/>
              </a:rPr>
              <a:t>1. </a:t>
            </a:r>
            <a:r>
              <a:rPr lang="fr-FR" sz="2400" dirty="0" err="1">
                <a:solidFill>
                  <a:sysClr val="windowText" lastClr="000000"/>
                </a:solidFill>
                <a:latin typeface="UTM Avo" panose="02040603050506020204" pitchFamily="18"/>
                <a:cs typeface="Arial" panose="020B0604020202020204" pitchFamily="34" charset="0"/>
              </a:rPr>
              <a:t>Mô</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tả</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công</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việc</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cụ</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thể</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của</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từng</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bước</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của</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quy</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trình</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thiết</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kế</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kĩ</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thuật</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sản</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phẩm</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này</a:t>
            </a:r>
            <a:r>
              <a:rPr lang="en-US" sz="2400" dirty="0">
                <a:solidFill>
                  <a:sysClr val="windowText" lastClr="000000"/>
                </a:solidFill>
                <a:latin typeface="UTM Avo" panose="02040603050506020204" pitchFamily="18"/>
                <a:cs typeface="Arial" panose="020B0604020202020204" pitchFamily="34" charset="0"/>
              </a:rPr>
              <a:t>.</a:t>
            </a:r>
          </a:p>
          <a:p>
            <a:pPr algn="just">
              <a:lnSpc>
                <a:spcPct val="150000"/>
              </a:lnSpc>
            </a:pPr>
            <a:endParaRPr lang="en-US" sz="2400" dirty="0">
              <a:ln>
                <a:noFill/>
                <a:prstDash val="dashDot"/>
              </a:ln>
              <a:solidFill>
                <a:sysClr val="windowText" lastClr="000000"/>
              </a:solidFill>
              <a:latin typeface="UTM Avo" panose="02040603050506020204" pitchFamily="18"/>
              <a:ea typeface="#9Slide03 Roboto" panose="02000000000000000000" pitchFamily="2" charset="0"/>
              <a:cs typeface="Arial" panose="020B0604020202020204" pitchFamily="34" charset="0"/>
            </a:endParaRPr>
          </a:p>
        </p:txBody>
      </p:sp>
      <p:sp>
        <p:nvSpPr>
          <p:cNvPr id="5" name="TextBox 4">
            <a:extLst>
              <a:ext uri="{FF2B5EF4-FFF2-40B4-BE49-F238E27FC236}">
                <a16:creationId xmlns:a16="http://schemas.microsoft.com/office/drawing/2014/main" id="{5C1306B5-733A-5BC7-AA72-421A7EAB62D8}"/>
              </a:ext>
            </a:extLst>
          </p:cNvPr>
          <p:cNvSpPr txBox="1"/>
          <p:nvPr/>
        </p:nvSpPr>
        <p:spPr>
          <a:xfrm>
            <a:off x="6903362" y="3449539"/>
            <a:ext cx="4104869" cy="2783839"/>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rtlCol="0">
            <a:spAutoFit/>
          </a:bodyPr>
          <a:lstStyle/>
          <a:p>
            <a:pPr algn="just">
              <a:lnSpc>
                <a:spcPct val="150000"/>
              </a:lnSpc>
            </a:pPr>
            <a:r>
              <a:rPr lang="en-US" sz="2400" b="1" dirty="0">
                <a:ln>
                  <a:noFill/>
                  <a:prstDash val="dashDot"/>
                </a:ln>
                <a:solidFill>
                  <a:sysClr val="windowText" lastClr="000000"/>
                </a:solidFill>
                <a:latin typeface="UTM Avo" panose="02040603050506020204" pitchFamily="18"/>
                <a:ea typeface="#9Slide03 Roboto" panose="02000000000000000000" pitchFamily="2" charset="0"/>
                <a:cs typeface="Arial" panose="020B0604020202020204" pitchFamily="34" charset="0"/>
              </a:rPr>
              <a:t>2. </a:t>
            </a:r>
            <a:r>
              <a:rPr lang="fr-FR" sz="2400" dirty="0" err="1">
                <a:solidFill>
                  <a:sysClr val="windowText" lastClr="000000"/>
                </a:solidFill>
                <a:latin typeface="UTM Avo" panose="02040603050506020204" pitchFamily="18"/>
                <a:cs typeface="Arial" panose="020B0604020202020204" pitchFamily="34" charset="0"/>
              </a:rPr>
              <a:t>Dự</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kiến</a:t>
            </a:r>
            <a:r>
              <a:rPr lang="fr-FR" sz="2400" dirty="0">
                <a:solidFill>
                  <a:sysClr val="windowText" lastClr="000000"/>
                </a:solidFill>
                <a:latin typeface="UTM Avo" panose="02040603050506020204" pitchFamily="18"/>
                <a:cs typeface="Arial" panose="020B0604020202020204" pitchFamily="34" charset="0"/>
              </a:rPr>
              <a:t> phương </a:t>
            </a:r>
            <a:r>
              <a:rPr lang="fr-FR" sz="2400" dirty="0" err="1">
                <a:solidFill>
                  <a:sysClr val="windowText" lastClr="000000"/>
                </a:solidFill>
                <a:latin typeface="UTM Avo" panose="02040603050506020204" pitchFamily="18"/>
                <a:cs typeface="Arial" panose="020B0604020202020204" pitchFamily="34" charset="0"/>
              </a:rPr>
              <a:t>pháp</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thực</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hiện</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và</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đề</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xuất</a:t>
            </a:r>
            <a:r>
              <a:rPr lang="fr-FR" sz="2400" dirty="0">
                <a:solidFill>
                  <a:sysClr val="windowText" lastClr="000000"/>
                </a:solidFill>
                <a:latin typeface="UTM Avo" panose="02040603050506020204" pitchFamily="18"/>
                <a:cs typeface="Arial" panose="020B0604020202020204" pitchFamily="34" charset="0"/>
              </a:rPr>
              <a:t> phương </a:t>
            </a:r>
            <a:r>
              <a:rPr lang="fr-FR" sz="2400" dirty="0" err="1">
                <a:solidFill>
                  <a:sysClr val="windowText" lastClr="000000"/>
                </a:solidFill>
                <a:latin typeface="UTM Avo" panose="02040603050506020204" pitchFamily="18"/>
                <a:cs typeface="Arial" panose="020B0604020202020204" pitchFamily="34" charset="0"/>
              </a:rPr>
              <a:t>tiện</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hỗ</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trợ</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phù</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hợp</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cho</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từng</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bước</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trong</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quy</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trình</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thiết</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kế</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kĩ</a:t>
            </a:r>
            <a:r>
              <a:rPr lang="fr-FR" sz="2400" dirty="0">
                <a:solidFill>
                  <a:sysClr val="windowText" lastClr="000000"/>
                </a:solidFill>
                <a:latin typeface="UTM Avo" panose="02040603050506020204" pitchFamily="18"/>
                <a:cs typeface="Arial" panose="020B0604020202020204" pitchFamily="34" charset="0"/>
              </a:rPr>
              <a:t> </a:t>
            </a:r>
            <a:r>
              <a:rPr lang="fr-FR" sz="2400" dirty="0" err="1">
                <a:solidFill>
                  <a:sysClr val="windowText" lastClr="000000"/>
                </a:solidFill>
                <a:latin typeface="UTM Avo" panose="02040603050506020204" pitchFamily="18"/>
                <a:cs typeface="Arial" panose="020B0604020202020204" pitchFamily="34" charset="0"/>
              </a:rPr>
              <a:t>thuật</a:t>
            </a:r>
            <a:r>
              <a:rPr lang="fr-FR" sz="2400" dirty="0">
                <a:solidFill>
                  <a:sysClr val="windowText" lastClr="000000"/>
                </a:solidFill>
                <a:latin typeface="UTM Avo" panose="02040603050506020204" pitchFamily="18"/>
                <a:cs typeface="Arial" panose="020B0604020202020204" pitchFamily="34" charset="0"/>
              </a:rPr>
              <a:t>.</a:t>
            </a:r>
            <a:r>
              <a:rPr lang="en-VN" sz="2400" dirty="0">
                <a:solidFill>
                  <a:sysClr val="windowText" lastClr="000000"/>
                </a:solidFill>
                <a:latin typeface="UTM Avo" panose="02040603050506020204" pitchFamily="18"/>
                <a:cs typeface="Arial" panose="020B0604020202020204" pitchFamily="34" charset="0"/>
              </a:rPr>
              <a:t> </a:t>
            </a:r>
            <a:endParaRPr lang="en-US" sz="2400" dirty="0">
              <a:ln>
                <a:noFill/>
                <a:prstDash val="dashDot"/>
              </a:ln>
              <a:solidFill>
                <a:sysClr val="windowText" lastClr="000000"/>
              </a:solidFill>
              <a:latin typeface="UTM Avo" panose="02040603050506020204" pitchFamily="18"/>
              <a:ea typeface="#9Slide03 Roboto" panose="02000000000000000000" pitchFamily="2" charset="0"/>
              <a:cs typeface="Arial" panose="020B0604020202020204" pitchFamily="34" charset="0"/>
            </a:endParaRPr>
          </a:p>
        </p:txBody>
      </p:sp>
      <p:sp>
        <p:nvSpPr>
          <p:cNvPr id="6" name="Rectangle: Rounded Corners 27">
            <a:extLst>
              <a:ext uri="{FF2B5EF4-FFF2-40B4-BE49-F238E27FC236}">
                <a16:creationId xmlns:a16="http://schemas.microsoft.com/office/drawing/2014/main" id="{2247C11E-20E3-00EB-D4FD-BA93E2F11360}"/>
              </a:ext>
            </a:extLst>
          </p:cNvPr>
          <p:cNvSpPr/>
          <p:nvPr/>
        </p:nvSpPr>
        <p:spPr>
          <a:xfrm>
            <a:off x="3113819" y="1621890"/>
            <a:ext cx="6036234" cy="865986"/>
          </a:xfrm>
          <a:prstGeom prst="roundRect">
            <a:avLst>
              <a:gd name="adj" fmla="val 50000"/>
            </a:avLst>
          </a:prstGeom>
          <a:solidFill>
            <a:srgbClr val="206A5D"/>
          </a:solidFill>
          <a:ln w="12700" cap="flat" cmpd="sng" algn="ctr">
            <a:solidFill>
              <a:srgbClr val="206A5D"/>
            </a:solidFill>
            <a:prstDash val="solid"/>
            <a:miter lim="800000"/>
          </a:ln>
          <a:effectLst>
            <a:outerShdw blurRad="63500" sx="102000" sy="102000" algn="ctr" rotWithShape="0">
              <a:prstClr val="black">
                <a:alpha val="40000"/>
              </a:prstClr>
            </a:outerShdw>
          </a:effectLst>
        </p:spPr>
        <p:txBody>
          <a:bodyPr rtlCol="0" anchor="ctr"/>
          <a:lstStyle/>
          <a:p>
            <a:pPr algn="ctr"/>
            <a:r>
              <a:rPr lang="en-US" sz="2457" b="1" i="1" dirty="0">
                <a:ln>
                  <a:noFill/>
                  <a:prstDash val="dashDot"/>
                </a:ln>
                <a:solidFill>
                  <a:srgbClr val="FFE152"/>
                </a:solidFill>
                <a:latin typeface="UTM Avo" panose="02040603050506020204" pitchFamily="18"/>
                <a:ea typeface="#9Slide03 Roboto" panose="02000000000000000000" pitchFamily="2" charset="0"/>
              </a:rPr>
              <a:t>(Em </a:t>
            </a:r>
            <a:r>
              <a:rPr lang="en-US" sz="2457" b="1" i="1" dirty="0" err="1">
                <a:ln>
                  <a:noFill/>
                  <a:prstDash val="dashDot"/>
                </a:ln>
                <a:solidFill>
                  <a:srgbClr val="FFE152"/>
                </a:solidFill>
                <a:latin typeface="UTM Avo" panose="02040603050506020204" pitchFamily="18"/>
                <a:ea typeface="#9Slide03 Roboto" panose="02000000000000000000" pitchFamily="2" charset="0"/>
              </a:rPr>
              <a:t>hãy</a:t>
            </a:r>
            <a:r>
              <a:rPr lang="en-US" sz="2457" b="1" i="1" dirty="0">
                <a:ln>
                  <a:noFill/>
                  <a:prstDash val="dashDot"/>
                </a:ln>
                <a:solidFill>
                  <a:srgbClr val="FFE152"/>
                </a:solidFill>
                <a:latin typeface="UTM Avo" panose="02040603050506020204" pitchFamily="18"/>
                <a:ea typeface="#9Slide03 Roboto" panose="02000000000000000000" pitchFamily="2" charset="0"/>
              </a:rPr>
              <a:t> </a:t>
            </a:r>
            <a:r>
              <a:rPr lang="en-US" sz="2457" b="1" i="1" dirty="0" err="1">
                <a:ln>
                  <a:noFill/>
                  <a:prstDash val="dashDot"/>
                </a:ln>
                <a:solidFill>
                  <a:srgbClr val="FFE152"/>
                </a:solidFill>
                <a:latin typeface="UTM Avo" panose="02040603050506020204" pitchFamily="18"/>
                <a:ea typeface="#9Slide03 Roboto" panose="02000000000000000000" pitchFamily="2" charset="0"/>
              </a:rPr>
              <a:t>chọn</a:t>
            </a:r>
            <a:r>
              <a:rPr lang="en-US" sz="2457" b="1" i="1" dirty="0">
                <a:ln>
                  <a:noFill/>
                  <a:prstDash val="dashDot"/>
                </a:ln>
                <a:solidFill>
                  <a:srgbClr val="FFE152"/>
                </a:solidFill>
                <a:latin typeface="UTM Avo" panose="02040603050506020204" pitchFamily="18"/>
                <a:ea typeface="#9Slide03 Roboto" panose="02000000000000000000" pitchFamily="2" charset="0"/>
              </a:rPr>
              <a:t> 1 </a:t>
            </a:r>
            <a:r>
              <a:rPr lang="en-US" sz="2457" b="1" i="1" dirty="0" err="1">
                <a:ln>
                  <a:noFill/>
                  <a:prstDash val="dashDot"/>
                </a:ln>
                <a:solidFill>
                  <a:srgbClr val="FFE152"/>
                </a:solidFill>
                <a:latin typeface="UTM Avo" panose="02040603050506020204" pitchFamily="18"/>
                <a:ea typeface="#9Slide03 Roboto" panose="02000000000000000000" pitchFamily="2" charset="0"/>
              </a:rPr>
              <a:t>trong</a:t>
            </a:r>
            <a:r>
              <a:rPr lang="en-US" sz="2457" b="1" i="1" dirty="0">
                <a:ln>
                  <a:noFill/>
                  <a:prstDash val="dashDot"/>
                </a:ln>
                <a:solidFill>
                  <a:srgbClr val="FFE152"/>
                </a:solidFill>
                <a:latin typeface="UTM Avo" panose="02040603050506020204" pitchFamily="18"/>
                <a:ea typeface="#9Slide03 Roboto" panose="02000000000000000000" pitchFamily="2" charset="0"/>
              </a:rPr>
              <a:t> 2 </a:t>
            </a:r>
            <a:r>
              <a:rPr lang="en-US" sz="2457" b="1" i="1" dirty="0" err="1">
                <a:ln>
                  <a:noFill/>
                  <a:prstDash val="dashDot"/>
                </a:ln>
                <a:solidFill>
                  <a:srgbClr val="FFE152"/>
                </a:solidFill>
                <a:latin typeface="UTM Avo" panose="02040603050506020204" pitchFamily="18"/>
                <a:ea typeface="#9Slide03 Roboto" panose="02000000000000000000" pitchFamily="2" charset="0"/>
              </a:rPr>
              <a:t>nhiệm</a:t>
            </a:r>
            <a:r>
              <a:rPr lang="en-US" sz="2457" b="1" i="1" dirty="0">
                <a:ln>
                  <a:noFill/>
                  <a:prstDash val="dashDot"/>
                </a:ln>
                <a:solidFill>
                  <a:srgbClr val="FFE152"/>
                </a:solidFill>
                <a:latin typeface="UTM Avo" panose="02040603050506020204" pitchFamily="18"/>
                <a:ea typeface="#9Slide03 Roboto" panose="02000000000000000000" pitchFamily="2" charset="0"/>
              </a:rPr>
              <a:t> vụ)</a:t>
            </a:r>
          </a:p>
        </p:txBody>
      </p:sp>
      <p:sp>
        <p:nvSpPr>
          <p:cNvPr id="7" name="Arrow: Down 28">
            <a:extLst>
              <a:ext uri="{FF2B5EF4-FFF2-40B4-BE49-F238E27FC236}">
                <a16:creationId xmlns:a16="http://schemas.microsoft.com/office/drawing/2014/main" id="{A23492A8-C7E9-9B6C-89CB-11A7E3379334}"/>
              </a:ext>
            </a:extLst>
          </p:cNvPr>
          <p:cNvSpPr/>
          <p:nvPr/>
        </p:nvSpPr>
        <p:spPr>
          <a:xfrm rot="2333804">
            <a:off x="4875589" y="2640003"/>
            <a:ext cx="529434" cy="687262"/>
          </a:xfrm>
          <a:prstGeom prst="downArrow">
            <a:avLst/>
          </a:prstGeom>
          <a:solidFill>
            <a:srgbClr val="81B214"/>
          </a:solidFill>
          <a:ln w="12700" cap="flat" cmpd="sng" algn="ctr">
            <a:solidFill>
              <a:srgbClr val="81B214"/>
            </a:solidFill>
            <a:prstDash val="solid"/>
            <a:miter lim="800000"/>
          </a:ln>
          <a:effectLst>
            <a:outerShdw blurRad="50800" dist="38100" algn="l" rotWithShape="0">
              <a:prstClr val="black">
                <a:alpha val="40000"/>
              </a:prstClr>
            </a:outerShdw>
          </a:effectLst>
        </p:spPr>
        <p:txBody>
          <a:bodyPr rtlCol="0" anchor="ctr"/>
          <a:lstStyle/>
          <a:p>
            <a:pPr algn="ctr" defTabSz="863942">
              <a:defRPr/>
            </a:pPr>
            <a:endParaRPr lang="en-US" sz="1701" kern="0">
              <a:solidFill>
                <a:prstClr val="white"/>
              </a:solidFill>
              <a:latin typeface="UTM Avo" panose="02040603050506020204" pitchFamily="18"/>
              <a:ea typeface="#9Slide03 Roboto" panose="02000000000000000000" pitchFamily="2" charset="0"/>
            </a:endParaRPr>
          </a:p>
        </p:txBody>
      </p:sp>
      <p:sp>
        <p:nvSpPr>
          <p:cNvPr id="8" name="Arrow: Down 29">
            <a:extLst>
              <a:ext uri="{FF2B5EF4-FFF2-40B4-BE49-F238E27FC236}">
                <a16:creationId xmlns:a16="http://schemas.microsoft.com/office/drawing/2014/main" id="{67FE0AAE-1387-BE5D-A55E-A272A8B07BAB}"/>
              </a:ext>
            </a:extLst>
          </p:cNvPr>
          <p:cNvSpPr/>
          <p:nvPr/>
        </p:nvSpPr>
        <p:spPr>
          <a:xfrm rot="19564373">
            <a:off x="6769717" y="2642920"/>
            <a:ext cx="591460" cy="681429"/>
          </a:xfrm>
          <a:prstGeom prst="downArrow">
            <a:avLst/>
          </a:prstGeom>
          <a:solidFill>
            <a:srgbClr val="81B214"/>
          </a:solidFill>
          <a:ln w="12700" cap="flat" cmpd="sng" algn="ctr">
            <a:solidFill>
              <a:srgbClr val="81B214"/>
            </a:solidFill>
            <a:prstDash val="solid"/>
            <a:miter lim="800000"/>
          </a:ln>
          <a:effectLst>
            <a:outerShdw blurRad="50800" dist="38100" algn="l" rotWithShape="0">
              <a:prstClr val="black">
                <a:alpha val="40000"/>
              </a:prstClr>
            </a:outerShdw>
          </a:effectLst>
        </p:spPr>
        <p:txBody>
          <a:bodyPr rtlCol="0" anchor="ctr"/>
          <a:lstStyle/>
          <a:p>
            <a:pPr algn="ctr" defTabSz="863942">
              <a:defRPr/>
            </a:pPr>
            <a:endParaRPr lang="en-US" sz="1701" kern="0">
              <a:solidFill>
                <a:prstClr val="white"/>
              </a:solidFill>
              <a:latin typeface="UTM Avo" panose="02040603050506020204" pitchFamily="18"/>
              <a:ea typeface="#9Slide03 Roboto" panose="02000000000000000000" pitchFamily="2" charset="0"/>
            </a:endParaRPr>
          </a:p>
        </p:txBody>
      </p:sp>
      <p:pic>
        <p:nvPicPr>
          <p:cNvPr id="9" name="Picture 8" descr="Graphical user interface, application&#10;&#10;Description automatically generated">
            <a:extLst>
              <a:ext uri="{FF2B5EF4-FFF2-40B4-BE49-F238E27FC236}">
                <a16:creationId xmlns:a16="http://schemas.microsoft.com/office/drawing/2014/main" id="{B46624A1-FA6C-3875-6A5C-77175EA7A506}"/>
              </a:ext>
            </a:extLst>
          </p:cNvPr>
          <p:cNvPicPr>
            <a:picLocks noChangeAspect="1"/>
          </p:cNvPicPr>
          <p:nvPr/>
        </p:nvPicPr>
        <p:blipFill rotWithShape="1">
          <a:blip r:embed="rId3">
            <a:extLst>
              <a:ext uri="{28A0092B-C50C-407E-A947-70E740481C1C}">
                <a14:useLocalDpi xmlns:a14="http://schemas.microsoft.com/office/drawing/2010/main" val="0"/>
              </a:ext>
            </a:extLst>
          </a:blip>
          <a:srcRect l="22388" t="-2297" r="58428" b="93217"/>
          <a:stretch/>
        </p:blipFill>
        <p:spPr>
          <a:xfrm>
            <a:off x="9087052" y="916061"/>
            <a:ext cx="3439665" cy="1571815"/>
          </a:xfrm>
          <a:prstGeom prst="rect">
            <a:avLst/>
          </a:prstGeom>
        </p:spPr>
      </p:pic>
    </p:spTree>
    <p:extLst>
      <p:ext uri="{BB962C8B-B14F-4D97-AF65-F5344CB8AC3E}">
        <p14:creationId xmlns:p14="http://schemas.microsoft.com/office/powerpoint/2010/main" val="426264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48471C7C-5E34-45FB-EC75-BB18842D218D}"/>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Rounded Corners 7">
            <a:extLst>
              <a:ext uri="{FF2B5EF4-FFF2-40B4-BE49-F238E27FC236}">
                <a16:creationId xmlns:a16="http://schemas.microsoft.com/office/drawing/2014/main" id="{1FA1079C-DB9D-69A5-C5E3-747440069D57}"/>
              </a:ext>
            </a:extLst>
          </p:cNvPr>
          <p:cNvSpPr/>
          <p:nvPr/>
        </p:nvSpPr>
        <p:spPr>
          <a:xfrm>
            <a:off x="1128392" y="1763242"/>
            <a:ext cx="9935216" cy="4421658"/>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85042" tIns="408200" bIns="374183" rtlCol="0" anchor="ctr"/>
          <a:lstStyle/>
          <a:p>
            <a:pPr marL="287980" indent="-287980" algn="just">
              <a:lnSpc>
                <a:spcPct val="150000"/>
              </a:lnSpc>
              <a:buFont typeface="Arial" panose="020B0604020202020204" pitchFamily="34" charset="0"/>
              <a:buChar char="•"/>
            </a:pPr>
            <a:r>
              <a:rPr lang="vi-VN" sz="2200" dirty="0">
                <a:solidFill>
                  <a:schemeClr val="tx1"/>
                </a:solidFill>
                <a:latin typeface="UTM Avo" panose="02040603050506020204" pitchFamily="18"/>
              </a:rPr>
              <a:t>Quy trình thiết kế kĩ thuật gồm các bước sau: xác định yêu cầu sản phẩm; tìm hiểu thông tin, đề xuất lựa chọn; thiết kế sản phẩm; kiểm tra, đánh giá; lập hồ sơ kĩ thuật. </a:t>
            </a:r>
            <a:endParaRPr lang="en-US" sz="2200" dirty="0">
              <a:solidFill>
                <a:schemeClr val="tx1"/>
              </a:solidFill>
              <a:latin typeface="UTM Avo" panose="02040603050506020204" pitchFamily="18"/>
            </a:endParaRPr>
          </a:p>
          <a:p>
            <a:pPr marL="287980" indent="-287980" algn="just">
              <a:lnSpc>
                <a:spcPct val="150000"/>
              </a:lnSpc>
              <a:buFont typeface="Arial" panose="020B0604020202020204" pitchFamily="34" charset="0"/>
              <a:buChar char="•"/>
            </a:pPr>
            <a:r>
              <a:rPr lang="vi-VN" sz="2200" dirty="0">
                <a:solidFill>
                  <a:schemeClr val="tx1"/>
                </a:solidFill>
                <a:latin typeface="UTM Avo" panose="02040603050506020204" pitchFamily="18"/>
              </a:rPr>
              <a:t>Một số phương pháp thực hiện như: quan sát; thăm dò, điều tra; thu thập dữ liệu; phân tích và tổng hợp; tính toán, thiết kế; đánh giá; xây dựng bản vẽ và soạn thảo văn bản. </a:t>
            </a:r>
            <a:endParaRPr lang="en-US" sz="2200" dirty="0">
              <a:solidFill>
                <a:schemeClr val="tx1"/>
              </a:solidFill>
              <a:latin typeface="UTM Avo" panose="02040603050506020204" pitchFamily="18"/>
            </a:endParaRPr>
          </a:p>
          <a:p>
            <a:pPr marL="287980" indent="-287980" algn="just">
              <a:lnSpc>
                <a:spcPct val="150000"/>
              </a:lnSpc>
              <a:buFont typeface="Arial" panose="020B0604020202020204" pitchFamily="34" charset="0"/>
              <a:buChar char="•"/>
            </a:pPr>
            <a:r>
              <a:rPr lang="vi-VN" sz="2200" dirty="0">
                <a:solidFill>
                  <a:schemeClr val="tx1"/>
                </a:solidFill>
                <a:latin typeface="UTM Avo" panose="02040603050506020204" pitchFamily="18"/>
              </a:rPr>
              <a:t>Một số phương tiện hỗ trợ trong thiết kế: máy tính; phần mềm chuyên dụng; máy in; máy gia công; máy ảnh, điện thoại;…</a:t>
            </a:r>
            <a:endParaRPr lang="en-US" sz="2200" dirty="0">
              <a:solidFill>
                <a:schemeClr val="tx1"/>
              </a:solidFill>
              <a:latin typeface="UTM Avo" panose="02040603050506020204" pitchFamily="18"/>
            </a:endParaRPr>
          </a:p>
        </p:txBody>
      </p:sp>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7AED7210-83F5-25FB-11A4-84F246920ECC}"/>
              </a:ext>
            </a:extLst>
          </p:cNvPr>
          <p:cNvSpPr/>
          <p:nvPr/>
        </p:nvSpPr>
        <p:spPr>
          <a:xfrm>
            <a:off x="652512" y="2275205"/>
            <a:ext cx="3457546" cy="3211196"/>
          </a:xfrm>
          <a:custGeom>
            <a:avLst/>
            <a:gdLst/>
            <a:ahLst/>
            <a:cxnLst/>
            <a:rect l="l" t="t" r="r" b="b"/>
            <a:pathLst>
              <a:path w="5085255" h="4722931">
                <a:moveTo>
                  <a:pt x="0" y="0"/>
                </a:moveTo>
                <a:lnTo>
                  <a:pt x="5085255" y="0"/>
                </a:lnTo>
                <a:lnTo>
                  <a:pt x="5085255" y="4722930"/>
                </a:lnTo>
                <a:lnTo>
                  <a:pt x="0" y="47229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4DC00C6A-CB2F-04F2-2F79-754B2FD98388}"/>
              </a:ext>
            </a:extLst>
          </p:cNvPr>
          <p:cNvSpPr/>
          <p:nvPr/>
        </p:nvSpPr>
        <p:spPr>
          <a:xfrm>
            <a:off x="4370932" y="2275205"/>
            <a:ext cx="3457546" cy="3211196"/>
          </a:xfrm>
          <a:custGeom>
            <a:avLst/>
            <a:gdLst/>
            <a:ahLst/>
            <a:cxnLst/>
            <a:rect l="l" t="t" r="r" b="b"/>
            <a:pathLst>
              <a:path w="5085255" h="4722931">
                <a:moveTo>
                  <a:pt x="0" y="0"/>
                </a:moveTo>
                <a:lnTo>
                  <a:pt x="5085255" y="0"/>
                </a:lnTo>
                <a:lnTo>
                  <a:pt x="5085255" y="4722930"/>
                </a:lnTo>
                <a:lnTo>
                  <a:pt x="0" y="47229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098C03F6-F694-790C-2643-D8500C715D11}"/>
              </a:ext>
            </a:extLst>
          </p:cNvPr>
          <p:cNvSpPr/>
          <p:nvPr/>
        </p:nvSpPr>
        <p:spPr>
          <a:xfrm>
            <a:off x="8081942" y="2275205"/>
            <a:ext cx="3457546" cy="3211196"/>
          </a:xfrm>
          <a:custGeom>
            <a:avLst/>
            <a:gdLst/>
            <a:ahLst/>
            <a:cxnLst/>
            <a:rect l="l" t="t" r="r" b="b"/>
            <a:pathLst>
              <a:path w="5085255" h="4722931">
                <a:moveTo>
                  <a:pt x="0" y="0"/>
                </a:moveTo>
                <a:lnTo>
                  <a:pt x="5085255" y="0"/>
                </a:lnTo>
                <a:lnTo>
                  <a:pt x="5085255" y="4722930"/>
                </a:lnTo>
                <a:lnTo>
                  <a:pt x="0" y="47229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4">
            <a:extLst>
              <a:ext uri="{FF2B5EF4-FFF2-40B4-BE49-F238E27FC236}">
                <a16:creationId xmlns:a16="http://schemas.microsoft.com/office/drawing/2014/main" id="{D17E34AD-9DA8-7A7D-B6DB-2870E2AFFCF2}"/>
              </a:ext>
            </a:extLst>
          </p:cNvPr>
          <p:cNvSpPr/>
          <p:nvPr/>
        </p:nvSpPr>
        <p:spPr>
          <a:xfrm>
            <a:off x="1537246" y="2022730"/>
            <a:ext cx="1627319" cy="843494"/>
          </a:xfrm>
          <a:custGeom>
            <a:avLst/>
            <a:gdLst/>
            <a:ahLst/>
            <a:cxnLst/>
            <a:rect l="l" t="t" r="r" b="b"/>
            <a:pathLst>
              <a:path w="2312835" h="1198820">
                <a:moveTo>
                  <a:pt x="0" y="0"/>
                </a:moveTo>
                <a:lnTo>
                  <a:pt x="2312835" y="0"/>
                </a:lnTo>
                <a:lnTo>
                  <a:pt x="2312835" y="1198820"/>
                </a:lnTo>
                <a:lnTo>
                  <a:pt x="0" y="11988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78FACB8A-6E91-EA94-AE97-A6F77D76DBC6}"/>
              </a:ext>
            </a:extLst>
          </p:cNvPr>
          <p:cNvSpPr/>
          <p:nvPr/>
        </p:nvSpPr>
        <p:spPr>
          <a:xfrm>
            <a:off x="5287850" y="1974836"/>
            <a:ext cx="1627320" cy="843493"/>
          </a:xfrm>
          <a:custGeom>
            <a:avLst/>
            <a:gdLst/>
            <a:ahLst/>
            <a:cxnLst/>
            <a:rect l="l" t="t" r="r" b="b"/>
            <a:pathLst>
              <a:path w="2563172" h="1328577">
                <a:moveTo>
                  <a:pt x="0" y="0"/>
                </a:moveTo>
                <a:lnTo>
                  <a:pt x="2563172" y="0"/>
                </a:lnTo>
                <a:lnTo>
                  <a:pt x="2563172" y="1328577"/>
                </a:lnTo>
                <a:lnTo>
                  <a:pt x="0" y="132857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7" name="Freeform 6">
            <a:extLst>
              <a:ext uri="{FF2B5EF4-FFF2-40B4-BE49-F238E27FC236}">
                <a16:creationId xmlns:a16="http://schemas.microsoft.com/office/drawing/2014/main" id="{E199A326-CBED-6031-023A-4A17A5A8844E}"/>
              </a:ext>
            </a:extLst>
          </p:cNvPr>
          <p:cNvSpPr/>
          <p:nvPr/>
        </p:nvSpPr>
        <p:spPr>
          <a:xfrm>
            <a:off x="8936824" y="1976398"/>
            <a:ext cx="1627320" cy="843495"/>
          </a:xfrm>
          <a:custGeom>
            <a:avLst/>
            <a:gdLst/>
            <a:ahLst/>
            <a:cxnLst/>
            <a:rect l="l" t="t" r="r" b="b"/>
            <a:pathLst>
              <a:path w="2312835" h="1198820">
                <a:moveTo>
                  <a:pt x="0" y="0"/>
                </a:moveTo>
                <a:lnTo>
                  <a:pt x="2312835" y="0"/>
                </a:lnTo>
                <a:lnTo>
                  <a:pt x="2312835" y="1198820"/>
                </a:lnTo>
                <a:lnTo>
                  <a:pt x="0" y="119882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8" name="Speech Bubble: Rectangle with Corners Rounded 3">
            <a:extLst>
              <a:ext uri="{FF2B5EF4-FFF2-40B4-BE49-F238E27FC236}">
                <a16:creationId xmlns:a16="http://schemas.microsoft.com/office/drawing/2014/main" id="{2C1434B8-2689-4B81-7578-2469BC36A5B7}"/>
              </a:ext>
            </a:extLst>
          </p:cNvPr>
          <p:cNvSpPr/>
          <p:nvPr/>
        </p:nvSpPr>
        <p:spPr>
          <a:xfrm>
            <a:off x="769242" y="2818329"/>
            <a:ext cx="3249486" cy="2352064"/>
          </a:xfrm>
          <a:prstGeom prst="wedgeRound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1151865">
              <a:lnSpc>
                <a:spcPct val="150000"/>
              </a:lnSpc>
              <a:buClr>
                <a:srgbClr val="000000"/>
              </a:buClr>
              <a:buSzPts val="2500"/>
              <a:defRPr/>
            </a:pPr>
            <a:r>
              <a:rPr lang="en-US" sz="2400" kern="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Hoàn </a:t>
            </a:r>
            <a:r>
              <a:rPr lang="en-US" sz="2400" kern="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thành</a:t>
            </a:r>
            <a:r>
              <a:rPr lang="en-US" sz="2400" kern="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p>
          <a:p>
            <a:pPr marL="0" lvl="1" algn="ctr" defTabSz="1151865">
              <a:lnSpc>
                <a:spcPct val="150000"/>
              </a:lnSpc>
              <a:buClr>
                <a:srgbClr val="000000"/>
              </a:buClr>
              <a:buSzPts val="2500"/>
              <a:defRPr/>
            </a:pPr>
            <a:r>
              <a:rPr lang="en-US" sz="2400" kern="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bài</a:t>
            </a:r>
            <a:r>
              <a:rPr lang="en-US" sz="2400" kern="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kern="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tập</a:t>
            </a:r>
            <a:r>
              <a:rPr lang="en-US" sz="2400" kern="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kern="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được</a:t>
            </a:r>
            <a:r>
              <a:rPr lang="en-US" sz="2400" kern="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kern="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giao</a:t>
            </a:r>
            <a:endParaRPr lang="vi-VN" sz="2400" kern="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endParaRPr>
          </a:p>
        </p:txBody>
      </p:sp>
      <p:sp>
        <p:nvSpPr>
          <p:cNvPr id="9" name="Speech Bubble: Rectangle with Corners Rounded 10">
            <a:extLst>
              <a:ext uri="{FF2B5EF4-FFF2-40B4-BE49-F238E27FC236}">
                <a16:creationId xmlns:a16="http://schemas.microsoft.com/office/drawing/2014/main" id="{621ADF80-7666-42E3-A92D-EBC4E77CBF5C}"/>
              </a:ext>
            </a:extLst>
          </p:cNvPr>
          <p:cNvSpPr/>
          <p:nvPr/>
        </p:nvSpPr>
        <p:spPr>
          <a:xfrm>
            <a:off x="8025999" y="2849593"/>
            <a:ext cx="3569431" cy="2352064"/>
          </a:xfrm>
          <a:prstGeom prst="wedgeRound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1151865">
              <a:lnSpc>
                <a:spcPct val="150000"/>
              </a:lnSpc>
              <a:buClr>
                <a:srgbClr val="000000"/>
              </a:buClr>
              <a:buSzPts val="2500"/>
              <a:defRPr/>
            </a:pP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Đọc</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trước</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nội</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 dung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bài</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rPr>
              <a:t> 21</a:t>
            </a:r>
          </a:p>
        </p:txBody>
      </p:sp>
      <p:sp>
        <p:nvSpPr>
          <p:cNvPr id="10" name="Speech Bubble: Rectangle with Corners Rounded 17">
            <a:extLst>
              <a:ext uri="{FF2B5EF4-FFF2-40B4-BE49-F238E27FC236}">
                <a16:creationId xmlns:a16="http://schemas.microsoft.com/office/drawing/2014/main" id="{28B93085-830F-9925-540B-BCBEB69646CD}"/>
              </a:ext>
            </a:extLst>
          </p:cNvPr>
          <p:cNvSpPr/>
          <p:nvPr/>
        </p:nvSpPr>
        <p:spPr>
          <a:xfrm>
            <a:off x="4547321" y="2817806"/>
            <a:ext cx="3104768" cy="2352064"/>
          </a:xfrm>
          <a:prstGeom prst="wedgeRoundRectCallou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1151865">
              <a:lnSpc>
                <a:spcPct val="150000"/>
              </a:lnSpc>
              <a:buClr>
                <a:srgbClr val="000000"/>
              </a:buClr>
              <a:buSzPts val="2500"/>
              <a:defRPr/>
            </a:pP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Ôn</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lại</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kiến</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thức</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a:t>
            </a:r>
            <a:r>
              <a:rPr lang="en-US" sz="2400" dirty="0" err="1">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bài</a:t>
            </a:r>
            <a:r>
              <a:rPr lang="en-US" sz="2400" dirty="0">
                <a:solidFill>
                  <a:srgbClr val="4B4B4B">
                    <a:lumMod val="50000"/>
                  </a:srgbClr>
                </a:solidFill>
                <a:latin typeface="UTM Avo" panose="02040603050506020204" pitchFamily="18"/>
                <a:ea typeface="#9Slide03 Roboto Medium" panose="02000000000000000000" pitchFamily="2" charset="0"/>
                <a:cs typeface="Arial" panose="020B0604020202020204" pitchFamily="34" charset="0"/>
                <a:sym typeface="Times New Roman"/>
              </a:rPr>
              <a:t> 20</a:t>
            </a:r>
          </a:p>
        </p:txBody>
      </p:sp>
      <p:sp>
        <p:nvSpPr>
          <p:cNvPr id="11" name="TextBox 10">
            <a:extLst>
              <a:ext uri="{FF2B5EF4-FFF2-40B4-BE49-F238E27FC236}">
                <a16:creationId xmlns:a16="http://schemas.microsoft.com/office/drawing/2014/main" id="{C815F43C-BFF5-1A7A-266B-1C9BB3210F5D}"/>
              </a:ext>
            </a:extLst>
          </p:cNvPr>
          <p:cNvSpPr txBox="1"/>
          <p:nvPr/>
        </p:nvSpPr>
        <p:spPr>
          <a:xfrm>
            <a:off x="2140840" y="2213642"/>
            <a:ext cx="420130" cy="574388"/>
          </a:xfrm>
          <a:prstGeom prst="rect">
            <a:avLst/>
          </a:prstGeom>
          <a:noFill/>
        </p:spPr>
        <p:txBody>
          <a:bodyPr wrap="square" rtlCol="0">
            <a:spAutoFit/>
          </a:bodyPr>
          <a:lstStyle/>
          <a:p>
            <a:pPr algn="ctr">
              <a:lnSpc>
                <a:spcPct val="150000"/>
              </a:lnSpc>
            </a:pPr>
            <a:r>
              <a:rPr lang="en-VN" sz="2400" b="1" dirty="0">
                <a:latin typeface="UTM Avo" panose="02040603050506020204" pitchFamily="18"/>
              </a:rPr>
              <a:t>1</a:t>
            </a:r>
          </a:p>
        </p:txBody>
      </p:sp>
      <p:sp>
        <p:nvSpPr>
          <p:cNvPr id="12" name="TextBox 11">
            <a:extLst>
              <a:ext uri="{FF2B5EF4-FFF2-40B4-BE49-F238E27FC236}">
                <a16:creationId xmlns:a16="http://schemas.microsoft.com/office/drawing/2014/main" id="{031C45D8-8C5D-55E6-0A49-3AB34CB40171}"/>
              </a:ext>
            </a:extLst>
          </p:cNvPr>
          <p:cNvSpPr txBox="1"/>
          <p:nvPr/>
        </p:nvSpPr>
        <p:spPr>
          <a:xfrm>
            <a:off x="5879896" y="2213643"/>
            <a:ext cx="420130" cy="574388"/>
          </a:xfrm>
          <a:prstGeom prst="rect">
            <a:avLst/>
          </a:prstGeom>
          <a:noFill/>
        </p:spPr>
        <p:txBody>
          <a:bodyPr wrap="square" rtlCol="0">
            <a:spAutoFit/>
          </a:bodyPr>
          <a:lstStyle/>
          <a:p>
            <a:pPr algn="ctr">
              <a:lnSpc>
                <a:spcPct val="150000"/>
              </a:lnSpc>
            </a:pPr>
            <a:r>
              <a:rPr lang="en-VN" sz="2400" b="1" dirty="0">
                <a:latin typeface="UTM Avo" panose="02040603050506020204" pitchFamily="18"/>
              </a:rPr>
              <a:t>2</a:t>
            </a:r>
          </a:p>
        </p:txBody>
      </p:sp>
      <p:sp>
        <p:nvSpPr>
          <p:cNvPr id="13" name="TextBox 12">
            <a:extLst>
              <a:ext uri="{FF2B5EF4-FFF2-40B4-BE49-F238E27FC236}">
                <a16:creationId xmlns:a16="http://schemas.microsoft.com/office/drawing/2014/main" id="{1815A274-76B2-A9B2-AC04-19960EF8B820}"/>
              </a:ext>
            </a:extLst>
          </p:cNvPr>
          <p:cNvSpPr txBox="1"/>
          <p:nvPr/>
        </p:nvSpPr>
        <p:spPr>
          <a:xfrm>
            <a:off x="9540419" y="2213643"/>
            <a:ext cx="420130" cy="574388"/>
          </a:xfrm>
          <a:prstGeom prst="rect">
            <a:avLst/>
          </a:prstGeom>
          <a:noFill/>
        </p:spPr>
        <p:txBody>
          <a:bodyPr wrap="square" rtlCol="0">
            <a:spAutoFit/>
          </a:bodyPr>
          <a:lstStyle/>
          <a:p>
            <a:pPr algn="ctr">
              <a:lnSpc>
                <a:spcPct val="150000"/>
              </a:lnSpc>
            </a:pPr>
            <a:r>
              <a:rPr lang="en-VN" sz="2400" b="1" dirty="0">
                <a:latin typeface="UTM Avo" panose="02040603050506020204" pitchFamily="18"/>
              </a:rPr>
              <a:t>3</a:t>
            </a:r>
          </a:p>
        </p:txBody>
      </p:sp>
    </p:spTree>
    <p:extLst>
      <p:ext uri="{BB962C8B-B14F-4D97-AF65-F5344CB8AC3E}">
        <p14:creationId xmlns:p14="http://schemas.microsoft.com/office/powerpoint/2010/main" val="18718321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ea typeface="Arial"/>
                <a:cs typeface="Arial"/>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lang="en-US" sz="2400" b="1" i="0" u="sng" strike="noStrike" cap="none" dirty="0">
              <a:solidFill>
                <a:srgbClr val="843C0C"/>
              </a:solidFill>
              <a:latin typeface="UTM Avo" panose="02040603050506020204" pitchFamily="18"/>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167</TotalTime>
  <Words>3097</Words>
  <Application>Microsoft Office PowerPoint</Application>
  <PresentationFormat>Widescreen</PresentationFormat>
  <Paragraphs>199</Paragraphs>
  <Slides>50</Slides>
  <Notes>11</Notes>
  <HiddenSlides>0</HiddenSlides>
  <MMClips>10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Wingdings</vt:lpstr>
      <vt:lpstr>Calibri</vt:lpstr>
      <vt:lpstr>UTM Avo</vt:lpstr>
      <vt:lpstr>Cambria Math</vt:lpstr>
      <vt:lpstr>Calibri Light</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59</cp:revision>
  <dcterms:created xsi:type="dcterms:W3CDTF">2024-05-07T08:46:24Z</dcterms:created>
  <dcterms:modified xsi:type="dcterms:W3CDTF">2024-06-20T10:34:19Z</dcterms:modified>
</cp:coreProperties>
</file>