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audio1.wav" ContentType="audio/wav"/>
  <Override PartName="/ppt/media/audio2.wav" ContentType="audio/wav"/>
  <Override PartName="/ppt/media/audio3.wav" ContentType="audio/wav"/>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23"/>
  </p:notesMasterIdLst>
  <p:sldIdLst>
    <p:sldId id="277" r:id="rId2"/>
    <p:sldId id="256" r:id="rId3"/>
    <p:sldId id="266" r:id="rId4"/>
    <p:sldId id="288" r:id="rId5"/>
    <p:sldId id="258" r:id="rId6"/>
    <p:sldId id="268" r:id="rId7"/>
    <p:sldId id="279" r:id="rId8"/>
    <p:sldId id="280" r:id="rId9"/>
    <p:sldId id="282" r:id="rId10"/>
    <p:sldId id="281" r:id="rId11"/>
    <p:sldId id="283" r:id="rId12"/>
    <p:sldId id="259" r:id="rId13"/>
    <p:sldId id="269" r:id="rId14"/>
    <p:sldId id="289" r:id="rId15"/>
    <p:sldId id="284" r:id="rId16"/>
    <p:sldId id="285" r:id="rId17"/>
    <p:sldId id="286" r:id="rId18"/>
    <p:sldId id="287" r:id="rId19"/>
    <p:sldId id="260" r:id="rId20"/>
    <p:sldId id="270" r:id="rId21"/>
    <p:sldId id="276" r:id="rId22"/>
  </p:sldIdLst>
  <p:sldSz cx="12192000" cy="6858000"/>
  <p:notesSz cx="6858000" cy="9144000"/>
  <p:embeddedFontLst>
    <p:embeddedFont>
      <p:font typeface="Raleway" pitchFamily="2" charset="0"/>
      <p:regular r:id="rId24"/>
      <p:bold r:id="rId25"/>
      <p:italic r:id="rId26"/>
      <p:boldItalic r:id="rId27"/>
    </p:embeddedFont>
    <p:embeddedFont>
      <p:font typeface="UTM Avo" panose="02040603050506020204" pitchFamily="18" charset="0"/>
      <p:regular r:id="rId28"/>
      <p:bold r:id="rId29"/>
      <p:italic r:id="rId30"/>
      <p:boldItalic r:id="rId31"/>
    </p:embeddedFont>
    <p:embeddedFont>
      <p:font typeface="Wide Latin" panose="020A0A07050505020404" pitchFamily="18" charset="0"/>
      <p:regular r:id="rId32"/>
    </p:embeddedFont>
  </p:embeddedFontLst>
  <p:defaultText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5"/>
    <p:restoredTop sz="95440"/>
  </p:normalViewPr>
  <p:slideViewPr>
    <p:cSldViewPr snapToGrid="0">
      <p:cViewPr varScale="1">
        <p:scale>
          <a:sx n="103" d="100"/>
          <a:sy n="103" d="100"/>
        </p:scale>
        <p:origin x="79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84B915-3AC6-4A0A-B621-C2A1E9766ACF}" type="datetimeFigureOut">
              <a:rPr lang="en-US" smtClean="0"/>
              <a:t>6/20/2024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ED21D6-AF32-4991-B6F5-D4309C4AD5C1}" type="slidenum">
              <a:rPr lang="en-US" smtClean="0"/>
              <a:t>‹#›</a:t>
            </a:fld>
            <a:endParaRPr lang="en-US"/>
          </a:p>
        </p:txBody>
      </p:sp>
    </p:spTree>
    <p:extLst>
      <p:ext uri="{BB962C8B-B14F-4D97-AF65-F5344CB8AC3E}">
        <p14:creationId xmlns:p14="http://schemas.microsoft.com/office/powerpoint/2010/main" val="2672574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6FED21D6-AF32-4991-B6F5-D4309C4AD5C1}" type="slidenum">
              <a:rPr lang="en-US" smtClean="0"/>
              <a:t>1</a:t>
            </a:fld>
            <a:endParaRPr lang="en-US"/>
          </a:p>
        </p:txBody>
      </p:sp>
    </p:spTree>
    <p:extLst>
      <p:ext uri="{BB962C8B-B14F-4D97-AF65-F5344CB8AC3E}">
        <p14:creationId xmlns:p14="http://schemas.microsoft.com/office/powerpoint/2010/main" val="846976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GV click 1 lần vào màn hình để bắt đầu chơi game</a:t>
            </a:r>
          </a:p>
        </p:txBody>
      </p:sp>
      <p:sp>
        <p:nvSpPr>
          <p:cNvPr id="4" name="Slide Number Placeholder 3"/>
          <p:cNvSpPr>
            <a:spLocks noGrp="1"/>
          </p:cNvSpPr>
          <p:nvPr>
            <p:ph type="sldNum" sz="quarter" idx="5"/>
          </p:nvPr>
        </p:nvSpPr>
        <p:spPr/>
        <p:txBody>
          <a:bodyPr/>
          <a:lstStyle/>
          <a:p>
            <a:fld id="{6FED21D6-AF32-4991-B6F5-D4309C4AD5C1}" type="slidenum">
              <a:rPr lang="en-US" smtClean="0"/>
              <a:t>13</a:t>
            </a:fld>
            <a:endParaRPr lang="en-US"/>
          </a:p>
        </p:txBody>
      </p:sp>
    </p:spTree>
    <p:extLst>
      <p:ext uri="{BB962C8B-B14F-4D97-AF65-F5344CB8AC3E}">
        <p14:creationId xmlns:p14="http://schemas.microsoft.com/office/powerpoint/2010/main" val="3343182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GV click vào </a:t>
            </a:r>
            <a:r>
              <a:rPr lang="en-VN" b="1" dirty="0"/>
              <a:t>icon đồng hồ màu cam </a:t>
            </a:r>
            <a:r>
              <a:rPr lang="en-VN" dirty="0"/>
              <a:t>=&gt; đồng hồ bắt đầu đếm ngược</a:t>
            </a:r>
          </a:p>
          <a:p>
            <a:r>
              <a:rPr lang="en-VN" dirty="0"/>
              <a:t>GV click </a:t>
            </a:r>
            <a:r>
              <a:rPr lang="en-VN" b="1" dirty="0"/>
              <a:t>vào icon dấu tick (</a:t>
            </a:r>
            <a:r>
              <a:rPr lang="en-VN" b="1" i="0" u="none" strike="noStrike" dirty="0">
                <a:solidFill>
                  <a:srgbClr val="4D5156"/>
                </a:solidFill>
                <a:effectLst/>
                <a:highlight>
                  <a:srgbClr val="FFFFFF"/>
                </a:highlight>
                <a:latin typeface="Arial" panose="020B0604020202020204" pitchFamily="34" charset="0"/>
              </a:rPr>
              <a:t>✓) màu hồng </a:t>
            </a:r>
            <a:r>
              <a:rPr lang="en-VN" b="0" i="0" u="none" strike="noStrike" dirty="0">
                <a:solidFill>
                  <a:srgbClr val="4D5156"/>
                </a:solidFill>
                <a:effectLst/>
                <a:highlight>
                  <a:srgbClr val="FFFFFF"/>
                </a:highlight>
                <a:latin typeface="Arial" panose="020B0604020202020204" pitchFamily="34" charset="0"/>
              </a:rPr>
              <a:t>=&gt; xuất hiện đáp án đúng</a:t>
            </a:r>
          </a:p>
          <a:p>
            <a:r>
              <a:rPr lang="en-VN" b="0" i="0" u="none" strike="noStrike" dirty="0">
                <a:solidFill>
                  <a:srgbClr val="4D5156"/>
                </a:solidFill>
                <a:effectLst/>
                <a:highlight>
                  <a:srgbClr val="FFFFFF"/>
                </a:highlight>
                <a:latin typeface="Arial" panose="020B0604020202020204" pitchFamily="34" charset="0"/>
              </a:rPr>
              <a:t>Click 1 lần vào màn hình để chuyển sang câu hỏi tiếp theo</a:t>
            </a:r>
            <a:endParaRPr lang="en-VN" dirty="0"/>
          </a:p>
        </p:txBody>
      </p:sp>
      <p:sp>
        <p:nvSpPr>
          <p:cNvPr id="4" name="Slide Number Placeholder 3"/>
          <p:cNvSpPr>
            <a:spLocks noGrp="1"/>
          </p:cNvSpPr>
          <p:nvPr>
            <p:ph type="sldNum" sz="quarter" idx="5"/>
          </p:nvPr>
        </p:nvSpPr>
        <p:spPr/>
        <p:txBody>
          <a:bodyPr/>
          <a:lstStyle/>
          <a:p>
            <a:fld id="{6FED21D6-AF32-4991-B6F5-D4309C4AD5C1}" type="slidenum">
              <a:rPr lang="en-US" smtClean="0"/>
              <a:t>14</a:t>
            </a:fld>
            <a:endParaRPr lang="en-US"/>
          </a:p>
        </p:txBody>
      </p:sp>
    </p:spTree>
    <p:extLst>
      <p:ext uri="{BB962C8B-B14F-4D97-AF65-F5344CB8AC3E}">
        <p14:creationId xmlns:p14="http://schemas.microsoft.com/office/powerpoint/2010/main" val="1359464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GV click vào </a:t>
            </a:r>
            <a:r>
              <a:rPr lang="en-VN" b="1" dirty="0"/>
              <a:t>icon đồng hồ màu cam </a:t>
            </a:r>
            <a:r>
              <a:rPr lang="en-VN" dirty="0"/>
              <a:t>=&gt; đồng hồ bắt đầu đếm ngược</a:t>
            </a:r>
          </a:p>
          <a:p>
            <a:r>
              <a:rPr lang="en-VN" dirty="0"/>
              <a:t>GV click </a:t>
            </a:r>
            <a:r>
              <a:rPr lang="en-VN" b="1" dirty="0"/>
              <a:t>vào icon dấu tick (</a:t>
            </a:r>
            <a:r>
              <a:rPr lang="en-VN" b="1" i="0" u="none" strike="noStrike" dirty="0">
                <a:solidFill>
                  <a:srgbClr val="4D5156"/>
                </a:solidFill>
                <a:effectLst/>
                <a:highlight>
                  <a:srgbClr val="FFFFFF"/>
                </a:highlight>
                <a:latin typeface="Arial" panose="020B0604020202020204" pitchFamily="34" charset="0"/>
              </a:rPr>
              <a:t>✓) màu hồng </a:t>
            </a:r>
            <a:r>
              <a:rPr lang="en-VN" b="0" i="0" u="none" strike="noStrike" dirty="0">
                <a:solidFill>
                  <a:srgbClr val="4D5156"/>
                </a:solidFill>
                <a:effectLst/>
                <a:highlight>
                  <a:srgbClr val="FFFFFF"/>
                </a:highlight>
                <a:latin typeface="Arial" panose="020B0604020202020204" pitchFamily="34" charset="0"/>
              </a:rPr>
              <a:t>=&gt; xuất hiện đáp án đúng</a:t>
            </a:r>
          </a:p>
          <a:p>
            <a:r>
              <a:rPr lang="en-VN" b="0" i="0" u="none" strike="noStrike" dirty="0">
                <a:solidFill>
                  <a:srgbClr val="4D5156"/>
                </a:solidFill>
                <a:effectLst/>
                <a:highlight>
                  <a:srgbClr val="FFFFFF"/>
                </a:highlight>
                <a:latin typeface="Arial" panose="020B0604020202020204" pitchFamily="34" charset="0"/>
              </a:rPr>
              <a:t>Click 1 lần vào màn hình để chuyển sang câu hỏi tiếp theo</a:t>
            </a:r>
            <a:endParaRPr lang="en-VN" dirty="0"/>
          </a:p>
        </p:txBody>
      </p:sp>
      <p:sp>
        <p:nvSpPr>
          <p:cNvPr id="4" name="Slide Number Placeholder 3"/>
          <p:cNvSpPr>
            <a:spLocks noGrp="1"/>
          </p:cNvSpPr>
          <p:nvPr>
            <p:ph type="sldNum" sz="quarter" idx="5"/>
          </p:nvPr>
        </p:nvSpPr>
        <p:spPr/>
        <p:txBody>
          <a:bodyPr/>
          <a:lstStyle/>
          <a:p>
            <a:fld id="{6FED21D6-AF32-4991-B6F5-D4309C4AD5C1}" type="slidenum">
              <a:rPr lang="en-US" smtClean="0"/>
              <a:t>18</a:t>
            </a:fld>
            <a:endParaRPr lang="en-US"/>
          </a:p>
        </p:txBody>
      </p:sp>
    </p:spTree>
    <p:extLst>
      <p:ext uri="{BB962C8B-B14F-4D97-AF65-F5344CB8AC3E}">
        <p14:creationId xmlns:p14="http://schemas.microsoft.com/office/powerpoint/2010/main" val="2852039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64FC6-AE4D-6565-403A-DBD0487BB4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VN"/>
          </a:p>
        </p:txBody>
      </p:sp>
      <p:sp>
        <p:nvSpPr>
          <p:cNvPr id="3" name="Subtitle 2">
            <a:extLst>
              <a:ext uri="{FF2B5EF4-FFF2-40B4-BE49-F238E27FC236}">
                <a16:creationId xmlns:a16="http://schemas.microsoft.com/office/drawing/2014/main" id="{D0EF47F4-66D7-D622-7730-CB36E42103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VN"/>
          </a:p>
        </p:txBody>
      </p:sp>
      <p:sp>
        <p:nvSpPr>
          <p:cNvPr id="4" name="Date Placeholder 3">
            <a:extLst>
              <a:ext uri="{FF2B5EF4-FFF2-40B4-BE49-F238E27FC236}">
                <a16:creationId xmlns:a16="http://schemas.microsoft.com/office/drawing/2014/main" id="{0E38876A-18B4-69FD-F69F-75ECB24EBED3}"/>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62146BD8-4F50-7B9C-6DCE-4C13161D13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141DAC-EAAD-2170-9C0E-83BAC870821E}"/>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525258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C4BF0-5A7D-67A3-0905-B0CCB96CD6A1}"/>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C01F7466-5A39-0787-41DC-F1405CB1D6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FE367E45-9FAB-3EBF-8C53-84039D5EB650}"/>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E29AC595-8F4A-37DD-1B75-8AFCC2E31C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1630F-7564-1C8E-CAC5-61484D0A7B77}"/>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549755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65CC8-B692-82EA-E827-A50EC7790C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VN"/>
          </a:p>
        </p:txBody>
      </p:sp>
      <p:sp>
        <p:nvSpPr>
          <p:cNvPr id="3" name="Text Placeholder 2">
            <a:extLst>
              <a:ext uri="{FF2B5EF4-FFF2-40B4-BE49-F238E27FC236}">
                <a16:creationId xmlns:a16="http://schemas.microsoft.com/office/drawing/2014/main" id="{C55CBF40-2716-986E-AB29-7B6F83E056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A5FCE9-F869-E187-E292-B4F1ADFCE5B0}"/>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0F5D2D6E-675D-3419-89C8-099536DDCA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479FC8-9D95-7A64-C996-DEEA793670BD}"/>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451775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8483B-C9B4-1DAF-5B7A-4EEC03E83C2E}"/>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CAC38880-295A-20CD-D627-2A4E7CBCB1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Content Placeholder 3">
            <a:extLst>
              <a:ext uri="{FF2B5EF4-FFF2-40B4-BE49-F238E27FC236}">
                <a16:creationId xmlns:a16="http://schemas.microsoft.com/office/drawing/2014/main" id="{B577A615-AEDC-BEBB-FFCF-5A7D9584A6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Date Placeholder 4">
            <a:extLst>
              <a:ext uri="{FF2B5EF4-FFF2-40B4-BE49-F238E27FC236}">
                <a16:creationId xmlns:a16="http://schemas.microsoft.com/office/drawing/2014/main" id="{2F46581A-696F-CF3A-94E1-97492AF59834}"/>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9F991859-E874-2643-36AA-13343FF9DF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CBE457-4C71-92BA-8D5D-A771EC4D9FE7}"/>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556567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617EE-AF74-8328-494C-F327E7C9D332}"/>
              </a:ext>
            </a:extLst>
          </p:cNvPr>
          <p:cNvSpPr>
            <a:spLocks noGrp="1"/>
          </p:cNvSpPr>
          <p:nvPr>
            <p:ph type="title"/>
          </p:nvPr>
        </p:nvSpPr>
        <p:spPr>
          <a:xfrm>
            <a:off x="839788" y="365125"/>
            <a:ext cx="10515600" cy="1325563"/>
          </a:xfrm>
        </p:spPr>
        <p:txBody>
          <a:bodyPr/>
          <a:lstStyle/>
          <a:p>
            <a:r>
              <a:rPr lang="en-US"/>
              <a:t>Click to edit Master title style</a:t>
            </a:r>
            <a:endParaRPr lang="en-VN"/>
          </a:p>
        </p:txBody>
      </p:sp>
      <p:sp>
        <p:nvSpPr>
          <p:cNvPr id="3" name="Text Placeholder 2">
            <a:extLst>
              <a:ext uri="{FF2B5EF4-FFF2-40B4-BE49-F238E27FC236}">
                <a16:creationId xmlns:a16="http://schemas.microsoft.com/office/drawing/2014/main" id="{0DC8BC7B-920A-F1CB-5900-2258C8E14A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0F5EAC-AD6F-309B-0157-B921B09AC1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Text Placeholder 4">
            <a:extLst>
              <a:ext uri="{FF2B5EF4-FFF2-40B4-BE49-F238E27FC236}">
                <a16:creationId xmlns:a16="http://schemas.microsoft.com/office/drawing/2014/main" id="{CADD5D00-9F99-2B45-18D2-71588F799E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4320D6-B73D-C320-D6CE-A9D4A9AAB7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7" name="Date Placeholder 6">
            <a:extLst>
              <a:ext uri="{FF2B5EF4-FFF2-40B4-BE49-F238E27FC236}">
                <a16:creationId xmlns:a16="http://schemas.microsoft.com/office/drawing/2014/main" id="{59495A18-DCB1-382E-8CDE-0624236E3DE2}"/>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8" name="Footer Placeholder 7">
            <a:extLst>
              <a:ext uri="{FF2B5EF4-FFF2-40B4-BE49-F238E27FC236}">
                <a16:creationId xmlns:a16="http://schemas.microsoft.com/office/drawing/2014/main" id="{466408CF-7EE5-92FB-BB60-64736907C3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0FBCFB-5D94-1A0E-88CC-ABB607A525D6}"/>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43094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D0EAA-5F61-4B12-1B73-1A09C132E105}"/>
              </a:ext>
            </a:extLst>
          </p:cNvPr>
          <p:cNvSpPr>
            <a:spLocks noGrp="1"/>
          </p:cNvSpPr>
          <p:nvPr>
            <p:ph type="title"/>
          </p:nvPr>
        </p:nvSpPr>
        <p:spPr/>
        <p:txBody>
          <a:bodyPr/>
          <a:lstStyle/>
          <a:p>
            <a:r>
              <a:rPr lang="en-US"/>
              <a:t>Click to edit Master title style</a:t>
            </a:r>
            <a:endParaRPr lang="en-VN"/>
          </a:p>
        </p:txBody>
      </p:sp>
      <p:sp>
        <p:nvSpPr>
          <p:cNvPr id="3" name="Date Placeholder 2">
            <a:extLst>
              <a:ext uri="{FF2B5EF4-FFF2-40B4-BE49-F238E27FC236}">
                <a16:creationId xmlns:a16="http://schemas.microsoft.com/office/drawing/2014/main" id="{49CD6CFC-4D88-033E-56F1-18F6F868C282}"/>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4" name="Footer Placeholder 3">
            <a:extLst>
              <a:ext uri="{FF2B5EF4-FFF2-40B4-BE49-F238E27FC236}">
                <a16:creationId xmlns:a16="http://schemas.microsoft.com/office/drawing/2014/main" id="{315FFE57-8A43-EB29-384D-7E1E2F479A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8FA866-CD49-D6DC-93FE-FB0733262BD1}"/>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039834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61C10-1660-70AA-A330-65BFFA2F6035}"/>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3" name="Footer Placeholder 2">
            <a:extLst>
              <a:ext uri="{FF2B5EF4-FFF2-40B4-BE49-F238E27FC236}">
                <a16:creationId xmlns:a16="http://schemas.microsoft.com/office/drawing/2014/main" id="{8D11D5A6-D4DE-4B58-DD4F-9362A3BA87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6188F4-4870-D562-8607-41903579911E}"/>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858334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607CE-C318-3919-0CD3-130E093654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Content Placeholder 2">
            <a:extLst>
              <a:ext uri="{FF2B5EF4-FFF2-40B4-BE49-F238E27FC236}">
                <a16:creationId xmlns:a16="http://schemas.microsoft.com/office/drawing/2014/main" id="{FF6B7D28-2479-5D15-05B4-6B8F7FDD45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Text Placeholder 3">
            <a:extLst>
              <a:ext uri="{FF2B5EF4-FFF2-40B4-BE49-F238E27FC236}">
                <a16:creationId xmlns:a16="http://schemas.microsoft.com/office/drawing/2014/main" id="{BD71D495-FBD5-53F9-97AB-3E7104B78C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D55B9D-5096-A34E-F330-5470A81040EE}"/>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C98584DF-A26B-7E35-EF69-767E10D254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B68A37-912F-E41A-6713-7C17E3296A3B}"/>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3117884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0C20-7244-E4C8-3F75-9F2846CA49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Picture Placeholder 2">
            <a:extLst>
              <a:ext uri="{FF2B5EF4-FFF2-40B4-BE49-F238E27FC236}">
                <a16:creationId xmlns:a16="http://schemas.microsoft.com/office/drawing/2014/main" id="{54C2FC67-6426-736F-E29D-0E2E07ADF2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VN"/>
          </a:p>
        </p:txBody>
      </p:sp>
      <p:sp>
        <p:nvSpPr>
          <p:cNvPr id="4" name="Text Placeholder 3">
            <a:extLst>
              <a:ext uri="{FF2B5EF4-FFF2-40B4-BE49-F238E27FC236}">
                <a16:creationId xmlns:a16="http://schemas.microsoft.com/office/drawing/2014/main" id="{890F8205-AA66-1CC7-2B9F-D42B9D6B26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9FF624-0545-1F71-6D14-BDA05BFBF99C}"/>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68891F9B-7C90-8675-1FED-F6A43379A0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B01A49-DCC2-C78F-C6B5-AA1EEF1EB2EF}"/>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828883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FBDCA-D8CD-A314-9E59-644263A8A121}"/>
              </a:ext>
            </a:extLst>
          </p:cNvPr>
          <p:cNvSpPr>
            <a:spLocks noGrp="1"/>
          </p:cNvSpPr>
          <p:nvPr>
            <p:ph type="title"/>
          </p:nvPr>
        </p:nvSpPr>
        <p:spPr/>
        <p:txBody>
          <a:bodyPr/>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F1EA3B82-D79C-B138-9D54-3ACC3A6C0A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B62E142D-6B3F-1575-571D-A1DC0DC66642}"/>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E2E19469-73FB-813E-5E51-7F15F34109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F6E83B-7458-7149-29BA-4553BC12380C}"/>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18159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EC14E3-3951-148B-B07D-99E310E68B2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A5FB3D91-040A-45B7-7F73-50F4653C1B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A59B597F-D342-2666-B3EA-4664FCCE448E}"/>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6353E700-FFA3-251D-0765-8CE150EF7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BB747B-93CF-CE5D-B4EC-A982BCE2D061}"/>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393280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576876-182D-38EE-52C8-129F096533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VN"/>
          </a:p>
        </p:txBody>
      </p:sp>
      <p:sp>
        <p:nvSpPr>
          <p:cNvPr id="3" name="Text Placeholder 2">
            <a:extLst>
              <a:ext uri="{FF2B5EF4-FFF2-40B4-BE49-F238E27FC236}">
                <a16:creationId xmlns:a16="http://schemas.microsoft.com/office/drawing/2014/main" id="{E14306A8-45EB-2730-0AA7-0E0E851CA2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9E9AD439-4CAC-33FA-7CB0-2AAFBAD993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9EE44893-0083-229E-5057-E60DB5305F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E507A36-7218-DFC6-11E1-EC6A320250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BF3C2-F600-49FD-B59D-E66F69CFE1D1}" type="slidenum">
              <a:rPr lang="en-US" smtClean="0"/>
              <a:t>‹#›</a:t>
            </a:fld>
            <a:endParaRPr lang="en-US"/>
          </a:p>
        </p:txBody>
      </p:sp>
    </p:spTree>
    <p:extLst>
      <p:ext uri="{BB962C8B-B14F-4D97-AF65-F5344CB8AC3E}">
        <p14:creationId xmlns:p14="http://schemas.microsoft.com/office/powerpoint/2010/main" val="27868588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cong-nghe-10-thiet-ke-va-cong-nghe/1/163/114/"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cong-nghe-10-thiet-ke-va-cong-nghe/1/163/114/"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cong-nghe-10-thiet-ke-va-cong-nghe/1/163/114/"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jpg"/><Relationship Id="rId4" Type="http://schemas.openxmlformats.org/officeDocument/2006/relationships/image" Target="../media/image13.svg"/><Relationship Id="rId9"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openxmlformats.org/officeDocument/2006/relationships/audio" Target="../media/audio2.wav"/><Relationship Id="rId13" Type="http://schemas.openxmlformats.org/officeDocument/2006/relationships/image" Target="../media/image23.jpeg"/><Relationship Id="rId18" Type="http://schemas.openxmlformats.org/officeDocument/2006/relationships/image" Target="../media/image19.jpg"/><Relationship Id="rId3" Type="http://schemas.microsoft.com/office/2007/relationships/media" Target="../media/media2.wav"/><Relationship Id="rId7" Type="http://schemas.openxmlformats.org/officeDocument/2006/relationships/audio" Target="../media/audio1.wav"/><Relationship Id="rId12" Type="http://schemas.openxmlformats.org/officeDocument/2006/relationships/image" Target="../media/image22.emf"/><Relationship Id="rId17" Type="http://schemas.microsoft.com/office/2007/relationships/hdphoto" Target="../media/hdphoto1.wdp"/><Relationship Id="rId2" Type="http://schemas.openxmlformats.org/officeDocument/2006/relationships/audio" Target="../media/media1.wav"/><Relationship Id="rId16" Type="http://schemas.openxmlformats.org/officeDocument/2006/relationships/image" Target="../media/image26.png"/><Relationship Id="rId1" Type="http://schemas.microsoft.com/office/2007/relationships/media" Target="../media/media1.wav"/><Relationship Id="rId6" Type="http://schemas.openxmlformats.org/officeDocument/2006/relationships/notesSlide" Target="../notesSlides/notesSlide3.xml"/><Relationship Id="rId11" Type="http://schemas.openxmlformats.org/officeDocument/2006/relationships/image" Target="../media/image21.png"/><Relationship Id="rId5" Type="http://schemas.openxmlformats.org/officeDocument/2006/relationships/slideLayout" Target="../slideLayouts/slideLayout2.xml"/><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audio" Target="../media/media2.wav"/><Relationship Id="rId9" Type="http://schemas.openxmlformats.org/officeDocument/2006/relationships/audio" Target="../media/audio3.wav"/><Relationship Id="rId14"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audio" Target="../media/audio3.wav"/><Relationship Id="rId13" Type="http://schemas.openxmlformats.org/officeDocument/2006/relationships/image" Target="../media/image24.png"/><Relationship Id="rId3" Type="http://schemas.microsoft.com/office/2007/relationships/media" Target="../media/media2.wav"/><Relationship Id="rId7" Type="http://schemas.openxmlformats.org/officeDocument/2006/relationships/audio" Target="../media/audio2.wav"/><Relationship Id="rId12" Type="http://schemas.openxmlformats.org/officeDocument/2006/relationships/image" Target="../media/image23.jpeg"/><Relationship Id="rId2" Type="http://schemas.openxmlformats.org/officeDocument/2006/relationships/audio" Target="../media/media1.wav"/><Relationship Id="rId16" Type="http://schemas.openxmlformats.org/officeDocument/2006/relationships/image" Target="../media/image19.jpg"/><Relationship Id="rId1" Type="http://schemas.microsoft.com/office/2007/relationships/media" Target="../media/media1.wav"/><Relationship Id="rId6" Type="http://schemas.openxmlformats.org/officeDocument/2006/relationships/audio" Target="../media/audio1.wav"/><Relationship Id="rId11" Type="http://schemas.openxmlformats.org/officeDocument/2006/relationships/image" Target="../media/image22.emf"/><Relationship Id="rId5" Type="http://schemas.openxmlformats.org/officeDocument/2006/relationships/slideLayout" Target="../slideLayouts/slideLayout2.xml"/><Relationship Id="rId15" Type="http://schemas.openxmlformats.org/officeDocument/2006/relationships/image" Target="../media/image27.png"/><Relationship Id="rId10" Type="http://schemas.openxmlformats.org/officeDocument/2006/relationships/image" Target="../media/image21.png"/><Relationship Id="rId4" Type="http://schemas.openxmlformats.org/officeDocument/2006/relationships/audio" Target="../media/media2.wav"/><Relationship Id="rId9" Type="http://schemas.openxmlformats.org/officeDocument/2006/relationships/image" Target="../media/image20.png"/><Relationship Id="rId14"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audio" Target="../media/audio3.wav"/><Relationship Id="rId13" Type="http://schemas.openxmlformats.org/officeDocument/2006/relationships/image" Target="../media/image24.png"/><Relationship Id="rId3" Type="http://schemas.microsoft.com/office/2007/relationships/media" Target="../media/media2.wav"/><Relationship Id="rId7" Type="http://schemas.openxmlformats.org/officeDocument/2006/relationships/audio" Target="../media/audio2.wav"/><Relationship Id="rId12" Type="http://schemas.openxmlformats.org/officeDocument/2006/relationships/image" Target="../media/image23.jpeg"/><Relationship Id="rId2" Type="http://schemas.openxmlformats.org/officeDocument/2006/relationships/audio" Target="../media/media1.wav"/><Relationship Id="rId16" Type="http://schemas.openxmlformats.org/officeDocument/2006/relationships/image" Target="../media/image19.jpg"/><Relationship Id="rId1" Type="http://schemas.microsoft.com/office/2007/relationships/media" Target="../media/media1.wav"/><Relationship Id="rId6" Type="http://schemas.openxmlformats.org/officeDocument/2006/relationships/audio" Target="../media/audio1.wav"/><Relationship Id="rId11" Type="http://schemas.openxmlformats.org/officeDocument/2006/relationships/image" Target="../media/image22.emf"/><Relationship Id="rId5" Type="http://schemas.openxmlformats.org/officeDocument/2006/relationships/slideLayout" Target="../slideLayouts/slideLayout2.xml"/><Relationship Id="rId15" Type="http://schemas.openxmlformats.org/officeDocument/2006/relationships/image" Target="../media/image28.png"/><Relationship Id="rId10" Type="http://schemas.openxmlformats.org/officeDocument/2006/relationships/image" Target="../media/image21.png"/><Relationship Id="rId4" Type="http://schemas.openxmlformats.org/officeDocument/2006/relationships/audio" Target="../media/media2.wav"/><Relationship Id="rId9" Type="http://schemas.openxmlformats.org/officeDocument/2006/relationships/image" Target="../media/image20.png"/><Relationship Id="rId14"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audio" Target="../media/audio3.wav"/><Relationship Id="rId13" Type="http://schemas.openxmlformats.org/officeDocument/2006/relationships/image" Target="../media/image24.png"/><Relationship Id="rId3" Type="http://schemas.microsoft.com/office/2007/relationships/media" Target="../media/media2.wav"/><Relationship Id="rId7" Type="http://schemas.openxmlformats.org/officeDocument/2006/relationships/audio" Target="../media/audio2.wav"/><Relationship Id="rId12" Type="http://schemas.openxmlformats.org/officeDocument/2006/relationships/image" Target="../media/image23.jpeg"/><Relationship Id="rId2" Type="http://schemas.openxmlformats.org/officeDocument/2006/relationships/audio" Target="../media/media1.wav"/><Relationship Id="rId16" Type="http://schemas.openxmlformats.org/officeDocument/2006/relationships/image" Target="../media/image19.jpg"/><Relationship Id="rId1" Type="http://schemas.microsoft.com/office/2007/relationships/media" Target="../media/media1.wav"/><Relationship Id="rId6" Type="http://schemas.openxmlformats.org/officeDocument/2006/relationships/audio" Target="../media/audio1.wav"/><Relationship Id="rId11" Type="http://schemas.openxmlformats.org/officeDocument/2006/relationships/image" Target="../media/image22.emf"/><Relationship Id="rId5" Type="http://schemas.openxmlformats.org/officeDocument/2006/relationships/slideLayout" Target="../slideLayouts/slideLayout2.xml"/><Relationship Id="rId15" Type="http://schemas.openxmlformats.org/officeDocument/2006/relationships/image" Target="../media/image29.png"/><Relationship Id="rId10" Type="http://schemas.openxmlformats.org/officeDocument/2006/relationships/image" Target="../media/image21.png"/><Relationship Id="rId4" Type="http://schemas.openxmlformats.org/officeDocument/2006/relationships/audio" Target="../media/media2.wav"/><Relationship Id="rId9" Type="http://schemas.openxmlformats.org/officeDocument/2006/relationships/image" Target="../media/image20.png"/><Relationship Id="rId14" Type="http://schemas.openxmlformats.org/officeDocument/2006/relationships/image" Target="../media/image25.png"/></Relationships>
</file>

<file path=ppt/slides/_rels/slide18.xml.rels><?xml version="1.0" encoding="UTF-8" standalone="yes"?>
<Relationships xmlns="http://schemas.openxmlformats.org/package/2006/relationships"><Relationship Id="rId8" Type="http://schemas.openxmlformats.org/officeDocument/2006/relationships/audio" Target="../media/audio2.wav"/><Relationship Id="rId13" Type="http://schemas.openxmlformats.org/officeDocument/2006/relationships/image" Target="../media/image23.jpeg"/><Relationship Id="rId3" Type="http://schemas.microsoft.com/office/2007/relationships/media" Target="../media/media2.wav"/><Relationship Id="rId7" Type="http://schemas.openxmlformats.org/officeDocument/2006/relationships/audio" Target="../media/audio1.wav"/><Relationship Id="rId12" Type="http://schemas.openxmlformats.org/officeDocument/2006/relationships/image" Target="../media/image22.emf"/><Relationship Id="rId2" Type="http://schemas.openxmlformats.org/officeDocument/2006/relationships/audio" Target="../media/media1.wav"/><Relationship Id="rId16" Type="http://schemas.openxmlformats.org/officeDocument/2006/relationships/image" Target="../media/image19.jpg"/><Relationship Id="rId1" Type="http://schemas.microsoft.com/office/2007/relationships/media" Target="../media/media1.wav"/><Relationship Id="rId6" Type="http://schemas.openxmlformats.org/officeDocument/2006/relationships/notesSlide" Target="../notesSlides/notesSlide4.xml"/><Relationship Id="rId11" Type="http://schemas.openxmlformats.org/officeDocument/2006/relationships/image" Target="../media/image21.png"/><Relationship Id="rId5" Type="http://schemas.openxmlformats.org/officeDocument/2006/relationships/slideLayout" Target="../slideLayouts/slideLayout2.xml"/><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audio" Target="../media/media2.wav"/><Relationship Id="rId9" Type="http://schemas.openxmlformats.org/officeDocument/2006/relationships/audio" Target="../media/audio3.wav"/><Relationship Id="rId1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cong-nghe-10-thiet-ke-va-cong-nghe/1/163/114/" TargetMode="External"/><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 Id="rId14" Type="http://schemas.openxmlformats.org/officeDocument/2006/relationships/image" Target="../media/image43.svg"/></Relationships>
</file>

<file path=ppt/slides/_rels/slide2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14F30CD-9138-D15B-490C-A7890FC977C2}"/>
              </a:ext>
            </a:extLst>
          </p:cNvPr>
          <p:cNvSpPr txBox="1">
            <a:spLocks/>
          </p:cNvSpPr>
          <p:nvPr/>
        </p:nvSpPr>
        <p:spPr>
          <a:xfrm>
            <a:off x="173230" y="120851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5</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Thiết</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kế</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kĩ</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thuật</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FD50085B-BF65-BDDF-C1A6-5F7501207D37}"/>
              </a:ext>
            </a:extLst>
          </p:cNvPr>
          <p:cNvSpPr txBox="1">
            <a:spLocks/>
          </p:cNvSpPr>
          <p:nvPr/>
        </p:nvSpPr>
        <p:spPr>
          <a:xfrm>
            <a:off x="0" y="3345220"/>
            <a:ext cx="12326534" cy="313099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0"/>
              </a:spcBef>
            </a:pPr>
            <a:r>
              <a:rPr lang="en-US" sz="6000" b="1" i="0" u="none" strike="noStrike" dirty="0" err="1">
                <a:solidFill>
                  <a:srgbClr val="FF0000"/>
                </a:solidFill>
                <a:effectLst/>
                <a:latin typeface="UTM Avo" panose="02040603050506020204" pitchFamily="18"/>
              </a:rPr>
              <a:t>Ôn</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tập</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chủ</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đề</a:t>
            </a:r>
            <a:r>
              <a:rPr lang="en-US" sz="6000" b="1" i="0" u="none" strike="noStrike" dirty="0">
                <a:solidFill>
                  <a:srgbClr val="FF0000"/>
                </a:solidFill>
                <a:effectLst/>
                <a:latin typeface="UTM Avo" panose="02040603050506020204" pitchFamily="18"/>
              </a:rPr>
              <a:t> 5</a:t>
            </a:r>
            <a:endParaRPr lang="en-US" sz="6000" b="1" dirty="0">
              <a:solidFill>
                <a:srgbClr val="FF0000"/>
              </a:solidFill>
              <a:latin typeface="UTM Avo" panose="02040603050506020204" pitchFamily="18"/>
            </a:endParaRPr>
          </a:p>
        </p:txBody>
      </p:sp>
      <p:sp>
        <p:nvSpPr>
          <p:cNvPr id="7" name="Google Shape;88;p1">
            <a:extLst>
              <a:ext uri="{FF2B5EF4-FFF2-40B4-BE49-F238E27FC236}">
                <a16:creationId xmlns:a16="http://schemas.microsoft.com/office/drawing/2014/main" id="{438E7D2C-9183-98EA-29E4-365506108BFA}"/>
              </a:ext>
            </a:extLst>
          </p:cNvPr>
          <p:cNvSpPr txBox="1"/>
          <p:nvPr/>
        </p:nvSpPr>
        <p:spPr>
          <a:xfrm>
            <a:off x="8536217" y="0"/>
            <a:ext cx="35414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3600" i="0" u="none" strike="noStrike" cap="none" dirty="0" err="1">
                <a:solidFill>
                  <a:schemeClr val="lt1"/>
                </a:solidFill>
                <a:latin typeface="UTM Avo" panose="02040603050506020204" pitchFamily="18"/>
                <a:sym typeface="Arial"/>
              </a:rPr>
              <a:t>Công</a:t>
            </a:r>
            <a:r>
              <a:rPr lang="en-US" sz="3600" i="0" u="none" strike="noStrike" cap="none" dirty="0">
                <a:solidFill>
                  <a:schemeClr val="lt1"/>
                </a:solidFill>
                <a:latin typeface="UTM Avo" panose="02040603050506020204" pitchFamily="18"/>
                <a:sym typeface="Arial"/>
              </a:rPr>
              <a:t> </a:t>
            </a:r>
            <a:r>
              <a:rPr lang="en-US" sz="3600" i="0" u="none" strike="noStrike" cap="none" dirty="0" err="1">
                <a:solidFill>
                  <a:schemeClr val="lt1"/>
                </a:solidFill>
                <a:latin typeface="UTM Avo" panose="02040603050506020204" pitchFamily="18"/>
                <a:sym typeface="Arial"/>
              </a:rPr>
              <a:t>nghệ</a:t>
            </a:r>
            <a:r>
              <a:rPr lang="en-US" sz="3600" i="0" u="none" strike="noStrike" cap="none" dirty="0">
                <a:solidFill>
                  <a:schemeClr val="lt1"/>
                </a:solidFill>
                <a:latin typeface="UTM Avo" panose="02040603050506020204" pitchFamily="18"/>
                <a:sym typeface="Arial"/>
              </a:rPr>
              <a:t> 10</a:t>
            </a:r>
            <a:endParaRPr dirty="0">
              <a:latin typeface="UTM Avo" panose="02040603050506020204" pitchFamily="18"/>
            </a:endParaRPr>
          </a:p>
        </p:txBody>
      </p:sp>
      <p:sp>
        <p:nvSpPr>
          <p:cNvPr id="8" name="Google Shape;91;p1">
            <a:extLst>
              <a:ext uri="{FF2B5EF4-FFF2-40B4-BE49-F238E27FC236}">
                <a16:creationId xmlns:a16="http://schemas.microsoft.com/office/drawing/2014/main" id="{3AAFB478-6D59-0396-580A-9534D988DD46}"/>
              </a:ext>
            </a:extLst>
          </p:cNvPr>
          <p:cNvSpPr txBox="1"/>
          <p:nvPr/>
        </p:nvSpPr>
        <p:spPr>
          <a:xfrm>
            <a:off x="8797634" y="646331"/>
            <a:ext cx="3390900"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i="0" u="none" strike="noStrike" cap="none" dirty="0" err="1">
                <a:solidFill>
                  <a:schemeClr val="lt1"/>
                </a:solidFill>
                <a:latin typeface="UTM Avo" panose="02040603050506020204" pitchFamily="18"/>
                <a:sym typeface="Arial"/>
              </a:rPr>
              <a:t>Thiết</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kế</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và</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công</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nghệ</a:t>
            </a:r>
            <a:endParaRPr dirty="0">
              <a:latin typeface="UTM Avo" panose="02040603050506020204" pitchFamily="18"/>
            </a:endParaRPr>
          </a:p>
        </p:txBody>
      </p:sp>
    </p:spTree>
    <p:extLst>
      <p:ext uri="{BB962C8B-B14F-4D97-AF65-F5344CB8AC3E}">
        <p14:creationId xmlns:p14="http://schemas.microsoft.com/office/powerpoint/2010/main" val="3077933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3AA6B3A-FD12-993D-D240-106FD250FD54}"/>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693034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1C7732-1F77-3BE8-71F0-A06F2BFD4138}"/>
              </a:ext>
            </a:extLst>
          </p:cNvPr>
          <p:cNvSpPr txBox="1"/>
          <p:nvPr/>
        </p:nvSpPr>
        <p:spPr>
          <a:xfrm>
            <a:off x="104095" y="1628872"/>
            <a:ext cx="2629991" cy="954107"/>
          </a:xfrm>
          <a:prstGeom prst="rect">
            <a:avLst/>
          </a:prstGeom>
          <a:noFill/>
        </p:spPr>
        <p:txBody>
          <a:bodyPr wrap="square" rtlCol="0">
            <a:spAutoFit/>
          </a:bodyPr>
          <a:lstStyle/>
          <a:p>
            <a:pPr algn="ctr"/>
            <a:r>
              <a:rPr lang="en-GB" sz="2800" dirty="0">
                <a:latin typeface="UTM Avo" panose="02040603050506020204" pitchFamily="18"/>
                <a:cs typeface="Arial" panose="020B0604020202020204" pitchFamily="34" charset="0"/>
              </a:rPr>
              <a:t>H</a:t>
            </a:r>
            <a:r>
              <a:rPr lang="en-VN" sz="2800" dirty="0">
                <a:latin typeface="UTM Avo" panose="02040603050506020204" pitchFamily="18"/>
                <a:cs typeface="Arial" panose="020B0604020202020204" pitchFamily="34" charset="0"/>
              </a:rPr>
              <a:t>oàn thành sơ đồ</a:t>
            </a:r>
          </a:p>
        </p:txBody>
      </p:sp>
      <p:grpSp>
        <p:nvGrpSpPr>
          <p:cNvPr id="2" name="Group 1">
            <a:extLst>
              <a:ext uri="{FF2B5EF4-FFF2-40B4-BE49-F238E27FC236}">
                <a16:creationId xmlns:a16="http://schemas.microsoft.com/office/drawing/2014/main" id="{7206A174-BE8D-4E5C-0C09-AEC3C56817C8}"/>
              </a:ext>
            </a:extLst>
          </p:cNvPr>
          <p:cNvGrpSpPr/>
          <p:nvPr/>
        </p:nvGrpSpPr>
        <p:grpSpPr>
          <a:xfrm>
            <a:off x="1730126" y="691192"/>
            <a:ext cx="9636495" cy="6007752"/>
            <a:chOff x="1730126" y="691192"/>
            <a:chExt cx="9636495" cy="6007752"/>
          </a:xfrm>
        </p:grpSpPr>
        <p:sp>
          <p:nvSpPr>
            <p:cNvPr id="4" name="Rounded Rectangle 3">
              <a:extLst>
                <a:ext uri="{FF2B5EF4-FFF2-40B4-BE49-F238E27FC236}">
                  <a16:creationId xmlns:a16="http://schemas.microsoft.com/office/drawing/2014/main" id="{C4F68710-B39E-EA6C-291C-6C54D6A22882}"/>
                </a:ext>
              </a:extLst>
            </p:cNvPr>
            <p:cNvSpPr/>
            <p:nvPr/>
          </p:nvSpPr>
          <p:spPr>
            <a:xfrm>
              <a:off x="1730126" y="2797962"/>
              <a:ext cx="1309230" cy="912025"/>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VN" sz="1512" dirty="0">
                  <a:latin typeface="UTM Avo" panose="02040603050506020204" pitchFamily="18"/>
                  <a:cs typeface="Arial" panose="020B0604020202020204" pitchFamily="34" charset="0"/>
                </a:rPr>
                <a:t>THIẾT KẾ </a:t>
              </a:r>
            </a:p>
            <a:p>
              <a:pPr algn="ctr"/>
              <a:r>
                <a:rPr lang="en-VN" sz="1512" dirty="0">
                  <a:latin typeface="UTM Avo" panose="02040603050506020204" pitchFamily="18"/>
                  <a:cs typeface="Arial" panose="020B0604020202020204" pitchFamily="34" charset="0"/>
                </a:rPr>
                <a:t>KĨ THUẬT</a:t>
              </a:r>
            </a:p>
          </p:txBody>
        </p:sp>
        <p:cxnSp>
          <p:nvCxnSpPr>
            <p:cNvPr id="5" name="Straight Connector 4">
              <a:extLst>
                <a:ext uri="{FF2B5EF4-FFF2-40B4-BE49-F238E27FC236}">
                  <a16:creationId xmlns:a16="http://schemas.microsoft.com/office/drawing/2014/main" id="{BD5DE906-AED9-748A-C488-F5089E68524E}"/>
                </a:ext>
              </a:extLst>
            </p:cNvPr>
            <p:cNvCxnSpPr>
              <a:cxnSpLocks/>
            </p:cNvCxnSpPr>
            <p:nvPr/>
          </p:nvCxnSpPr>
          <p:spPr>
            <a:xfrm>
              <a:off x="3531401" y="1162015"/>
              <a:ext cx="0" cy="47520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7EE8CC6-4B9C-DA4B-D7C9-4C0636A36F92}"/>
                </a:ext>
              </a:extLst>
            </p:cNvPr>
            <p:cNvCxnSpPr/>
            <p:nvPr/>
          </p:nvCxnSpPr>
          <p:spPr>
            <a:xfrm>
              <a:off x="3519369" y="1186079"/>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48B5365-F04E-5A0D-41EC-6A97ADFFB480}"/>
                </a:ext>
              </a:extLst>
            </p:cNvPr>
            <p:cNvCxnSpPr/>
            <p:nvPr/>
          </p:nvCxnSpPr>
          <p:spPr>
            <a:xfrm>
              <a:off x="3519369" y="2428833"/>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6A46619-5F34-BE7A-E078-364BE607AA8C}"/>
                </a:ext>
              </a:extLst>
            </p:cNvPr>
            <p:cNvCxnSpPr/>
            <p:nvPr/>
          </p:nvCxnSpPr>
          <p:spPr>
            <a:xfrm>
              <a:off x="3509770" y="4758817"/>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C66C00B-6E98-AD0B-6A3E-F4D1813FCC5D}"/>
                </a:ext>
              </a:extLst>
            </p:cNvPr>
            <p:cNvCxnSpPr/>
            <p:nvPr/>
          </p:nvCxnSpPr>
          <p:spPr>
            <a:xfrm>
              <a:off x="3509770" y="5896091"/>
              <a:ext cx="6840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755F2C1-82FD-2E8D-3261-0676B4DCCE2E}"/>
                </a:ext>
              </a:extLst>
            </p:cNvPr>
            <p:cNvCxnSpPr>
              <a:cxnSpLocks/>
            </p:cNvCxnSpPr>
            <p:nvPr/>
          </p:nvCxnSpPr>
          <p:spPr>
            <a:xfrm>
              <a:off x="3039356" y="3338457"/>
              <a:ext cx="480013"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E23B25E-B31F-9E11-9871-0B771AB100E7}"/>
                </a:ext>
              </a:extLst>
            </p:cNvPr>
            <p:cNvCxnSpPr/>
            <p:nvPr/>
          </p:nvCxnSpPr>
          <p:spPr>
            <a:xfrm>
              <a:off x="5637186" y="1139998"/>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9F16419-DC46-B3C2-6834-733FE75E0AF2}"/>
                </a:ext>
              </a:extLst>
            </p:cNvPr>
            <p:cNvCxnSpPr/>
            <p:nvPr/>
          </p:nvCxnSpPr>
          <p:spPr>
            <a:xfrm>
              <a:off x="5627586" y="3599585"/>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4205ECE-4421-6217-A44F-0F9678807F64}"/>
                </a:ext>
              </a:extLst>
            </p:cNvPr>
            <p:cNvCxnSpPr/>
            <p:nvPr/>
          </p:nvCxnSpPr>
          <p:spPr>
            <a:xfrm>
              <a:off x="5627586" y="4853862"/>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C36AD87-BAE8-AFBD-2496-4697460B719C}"/>
                </a:ext>
              </a:extLst>
            </p:cNvPr>
            <p:cNvCxnSpPr/>
            <p:nvPr/>
          </p:nvCxnSpPr>
          <p:spPr>
            <a:xfrm>
              <a:off x="5637186" y="6084131"/>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3F1A54E-8E1D-B88F-9AE9-98A9C974315B}"/>
                </a:ext>
              </a:extLst>
            </p:cNvPr>
            <p:cNvCxnSpPr>
              <a:cxnSpLocks/>
            </p:cNvCxnSpPr>
            <p:nvPr/>
          </p:nvCxnSpPr>
          <p:spPr>
            <a:xfrm flipH="1">
              <a:off x="6313045" y="4511253"/>
              <a:ext cx="0" cy="68521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1E07B1B-8FDC-D492-8631-C18A7AF47DFF}"/>
                </a:ext>
              </a:extLst>
            </p:cNvPr>
            <p:cNvCxnSpPr/>
            <p:nvPr/>
          </p:nvCxnSpPr>
          <p:spPr>
            <a:xfrm>
              <a:off x="6313045" y="5598359"/>
              <a:ext cx="0" cy="91202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9E1482F-5E4B-27C2-8280-2967416D3FBA}"/>
                </a:ext>
              </a:extLst>
            </p:cNvPr>
            <p:cNvCxnSpPr/>
            <p:nvPr/>
          </p:nvCxnSpPr>
          <p:spPr>
            <a:xfrm>
              <a:off x="6298644" y="852747"/>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F01E2AA-B125-83F5-BB69-AE93F702AE0E}"/>
                </a:ext>
              </a:extLst>
            </p:cNvPr>
            <p:cNvCxnSpPr/>
            <p:nvPr/>
          </p:nvCxnSpPr>
          <p:spPr>
            <a:xfrm>
              <a:off x="6293845" y="2407716"/>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6FD806C-E315-519D-6DD1-81392174A69A}"/>
                </a:ext>
              </a:extLst>
            </p:cNvPr>
            <p:cNvCxnSpPr/>
            <p:nvPr/>
          </p:nvCxnSpPr>
          <p:spPr>
            <a:xfrm>
              <a:off x="6313045" y="4535317"/>
              <a:ext cx="3960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81EFADD-D223-8DB5-454D-B042F010D837}"/>
                </a:ext>
              </a:extLst>
            </p:cNvPr>
            <p:cNvCxnSpPr/>
            <p:nvPr/>
          </p:nvCxnSpPr>
          <p:spPr>
            <a:xfrm>
              <a:off x="6313045" y="5169499"/>
              <a:ext cx="3960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ACA4A54-0EA3-5507-F585-F9D96FE1210A}"/>
                </a:ext>
              </a:extLst>
            </p:cNvPr>
            <p:cNvCxnSpPr/>
            <p:nvPr/>
          </p:nvCxnSpPr>
          <p:spPr>
            <a:xfrm>
              <a:off x="6299604" y="5624345"/>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12B8829-3867-A05C-0A66-A0E18B051C8F}"/>
                </a:ext>
              </a:extLst>
            </p:cNvPr>
            <p:cNvCxnSpPr/>
            <p:nvPr/>
          </p:nvCxnSpPr>
          <p:spPr>
            <a:xfrm>
              <a:off x="6309205" y="6089893"/>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6744993-193A-4699-B534-3345AA6D5A09}"/>
                </a:ext>
              </a:extLst>
            </p:cNvPr>
            <p:cNvCxnSpPr/>
            <p:nvPr/>
          </p:nvCxnSpPr>
          <p:spPr>
            <a:xfrm>
              <a:off x="6314965" y="6486320"/>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37B64A1-4D4F-D8AA-432A-69EC2737740A}"/>
                </a:ext>
              </a:extLst>
            </p:cNvPr>
            <p:cNvCxnSpPr/>
            <p:nvPr/>
          </p:nvCxnSpPr>
          <p:spPr>
            <a:xfrm>
              <a:off x="3511691" y="3615906"/>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6E867F5-7D3E-4DE3-DB71-DBEEDD8D4D06}"/>
                </a:ext>
              </a:extLst>
            </p:cNvPr>
            <p:cNvCxnSpPr/>
            <p:nvPr/>
          </p:nvCxnSpPr>
          <p:spPr>
            <a:xfrm>
              <a:off x="5621827" y="2413475"/>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630D601-A526-BBEA-A085-B40576EABAB8}"/>
                </a:ext>
              </a:extLst>
            </p:cNvPr>
            <p:cNvCxnSpPr/>
            <p:nvPr/>
          </p:nvCxnSpPr>
          <p:spPr>
            <a:xfrm>
              <a:off x="6293845" y="1973782"/>
              <a:ext cx="0" cy="91202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8B7C0A7-10DE-B479-EF07-9122A9A68A24}"/>
                </a:ext>
              </a:extLst>
            </p:cNvPr>
            <p:cNvCxnSpPr/>
            <p:nvPr/>
          </p:nvCxnSpPr>
          <p:spPr>
            <a:xfrm>
              <a:off x="6287573" y="2864735"/>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B89291B-1500-04AF-87B9-016206423266}"/>
                </a:ext>
              </a:extLst>
            </p:cNvPr>
            <p:cNvCxnSpPr/>
            <p:nvPr/>
          </p:nvCxnSpPr>
          <p:spPr>
            <a:xfrm>
              <a:off x="6287573" y="1997847"/>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59CE8D3-9C4C-BA91-2F59-2D7B2FD0BEC0}"/>
                </a:ext>
              </a:extLst>
            </p:cNvPr>
            <p:cNvCxnSpPr>
              <a:cxnSpLocks/>
            </p:cNvCxnSpPr>
            <p:nvPr/>
          </p:nvCxnSpPr>
          <p:spPr>
            <a:xfrm flipH="1">
              <a:off x="6317845" y="3313616"/>
              <a:ext cx="0" cy="68521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874D68C-BAE3-6F4D-2757-182E63BFF724}"/>
                </a:ext>
              </a:extLst>
            </p:cNvPr>
            <p:cNvCxnSpPr/>
            <p:nvPr/>
          </p:nvCxnSpPr>
          <p:spPr>
            <a:xfrm>
              <a:off x="6317845" y="3337680"/>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013C496-F118-8339-63C2-6D11F02E937D}"/>
                </a:ext>
              </a:extLst>
            </p:cNvPr>
            <p:cNvCxnSpPr/>
            <p:nvPr/>
          </p:nvCxnSpPr>
          <p:spPr>
            <a:xfrm>
              <a:off x="6317845" y="3971863"/>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BE13F26-49EF-F837-A734-4DC4A96431EF}"/>
                </a:ext>
              </a:extLst>
            </p:cNvPr>
            <p:cNvCxnSpPr>
              <a:cxnSpLocks/>
            </p:cNvCxnSpPr>
            <p:nvPr/>
          </p:nvCxnSpPr>
          <p:spPr>
            <a:xfrm flipH="1">
              <a:off x="6305364" y="829432"/>
              <a:ext cx="0" cy="68521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87F35E2-301B-C9C0-7074-2DF99FDCF63C}"/>
                </a:ext>
              </a:extLst>
            </p:cNvPr>
            <p:cNvCxnSpPr/>
            <p:nvPr/>
          </p:nvCxnSpPr>
          <p:spPr>
            <a:xfrm>
              <a:off x="6293332" y="1487678"/>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9" name="Rounded Rectangle 38">
              <a:extLst>
                <a:ext uri="{FF2B5EF4-FFF2-40B4-BE49-F238E27FC236}">
                  <a16:creationId xmlns:a16="http://schemas.microsoft.com/office/drawing/2014/main" id="{9D283D52-13B3-D02C-19BF-5C94CBBF8E2C}"/>
                </a:ext>
              </a:extLst>
            </p:cNvPr>
            <p:cNvSpPr/>
            <p:nvPr/>
          </p:nvSpPr>
          <p:spPr>
            <a:xfrm>
              <a:off x="6666334" y="691192"/>
              <a:ext cx="4684924"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VN" sz="1512">
                <a:latin typeface="UTM Avo" panose="02040603050506020204" pitchFamily="18"/>
                <a:cs typeface="Arial" panose="020B0604020202020204" pitchFamily="34" charset="0"/>
              </a:endParaRPr>
            </a:p>
          </p:txBody>
        </p:sp>
        <p:sp>
          <p:nvSpPr>
            <p:cNvPr id="40" name="Rounded Rectangle 39">
              <a:extLst>
                <a:ext uri="{FF2B5EF4-FFF2-40B4-BE49-F238E27FC236}">
                  <a16:creationId xmlns:a16="http://schemas.microsoft.com/office/drawing/2014/main" id="{400B916B-388A-F769-C9F8-9CFDFC246B32}"/>
                </a:ext>
              </a:extLst>
            </p:cNvPr>
            <p:cNvSpPr/>
            <p:nvPr/>
          </p:nvSpPr>
          <p:spPr>
            <a:xfrm>
              <a:off x="6666335" y="1256383"/>
              <a:ext cx="4684924"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VN" sz="1512">
                <a:latin typeface="UTM Avo" panose="02040603050506020204" pitchFamily="18"/>
                <a:cs typeface="Arial" panose="020B0604020202020204" pitchFamily="34" charset="0"/>
              </a:endParaRPr>
            </a:p>
          </p:txBody>
        </p:sp>
        <p:sp>
          <p:nvSpPr>
            <p:cNvPr id="41" name="Rounded Rectangle 40">
              <a:extLst>
                <a:ext uri="{FF2B5EF4-FFF2-40B4-BE49-F238E27FC236}">
                  <a16:creationId xmlns:a16="http://schemas.microsoft.com/office/drawing/2014/main" id="{E8A3BC91-040A-5C3D-2AC7-7ACB7E8A137C}"/>
                </a:ext>
              </a:extLst>
            </p:cNvPr>
            <p:cNvSpPr/>
            <p:nvPr/>
          </p:nvSpPr>
          <p:spPr>
            <a:xfrm>
              <a:off x="6676894" y="1831699"/>
              <a:ext cx="4689727"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VN" sz="1512">
                <a:latin typeface="UTM Avo" panose="02040603050506020204" pitchFamily="18"/>
                <a:cs typeface="Arial" panose="020B0604020202020204" pitchFamily="34" charset="0"/>
              </a:endParaRPr>
            </a:p>
          </p:txBody>
        </p:sp>
        <p:sp>
          <p:nvSpPr>
            <p:cNvPr id="42" name="Rounded Rectangle 41">
              <a:extLst>
                <a:ext uri="{FF2B5EF4-FFF2-40B4-BE49-F238E27FC236}">
                  <a16:creationId xmlns:a16="http://schemas.microsoft.com/office/drawing/2014/main" id="{960CD574-4D31-B46F-1B02-F17782718FF1}"/>
                </a:ext>
              </a:extLst>
            </p:cNvPr>
            <p:cNvSpPr/>
            <p:nvPr/>
          </p:nvSpPr>
          <p:spPr>
            <a:xfrm>
              <a:off x="6665823" y="4936585"/>
              <a:ext cx="4689727"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VN" sz="1512">
                <a:latin typeface="UTM Avo" panose="02040603050506020204" pitchFamily="18"/>
                <a:cs typeface="Arial" panose="020B0604020202020204" pitchFamily="34" charset="0"/>
              </a:endParaRPr>
            </a:p>
          </p:txBody>
        </p:sp>
        <p:sp>
          <p:nvSpPr>
            <p:cNvPr id="43" name="Rounded Rectangle 42">
              <a:extLst>
                <a:ext uri="{FF2B5EF4-FFF2-40B4-BE49-F238E27FC236}">
                  <a16:creationId xmlns:a16="http://schemas.microsoft.com/office/drawing/2014/main" id="{439E566E-0339-4A47-F430-AC8E9DF71B7A}"/>
                </a:ext>
              </a:extLst>
            </p:cNvPr>
            <p:cNvSpPr/>
            <p:nvPr/>
          </p:nvSpPr>
          <p:spPr>
            <a:xfrm>
              <a:off x="6702815" y="4329851"/>
              <a:ext cx="4652733"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VN" sz="1512">
                <a:latin typeface="UTM Avo" panose="02040603050506020204" pitchFamily="18"/>
                <a:cs typeface="Arial" panose="020B0604020202020204" pitchFamily="34" charset="0"/>
              </a:endParaRPr>
            </a:p>
          </p:txBody>
        </p:sp>
        <p:sp>
          <p:nvSpPr>
            <p:cNvPr id="44" name="Rounded Rectangle 43">
              <a:extLst>
                <a:ext uri="{FF2B5EF4-FFF2-40B4-BE49-F238E27FC236}">
                  <a16:creationId xmlns:a16="http://schemas.microsoft.com/office/drawing/2014/main" id="{C369087B-1D61-F7CD-D967-F7DA8E6FEC57}"/>
                </a:ext>
              </a:extLst>
            </p:cNvPr>
            <p:cNvSpPr/>
            <p:nvPr/>
          </p:nvSpPr>
          <p:spPr>
            <a:xfrm>
              <a:off x="6665823" y="3762706"/>
              <a:ext cx="4689727"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VN" sz="1512">
                <a:latin typeface="UTM Avo" panose="02040603050506020204" pitchFamily="18"/>
                <a:cs typeface="Arial" panose="020B0604020202020204" pitchFamily="34" charset="0"/>
              </a:endParaRPr>
            </a:p>
          </p:txBody>
        </p:sp>
        <p:sp>
          <p:nvSpPr>
            <p:cNvPr id="45" name="Rounded Rectangle 44">
              <a:extLst>
                <a:ext uri="{FF2B5EF4-FFF2-40B4-BE49-F238E27FC236}">
                  <a16:creationId xmlns:a16="http://schemas.microsoft.com/office/drawing/2014/main" id="{D687A934-9109-E72C-9333-50F21E3F2A96}"/>
                </a:ext>
              </a:extLst>
            </p:cNvPr>
            <p:cNvSpPr/>
            <p:nvPr/>
          </p:nvSpPr>
          <p:spPr>
            <a:xfrm>
              <a:off x="6688417" y="3215579"/>
              <a:ext cx="4662841"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VN" sz="1512">
                <a:latin typeface="UTM Avo" panose="02040603050506020204" pitchFamily="18"/>
                <a:cs typeface="Arial" panose="020B0604020202020204" pitchFamily="34" charset="0"/>
              </a:endParaRPr>
            </a:p>
          </p:txBody>
        </p:sp>
        <p:sp>
          <p:nvSpPr>
            <p:cNvPr id="46" name="Rounded Rectangle 45">
              <a:extLst>
                <a:ext uri="{FF2B5EF4-FFF2-40B4-BE49-F238E27FC236}">
                  <a16:creationId xmlns:a16="http://schemas.microsoft.com/office/drawing/2014/main" id="{D63ED4C5-F062-2224-114A-0D89A5ACD222}"/>
                </a:ext>
              </a:extLst>
            </p:cNvPr>
            <p:cNvSpPr/>
            <p:nvPr/>
          </p:nvSpPr>
          <p:spPr>
            <a:xfrm>
              <a:off x="6666336" y="2299414"/>
              <a:ext cx="4684924"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VN" sz="1512">
                <a:latin typeface="UTM Avo" panose="02040603050506020204" pitchFamily="18"/>
                <a:cs typeface="Arial" panose="020B0604020202020204" pitchFamily="34" charset="0"/>
              </a:endParaRPr>
            </a:p>
          </p:txBody>
        </p:sp>
        <p:sp>
          <p:nvSpPr>
            <p:cNvPr id="47" name="Rounded Rectangle 46">
              <a:extLst>
                <a:ext uri="{FF2B5EF4-FFF2-40B4-BE49-F238E27FC236}">
                  <a16:creationId xmlns:a16="http://schemas.microsoft.com/office/drawing/2014/main" id="{BAE0D65D-F2B7-AB9D-66B7-435D889FE8E7}"/>
                </a:ext>
              </a:extLst>
            </p:cNvPr>
            <p:cNvSpPr/>
            <p:nvPr/>
          </p:nvSpPr>
          <p:spPr>
            <a:xfrm>
              <a:off x="6683615" y="2750683"/>
              <a:ext cx="4667643"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VN" sz="1512">
                <a:latin typeface="UTM Avo" panose="02040603050506020204" pitchFamily="18"/>
                <a:cs typeface="Arial" panose="020B0604020202020204" pitchFamily="34" charset="0"/>
              </a:endParaRPr>
            </a:p>
          </p:txBody>
        </p:sp>
        <p:sp>
          <p:nvSpPr>
            <p:cNvPr id="48" name="Rounded Rectangle 47">
              <a:extLst>
                <a:ext uri="{FF2B5EF4-FFF2-40B4-BE49-F238E27FC236}">
                  <a16:creationId xmlns:a16="http://schemas.microsoft.com/office/drawing/2014/main" id="{7A0F8D9C-24D3-F70D-4C1C-1CEF91F12C6F}"/>
                </a:ext>
              </a:extLst>
            </p:cNvPr>
            <p:cNvSpPr/>
            <p:nvPr/>
          </p:nvSpPr>
          <p:spPr>
            <a:xfrm>
              <a:off x="6665822" y="5414025"/>
              <a:ext cx="4689727"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VN" sz="1512">
                <a:latin typeface="UTM Avo" panose="02040603050506020204" pitchFamily="18"/>
                <a:cs typeface="Arial" panose="020B0604020202020204" pitchFamily="34" charset="0"/>
              </a:endParaRPr>
            </a:p>
          </p:txBody>
        </p:sp>
        <p:sp>
          <p:nvSpPr>
            <p:cNvPr id="49" name="Rounded Rectangle 48">
              <a:extLst>
                <a:ext uri="{FF2B5EF4-FFF2-40B4-BE49-F238E27FC236}">
                  <a16:creationId xmlns:a16="http://schemas.microsoft.com/office/drawing/2014/main" id="{16F10882-8CB7-A144-CE97-D51A5BD4BC1B}"/>
                </a:ext>
              </a:extLst>
            </p:cNvPr>
            <p:cNvSpPr/>
            <p:nvPr/>
          </p:nvSpPr>
          <p:spPr>
            <a:xfrm>
              <a:off x="6665822" y="5870240"/>
              <a:ext cx="4689727"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VN" sz="1512">
                <a:latin typeface="UTM Avo" panose="02040603050506020204" pitchFamily="18"/>
                <a:cs typeface="Arial" panose="020B0604020202020204" pitchFamily="34" charset="0"/>
              </a:endParaRPr>
            </a:p>
          </p:txBody>
        </p:sp>
        <p:sp>
          <p:nvSpPr>
            <p:cNvPr id="50" name="Rounded Rectangle 49">
              <a:extLst>
                <a:ext uri="{FF2B5EF4-FFF2-40B4-BE49-F238E27FC236}">
                  <a16:creationId xmlns:a16="http://schemas.microsoft.com/office/drawing/2014/main" id="{AA0205A8-4A1F-84DA-9DF3-4490D1BE2FEE}"/>
                </a:ext>
              </a:extLst>
            </p:cNvPr>
            <p:cNvSpPr/>
            <p:nvPr/>
          </p:nvSpPr>
          <p:spPr>
            <a:xfrm>
              <a:off x="6665821" y="6326455"/>
              <a:ext cx="4689727"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VN" sz="1512">
                <a:latin typeface="UTM Avo" panose="02040603050506020204" pitchFamily="18"/>
                <a:cs typeface="Arial" panose="020B0604020202020204" pitchFamily="34" charset="0"/>
              </a:endParaRPr>
            </a:p>
          </p:txBody>
        </p:sp>
        <p:sp>
          <p:nvSpPr>
            <p:cNvPr id="10" name="Rounded Rectangle 9">
              <a:extLst>
                <a:ext uri="{FF2B5EF4-FFF2-40B4-BE49-F238E27FC236}">
                  <a16:creationId xmlns:a16="http://schemas.microsoft.com/office/drawing/2014/main" id="{52B436C3-C31C-8444-BC98-C177C1083E05}"/>
                </a:ext>
              </a:extLst>
            </p:cNvPr>
            <p:cNvSpPr/>
            <p:nvPr/>
          </p:nvSpPr>
          <p:spPr>
            <a:xfrm>
              <a:off x="4191387" y="767508"/>
              <a:ext cx="1547081" cy="91202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VN" sz="1200" dirty="0">
                  <a:solidFill>
                    <a:schemeClr val="tx1"/>
                  </a:solidFill>
                  <a:latin typeface="UTM Avo" panose="02040603050506020204" pitchFamily="18"/>
                  <a:cs typeface="Arial" panose="020B0604020202020204" pitchFamily="34" charset="0"/>
                </a:rPr>
                <a:t>Vai trò ý nghĩa và các nguyên tắc hoạt động thiết kế kĩ thuật</a:t>
              </a:r>
            </a:p>
          </p:txBody>
        </p:sp>
        <p:sp>
          <p:nvSpPr>
            <p:cNvPr id="11" name="Rounded Rectangle 10">
              <a:extLst>
                <a:ext uri="{FF2B5EF4-FFF2-40B4-BE49-F238E27FC236}">
                  <a16:creationId xmlns:a16="http://schemas.microsoft.com/office/drawing/2014/main" id="{CA94214E-3C9C-E1A1-25AA-4760DA750D5A}"/>
                </a:ext>
              </a:extLst>
            </p:cNvPr>
            <p:cNvSpPr/>
            <p:nvPr/>
          </p:nvSpPr>
          <p:spPr>
            <a:xfrm>
              <a:off x="4197147" y="5482195"/>
              <a:ext cx="1547081" cy="91202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latin typeface="UTM Avo" panose="02040603050506020204" pitchFamily="18"/>
                  <a:cs typeface="Arial" panose="020B0604020202020204" pitchFamily="34" charset="0"/>
                </a:rPr>
                <a:t>D</a:t>
              </a:r>
              <a:r>
                <a:rPr lang="en-VN" sz="1200" dirty="0">
                  <a:solidFill>
                    <a:schemeClr val="tx1"/>
                  </a:solidFill>
                  <a:latin typeface="UTM Avo" panose="02040603050506020204" pitchFamily="18"/>
                  <a:cs typeface="Arial" panose="020B0604020202020204" pitchFamily="34" charset="0"/>
                </a:rPr>
                <a:t>ự án thiết kế giá sách của em</a:t>
              </a:r>
            </a:p>
          </p:txBody>
        </p:sp>
        <p:sp>
          <p:nvSpPr>
            <p:cNvPr id="12" name="Rounded Rectangle 11">
              <a:extLst>
                <a:ext uri="{FF2B5EF4-FFF2-40B4-BE49-F238E27FC236}">
                  <a16:creationId xmlns:a16="http://schemas.microsoft.com/office/drawing/2014/main" id="{AB6DD4FF-632A-DDD3-7833-840F5B660DF7}"/>
                </a:ext>
              </a:extLst>
            </p:cNvPr>
            <p:cNvSpPr/>
            <p:nvPr/>
          </p:nvSpPr>
          <p:spPr>
            <a:xfrm>
              <a:off x="4181788" y="4346966"/>
              <a:ext cx="1547081" cy="91202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latin typeface="UTM Avo" panose="02040603050506020204" pitchFamily="18"/>
                  <a:cs typeface="Arial" panose="020B0604020202020204" pitchFamily="34" charset="0"/>
                </a:rPr>
                <a:t>M</a:t>
              </a:r>
              <a:r>
                <a:rPr lang="en-VN" sz="1100" dirty="0">
                  <a:solidFill>
                    <a:schemeClr val="tx1"/>
                  </a:solidFill>
                  <a:latin typeface="UTM Avo" panose="02040603050506020204" pitchFamily="18"/>
                  <a:cs typeface="Arial" panose="020B0604020202020204" pitchFamily="34" charset="0"/>
                </a:rPr>
                <a:t>ột số nghề nghiệp liên qua đến thiết kế kĩ thuật</a:t>
              </a:r>
            </a:p>
          </p:txBody>
        </p:sp>
        <p:sp>
          <p:nvSpPr>
            <p:cNvPr id="13" name="Rounded Rectangle 12">
              <a:extLst>
                <a:ext uri="{FF2B5EF4-FFF2-40B4-BE49-F238E27FC236}">
                  <a16:creationId xmlns:a16="http://schemas.microsoft.com/office/drawing/2014/main" id="{D8C542E6-7F47-CBFE-44C1-9320C9957C36}"/>
                </a:ext>
              </a:extLst>
            </p:cNvPr>
            <p:cNvSpPr/>
            <p:nvPr/>
          </p:nvSpPr>
          <p:spPr>
            <a:xfrm>
              <a:off x="4191387" y="1943060"/>
              <a:ext cx="1547081" cy="91202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latin typeface="UTM Avo" panose="02040603050506020204" pitchFamily="18"/>
                  <a:cs typeface="Arial" panose="020B0604020202020204" pitchFamily="34" charset="0"/>
                </a:rPr>
                <a:t>Q</a:t>
              </a:r>
              <a:r>
                <a:rPr lang="en-VN" sz="1200" dirty="0">
                  <a:solidFill>
                    <a:schemeClr val="tx1"/>
                  </a:solidFill>
                  <a:latin typeface="UTM Avo" panose="02040603050506020204" pitchFamily="18"/>
                  <a:cs typeface="Arial" panose="020B0604020202020204" pitchFamily="34" charset="0"/>
                </a:rPr>
                <a:t>uy trình thiết kế kĩ thuật</a:t>
              </a:r>
            </a:p>
          </p:txBody>
        </p:sp>
        <p:sp>
          <p:nvSpPr>
            <p:cNvPr id="29" name="Rounded Rectangle 28">
              <a:extLst>
                <a:ext uri="{FF2B5EF4-FFF2-40B4-BE49-F238E27FC236}">
                  <a16:creationId xmlns:a16="http://schemas.microsoft.com/office/drawing/2014/main" id="{26126278-D292-0CB5-C0DD-12A5441B7481}"/>
                </a:ext>
              </a:extLst>
            </p:cNvPr>
            <p:cNvSpPr/>
            <p:nvPr/>
          </p:nvSpPr>
          <p:spPr>
            <a:xfrm>
              <a:off x="4183710" y="3130132"/>
              <a:ext cx="1547081" cy="91202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latin typeface="UTM Avo" panose="02040603050506020204" pitchFamily="18"/>
                  <a:cs typeface="Arial" panose="020B0604020202020204" pitchFamily="34" charset="0"/>
                </a:rPr>
                <a:t>C</a:t>
              </a:r>
              <a:r>
                <a:rPr lang="en-VN" sz="1200" dirty="0">
                  <a:solidFill>
                    <a:schemeClr val="tx1"/>
                  </a:solidFill>
                  <a:latin typeface="UTM Avo" panose="02040603050506020204" pitchFamily="18"/>
                  <a:cs typeface="Arial" panose="020B0604020202020204" pitchFamily="34" charset="0"/>
                </a:rPr>
                <a:t>ác yếu tố ảnh hưởng trơng quá trình thiết kế kĩ thuật</a:t>
              </a:r>
            </a:p>
          </p:txBody>
        </p:sp>
      </p:grpSp>
    </p:spTree>
    <p:extLst>
      <p:ext uri="{BB962C8B-B14F-4D97-AF65-F5344CB8AC3E}">
        <p14:creationId xmlns:p14="http://schemas.microsoft.com/office/powerpoint/2010/main" val="415149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1C7732-1F77-3BE8-71F0-A06F2BFD4138}"/>
              </a:ext>
            </a:extLst>
          </p:cNvPr>
          <p:cNvSpPr txBox="1"/>
          <p:nvPr/>
        </p:nvSpPr>
        <p:spPr>
          <a:xfrm>
            <a:off x="403199" y="1697352"/>
            <a:ext cx="2629991" cy="954107"/>
          </a:xfrm>
          <a:prstGeom prst="rect">
            <a:avLst/>
          </a:prstGeom>
          <a:noFill/>
        </p:spPr>
        <p:txBody>
          <a:bodyPr wrap="square" rtlCol="0">
            <a:spAutoFit/>
          </a:bodyPr>
          <a:lstStyle/>
          <a:p>
            <a:pPr algn="ctr"/>
            <a:r>
              <a:rPr lang="en-GB" sz="2800" dirty="0">
                <a:latin typeface="UTM Avo" panose="02040603050506020204" pitchFamily="18"/>
                <a:cs typeface="Arial" panose="020B0604020202020204" pitchFamily="34" charset="0"/>
              </a:rPr>
              <a:t>H</a:t>
            </a:r>
            <a:r>
              <a:rPr lang="en-VN" sz="2800" dirty="0">
                <a:latin typeface="UTM Avo" panose="02040603050506020204" pitchFamily="18"/>
                <a:cs typeface="Arial" panose="020B0604020202020204" pitchFamily="34" charset="0"/>
              </a:rPr>
              <a:t>oàn thành sơ đồ</a:t>
            </a:r>
          </a:p>
        </p:txBody>
      </p:sp>
      <p:sp>
        <p:nvSpPr>
          <p:cNvPr id="4" name="Rounded Rectangle 3">
            <a:extLst>
              <a:ext uri="{FF2B5EF4-FFF2-40B4-BE49-F238E27FC236}">
                <a16:creationId xmlns:a16="http://schemas.microsoft.com/office/drawing/2014/main" id="{C4F68710-B39E-EA6C-291C-6C54D6A22882}"/>
              </a:ext>
            </a:extLst>
          </p:cNvPr>
          <p:cNvSpPr/>
          <p:nvPr/>
        </p:nvSpPr>
        <p:spPr>
          <a:xfrm>
            <a:off x="1730126" y="2797962"/>
            <a:ext cx="1309230" cy="912025"/>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VN" sz="1512" dirty="0">
                <a:latin typeface="UTM Avo" panose="02040603050506020204" pitchFamily="18"/>
                <a:cs typeface="Arial" panose="020B0604020202020204" pitchFamily="34" charset="0"/>
              </a:rPr>
              <a:t>THIẾT KẾ </a:t>
            </a:r>
          </a:p>
          <a:p>
            <a:pPr algn="ctr"/>
            <a:r>
              <a:rPr lang="en-VN" sz="1512" dirty="0">
                <a:latin typeface="UTM Avo" panose="02040603050506020204" pitchFamily="18"/>
                <a:cs typeface="Arial" panose="020B0604020202020204" pitchFamily="34" charset="0"/>
              </a:rPr>
              <a:t>KĨ THUẬT</a:t>
            </a:r>
          </a:p>
        </p:txBody>
      </p:sp>
      <p:cxnSp>
        <p:nvCxnSpPr>
          <p:cNvPr id="5" name="Straight Connector 4">
            <a:extLst>
              <a:ext uri="{FF2B5EF4-FFF2-40B4-BE49-F238E27FC236}">
                <a16:creationId xmlns:a16="http://schemas.microsoft.com/office/drawing/2014/main" id="{BD5DE906-AED9-748A-C488-F5089E68524E}"/>
              </a:ext>
            </a:extLst>
          </p:cNvPr>
          <p:cNvCxnSpPr>
            <a:cxnSpLocks/>
          </p:cNvCxnSpPr>
          <p:nvPr/>
        </p:nvCxnSpPr>
        <p:spPr>
          <a:xfrm>
            <a:off x="3531401" y="1162015"/>
            <a:ext cx="0" cy="47520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7EE8CC6-4B9C-DA4B-D7C9-4C0636A36F92}"/>
              </a:ext>
            </a:extLst>
          </p:cNvPr>
          <p:cNvCxnSpPr/>
          <p:nvPr/>
        </p:nvCxnSpPr>
        <p:spPr>
          <a:xfrm>
            <a:off x="3519369" y="1186079"/>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48B5365-F04E-5A0D-41EC-6A97ADFFB480}"/>
              </a:ext>
            </a:extLst>
          </p:cNvPr>
          <p:cNvCxnSpPr/>
          <p:nvPr/>
        </p:nvCxnSpPr>
        <p:spPr>
          <a:xfrm>
            <a:off x="3519369" y="2428833"/>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6A46619-5F34-BE7A-E078-364BE607AA8C}"/>
              </a:ext>
            </a:extLst>
          </p:cNvPr>
          <p:cNvCxnSpPr/>
          <p:nvPr/>
        </p:nvCxnSpPr>
        <p:spPr>
          <a:xfrm>
            <a:off x="3509770" y="4758817"/>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C66C00B-6E98-AD0B-6A3E-F4D1813FCC5D}"/>
              </a:ext>
            </a:extLst>
          </p:cNvPr>
          <p:cNvCxnSpPr/>
          <p:nvPr/>
        </p:nvCxnSpPr>
        <p:spPr>
          <a:xfrm>
            <a:off x="3509770" y="5896091"/>
            <a:ext cx="6840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755F2C1-82FD-2E8D-3261-0676B4DCCE2E}"/>
              </a:ext>
            </a:extLst>
          </p:cNvPr>
          <p:cNvCxnSpPr>
            <a:cxnSpLocks/>
          </p:cNvCxnSpPr>
          <p:nvPr/>
        </p:nvCxnSpPr>
        <p:spPr>
          <a:xfrm>
            <a:off x="3039356" y="3338457"/>
            <a:ext cx="480013"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E23B25E-B31F-9E11-9871-0B771AB100E7}"/>
              </a:ext>
            </a:extLst>
          </p:cNvPr>
          <p:cNvCxnSpPr/>
          <p:nvPr/>
        </p:nvCxnSpPr>
        <p:spPr>
          <a:xfrm>
            <a:off x="5637186" y="1139998"/>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9F16419-DC46-B3C2-6834-733FE75E0AF2}"/>
              </a:ext>
            </a:extLst>
          </p:cNvPr>
          <p:cNvCxnSpPr/>
          <p:nvPr/>
        </p:nvCxnSpPr>
        <p:spPr>
          <a:xfrm>
            <a:off x="5627586" y="3599585"/>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4205ECE-4421-6217-A44F-0F9678807F64}"/>
              </a:ext>
            </a:extLst>
          </p:cNvPr>
          <p:cNvCxnSpPr/>
          <p:nvPr/>
        </p:nvCxnSpPr>
        <p:spPr>
          <a:xfrm>
            <a:off x="5627586" y="4853862"/>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C36AD87-BAE8-AFBD-2496-4697460B719C}"/>
              </a:ext>
            </a:extLst>
          </p:cNvPr>
          <p:cNvCxnSpPr/>
          <p:nvPr/>
        </p:nvCxnSpPr>
        <p:spPr>
          <a:xfrm>
            <a:off x="5637186" y="6084131"/>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3F1A54E-8E1D-B88F-9AE9-98A9C974315B}"/>
              </a:ext>
            </a:extLst>
          </p:cNvPr>
          <p:cNvCxnSpPr>
            <a:cxnSpLocks/>
          </p:cNvCxnSpPr>
          <p:nvPr/>
        </p:nvCxnSpPr>
        <p:spPr>
          <a:xfrm flipH="1">
            <a:off x="6313045" y="4511253"/>
            <a:ext cx="0" cy="68521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1E07B1B-8FDC-D492-8631-C18A7AF47DFF}"/>
              </a:ext>
            </a:extLst>
          </p:cNvPr>
          <p:cNvCxnSpPr/>
          <p:nvPr/>
        </p:nvCxnSpPr>
        <p:spPr>
          <a:xfrm>
            <a:off x="6313045" y="5598359"/>
            <a:ext cx="0" cy="91202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9E1482F-5E4B-27C2-8280-2967416D3FBA}"/>
              </a:ext>
            </a:extLst>
          </p:cNvPr>
          <p:cNvCxnSpPr/>
          <p:nvPr/>
        </p:nvCxnSpPr>
        <p:spPr>
          <a:xfrm>
            <a:off x="6298644" y="852747"/>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F01E2AA-B125-83F5-BB69-AE93F702AE0E}"/>
              </a:ext>
            </a:extLst>
          </p:cNvPr>
          <p:cNvCxnSpPr/>
          <p:nvPr/>
        </p:nvCxnSpPr>
        <p:spPr>
          <a:xfrm>
            <a:off x="6293845" y="2407716"/>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6FD806C-E315-519D-6DD1-81392174A69A}"/>
              </a:ext>
            </a:extLst>
          </p:cNvPr>
          <p:cNvCxnSpPr/>
          <p:nvPr/>
        </p:nvCxnSpPr>
        <p:spPr>
          <a:xfrm>
            <a:off x="6313045" y="4535317"/>
            <a:ext cx="3960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81EFADD-D223-8DB5-454D-B042F010D837}"/>
              </a:ext>
            </a:extLst>
          </p:cNvPr>
          <p:cNvCxnSpPr/>
          <p:nvPr/>
        </p:nvCxnSpPr>
        <p:spPr>
          <a:xfrm>
            <a:off x="6313045" y="5169499"/>
            <a:ext cx="3960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ACA4A54-0EA3-5507-F585-F9D96FE1210A}"/>
              </a:ext>
            </a:extLst>
          </p:cNvPr>
          <p:cNvCxnSpPr/>
          <p:nvPr/>
        </p:nvCxnSpPr>
        <p:spPr>
          <a:xfrm>
            <a:off x="6299604" y="5624345"/>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12B8829-3867-A05C-0A66-A0E18B051C8F}"/>
              </a:ext>
            </a:extLst>
          </p:cNvPr>
          <p:cNvCxnSpPr/>
          <p:nvPr/>
        </p:nvCxnSpPr>
        <p:spPr>
          <a:xfrm>
            <a:off x="6309205" y="6089893"/>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6744993-193A-4699-B534-3345AA6D5A09}"/>
              </a:ext>
            </a:extLst>
          </p:cNvPr>
          <p:cNvCxnSpPr/>
          <p:nvPr/>
        </p:nvCxnSpPr>
        <p:spPr>
          <a:xfrm>
            <a:off x="6314965" y="6486320"/>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37B64A1-4D4F-D8AA-432A-69EC2737740A}"/>
              </a:ext>
            </a:extLst>
          </p:cNvPr>
          <p:cNvCxnSpPr/>
          <p:nvPr/>
        </p:nvCxnSpPr>
        <p:spPr>
          <a:xfrm>
            <a:off x="3511691" y="3615906"/>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6E867F5-7D3E-4DE3-DB71-DBEEDD8D4D06}"/>
              </a:ext>
            </a:extLst>
          </p:cNvPr>
          <p:cNvCxnSpPr/>
          <p:nvPr/>
        </p:nvCxnSpPr>
        <p:spPr>
          <a:xfrm>
            <a:off x="5621827" y="2413475"/>
            <a:ext cx="67201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630D601-A526-BBEA-A085-B40576EABAB8}"/>
              </a:ext>
            </a:extLst>
          </p:cNvPr>
          <p:cNvCxnSpPr/>
          <p:nvPr/>
        </p:nvCxnSpPr>
        <p:spPr>
          <a:xfrm>
            <a:off x="6293845" y="1973782"/>
            <a:ext cx="0" cy="91202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8B7C0A7-10DE-B479-EF07-9122A9A68A24}"/>
              </a:ext>
            </a:extLst>
          </p:cNvPr>
          <p:cNvCxnSpPr/>
          <p:nvPr/>
        </p:nvCxnSpPr>
        <p:spPr>
          <a:xfrm>
            <a:off x="6287573" y="2864735"/>
            <a:ext cx="3960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B89291B-1500-04AF-87B9-016206423266}"/>
              </a:ext>
            </a:extLst>
          </p:cNvPr>
          <p:cNvCxnSpPr/>
          <p:nvPr/>
        </p:nvCxnSpPr>
        <p:spPr>
          <a:xfrm>
            <a:off x="6287573" y="1997847"/>
            <a:ext cx="3960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59CE8D3-9C4C-BA91-2F59-2D7B2FD0BEC0}"/>
              </a:ext>
            </a:extLst>
          </p:cNvPr>
          <p:cNvCxnSpPr>
            <a:cxnSpLocks/>
          </p:cNvCxnSpPr>
          <p:nvPr/>
        </p:nvCxnSpPr>
        <p:spPr>
          <a:xfrm flipH="1">
            <a:off x="6317845" y="3313616"/>
            <a:ext cx="0" cy="68521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874D68C-BAE3-6F4D-2757-182E63BFF724}"/>
              </a:ext>
            </a:extLst>
          </p:cNvPr>
          <p:cNvCxnSpPr/>
          <p:nvPr/>
        </p:nvCxnSpPr>
        <p:spPr>
          <a:xfrm>
            <a:off x="6317845" y="3337680"/>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013C496-F118-8339-63C2-6D11F02E937D}"/>
              </a:ext>
            </a:extLst>
          </p:cNvPr>
          <p:cNvCxnSpPr/>
          <p:nvPr/>
        </p:nvCxnSpPr>
        <p:spPr>
          <a:xfrm>
            <a:off x="6317845" y="3971863"/>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BE13F26-49EF-F837-A734-4DC4A96431EF}"/>
              </a:ext>
            </a:extLst>
          </p:cNvPr>
          <p:cNvCxnSpPr>
            <a:cxnSpLocks/>
          </p:cNvCxnSpPr>
          <p:nvPr/>
        </p:nvCxnSpPr>
        <p:spPr>
          <a:xfrm flipH="1">
            <a:off x="6305364" y="829432"/>
            <a:ext cx="0" cy="68521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87F35E2-301B-C9C0-7074-2DF99FDCF63C}"/>
              </a:ext>
            </a:extLst>
          </p:cNvPr>
          <p:cNvCxnSpPr/>
          <p:nvPr/>
        </p:nvCxnSpPr>
        <p:spPr>
          <a:xfrm>
            <a:off x="6293332" y="1487678"/>
            <a:ext cx="37825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9" name="Rounded Rectangle 38">
            <a:extLst>
              <a:ext uri="{FF2B5EF4-FFF2-40B4-BE49-F238E27FC236}">
                <a16:creationId xmlns:a16="http://schemas.microsoft.com/office/drawing/2014/main" id="{9D283D52-13B3-D02C-19BF-5C94CBBF8E2C}"/>
              </a:ext>
            </a:extLst>
          </p:cNvPr>
          <p:cNvSpPr/>
          <p:nvPr/>
        </p:nvSpPr>
        <p:spPr>
          <a:xfrm>
            <a:off x="6666334" y="691192"/>
            <a:ext cx="4684924"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VN" sz="1600" dirty="0">
                <a:latin typeface="UTM Avo" panose="02040603050506020204" pitchFamily="18"/>
                <a:cs typeface="Arial" panose="020B0604020202020204" pitchFamily="34" charset="0"/>
              </a:rPr>
              <a:t>Vai trò, ý nghĩa</a:t>
            </a:r>
          </a:p>
        </p:txBody>
      </p:sp>
      <p:sp>
        <p:nvSpPr>
          <p:cNvPr id="40" name="Rounded Rectangle 39">
            <a:extLst>
              <a:ext uri="{FF2B5EF4-FFF2-40B4-BE49-F238E27FC236}">
                <a16:creationId xmlns:a16="http://schemas.microsoft.com/office/drawing/2014/main" id="{400B916B-388A-F769-C9F8-9CFDFC246B32}"/>
              </a:ext>
            </a:extLst>
          </p:cNvPr>
          <p:cNvSpPr/>
          <p:nvPr/>
        </p:nvSpPr>
        <p:spPr>
          <a:xfrm>
            <a:off x="6666335" y="1256383"/>
            <a:ext cx="4684924"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dirty="0">
                <a:latin typeface="UTM Avo" panose="02040603050506020204" pitchFamily="18"/>
                <a:cs typeface="Arial" panose="020B0604020202020204" pitchFamily="34" charset="0"/>
              </a:rPr>
              <a:t>C</a:t>
            </a:r>
            <a:r>
              <a:rPr lang="en-VN" sz="1600" dirty="0">
                <a:latin typeface="UTM Avo" panose="02040603050506020204" pitchFamily="18"/>
                <a:cs typeface="Arial" panose="020B0604020202020204" pitchFamily="34" charset="0"/>
              </a:rPr>
              <a:t>ác nguyên tắc của thiết kế kĩ thuật</a:t>
            </a:r>
          </a:p>
        </p:txBody>
      </p:sp>
      <p:sp>
        <p:nvSpPr>
          <p:cNvPr id="41" name="Rounded Rectangle 40">
            <a:extLst>
              <a:ext uri="{FF2B5EF4-FFF2-40B4-BE49-F238E27FC236}">
                <a16:creationId xmlns:a16="http://schemas.microsoft.com/office/drawing/2014/main" id="{E8A3BC91-040A-5C3D-2AC7-7ACB7E8A137C}"/>
              </a:ext>
            </a:extLst>
          </p:cNvPr>
          <p:cNvSpPr/>
          <p:nvPr/>
        </p:nvSpPr>
        <p:spPr>
          <a:xfrm>
            <a:off x="6676894" y="1831699"/>
            <a:ext cx="4689727"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dirty="0">
                <a:latin typeface="UTM Avo" panose="02040603050506020204" pitchFamily="18"/>
                <a:cs typeface="Arial" panose="020B0604020202020204" pitchFamily="34" charset="0"/>
              </a:rPr>
              <a:t>G</a:t>
            </a:r>
            <a:r>
              <a:rPr lang="en-VN" sz="1600" dirty="0">
                <a:latin typeface="UTM Avo" panose="02040603050506020204" pitchFamily="18"/>
                <a:cs typeface="Arial" panose="020B0604020202020204" pitchFamily="34" charset="0"/>
              </a:rPr>
              <a:t>iới thiệu chung về quy trình TKKT</a:t>
            </a:r>
          </a:p>
        </p:txBody>
      </p:sp>
      <p:sp>
        <p:nvSpPr>
          <p:cNvPr id="42" name="Rounded Rectangle 41">
            <a:extLst>
              <a:ext uri="{FF2B5EF4-FFF2-40B4-BE49-F238E27FC236}">
                <a16:creationId xmlns:a16="http://schemas.microsoft.com/office/drawing/2014/main" id="{960CD574-4D31-B46F-1B02-F17782718FF1}"/>
              </a:ext>
            </a:extLst>
          </p:cNvPr>
          <p:cNvSpPr/>
          <p:nvPr/>
        </p:nvSpPr>
        <p:spPr>
          <a:xfrm>
            <a:off x="6665823" y="4936585"/>
            <a:ext cx="4689727"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dirty="0" err="1">
                <a:latin typeface="UTM Avo" panose="02040603050506020204" pitchFamily="18"/>
                <a:cs typeface="Arial" panose="020B0604020202020204" pitchFamily="34" charset="0"/>
              </a:rPr>
              <a:t>Đ</a:t>
            </a:r>
            <a:r>
              <a:rPr lang="en-VN" sz="1600" dirty="0">
                <a:latin typeface="UTM Avo" panose="02040603050506020204" pitchFamily="18"/>
                <a:cs typeface="Arial" panose="020B0604020202020204" pitchFamily="34" charset="0"/>
              </a:rPr>
              <a:t>ặc điểm, tính chất của một số nghề nghiệp</a:t>
            </a:r>
          </a:p>
        </p:txBody>
      </p:sp>
      <p:sp>
        <p:nvSpPr>
          <p:cNvPr id="43" name="Rounded Rectangle 42">
            <a:extLst>
              <a:ext uri="{FF2B5EF4-FFF2-40B4-BE49-F238E27FC236}">
                <a16:creationId xmlns:a16="http://schemas.microsoft.com/office/drawing/2014/main" id="{439E566E-0339-4A47-F430-AC8E9DF71B7A}"/>
              </a:ext>
            </a:extLst>
          </p:cNvPr>
          <p:cNvSpPr/>
          <p:nvPr/>
        </p:nvSpPr>
        <p:spPr>
          <a:xfrm>
            <a:off x="6702815" y="4329851"/>
            <a:ext cx="4652733"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dirty="0">
                <a:latin typeface="UTM Avo" panose="02040603050506020204" pitchFamily="18"/>
                <a:cs typeface="Arial" panose="020B0604020202020204" pitchFamily="34" charset="0"/>
              </a:rPr>
              <a:t>N</a:t>
            </a:r>
            <a:r>
              <a:rPr lang="en-VN" sz="1600" dirty="0">
                <a:latin typeface="UTM Avo" panose="02040603050506020204" pitchFamily="18"/>
                <a:cs typeface="Arial" panose="020B0604020202020204" pitchFamily="34" charset="0"/>
              </a:rPr>
              <a:t>ghề nghiệp liên quan đến thiết kế</a:t>
            </a:r>
          </a:p>
        </p:txBody>
      </p:sp>
      <p:sp>
        <p:nvSpPr>
          <p:cNvPr id="44" name="Rounded Rectangle 43">
            <a:extLst>
              <a:ext uri="{FF2B5EF4-FFF2-40B4-BE49-F238E27FC236}">
                <a16:creationId xmlns:a16="http://schemas.microsoft.com/office/drawing/2014/main" id="{C369087B-1D61-F7CD-D967-F7DA8E6FEC57}"/>
              </a:ext>
            </a:extLst>
          </p:cNvPr>
          <p:cNvSpPr/>
          <p:nvPr/>
        </p:nvSpPr>
        <p:spPr>
          <a:xfrm>
            <a:off x="6665823" y="3762706"/>
            <a:ext cx="4689727"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dirty="0">
                <a:latin typeface="UTM Avo" panose="02040603050506020204" pitchFamily="18"/>
                <a:cs typeface="Arial" panose="020B0604020202020204" pitchFamily="34" charset="0"/>
              </a:rPr>
              <a:t>Y</a:t>
            </a:r>
            <a:r>
              <a:rPr lang="en-VN" sz="1600" dirty="0">
                <a:latin typeface="UTM Avo" panose="02040603050506020204" pitchFamily="18"/>
                <a:cs typeface="Arial" panose="020B0604020202020204" pitchFamily="34" charset="0"/>
              </a:rPr>
              <a:t>ếu tố liên quan đến thiết kế</a:t>
            </a:r>
          </a:p>
        </p:txBody>
      </p:sp>
      <p:sp>
        <p:nvSpPr>
          <p:cNvPr id="45" name="Rounded Rectangle 44">
            <a:extLst>
              <a:ext uri="{FF2B5EF4-FFF2-40B4-BE49-F238E27FC236}">
                <a16:creationId xmlns:a16="http://schemas.microsoft.com/office/drawing/2014/main" id="{D687A934-9109-E72C-9333-50F21E3F2A96}"/>
              </a:ext>
            </a:extLst>
          </p:cNvPr>
          <p:cNvSpPr/>
          <p:nvPr/>
        </p:nvSpPr>
        <p:spPr>
          <a:xfrm>
            <a:off x="6688417" y="3215579"/>
            <a:ext cx="4662841"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dirty="0">
                <a:latin typeface="UTM Avo" panose="02040603050506020204" pitchFamily="18"/>
                <a:cs typeface="Arial" panose="020B0604020202020204" pitchFamily="34" charset="0"/>
              </a:rPr>
              <a:t>Y</a:t>
            </a:r>
            <a:r>
              <a:rPr lang="en-VN" sz="1600" dirty="0">
                <a:latin typeface="UTM Avo" panose="02040603050506020204" pitchFamily="18"/>
                <a:cs typeface="Arial" panose="020B0604020202020204" pitchFamily="34" charset="0"/>
              </a:rPr>
              <a:t>ếu tố về sản phẩm</a:t>
            </a:r>
          </a:p>
        </p:txBody>
      </p:sp>
      <p:sp>
        <p:nvSpPr>
          <p:cNvPr id="46" name="Rounded Rectangle 45">
            <a:extLst>
              <a:ext uri="{FF2B5EF4-FFF2-40B4-BE49-F238E27FC236}">
                <a16:creationId xmlns:a16="http://schemas.microsoft.com/office/drawing/2014/main" id="{D63ED4C5-F062-2224-114A-0D89A5ACD222}"/>
              </a:ext>
            </a:extLst>
          </p:cNvPr>
          <p:cNvSpPr/>
          <p:nvPr/>
        </p:nvSpPr>
        <p:spPr>
          <a:xfrm>
            <a:off x="6666336" y="2299414"/>
            <a:ext cx="4684924"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VN" sz="1600" dirty="0">
                <a:latin typeface="UTM Avo" panose="02040603050506020204" pitchFamily="18"/>
                <a:cs typeface="Arial" panose="020B0604020202020204" pitchFamily="34" charset="0"/>
              </a:rPr>
              <a:t>PP thực hiện, hỗ trợ THKT</a:t>
            </a:r>
          </a:p>
        </p:txBody>
      </p:sp>
      <p:sp>
        <p:nvSpPr>
          <p:cNvPr id="47" name="Rounded Rectangle 46">
            <a:extLst>
              <a:ext uri="{FF2B5EF4-FFF2-40B4-BE49-F238E27FC236}">
                <a16:creationId xmlns:a16="http://schemas.microsoft.com/office/drawing/2014/main" id="{BAE0D65D-F2B7-AB9D-66B7-435D889FE8E7}"/>
              </a:ext>
            </a:extLst>
          </p:cNvPr>
          <p:cNvSpPr/>
          <p:nvPr/>
        </p:nvSpPr>
        <p:spPr>
          <a:xfrm>
            <a:off x="6683615" y="2750683"/>
            <a:ext cx="4667643"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VN" sz="1600" dirty="0">
                <a:latin typeface="UTM Avo" panose="02040603050506020204" pitchFamily="18"/>
                <a:cs typeface="Arial" panose="020B0604020202020204" pitchFamily="34" charset="0"/>
              </a:rPr>
              <a:t>Nội dung quy trình thiết kế kĩ thuật</a:t>
            </a:r>
          </a:p>
        </p:txBody>
      </p:sp>
      <p:sp>
        <p:nvSpPr>
          <p:cNvPr id="48" name="Rounded Rectangle 47">
            <a:extLst>
              <a:ext uri="{FF2B5EF4-FFF2-40B4-BE49-F238E27FC236}">
                <a16:creationId xmlns:a16="http://schemas.microsoft.com/office/drawing/2014/main" id="{7A0F8D9C-24D3-F70D-4C1C-1CEF91F12C6F}"/>
              </a:ext>
            </a:extLst>
          </p:cNvPr>
          <p:cNvSpPr/>
          <p:nvPr/>
        </p:nvSpPr>
        <p:spPr>
          <a:xfrm>
            <a:off x="6665822" y="5414025"/>
            <a:ext cx="4689727"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dirty="0">
                <a:latin typeface="UTM Avo" panose="02040603050506020204" pitchFamily="18"/>
                <a:cs typeface="Arial" panose="020B0604020202020204" pitchFamily="34" charset="0"/>
              </a:rPr>
              <a:t>N</a:t>
            </a:r>
            <a:r>
              <a:rPr lang="en-VN" sz="1600" dirty="0">
                <a:latin typeface="UTM Avo" panose="02040603050506020204" pitchFamily="18"/>
                <a:cs typeface="Arial" panose="020B0604020202020204" pitchFamily="34" charset="0"/>
              </a:rPr>
              <a:t>hiệm vụ, yêu cầu</a:t>
            </a:r>
          </a:p>
        </p:txBody>
      </p:sp>
      <p:sp>
        <p:nvSpPr>
          <p:cNvPr id="49" name="Rounded Rectangle 48">
            <a:extLst>
              <a:ext uri="{FF2B5EF4-FFF2-40B4-BE49-F238E27FC236}">
                <a16:creationId xmlns:a16="http://schemas.microsoft.com/office/drawing/2014/main" id="{16F10882-8CB7-A144-CE97-D51A5BD4BC1B}"/>
              </a:ext>
            </a:extLst>
          </p:cNvPr>
          <p:cNvSpPr/>
          <p:nvPr/>
        </p:nvSpPr>
        <p:spPr>
          <a:xfrm>
            <a:off x="6665822" y="5870240"/>
            <a:ext cx="4689727"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dirty="0">
                <a:latin typeface="UTM Avo" panose="02040603050506020204" pitchFamily="18"/>
                <a:cs typeface="Arial" panose="020B0604020202020204" pitchFamily="34" charset="0"/>
              </a:rPr>
              <a:t>T</a:t>
            </a:r>
            <a:r>
              <a:rPr lang="en-VN" sz="1600" dirty="0">
                <a:latin typeface="UTM Avo" panose="02040603050506020204" pitchFamily="18"/>
                <a:cs typeface="Arial" panose="020B0604020202020204" pitchFamily="34" charset="0"/>
              </a:rPr>
              <a:t>iến trình thực hiện dự án</a:t>
            </a:r>
          </a:p>
        </p:txBody>
      </p:sp>
      <p:sp>
        <p:nvSpPr>
          <p:cNvPr id="50" name="Rounded Rectangle 49">
            <a:extLst>
              <a:ext uri="{FF2B5EF4-FFF2-40B4-BE49-F238E27FC236}">
                <a16:creationId xmlns:a16="http://schemas.microsoft.com/office/drawing/2014/main" id="{AA0205A8-4A1F-84DA-9DF3-4490D1BE2FEE}"/>
              </a:ext>
            </a:extLst>
          </p:cNvPr>
          <p:cNvSpPr/>
          <p:nvPr/>
        </p:nvSpPr>
        <p:spPr>
          <a:xfrm>
            <a:off x="6665821" y="6326455"/>
            <a:ext cx="4689727" cy="3724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dirty="0">
                <a:latin typeface="UTM Avo" panose="02040603050506020204" pitchFamily="18"/>
                <a:cs typeface="Arial" panose="020B0604020202020204" pitchFamily="34" charset="0"/>
              </a:rPr>
              <a:t>B</a:t>
            </a:r>
            <a:r>
              <a:rPr lang="en-VN" sz="1600" dirty="0">
                <a:latin typeface="UTM Avo" panose="02040603050506020204" pitchFamily="18"/>
                <a:cs typeface="Arial" panose="020B0604020202020204" pitchFamily="34" charset="0"/>
              </a:rPr>
              <a:t>áo cáo và đánh giá dự án</a:t>
            </a:r>
          </a:p>
        </p:txBody>
      </p:sp>
      <p:sp>
        <p:nvSpPr>
          <p:cNvPr id="10" name="Rounded Rectangle 9">
            <a:extLst>
              <a:ext uri="{FF2B5EF4-FFF2-40B4-BE49-F238E27FC236}">
                <a16:creationId xmlns:a16="http://schemas.microsoft.com/office/drawing/2014/main" id="{52B436C3-C31C-8444-BC98-C177C1083E05}"/>
              </a:ext>
            </a:extLst>
          </p:cNvPr>
          <p:cNvSpPr/>
          <p:nvPr/>
        </p:nvSpPr>
        <p:spPr>
          <a:xfrm>
            <a:off x="4191387" y="767508"/>
            <a:ext cx="1547081" cy="91202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VN" sz="1200" dirty="0">
                <a:solidFill>
                  <a:schemeClr val="tx1"/>
                </a:solidFill>
                <a:latin typeface="UTM Avo" panose="02040603050506020204" pitchFamily="18"/>
                <a:cs typeface="Arial" panose="020B0604020202020204" pitchFamily="34" charset="0"/>
              </a:rPr>
              <a:t>Vai trò ý nghĩa và các nguyên tắc hoạt động thiết kế kĩ thuật</a:t>
            </a:r>
          </a:p>
        </p:txBody>
      </p:sp>
      <p:sp>
        <p:nvSpPr>
          <p:cNvPr id="11" name="Rounded Rectangle 10">
            <a:extLst>
              <a:ext uri="{FF2B5EF4-FFF2-40B4-BE49-F238E27FC236}">
                <a16:creationId xmlns:a16="http://schemas.microsoft.com/office/drawing/2014/main" id="{CA94214E-3C9C-E1A1-25AA-4760DA750D5A}"/>
              </a:ext>
            </a:extLst>
          </p:cNvPr>
          <p:cNvSpPr/>
          <p:nvPr/>
        </p:nvSpPr>
        <p:spPr>
          <a:xfrm>
            <a:off x="4197147" y="5482195"/>
            <a:ext cx="1547081" cy="91202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latin typeface="UTM Avo" panose="02040603050506020204" pitchFamily="18"/>
                <a:cs typeface="Arial" panose="020B0604020202020204" pitchFamily="34" charset="0"/>
              </a:rPr>
              <a:t>D</a:t>
            </a:r>
            <a:r>
              <a:rPr lang="en-VN" sz="1200" dirty="0">
                <a:solidFill>
                  <a:schemeClr val="tx1"/>
                </a:solidFill>
                <a:latin typeface="UTM Avo" panose="02040603050506020204" pitchFamily="18"/>
                <a:cs typeface="Arial" panose="020B0604020202020204" pitchFamily="34" charset="0"/>
              </a:rPr>
              <a:t>ự án thiết kế giá sách của em</a:t>
            </a:r>
          </a:p>
        </p:txBody>
      </p:sp>
      <p:sp>
        <p:nvSpPr>
          <p:cNvPr id="12" name="Rounded Rectangle 11">
            <a:extLst>
              <a:ext uri="{FF2B5EF4-FFF2-40B4-BE49-F238E27FC236}">
                <a16:creationId xmlns:a16="http://schemas.microsoft.com/office/drawing/2014/main" id="{AB6DD4FF-632A-DDD3-7833-840F5B660DF7}"/>
              </a:ext>
            </a:extLst>
          </p:cNvPr>
          <p:cNvSpPr/>
          <p:nvPr/>
        </p:nvSpPr>
        <p:spPr>
          <a:xfrm>
            <a:off x="4181788" y="4346966"/>
            <a:ext cx="1547081" cy="91202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latin typeface="UTM Avo" panose="02040603050506020204" pitchFamily="18"/>
                <a:cs typeface="Arial" panose="020B0604020202020204" pitchFamily="34" charset="0"/>
              </a:rPr>
              <a:t>M</a:t>
            </a:r>
            <a:r>
              <a:rPr lang="en-VN" sz="1100" dirty="0">
                <a:solidFill>
                  <a:schemeClr val="tx1"/>
                </a:solidFill>
                <a:latin typeface="UTM Avo" panose="02040603050506020204" pitchFamily="18"/>
                <a:cs typeface="Arial" panose="020B0604020202020204" pitchFamily="34" charset="0"/>
              </a:rPr>
              <a:t>ột số nghề nghiệp liên qua đến thiết kế kĩ thuật</a:t>
            </a:r>
          </a:p>
        </p:txBody>
      </p:sp>
      <p:sp>
        <p:nvSpPr>
          <p:cNvPr id="13" name="Rounded Rectangle 12">
            <a:extLst>
              <a:ext uri="{FF2B5EF4-FFF2-40B4-BE49-F238E27FC236}">
                <a16:creationId xmlns:a16="http://schemas.microsoft.com/office/drawing/2014/main" id="{D8C542E6-7F47-CBFE-44C1-9320C9957C36}"/>
              </a:ext>
            </a:extLst>
          </p:cNvPr>
          <p:cNvSpPr/>
          <p:nvPr/>
        </p:nvSpPr>
        <p:spPr>
          <a:xfrm>
            <a:off x="4191387" y="1943060"/>
            <a:ext cx="1547081" cy="91202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latin typeface="UTM Avo" panose="02040603050506020204" pitchFamily="18"/>
                <a:cs typeface="Arial" panose="020B0604020202020204" pitchFamily="34" charset="0"/>
              </a:rPr>
              <a:t>Q</a:t>
            </a:r>
            <a:r>
              <a:rPr lang="en-VN" sz="1200" dirty="0">
                <a:solidFill>
                  <a:schemeClr val="tx1"/>
                </a:solidFill>
                <a:latin typeface="UTM Avo" panose="02040603050506020204" pitchFamily="18"/>
                <a:cs typeface="Arial" panose="020B0604020202020204" pitchFamily="34" charset="0"/>
              </a:rPr>
              <a:t>uy trình thiết kế kĩ thuật</a:t>
            </a:r>
          </a:p>
        </p:txBody>
      </p:sp>
      <p:sp>
        <p:nvSpPr>
          <p:cNvPr id="29" name="Rounded Rectangle 28">
            <a:extLst>
              <a:ext uri="{FF2B5EF4-FFF2-40B4-BE49-F238E27FC236}">
                <a16:creationId xmlns:a16="http://schemas.microsoft.com/office/drawing/2014/main" id="{26126278-D292-0CB5-C0DD-12A5441B7481}"/>
              </a:ext>
            </a:extLst>
          </p:cNvPr>
          <p:cNvSpPr/>
          <p:nvPr/>
        </p:nvSpPr>
        <p:spPr>
          <a:xfrm>
            <a:off x="4183710" y="3130132"/>
            <a:ext cx="1547081" cy="91202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latin typeface="UTM Avo" panose="02040603050506020204" pitchFamily="18"/>
                <a:cs typeface="Arial" panose="020B0604020202020204" pitchFamily="34" charset="0"/>
              </a:rPr>
              <a:t>C</a:t>
            </a:r>
            <a:r>
              <a:rPr lang="en-VN" sz="1200" dirty="0">
                <a:solidFill>
                  <a:schemeClr val="tx1"/>
                </a:solidFill>
                <a:latin typeface="UTM Avo" panose="02040603050506020204" pitchFamily="18"/>
                <a:cs typeface="Arial" panose="020B0604020202020204" pitchFamily="34" charset="0"/>
              </a:rPr>
              <a:t>ác yếu tố ảnh hưởng trơng quá trình thiết kế kĩ thuật</a:t>
            </a:r>
          </a:p>
        </p:txBody>
      </p:sp>
    </p:spTree>
    <p:extLst>
      <p:ext uri="{BB962C8B-B14F-4D97-AF65-F5344CB8AC3E}">
        <p14:creationId xmlns:p14="http://schemas.microsoft.com/office/powerpoint/2010/main" val="334072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F49C0A5-EFAF-F524-C6E4-88BFC87FC2C1}"/>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4178108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6">
            <a:extLst>
              <a:ext uri="{FF2B5EF4-FFF2-40B4-BE49-F238E27FC236}">
                <a16:creationId xmlns:a16="http://schemas.microsoft.com/office/drawing/2014/main" id="{2B29511D-F2CC-960C-70A4-D2701239D47B}"/>
              </a:ext>
            </a:extLst>
          </p:cNvPr>
          <p:cNvSpPr txBox="1"/>
          <p:nvPr/>
        </p:nvSpPr>
        <p:spPr>
          <a:xfrm>
            <a:off x="871014" y="1468540"/>
            <a:ext cx="10449972" cy="715837"/>
          </a:xfrm>
          <a:prstGeom prst="rect">
            <a:avLst/>
          </a:prstGeom>
        </p:spPr>
        <p:txBody>
          <a:bodyPr wrap="square" lIns="0" tIns="0" rIns="0" bIns="0" rtlCol="0" anchor="t">
            <a:spAutoFit/>
          </a:bodyPr>
          <a:lstStyle/>
          <a:p>
            <a:pPr algn="ctr">
              <a:lnSpc>
                <a:spcPts val="6825"/>
              </a:lnSpc>
            </a:pPr>
            <a:r>
              <a:rPr lang="en-US" sz="2268" b="1" i="1" dirty="0" err="1">
                <a:latin typeface="UTM Avo" panose="02040603050506020204" pitchFamily="18"/>
                <a:cs typeface="Arial" panose="020B0604020202020204" pitchFamily="34" charset="0"/>
              </a:rPr>
              <a:t>Câu</a:t>
            </a:r>
            <a:r>
              <a:rPr lang="en-US" sz="2268" b="1" i="1" dirty="0">
                <a:latin typeface="UTM Avo" panose="02040603050506020204" pitchFamily="18"/>
                <a:cs typeface="Arial" panose="020B0604020202020204" pitchFamily="34" charset="0"/>
              </a:rPr>
              <a:t> 1: </a:t>
            </a:r>
            <a:r>
              <a:rPr lang="fr-FR" sz="2268" i="1" dirty="0" err="1">
                <a:latin typeface="UTM Avo" panose="02040603050506020204" pitchFamily="18"/>
                <a:cs typeface="Arial" panose="020B0604020202020204" pitchFamily="34" charset="0"/>
              </a:rPr>
              <a:t>Trình</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bày</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vai</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trò</a:t>
            </a:r>
            <a:r>
              <a:rPr lang="fr-FR" sz="2268" i="1" dirty="0">
                <a:latin typeface="UTM Avo" panose="02040603050506020204" pitchFamily="18"/>
                <a:cs typeface="Arial" panose="020B0604020202020204" pitchFamily="34" charset="0"/>
              </a:rPr>
              <a:t>, ý </a:t>
            </a:r>
            <a:r>
              <a:rPr lang="fr-FR" sz="2268" i="1" dirty="0" err="1">
                <a:latin typeface="UTM Avo" panose="02040603050506020204" pitchFamily="18"/>
                <a:cs typeface="Arial" panose="020B0604020202020204" pitchFamily="34" charset="0"/>
              </a:rPr>
              <a:t>nghĩa</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của</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thiết</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kế</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kĩ</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thuật</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Lấy</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ví</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dụ</a:t>
            </a:r>
            <a:r>
              <a:rPr lang="fr-FR" sz="2268" i="1" dirty="0">
                <a:latin typeface="UTM Avo" panose="02040603050506020204" pitchFamily="18"/>
                <a:cs typeface="Arial" panose="020B0604020202020204" pitchFamily="34" charset="0"/>
              </a:rPr>
              <a:t> minh </a:t>
            </a:r>
            <a:r>
              <a:rPr lang="fr-FR" sz="2268" i="1" dirty="0" err="1">
                <a:latin typeface="UTM Avo" panose="02040603050506020204" pitchFamily="18"/>
                <a:cs typeface="Arial" panose="020B0604020202020204" pitchFamily="34" charset="0"/>
              </a:rPr>
              <a:t>họa</a:t>
            </a:r>
            <a:r>
              <a:rPr lang="fr-FR" sz="2268" i="1" dirty="0">
                <a:latin typeface="UTM Avo" panose="02040603050506020204" pitchFamily="18"/>
                <a:cs typeface="Arial" panose="020B0604020202020204" pitchFamily="34" charset="0"/>
              </a:rPr>
              <a:t>.</a:t>
            </a:r>
            <a:endParaRPr lang="en-VN" sz="2268" i="1" dirty="0">
              <a:latin typeface="UTM Avo" panose="02040603050506020204" pitchFamily="18"/>
              <a:cs typeface="Arial" panose="020B0604020202020204" pitchFamily="34" charset="0"/>
            </a:endParaRPr>
          </a:p>
        </p:txBody>
      </p:sp>
      <p:sp>
        <p:nvSpPr>
          <p:cNvPr id="3" name="TextBox 7">
            <a:extLst>
              <a:ext uri="{FF2B5EF4-FFF2-40B4-BE49-F238E27FC236}">
                <a16:creationId xmlns:a16="http://schemas.microsoft.com/office/drawing/2014/main" id="{76C0426C-14B3-4691-149E-63FA06623586}"/>
              </a:ext>
            </a:extLst>
          </p:cNvPr>
          <p:cNvSpPr txBox="1"/>
          <p:nvPr/>
        </p:nvSpPr>
        <p:spPr>
          <a:xfrm>
            <a:off x="1545517" y="2573038"/>
            <a:ext cx="9100966" cy="3067122"/>
          </a:xfrm>
          <a:prstGeom prst="rect">
            <a:avLst/>
          </a:prstGeom>
        </p:spPr>
        <p:txBody>
          <a:bodyPr wrap="square" lIns="0" tIns="0" rIns="0" bIns="0" rtlCol="0" anchor="t">
            <a:spAutoFit/>
          </a:bodyPr>
          <a:lstStyle/>
          <a:p>
            <a:pPr marL="359988" indent="-359988" algn="just">
              <a:lnSpc>
                <a:spcPct val="150000"/>
              </a:lnSpc>
              <a:buFont typeface="Wingdings" pitchFamily="2" charset="2"/>
              <a:buChar char="Ø"/>
            </a:pPr>
            <a:r>
              <a:rPr lang="fr-FR" sz="2268" b="1" dirty="0" err="1">
                <a:latin typeface="UTM Avo" panose="02040603050506020204" pitchFamily="18"/>
                <a:cs typeface="Arial" panose="020B0604020202020204" pitchFamily="34" charset="0"/>
              </a:rPr>
              <a:t>Thiết</a:t>
            </a:r>
            <a:r>
              <a:rPr lang="fr-FR" sz="2268" b="1" dirty="0">
                <a:latin typeface="UTM Avo" panose="02040603050506020204" pitchFamily="18"/>
                <a:cs typeface="Arial" panose="020B0604020202020204" pitchFamily="34" charset="0"/>
              </a:rPr>
              <a:t> </a:t>
            </a:r>
            <a:r>
              <a:rPr lang="fr-FR" sz="2268" b="1" dirty="0" err="1">
                <a:latin typeface="UTM Avo" panose="02040603050506020204" pitchFamily="18"/>
                <a:cs typeface="Arial" panose="020B0604020202020204" pitchFamily="34" charset="0"/>
              </a:rPr>
              <a:t>kế</a:t>
            </a:r>
            <a:r>
              <a:rPr lang="fr-FR" sz="2268" b="1" dirty="0">
                <a:latin typeface="UTM Avo" panose="02040603050506020204" pitchFamily="18"/>
                <a:cs typeface="Arial" panose="020B0604020202020204" pitchFamily="34" charset="0"/>
              </a:rPr>
              <a:t> </a:t>
            </a:r>
            <a:r>
              <a:rPr lang="fr-FR" sz="2268" b="1" dirty="0" err="1">
                <a:latin typeface="UTM Avo" panose="02040603050506020204" pitchFamily="18"/>
                <a:cs typeface="Arial" panose="020B0604020202020204" pitchFamily="34" charset="0"/>
              </a:rPr>
              <a:t>kĩ</a:t>
            </a:r>
            <a:r>
              <a:rPr lang="fr-FR" sz="2268" b="1" dirty="0">
                <a:latin typeface="UTM Avo" panose="02040603050506020204" pitchFamily="18"/>
                <a:cs typeface="Arial" panose="020B0604020202020204" pitchFamily="34" charset="0"/>
              </a:rPr>
              <a:t> </a:t>
            </a:r>
            <a:r>
              <a:rPr lang="fr-FR" sz="2268" b="1" dirty="0" err="1">
                <a:latin typeface="UTM Avo" panose="02040603050506020204" pitchFamily="18"/>
                <a:cs typeface="Arial" panose="020B0604020202020204" pitchFamily="34" charset="0"/>
              </a:rPr>
              <a:t>thuật</a:t>
            </a:r>
            <a:r>
              <a:rPr lang="fr-FR" sz="2268" b="1" dirty="0">
                <a:latin typeface="UTM Avo" panose="02040603050506020204" pitchFamily="18"/>
                <a:cs typeface="Arial" panose="020B0604020202020204" pitchFamily="34" charset="0"/>
              </a:rPr>
              <a:t> </a:t>
            </a:r>
            <a:r>
              <a:rPr lang="fr-FR" sz="2268" b="1" dirty="0" err="1">
                <a:latin typeface="UTM Avo" panose="02040603050506020204" pitchFamily="18"/>
                <a:cs typeface="Arial" panose="020B0604020202020204" pitchFamily="34" charset="0"/>
              </a:rPr>
              <a:t>có</a:t>
            </a:r>
            <a:r>
              <a:rPr lang="fr-FR" sz="2268" b="1" dirty="0">
                <a:latin typeface="UTM Avo" panose="02040603050506020204" pitchFamily="18"/>
                <a:cs typeface="Arial" panose="020B0604020202020204" pitchFamily="34" charset="0"/>
              </a:rPr>
              <a:t> </a:t>
            </a:r>
            <a:r>
              <a:rPr lang="fr-FR" sz="2268" b="1" dirty="0" err="1">
                <a:latin typeface="UTM Avo" panose="02040603050506020204" pitchFamily="18"/>
                <a:cs typeface="Arial" panose="020B0604020202020204" pitchFamily="34" charset="0"/>
              </a:rPr>
              <a:t>vai</a:t>
            </a:r>
            <a:r>
              <a:rPr lang="fr-FR" sz="2268" b="1" dirty="0">
                <a:latin typeface="UTM Avo" panose="02040603050506020204" pitchFamily="18"/>
                <a:cs typeface="Arial" panose="020B0604020202020204" pitchFamily="34" charset="0"/>
              </a:rPr>
              <a:t> </a:t>
            </a:r>
            <a:r>
              <a:rPr lang="fr-FR" sz="2268" b="1" dirty="0" err="1">
                <a:latin typeface="UTM Avo" panose="02040603050506020204" pitchFamily="18"/>
                <a:cs typeface="Arial" panose="020B0604020202020204" pitchFamily="34" charset="0"/>
              </a:rPr>
              <a:t>trò</a:t>
            </a:r>
            <a:r>
              <a:rPr lang="fr-FR" sz="2268" b="1" dirty="0">
                <a:latin typeface="UTM Avo" panose="02040603050506020204" pitchFamily="18"/>
                <a:cs typeface="Arial" panose="020B0604020202020204" pitchFamily="34" charset="0"/>
              </a:rPr>
              <a:t>, ý </a:t>
            </a:r>
            <a:r>
              <a:rPr lang="fr-FR" sz="2268" b="1" dirty="0" err="1">
                <a:latin typeface="UTM Avo" panose="02040603050506020204" pitchFamily="18"/>
                <a:cs typeface="Arial" panose="020B0604020202020204" pitchFamily="34" charset="0"/>
              </a:rPr>
              <a:t>nghĩa</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lớn</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trong</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sản</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xuất</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và</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phát</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triển</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sản</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phẩm</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Nhờ</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bản</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vẽ</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kĩ</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thuật</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các</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cơ</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sở</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sản</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xuất</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có</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thể</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liên</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kết</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để</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cùng</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nhau</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phát</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triển</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sản</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phẩm</a:t>
            </a:r>
            <a:r>
              <a:rPr lang="fr-FR" sz="2268" dirty="0">
                <a:latin typeface="UTM Avo" panose="02040603050506020204" pitchFamily="18"/>
                <a:cs typeface="Arial" panose="020B0604020202020204" pitchFamily="34" charset="0"/>
              </a:rPr>
              <a:t>.</a:t>
            </a:r>
            <a:endParaRPr lang="en-VN" sz="2268" dirty="0">
              <a:latin typeface="UTM Avo" panose="02040603050506020204" pitchFamily="18"/>
              <a:cs typeface="Arial" panose="020B0604020202020204" pitchFamily="34" charset="0"/>
            </a:endParaRPr>
          </a:p>
          <a:p>
            <a:pPr marL="359988" indent="-359988" algn="just">
              <a:lnSpc>
                <a:spcPct val="150000"/>
              </a:lnSpc>
              <a:buFont typeface="Wingdings" pitchFamily="2" charset="2"/>
              <a:buChar char="Ø"/>
            </a:pPr>
            <a:r>
              <a:rPr lang="fr-FR" sz="2268" b="1" dirty="0" err="1">
                <a:latin typeface="UTM Avo" panose="02040603050506020204" pitchFamily="18"/>
                <a:cs typeface="Arial" panose="020B0604020202020204" pitchFamily="34" charset="0"/>
              </a:rPr>
              <a:t>Ví</a:t>
            </a:r>
            <a:r>
              <a:rPr lang="fr-FR" sz="2268" b="1" dirty="0">
                <a:latin typeface="UTM Avo" panose="02040603050506020204" pitchFamily="18"/>
                <a:cs typeface="Arial" panose="020B0604020202020204" pitchFamily="34" charset="0"/>
              </a:rPr>
              <a:t> </a:t>
            </a:r>
            <a:r>
              <a:rPr lang="fr-FR" sz="2268" b="1" dirty="0" err="1">
                <a:latin typeface="UTM Avo" panose="02040603050506020204" pitchFamily="18"/>
                <a:cs typeface="Arial" panose="020B0604020202020204" pitchFamily="34" charset="0"/>
              </a:rPr>
              <a:t>dụ</a:t>
            </a:r>
            <a:r>
              <a:rPr lang="fr-FR" sz="2268" b="1" dirty="0">
                <a:latin typeface="UTM Avo" panose="02040603050506020204" pitchFamily="18"/>
                <a:cs typeface="Arial" panose="020B0604020202020204" pitchFamily="34" charset="0"/>
              </a:rPr>
              <a:t> minh </a:t>
            </a:r>
            <a:r>
              <a:rPr lang="fr-FR" sz="2268" b="1" dirty="0" err="1">
                <a:latin typeface="UTM Avo" panose="02040603050506020204" pitchFamily="18"/>
                <a:cs typeface="Arial" panose="020B0604020202020204" pitchFamily="34" charset="0"/>
              </a:rPr>
              <a:t>họa</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kĩ</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sư</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thiết</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kế</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hệ</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thống</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cấp</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nước</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và</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hệ</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thống</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xử</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lí</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nước</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và</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mô</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tả</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giúp</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các</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công</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nhân</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có</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thể</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hình</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dung</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và</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thực</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hiện</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xây</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dựng</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công</a:t>
            </a:r>
            <a:r>
              <a:rPr lang="fr-FR" sz="2268" dirty="0">
                <a:latin typeface="UTM Avo" panose="02040603050506020204" pitchFamily="18"/>
                <a:cs typeface="Arial" panose="020B0604020202020204" pitchFamily="34" charset="0"/>
              </a:rPr>
              <a:t> </a:t>
            </a:r>
            <a:r>
              <a:rPr lang="fr-FR" sz="2268" dirty="0" err="1">
                <a:latin typeface="UTM Avo" panose="02040603050506020204" pitchFamily="18"/>
                <a:cs typeface="Arial" panose="020B0604020202020204" pitchFamily="34" charset="0"/>
              </a:rPr>
              <a:t>trình</a:t>
            </a:r>
            <a:r>
              <a:rPr lang="fr-FR" sz="2268" dirty="0">
                <a:latin typeface="UTM Avo" panose="02040603050506020204" pitchFamily="18"/>
                <a:cs typeface="Arial" panose="020B0604020202020204" pitchFamily="34" charset="0"/>
              </a:rPr>
              <a:t>.</a:t>
            </a:r>
            <a:endParaRPr lang="en-VN" sz="2268"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227413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12" name="Google Shape;937;p67">
            <a:extLst>
              <a:ext uri="{FF2B5EF4-FFF2-40B4-BE49-F238E27FC236}">
                <a16:creationId xmlns:a16="http://schemas.microsoft.com/office/drawing/2014/main" id="{2AFB4275-2B48-E4DC-E022-C71FA7B1E6E8}"/>
              </a:ext>
            </a:extLst>
          </p:cNvPr>
          <p:cNvCxnSpPr>
            <a:cxnSpLocks/>
          </p:cNvCxnSpPr>
          <p:nvPr/>
        </p:nvCxnSpPr>
        <p:spPr>
          <a:xfrm rot="5400000" flipH="1" flipV="1">
            <a:off x="8361648" y="3935456"/>
            <a:ext cx="775671" cy="939690"/>
          </a:xfrm>
          <a:prstGeom prst="bentConnector3">
            <a:avLst>
              <a:gd name="adj1" fmla="val 50000"/>
            </a:avLst>
          </a:prstGeom>
          <a:noFill/>
          <a:ln w="19050" cap="flat" cmpd="sng">
            <a:solidFill>
              <a:srgbClr val="094FA2"/>
            </a:solidFill>
            <a:prstDash val="solid"/>
            <a:round/>
            <a:headEnd type="none" w="sm" len="sm"/>
            <a:tailEnd type="none" w="sm" len="sm"/>
          </a:ln>
        </p:spPr>
      </p:cxnSp>
      <p:sp>
        <p:nvSpPr>
          <p:cNvPr id="2" name="Google Shape;925;p67">
            <a:extLst>
              <a:ext uri="{FF2B5EF4-FFF2-40B4-BE49-F238E27FC236}">
                <a16:creationId xmlns:a16="http://schemas.microsoft.com/office/drawing/2014/main" id="{83FD47DB-111A-4716-711A-57A076756386}"/>
              </a:ext>
            </a:extLst>
          </p:cNvPr>
          <p:cNvSpPr/>
          <p:nvPr/>
        </p:nvSpPr>
        <p:spPr>
          <a:xfrm>
            <a:off x="3736351" y="2250482"/>
            <a:ext cx="4886191" cy="635356"/>
          </a:xfrm>
          <a:prstGeom prst="roundRect">
            <a:avLst>
              <a:gd name="adj" fmla="val 50000"/>
            </a:avLst>
          </a:prstGeom>
          <a:solidFill>
            <a:schemeClr val="accent3">
              <a:lumMod val="40000"/>
              <a:lumOff val="60000"/>
            </a:schemeClr>
          </a:solidFill>
          <a:ln>
            <a:noFill/>
          </a:ln>
        </p:spPr>
        <p:txBody>
          <a:bodyPr spcFirstLastPara="1" wrap="square" lIns="115184" tIns="115184" rIns="115184" bIns="115184" anchor="ctr" anchorCtr="0">
            <a:noAutofit/>
          </a:bodyPr>
          <a:lstStyle/>
          <a:p>
            <a:pPr algn="ctr" defTabSz="863949">
              <a:defRPr/>
            </a:pPr>
            <a:r>
              <a:rPr lang="en-US" sz="2000" kern="0" dirty="0" err="1">
                <a:latin typeface="UTM Avo" panose="02040603050506020204" pitchFamily="18"/>
                <a:ea typeface="#9Slide03 Roboto Medium" panose="02000000000000000000" pitchFamily="2" charset="0"/>
                <a:cs typeface="Arial" panose="020B0604020202020204" pitchFamily="34" charset="0"/>
              </a:rPr>
              <a:t>Các</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nguyên</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tắc</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thiết</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kế</a:t>
            </a:r>
            <a:endParaRPr lang="en-US" sz="2000" kern="0" dirty="0">
              <a:latin typeface="UTM Avo" panose="02040603050506020204" pitchFamily="18"/>
              <a:ea typeface="#9Slide03 Roboto Medium" panose="02000000000000000000" pitchFamily="2" charset="0"/>
              <a:cs typeface="Arial" panose="020B0604020202020204" pitchFamily="34" charset="0"/>
            </a:endParaRPr>
          </a:p>
        </p:txBody>
      </p:sp>
      <p:sp>
        <p:nvSpPr>
          <p:cNvPr id="4" name="Google Shape;927;p67">
            <a:extLst>
              <a:ext uri="{FF2B5EF4-FFF2-40B4-BE49-F238E27FC236}">
                <a16:creationId xmlns:a16="http://schemas.microsoft.com/office/drawing/2014/main" id="{C8FE07AA-F39E-F07D-15B5-4E92E09F7C60}"/>
              </a:ext>
            </a:extLst>
          </p:cNvPr>
          <p:cNvSpPr/>
          <p:nvPr/>
        </p:nvSpPr>
        <p:spPr>
          <a:xfrm>
            <a:off x="2245705" y="3406763"/>
            <a:ext cx="2208060" cy="651349"/>
          </a:xfrm>
          <a:prstGeom prst="roundRect">
            <a:avLst>
              <a:gd name="adj" fmla="val 50000"/>
            </a:avLst>
          </a:prstGeom>
          <a:solidFill>
            <a:schemeClr val="accent6">
              <a:lumMod val="40000"/>
              <a:lumOff val="60000"/>
            </a:schemeClr>
          </a:solidFill>
          <a:ln>
            <a:noFill/>
          </a:ln>
        </p:spPr>
        <p:txBody>
          <a:bodyPr spcFirstLastPara="1" wrap="square" lIns="115184" tIns="115184" rIns="115184" bIns="115184" anchor="ctr" anchorCtr="0">
            <a:noAutofit/>
          </a:bodyPr>
          <a:lstStyle/>
          <a:p>
            <a:pPr algn="ctr" defTabSz="863949">
              <a:defRPr/>
            </a:pPr>
            <a:r>
              <a:rPr lang="en-US" sz="2000" kern="0" dirty="0" err="1">
                <a:latin typeface="UTM Avo" panose="02040603050506020204" pitchFamily="18"/>
                <a:ea typeface="#9Slide03 Roboto Medium" panose="02000000000000000000" pitchFamily="2" charset="0"/>
                <a:cs typeface="Arial" panose="020B0604020202020204" pitchFamily="34" charset="0"/>
              </a:rPr>
              <a:t>Nguyên</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tắc</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tối</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ưu</a:t>
            </a:r>
            <a:endParaRPr lang="en-US" sz="2000" kern="0" dirty="0">
              <a:latin typeface="UTM Avo" panose="02040603050506020204" pitchFamily="18"/>
              <a:ea typeface="#9Slide03 Roboto Medium" panose="02000000000000000000" pitchFamily="2" charset="0"/>
              <a:cs typeface="Arial" panose="020B0604020202020204" pitchFamily="34" charset="0"/>
            </a:endParaRPr>
          </a:p>
        </p:txBody>
      </p:sp>
      <p:sp>
        <p:nvSpPr>
          <p:cNvPr id="5" name="Google Shape;930;p67">
            <a:extLst>
              <a:ext uri="{FF2B5EF4-FFF2-40B4-BE49-F238E27FC236}">
                <a16:creationId xmlns:a16="http://schemas.microsoft.com/office/drawing/2014/main" id="{210AC644-842E-9D68-989C-DCF105D56EC9}"/>
              </a:ext>
            </a:extLst>
          </p:cNvPr>
          <p:cNvSpPr/>
          <p:nvPr/>
        </p:nvSpPr>
        <p:spPr>
          <a:xfrm>
            <a:off x="7533729" y="4766816"/>
            <a:ext cx="1491820" cy="635356"/>
          </a:xfrm>
          <a:prstGeom prst="roundRect">
            <a:avLst>
              <a:gd name="adj" fmla="val 50000"/>
            </a:avLst>
          </a:prstGeom>
          <a:solidFill>
            <a:schemeClr val="bg1"/>
          </a:solidFill>
          <a:ln>
            <a:noFill/>
          </a:ln>
        </p:spPr>
        <p:txBody>
          <a:bodyPr spcFirstLastPara="1" wrap="square" lIns="115184" tIns="115184" rIns="115184" bIns="115184" anchor="ctr" anchorCtr="0">
            <a:noAutofit/>
          </a:bodyPr>
          <a:lstStyle/>
          <a:p>
            <a:pPr algn="ctr" defTabSz="1151933">
              <a:buClr>
                <a:srgbClr val="000000"/>
              </a:buClr>
              <a:defRPr/>
            </a:pPr>
            <a:r>
              <a:rPr lang="en" sz="1890" kern="0" dirty="0">
                <a:latin typeface="UTM Avo" panose="02040603050506020204" pitchFamily="18"/>
                <a:ea typeface="#9Slide03 Roboto Medium" panose="02000000000000000000" pitchFamily="2" charset="0"/>
                <a:cs typeface="Arial" panose="020B0604020202020204" pitchFamily="34" charset="0"/>
                <a:sym typeface="Glegoo"/>
              </a:rPr>
              <a:t>Plants</a:t>
            </a:r>
            <a:endParaRPr sz="1890" kern="0" dirty="0">
              <a:latin typeface="UTM Avo" panose="02040603050506020204" pitchFamily="18"/>
              <a:ea typeface="#9Slide03 Roboto Medium" panose="02000000000000000000" pitchFamily="2" charset="0"/>
              <a:cs typeface="Arial" panose="020B0604020202020204" pitchFamily="34" charset="0"/>
              <a:sym typeface="Glegoo"/>
            </a:endParaRPr>
          </a:p>
        </p:txBody>
      </p:sp>
      <p:sp>
        <p:nvSpPr>
          <p:cNvPr id="6" name="Google Shape;931;p67">
            <a:extLst>
              <a:ext uri="{FF2B5EF4-FFF2-40B4-BE49-F238E27FC236}">
                <a16:creationId xmlns:a16="http://schemas.microsoft.com/office/drawing/2014/main" id="{4720AF28-80F9-6B98-3A06-819B78B481B7}"/>
              </a:ext>
            </a:extLst>
          </p:cNvPr>
          <p:cNvSpPr/>
          <p:nvPr/>
        </p:nvSpPr>
        <p:spPr>
          <a:xfrm>
            <a:off x="9402393" y="4766816"/>
            <a:ext cx="1491820" cy="635356"/>
          </a:xfrm>
          <a:prstGeom prst="roundRect">
            <a:avLst>
              <a:gd name="adj" fmla="val 50000"/>
            </a:avLst>
          </a:prstGeom>
          <a:solidFill>
            <a:schemeClr val="bg1"/>
          </a:solidFill>
          <a:ln>
            <a:noFill/>
          </a:ln>
        </p:spPr>
        <p:txBody>
          <a:bodyPr spcFirstLastPara="1" wrap="square" lIns="115184" tIns="115184" rIns="115184" bIns="115184" anchor="ctr" anchorCtr="0">
            <a:noAutofit/>
          </a:bodyPr>
          <a:lstStyle/>
          <a:p>
            <a:pPr algn="ctr" defTabSz="1151933">
              <a:buClr>
                <a:srgbClr val="000000"/>
              </a:buClr>
              <a:defRPr/>
            </a:pPr>
            <a:r>
              <a:rPr lang="en" sz="1890" kern="0" dirty="0">
                <a:latin typeface="UTM Avo" panose="02040603050506020204" pitchFamily="18"/>
                <a:ea typeface="#9Slide03 Roboto Medium" panose="02000000000000000000" pitchFamily="2" charset="0"/>
                <a:cs typeface="Arial" panose="020B0604020202020204" pitchFamily="34" charset="0"/>
                <a:sym typeface="Glegoo"/>
              </a:rPr>
              <a:t>Animals</a:t>
            </a:r>
            <a:endParaRPr sz="1890" kern="0" dirty="0">
              <a:latin typeface="UTM Avo" panose="02040603050506020204" pitchFamily="18"/>
              <a:ea typeface="#9Slide03 Roboto Medium" panose="02000000000000000000" pitchFamily="2" charset="0"/>
              <a:cs typeface="Arial" panose="020B0604020202020204" pitchFamily="34" charset="0"/>
              <a:sym typeface="Glegoo"/>
            </a:endParaRPr>
          </a:p>
        </p:txBody>
      </p:sp>
      <p:cxnSp>
        <p:nvCxnSpPr>
          <p:cNvPr id="7" name="Google Shape;932;p67">
            <a:extLst>
              <a:ext uri="{FF2B5EF4-FFF2-40B4-BE49-F238E27FC236}">
                <a16:creationId xmlns:a16="http://schemas.microsoft.com/office/drawing/2014/main" id="{ED75BAB2-D2ED-AB8D-F801-98F11277D3EA}"/>
              </a:ext>
            </a:extLst>
          </p:cNvPr>
          <p:cNvCxnSpPr>
            <a:cxnSpLocks/>
          </p:cNvCxnSpPr>
          <p:nvPr/>
        </p:nvCxnSpPr>
        <p:spPr>
          <a:xfrm rot="16200000" flipH="1">
            <a:off x="7482377" y="1609405"/>
            <a:ext cx="467928" cy="3073790"/>
          </a:xfrm>
          <a:prstGeom prst="bentConnector3">
            <a:avLst>
              <a:gd name="adj1" fmla="val 50000"/>
            </a:avLst>
          </a:prstGeom>
          <a:noFill/>
          <a:ln w="19050" cap="flat" cmpd="sng">
            <a:solidFill>
              <a:srgbClr val="094FA2"/>
            </a:solidFill>
            <a:prstDash val="solid"/>
            <a:round/>
            <a:headEnd type="none" w="sm" len="sm"/>
            <a:tailEnd type="none" w="sm" len="sm"/>
          </a:ln>
        </p:spPr>
      </p:cxnSp>
      <p:cxnSp>
        <p:nvCxnSpPr>
          <p:cNvPr id="8" name="Google Shape;933;p67">
            <a:extLst>
              <a:ext uri="{FF2B5EF4-FFF2-40B4-BE49-F238E27FC236}">
                <a16:creationId xmlns:a16="http://schemas.microsoft.com/office/drawing/2014/main" id="{2BCB5EF2-BE26-A33D-54E2-D96C76535EDB}"/>
              </a:ext>
            </a:extLst>
          </p:cNvPr>
          <p:cNvCxnSpPr>
            <a:cxnSpLocks/>
            <a:stCxn id="4" idx="0"/>
            <a:endCxn id="2" idx="2"/>
          </p:cNvCxnSpPr>
          <p:nvPr/>
        </p:nvCxnSpPr>
        <p:spPr>
          <a:xfrm rot="5400000" flipH="1" flipV="1">
            <a:off x="4504128" y="1731444"/>
            <a:ext cx="520925" cy="2829712"/>
          </a:xfrm>
          <a:prstGeom prst="bentConnector3">
            <a:avLst>
              <a:gd name="adj1" fmla="val 50000"/>
            </a:avLst>
          </a:prstGeom>
          <a:noFill/>
          <a:ln w="19050" cap="flat" cmpd="sng">
            <a:solidFill>
              <a:srgbClr val="094FA2"/>
            </a:solidFill>
            <a:prstDash val="solid"/>
            <a:round/>
            <a:headEnd type="none" w="sm" len="sm"/>
            <a:tailEnd type="none" w="sm" len="sm"/>
          </a:ln>
        </p:spPr>
      </p:cxnSp>
      <p:cxnSp>
        <p:nvCxnSpPr>
          <p:cNvPr id="9" name="Google Shape;934;p67">
            <a:extLst>
              <a:ext uri="{FF2B5EF4-FFF2-40B4-BE49-F238E27FC236}">
                <a16:creationId xmlns:a16="http://schemas.microsoft.com/office/drawing/2014/main" id="{319C0021-5259-F5A7-443A-9FCFA137A98D}"/>
              </a:ext>
            </a:extLst>
          </p:cNvPr>
          <p:cNvCxnSpPr>
            <a:cxnSpLocks/>
          </p:cNvCxnSpPr>
          <p:nvPr/>
        </p:nvCxnSpPr>
        <p:spPr>
          <a:xfrm rot="16200000" flipH="1">
            <a:off x="4175935" y="3184715"/>
            <a:ext cx="792000" cy="2444400"/>
          </a:xfrm>
          <a:prstGeom prst="bentConnector3">
            <a:avLst>
              <a:gd name="adj1" fmla="val 52075"/>
            </a:avLst>
          </a:prstGeom>
          <a:noFill/>
          <a:ln w="19050" cap="flat" cmpd="sng">
            <a:solidFill>
              <a:srgbClr val="094FA2"/>
            </a:solidFill>
            <a:prstDash val="solid"/>
            <a:round/>
            <a:headEnd type="none" w="sm" len="sm"/>
            <a:tailEnd type="none" w="sm" len="sm"/>
          </a:ln>
        </p:spPr>
      </p:cxnSp>
      <p:cxnSp>
        <p:nvCxnSpPr>
          <p:cNvPr id="10" name="Google Shape;935;p67">
            <a:extLst>
              <a:ext uri="{FF2B5EF4-FFF2-40B4-BE49-F238E27FC236}">
                <a16:creationId xmlns:a16="http://schemas.microsoft.com/office/drawing/2014/main" id="{0D4F810B-27D1-AE96-26AC-6C2979BDBACF}"/>
              </a:ext>
            </a:extLst>
          </p:cNvPr>
          <p:cNvCxnSpPr>
            <a:cxnSpLocks/>
            <a:endCxn id="4" idx="2"/>
          </p:cNvCxnSpPr>
          <p:nvPr/>
        </p:nvCxnSpPr>
        <p:spPr>
          <a:xfrm rot="5400000" flipH="1" flipV="1">
            <a:off x="1871960" y="3310852"/>
            <a:ext cx="730515" cy="2225034"/>
          </a:xfrm>
          <a:prstGeom prst="bentConnector3">
            <a:avLst>
              <a:gd name="adj1" fmla="val 50000"/>
            </a:avLst>
          </a:prstGeom>
          <a:noFill/>
          <a:ln w="19050" cap="flat" cmpd="sng">
            <a:solidFill>
              <a:srgbClr val="094FA2"/>
            </a:solidFill>
            <a:prstDash val="solid"/>
            <a:round/>
            <a:headEnd type="none" w="sm" len="sm"/>
            <a:tailEnd type="none" w="sm" len="sm"/>
          </a:ln>
        </p:spPr>
      </p:cxnSp>
      <p:cxnSp>
        <p:nvCxnSpPr>
          <p:cNvPr id="11" name="Google Shape;936;p67">
            <a:extLst>
              <a:ext uri="{FF2B5EF4-FFF2-40B4-BE49-F238E27FC236}">
                <a16:creationId xmlns:a16="http://schemas.microsoft.com/office/drawing/2014/main" id="{B862186D-3C3C-5D31-75F0-C4313CC63108}"/>
              </a:ext>
            </a:extLst>
          </p:cNvPr>
          <p:cNvCxnSpPr>
            <a:cxnSpLocks/>
          </p:cNvCxnSpPr>
          <p:nvPr/>
        </p:nvCxnSpPr>
        <p:spPr>
          <a:xfrm rot="16200000" flipH="1">
            <a:off x="9295980" y="3940814"/>
            <a:ext cx="775671" cy="928974"/>
          </a:xfrm>
          <a:prstGeom prst="bentConnector3">
            <a:avLst>
              <a:gd name="adj1" fmla="val 50000"/>
            </a:avLst>
          </a:prstGeom>
          <a:noFill/>
          <a:ln w="19050" cap="flat" cmpd="sng">
            <a:solidFill>
              <a:srgbClr val="094FA2"/>
            </a:solidFill>
            <a:prstDash val="solid"/>
            <a:round/>
            <a:headEnd type="none" w="sm" len="sm"/>
            <a:tailEnd type="none" w="sm" len="sm"/>
          </a:ln>
        </p:spPr>
      </p:cxnSp>
      <p:cxnSp>
        <p:nvCxnSpPr>
          <p:cNvPr id="13" name="Google Shape;939;p67">
            <a:extLst>
              <a:ext uri="{FF2B5EF4-FFF2-40B4-BE49-F238E27FC236}">
                <a16:creationId xmlns:a16="http://schemas.microsoft.com/office/drawing/2014/main" id="{09EC7C17-EAE1-E046-4024-D30BB36C1FA7}"/>
              </a:ext>
            </a:extLst>
          </p:cNvPr>
          <p:cNvCxnSpPr>
            <a:cxnSpLocks/>
            <a:stCxn id="4" idx="2"/>
          </p:cNvCxnSpPr>
          <p:nvPr/>
        </p:nvCxnSpPr>
        <p:spPr>
          <a:xfrm flipH="1">
            <a:off x="3349470" y="4058112"/>
            <a:ext cx="265" cy="775670"/>
          </a:xfrm>
          <a:prstGeom prst="straightConnector1">
            <a:avLst/>
          </a:prstGeom>
          <a:noFill/>
          <a:ln w="19050" cap="flat" cmpd="sng">
            <a:solidFill>
              <a:srgbClr val="094FA2"/>
            </a:solidFill>
            <a:prstDash val="solid"/>
            <a:round/>
            <a:headEnd type="none" w="med" len="med"/>
            <a:tailEnd type="none" w="med" len="med"/>
          </a:ln>
        </p:spPr>
      </p:cxnSp>
      <p:sp>
        <p:nvSpPr>
          <p:cNvPr id="14" name="Rounded Rectangle 13">
            <a:extLst>
              <a:ext uri="{FF2B5EF4-FFF2-40B4-BE49-F238E27FC236}">
                <a16:creationId xmlns:a16="http://schemas.microsoft.com/office/drawing/2014/main" id="{0C4F08C9-1ECB-8D89-47C6-38B75A677582}"/>
              </a:ext>
            </a:extLst>
          </p:cNvPr>
          <p:cNvSpPr/>
          <p:nvPr/>
        </p:nvSpPr>
        <p:spPr>
          <a:xfrm>
            <a:off x="445947" y="4788418"/>
            <a:ext cx="1540678" cy="1725659"/>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1">
              <a:solidFill>
                <a:schemeClr val="tx1"/>
              </a:solidFill>
              <a:latin typeface="UTM Avo" panose="02040603050506020204" pitchFamily="18"/>
              <a:cs typeface="Arial" panose="020B0604020202020204" pitchFamily="34" charset="0"/>
            </a:endParaRPr>
          </a:p>
        </p:txBody>
      </p:sp>
      <p:sp>
        <p:nvSpPr>
          <p:cNvPr id="15" name="Rounded Rectangle 14">
            <a:extLst>
              <a:ext uri="{FF2B5EF4-FFF2-40B4-BE49-F238E27FC236}">
                <a16:creationId xmlns:a16="http://schemas.microsoft.com/office/drawing/2014/main" id="{5F033117-1254-5597-F44E-E3EBB177E26E}"/>
              </a:ext>
            </a:extLst>
          </p:cNvPr>
          <p:cNvSpPr/>
          <p:nvPr/>
        </p:nvSpPr>
        <p:spPr>
          <a:xfrm>
            <a:off x="2743170" y="4840730"/>
            <a:ext cx="1540678" cy="1718501"/>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1">
              <a:solidFill>
                <a:schemeClr val="tx1"/>
              </a:solidFill>
              <a:latin typeface="UTM Avo" panose="02040603050506020204" pitchFamily="18"/>
              <a:cs typeface="Arial" panose="020B0604020202020204" pitchFamily="34" charset="0"/>
            </a:endParaRPr>
          </a:p>
        </p:txBody>
      </p:sp>
      <p:sp>
        <p:nvSpPr>
          <p:cNvPr id="16" name="Rounded Rectangle 15">
            <a:extLst>
              <a:ext uri="{FF2B5EF4-FFF2-40B4-BE49-F238E27FC236}">
                <a16:creationId xmlns:a16="http://schemas.microsoft.com/office/drawing/2014/main" id="{7636ADF0-B274-F4B4-5685-4CE4D5D42ED4}"/>
              </a:ext>
            </a:extLst>
          </p:cNvPr>
          <p:cNvSpPr/>
          <p:nvPr/>
        </p:nvSpPr>
        <p:spPr>
          <a:xfrm>
            <a:off x="4979606" y="4802734"/>
            <a:ext cx="1540678" cy="1711343"/>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1">
              <a:solidFill>
                <a:schemeClr val="tx1"/>
              </a:solidFill>
              <a:latin typeface="UTM Avo" panose="02040603050506020204" pitchFamily="18"/>
              <a:cs typeface="Arial" panose="020B0604020202020204" pitchFamily="34" charset="0"/>
            </a:endParaRPr>
          </a:p>
        </p:txBody>
      </p:sp>
      <p:sp>
        <p:nvSpPr>
          <p:cNvPr id="17" name="Rectangle 16">
            <a:extLst>
              <a:ext uri="{FF2B5EF4-FFF2-40B4-BE49-F238E27FC236}">
                <a16:creationId xmlns:a16="http://schemas.microsoft.com/office/drawing/2014/main" id="{F8AE41FF-74AB-59F6-EB1D-5DC99E456E36}"/>
              </a:ext>
            </a:extLst>
          </p:cNvPr>
          <p:cNvSpPr/>
          <p:nvPr/>
        </p:nvSpPr>
        <p:spPr>
          <a:xfrm>
            <a:off x="558602" y="5080428"/>
            <a:ext cx="1315367" cy="1073371"/>
          </a:xfrm>
          <a:prstGeom prst="rect">
            <a:avLst/>
          </a:prstGeom>
        </p:spPr>
        <p:txBody>
          <a:bodyPr wrap="square">
            <a:spAutoFit/>
          </a:bodyPr>
          <a:lstStyle/>
          <a:p>
            <a:pPr algn="ctr" defTabSz="863949">
              <a:lnSpc>
                <a:spcPct val="110000"/>
              </a:lnSpc>
              <a:defRPr/>
            </a:pPr>
            <a:r>
              <a:rPr lang="en-US" sz="2000" kern="0" dirty="0" err="1">
                <a:latin typeface="UTM Avo" panose="02040603050506020204" pitchFamily="18"/>
                <a:ea typeface="#9Slide03 Roboto Medium" panose="02000000000000000000" pitchFamily="2" charset="0"/>
                <a:cs typeface="Arial" panose="020B0604020202020204" pitchFamily="34" charset="0"/>
              </a:rPr>
              <a:t>Nguyên</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tắc</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đơn</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giản</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hoá</a:t>
            </a:r>
            <a:endParaRPr lang="en-US" sz="2000" kern="0" dirty="0">
              <a:latin typeface="UTM Avo" panose="02040603050506020204" pitchFamily="18"/>
              <a:ea typeface="#9Slide03 Roboto Medium" panose="02000000000000000000" pitchFamily="2" charset="0"/>
              <a:cs typeface="Arial" panose="020B0604020202020204" pitchFamily="34" charset="0"/>
            </a:endParaRPr>
          </a:p>
        </p:txBody>
      </p:sp>
      <p:sp>
        <p:nvSpPr>
          <p:cNvPr id="18" name="Rectangle 17">
            <a:extLst>
              <a:ext uri="{FF2B5EF4-FFF2-40B4-BE49-F238E27FC236}">
                <a16:creationId xmlns:a16="http://schemas.microsoft.com/office/drawing/2014/main" id="{648C97A3-7DE1-1C31-B132-1B3551195B02}"/>
              </a:ext>
            </a:extLst>
          </p:cNvPr>
          <p:cNvSpPr/>
          <p:nvPr/>
        </p:nvSpPr>
        <p:spPr>
          <a:xfrm>
            <a:off x="2653957" y="5147590"/>
            <a:ext cx="1719104" cy="1073371"/>
          </a:xfrm>
          <a:prstGeom prst="rect">
            <a:avLst/>
          </a:prstGeom>
        </p:spPr>
        <p:txBody>
          <a:bodyPr wrap="square">
            <a:spAutoFit/>
          </a:bodyPr>
          <a:lstStyle/>
          <a:p>
            <a:pPr algn="ctr" defTabSz="863949">
              <a:lnSpc>
                <a:spcPct val="110000"/>
              </a:lnSpc>
              <a:defRPr/>
            </a:pPr>
            <a:r>
              <a:rPr lang="en-US" sz="2000" kern="0" dirty="0" err="1">
                <a:latin typeface="UTM Avo" panose="02040603050506020204" pitchFamily="18"/>
                <a:ea typeface="#9Slide03 Roboto Medium" panose="02000000000000000000" pitchFamily="2" charset="0"/>
                <a:cs typeface="Arial" panose="020B0604020202020204" pitchFamily="34" charset="0"/>
              </a:rPr>
              <a:t>Nguyên</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tắc</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giải</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pháp</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tối</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ưu</a:t>
            </a:r>
            <a:endParaRPr lang="en-US" sz="2000" kern="0" dirty="0">
              <a:latin typeface="UTM Avo" panose="02040603050506020204" pitchFamily="18"/>
              <a:ea typeface="#9Slide03 Roboto Medium" panose="02000000000000000000" pitchFamily="2" charset="0"/>
              <a:cs typeface="Arial" panose="020B0604020202020204" pitchFamily="34" charset="0"/>
            </a:endParaRPr>
          </a:p>
        </p:txBody>
      </p:sp>
      <p:sp>
        <p:nvSpPr>
          <p:cNvPr id="19" name="Rectangle 18">
            <a:extLst>
              <a:ext uri="{FF2B5EF4-FFF2-40B4-BE49-F238E27FC236}">
                <a16:creationId xmlns:a16="http://schemas.microsoft.com/office/drawing/2014/main" id="{C9C34E53-9FB1-1821-6F5A-21304B32AF8D}"/>
              </a:ext>
            </a:extLst>
          </p:cNvPr>
          <p:cNvSpPr/>
          <p:nvPr/>
        </p:nvSpPr>
        <p:spPr>
          <a:xfrm>
            <a:off x="4999606" y="4978314"/>
            <a:ext cx="1520678" cy="1411925"/>
          </a:xfrm>
          <a:prstGeom prst="rect">
            <a:avLst/>
          </a:prstGeom>
        </p:spPr>
        <p:txBody>
          <a:bodyPr wrap="square">
            <a:spAutoFit/>
          </a:bodyPr>
          <a:lstStyle/>
          <a:p>
            <a:pPr algn="ctr" defTabSz="863949">
              <a:lnSpc>
                <a:spcPct val="110000"/>
              </a:lnSpc>
              <a:defRPr/>
            </a:pPr>
            <a:r>
              <a:rPr lang="en-US" sz="2000" kern="0" dirty="0" err="1">
                <a:latin typeface="UTM Avo" panose="02040603050506020204" pitchFamily="18"/>
                <a:ea typeface="#9Slide03 Roboto Medium" panose="02000000000000000000" pitchFamily="2" charset="0"/>
                <a:cs typeface="Arial" panose="020B0604020202020204" pitchFamily="34" charset="0"/>
              </a:rPr>
              <a:t>Nguyên</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tắc</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tối</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thiểu</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tài</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chính</a:t>
            </a:r>
            <a:endParaRPr lang="en-US" sz="2000" kern="0" dirty="0">
              <a:latin typeface="UTM Avo" panose="02040603050506020204" pitchFamily="18"/>
              <a:ea typeface="#9Slide03 Roboto Medium" panose="02000000000000000000" pitchFamily="2" charset="0"/>
              <a:cs typeface="Arial" panose="020B0604020202020204" pitchFamily="34" charset="0"/>
            </a:endParaRPr>
          </a:p>
        </p:txBody>
      </p:sp>
      <p:sp>
        <p:nvSpPr>
          <p:cNvPr id="20" name="Rounded Rectangle 19">
            <a:extLst>
              <a:ext uri="{FF2B5EF4-FFF2-40B4-BE49-F238E27FC236}">
                <a16:creationId xmlns:a16="http://schemas.microsoft.com/office/drawing/2014/main" id="{DEFD93E0-396C-04BB-5D6C-F5428ED3651B}"/>
              </a:ext>
            </a:extLst>
          </p:cNvPr>
          <p:cNvSpPr/>
          <p:nvPr/>
        </p:nvSpPr>
        <p:spPr>
          <a:xfrm>
            <a:off x="7566546" y="4781650"/>
            <a:ext cx="1540678" cy="1718501"/>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1">
              <a:solidFill>
                <a:schemeClr val="tx1"/>
              </a:solidFill>
              <a:latin typeface="UTM Avo" panose="02040603050506020204" pitchFamily="18"/>
              <a:cs typeface="Arial" panose="020B0604020202020204" pitchFamily="34" charset="0"/>
            </a:endParaRPr>
          </a:p>
        </p:txBody>
      </p:sp>
      <p:sp>
        <p:nvSpPr>
          <p:cNvPr id="21" name="Rounded Rectangle 20">
            <a:extLst>
              <a:ext uri="{FF2B5EF4-FFF2-40B4-BE49-F238E27FC236}">
                <a16:creationId xmlns:a16="http://schemas.microsoft.com/office/drawing/2014/main" id="{87CBD3B2-263E-9987-D5B3-E7D16DAB16DD}"/>
              </a:ext>
            </a:extLst>
          </p:cNvPr>
          <p:cNvSpPr/>
          <p:nvPr/>
        </p:nvSpPr>
        <p:spPr>
          <a:xfrm>
            <a:off x="9569632" y="4788808"/>
            <a:ext cx="1540678" cy="1711343"/>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1">
              <a:solidFill>
                <a:schemeClr val="tx1"/>
              </a:solidFill>
              <a:latin typeface="UTM Avo" panose="02040603050506020204" pitchFamily="18"/>
              <a:cs typeface="Arial" panose="020B0604020202020204" pitchFamily="34" charset="0"/>
            </a:endParaRPr>
          </a:p>
        </p:txBody>
      </p:sp>
      <p:sp>
        <p:nvSpPr>
          <p:cNvPr id="22" name="Rectangle 21">
            <a:extLst>
              <a:ext uri="{FF2B5EF4-FFF2-40B4-BE49-F238E27FC236}">
                <a16:creationId xmlns:a16="http://schemas.microsoft.com/office/drawing/2014/main" id="{5E5BE2EE-7B0F-B2CB-982D-BF81FD5010B9}"/>
              </a:ext>
            </a:extLst>
          </p:cNvPr>
          <p:cNvSpPr/>
          <p:nvPr/>
        </p:nvSpPr>
        <p:spPr>
          <a:xfrm>
            <a:off x="7550439" y="5004171"/>
            <a:ext cx="1532657" cy="1411925"/>
          </a:xfrm>
          <a:prstGeom prst="rect">
            <a:avLst/>
          </a:prstGeom>
        </p:spPr>
        <p:txBody>
          <a:bodyPr wrap="square">
            <a:spAutoFit/>
          </a:bodyPr>
          <a:lstStyle/>
          <a:p>
            <a:pPr algn="ctr" defTabSz="863949">
              <a:lnSpc>
                <a:spcPct val="110000"/>
              </a:lnSpc>
              <a:defRPr/>
            </a:pPr>
            <a:r>
              <a:rPr lang="en-US" sz="2000" kern="0" dirty="0" err="1">
                <a:latin typeface="UTM Avo" panose="02040603050506020204" pitchFamily="18"/>
                <a:ea typeface="#9Slide03 Roboto Medium" panose="02000000000000000000" pitchFamily="2" charset="0"/>
                <a:cs typeface="Arial" panose="020B0604020202020204" pitchFamily="34" charset="0"/>
              </a:rPr>
              <a:t>Nguyên</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tắc</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tiết</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kiệm</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tài</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nguyên</a:t>
            </a:r>
            <a:endParaRPr lang="en-US" sz="2000" kern="0" dirty="0">
              <a:latin typeface="UTM Avo" panose="02040603050506020204" pitchFamily="18"/>
              <a:ea typeface="#9Slide03 Roboto Medium" panose="02000000000000000000" pitchFamily="2" charset="0"/>
              <a:cs typeface="Arial" panose="020B0604020202020204" pitchFamily="34" charset="0"/>
            </a:endParaRPr>
          </a:p>
        </p:txBody>
      </p:sp>
      <p:sp>
        <p:nvSpPr>
          <p:cNvPr id="23" name="Rectangle 22">
            <a:extLst>
              <a:ext uri="{FF2B5EF4-FFF2-40B4-BE49-F238E27FC236}">
                <a16:creationId xmlns:a16="http://schemas.microsoft.com/office/drawing/2014/main" id="{98B7CF9A-4B7C-1BD6-BEEE-1D8E119C427F}"/>
              </a:ext>
            </a:extLst>
          </p:cNvPr>
          <p:cNvSpPr/>
          <p:nvPr/>
        </p:nvSpPr>
        <p:spPr>
          <a:xfrm>
            <a:off x="9583305" y="5084409"/>
            <a:ext cx="1480106" cy="1411925"/>
          </a:xfrm>
          <a:prstGeom prst="rect">
            <a:avLst/>
          </a:prstGeom>
          <a:noFill/>
        </p:spPr>
        <p:txBody>
          <a:bodyPr wrap="square">
            <a:spAutoFit/>
          </a:bodyPr>
          <a:lstStyle/>
          <a:p>
            <a:pPr algn="ctr" defTabSz="863949">
              <a:lnSpc>
                <a:spcPct val="110000"/>
              </a:lnSpc>
              <a:defRPr/>
            </a:pPr>
            <a:r>
              <a:rPr lang="en-US" sz="2000" kern="0" dirty="0" err="1">
                <a:latin typeface="UTM Avo" panose="02040603050506020204" pitchFamily="18"/>
                <a:ea typeface="#9Slide03 Roboto Medium" panose="02000000000000000000" pitchFamily="2" charset="0"/>
                <a:cs typeface="Arial" panose="020B0604020202020204" pitchFamily="34" charset="0"/>
              </a:rPr>
              <a:t>Nguyên</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tắc</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bảo</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vệ</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môi</a:t>
            </a:r>
            <a:r>
              <a:rPr lang="en-US" sz="2000" kern="0" dirty="0">
                <a:latin typeface="UTM Avo" panose="02040603050506020204" pitchFamily="18"/>
                <a:ea typeface="#9Slide03 Roboto Medium" panose="02000000000000000000" pitchFamily="2" charset="0"/>
                <a:cs typeface="Arial" panose="020B0604020202020204" pitchFamily="34" charset="0"/>
              </a:rPr>
              <a:t> </a:t>
            </a:r>
            <a:r>
              <a:rPr lang="en-US" sz="2000" kern="0" dirty="0" err="1">
                <a:latin typeface="UTM Avo" panose="02040603050506020204" pitchFamily="18"/>
                <a:ea typeface="#9Slide03 Roboto Medium" panose="02000000000000000000" pitchFamily="2" charset="0"/>
                <a:cs typeface="Arial" panose="020B0604020202020204" pitchFamily="34" charset="0"/>
              </a:rPr>
              <a:t>trường</a:t>
            </a:r>
            <a:endParaRPr lang="en-US" sz="2000" kern="0" dirty="0">
              <a:latin typeface="UTM Avo" panose="02040603050506020204" pitchFamily="18"/>
              <a:ea typeface="#9Slide03 Roboto Medium" panose="02000000000000000000" pitchFamily="2" charset="0"/>
              <a:cs typeface="Arial" panose="020B0604020202020204" pitchFamily="34" charset="0"/>
            </a:endParaRPr>
          </a:p>
        </p:txBody>
      </p:sp>
      <p:sp>
        <p:nvSpPr>
          <p:cNvPr id="24" name="TextBox 6">
            <a:extLst>
              <a:ext uri="{FF2B5EF4-FFF2-40B4-BE49-F238E27FC236}">
                <a16:creationId xmlns:a16="http://schemas.microsoft.com/office/drawing/2014/main" id="{316D2BBF-7F1A-567E-7361-FEEFAFF2F197}"/>
              </a:ext>
            </a:extLst>
          </p:cNvPr>
          <p:cNvSpPr txBox="1"/>
          <p:nvPr/>
        </p:nvSpPr>
        <p:spPr>
          <a:xfrm>
            <a:off x="1028113" y="1336152"/>
            <a:ext cx="10135774" cy="720197"/>
          </a:xfrm>
          <a:prstGeom prst="rect">
            <a:avLst/>
          </a:prstGeom>
        </p:spPr>
        <p:txBody>
          <a:bodyPr wrap="square" lIns="0" tIns="0" rIns="0" bIns="0" rtlCol="0" anchor="t">
            <a:spAutoFit/>
          </a:bodyPr>
          <a:lstStyle/>
          <a:p>
            <a:pPr algn="ctr">
              <a:lnSpc>
                <a:spcPts val="6825"/>
              </a:lnSpc>
            </a:pPr>
            <a:r>
              <a:rPr lang="en-US" sz="2268" b="1" i="1" dirty="0" err="1">
                <a:latin typeface="UTM Avo" panose="02040603050506020204" pitchFamily="18"/>
                <a:cs typeface="Arial" panose="020B0604020202020204" pitchFamily="34" charset="0"/>
              </a:rPr>
              <a:t>Câu</a:t>
            </a:r>
            <a:r>
              <a:rPr lang="en-US" sz="2268" b="1" i="1" dirty="0">
                <a:latin typeface="UTM Avo" panose="02040603050506020204" pitchFamily="18"/>
                <a:cs typeface="Arial" panose="020B0604020202020204" pitchFamily="34" charset="0"/>
              </a:rPr>
              <a:t> 2: </a:t>
            </a:r>
            <a:r>
              <a:rPr lang="fr-FR" sz="2268" i="1" dirty="0" err="1">
                <a:latin typeface="UTM Avo" panose="02040603050506020204" pitchFamily="18"/>
                <a:cs typeface="Arial" panose="020B0604020202020204" pitchFamily="34" charset="0"/>
              </a:rPr>
              <a:t>Trình</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bày</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các</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nguyên</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tắc</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của</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thiết</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kế</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kĩ</a:t>
            </a:r>
            <a:r>
              <a:rPr lang="fr-FR" sz="2268" i="1" dirty="0">
                <a:latin typeface="UTM Avo" panose="02040603050506020204" pitchFamily="18"/>
                <a:cs typeface="Arial" panose="020B0604020202020204" pitchFamily="34" charset="0"/>
              </a:rPr>
              <a:t> </a:t>
            </a:r>
            <a:r>
              <a:rPr lang="fr-FR" sz="2268" i="1" dirty="0" err="1">
                <a:latin typeface="UTM Avo" panose="02040603050506020204" pitchFamily="18"/>
                <a:cs typeface="Arial" panose="020B0604020202020204" pitchFamily="34" charset="0"/>
              </a:rPr>
              <a:t>thuật</a:t>
            </a:r>
            <a:r>
              <a:rPr lang="fr-FR" sz="2268" i="1" dirty="0">
                <a:latin typeface="UTM Avo" panose="02040603050506020204" pitchFamily="18"/>
                <a:cs typeface="Arial" panose="020B0604020202020204" pitchFamily="34" charset="0"/>
              </a:rPr>
              <a:t>.</a:t>
            </a:r>
            <a:endParaRPr lang="en-VN" sz="2268" i="1" dirty="0">
              <a:latin typeface="UTM Avo" panose="02040603050506020204" pitchFamily="18"/>
              <a:cs typeface="Arial" panose="020B0604020202020204" pitchFamily="34" charset="0"/>
            </a:endParaRPr>
          </a:p>
        </p:txBody>
      </p:sp>
      <p:sp>
        <p:nvSpPr>
          <p:cNvPr id="3" name="Google Shape;926;p67">
            <a:extLst>
              <a:ext uri="{FF2B5EF4-FFF2-40B4-BE49-F238E27FC236}">
                <a16:creationId xmlns:a16="http://schemas.microsoft.com/office/drawing/2014/main" id="{2BA4B887-1923-BABB-08E6-66F82AB67044}"/>
              </a:ext>
            </a:extLst>
          </p:cNvPr>
          <p:cNvSpPr/>
          <p:nvPr/>
        </p:nvSpPr>
        <p:spPr>
          <a:xfrm>
            <a:off x="7407099" y="3429000"/>
            <a:ext cx="3692274" cy="651349"/>
          </a:xfrm>
          <a:prstGeom prst="roundRect">
            <a:avLst>
              <a:gd name="adj" fmla="val 50000"/>
            </a:avLst>
          </a:prstGeom>
          <a:solidFill>
            <a:schemeClr val="accent6">
              <a:lumMod val="40000"/>
              <a:lumOff val="60000"/>
            </a:schemeClr>
          </a:solidFill>
          <a:ln>
            <a:noFill/>
          </a:ln>
        </p:spPr>
        <p:txBody>
          <a:bodyPr spcFirstLastPara="1" wrap="square" lIns="115184" tIns="115184" rIns="115184" bIns="115184" anchor="ctr" anchorCtr="0">
            <a:noAutofit/>
          </a:bodyPr>
          <a:lstStyle/>
          <a:p>
            <a:pPr algn="ctr" defTabSz="1151933">
              <a:buClr>
                <a:srgbClr val="000000"/>
              </a:buClr>
              <a:defRPr/>
            </a:pPr>
            <a:r>
              <a:rPr lang="en-GB" sz="2000" kern="0" dirty="0">
                <a:latin typeface="UTM Avo" panose="02040603050506020204" pitchFamily="18"/>
                <a:ea typeface="#9Slide03 Roboto Medium" panose="02000000000000000000" pitchFamily="2" charset="0"/>
                <a:cs typeface="Arial" panose="020B0604020202020204" pitchFamily="34" charset="0"/>
                <a:sym typeface="Glegoo"/>
              </a:rPr>
              <a:t>N</a:t>
            </a:r>
            <a:r>
              <a:rPr lang="en" sz="2000" kern="0" dirty="0" err="1">
                <a:latin typeface="UTM Avo" panose="02040603050506020204" pitchFamily="18"/>
                <a:ea typeface="#9Slide03 Roboto Medium" panose="02000000000000000000" pitchFamily="2" charset="0"/>
                <a:cs typeface="Arial" panose="020B0604020202020204" pitchFamily="34" charset="0"/>
                <a:sym typeface="Glegoo"/>
              </a:rPr>
              <a:t>guyên</a:t>
            </a:r>
            <a:r>
              <a:rPr lang="en" sz="2000" kern="0" dirty="0">
                <a:latin typeface="UTM Avo" panose="02040603050506020204" pitchFamily="18"/>
                <a:ea typeface="#9Slide03 Roboto Medium" panose="02000000000000000000" pitchFamily="2" charset="0"/>
                <a:cs typeface="Arial" panose="020B0604020202020204" pitchFamily="34" charset="0"/>
                <a:sym typeface="Glegoo"/>
              </a:rPr>
              <a:t> </a:t>
            </a:r>
            <a:r>
              <a:rPr lang="en" sz="2000" kern="0" dirty="0" err="1">
                <a:latin typeface="UTM Avo" panose="02040603050506020204" pitchFamily="18"/>
                <a:ea typeface="#9Slide03 Roboto Medium" panose="02000000000000000000" pitchFamily="2" charset="0"/>
                <a:cs typeface="Arial" panose="020B0604020202020204" pitchFamily="34" charset="0"/>
                <a:sym typeface="Glegoo"/>
              </a:rPr>
              <a:t>tắc</a:t>
            </a:r>
            <a:r>
              <a:rPr lang="en" sz="2000" kern="0" dirty="0">
                <a:latin typeface="UTM Avo" panose="02040603050506020204" pitchFamily="18"/>
                <a:ea typeface="#9Slide03 Roboto Medium" panose="02000000000000000000" pitchFamily="2" charset="0"/>
                <a:cs typeface="Arial" panose="020B0604020202020204" pitchFamily="34" charset="0"/>
                <a:sym typeface="Glegoo"/>
              </a:rPr>
              <a:t> </a:t>
            </a:r>
            <a:r>
              <a:rPr lang="en" sz="2000" kern="0" dirty="0" err="1">
                <a:latin typeface="UTM Avo" panose="02040603050506020204" pitchFamily="18"/>
                <a:ea typeface="#9Slide03 Roboto Medium" panose="02000000000000000000" pitchFamily="2" charset="0"/>
                <a:cs typeface="Arial" panose="020B0604020202020204" pitchFamily="34" charset="0"/>
                <a:sym typeface="Glegoo"/>
              </a:rPr>
              <a:t>phát</a:t>
            </a:r>
            <a:r>
              <a:rPr lang="en" sz="2000" kern="0" dirty="0">
                <a:latin typeface="UTM Avo" panose="02040603050506020204" pitchFamily="18"/>
                <a:ea typeface="#9Slide03 Roboto Medium" panose="02000000000000000000" pitchFamily="2" charset="0"/>
                <a:cs typeface="Arial" panose="020B0604020202020204" pitchFamily="34" charset="0"/>
                <a:sym typeface="Glegoo"/>
              </a:rPr>
              <a:t> </a:t>
            </a:r>
            <a:r>
              <a:rPr lang="en" sz="2000" kern="0" dirty="0" err="1">
                <a:latin typeface="UTM Avo" panose="02040603050506020204" pitchFamily="18"/>
                <a:ea typeface="#9Slide03 Roboto Medium" panose="02000000000000000000" pitchFamily="2" charset="0"/>
                <a:cs typeface="Arial" panose="020B0604020202020204" pitchFamily="34" charset="0"/>
                <a:sym typeface="Glegoo"/>
              </a:rPr>
              <a:t>triển</a:t>
            </a:r>
            <a:r>
              <a:rPr lang="en" sz="2000" kern="0" dirty="0">
                <a:latin typeface="UTM Avo" panose="02040603050506020204" pitchFamily="18"/>
                <a:ea typeface="#9Slide03 Roboto Medium" panose="02000000000000000000" pitchFamily="2" charset="0"/>
                <a:cs typeface="Arial" panose="020B0604020202020204" pitchFamily="34" charset="0"/>
                <a:sym typeface="Glegoo"/>
              </a:rPr>
              <a:t> </a:t>
            </a:r>
            <a:r>
              <a:rPr lang="en" sz="2000" kern="0" dirty="0" err="1">
                <a:latin typeface="UTM Avo" panose="02040603050506020204" pitchFamily="18"/>
                <a:ea typeface="#9Slide03 Roboto Medium" panose="02000000000000000000" pitchFamily="2" charset="0"/>
                <a:cs typeface="Arial" panose="020B0604020202020204" pitchFamily="34" charset="0"/>
                <a:sym typeface="Glegoo"/>
              </a:rPr>
              <a:t>bền</a:t>
            </a:r>
            <a:r>
              <a:rPr lang="en" sz="2000" kern="0" dirty="0">
                <a:latin typeface="UTM Avo" panose="02040603050506020204" pitchFamily="18"/>
                <a:ea typeface="#9Slide03 Roboto Medium" panose="02000000000000000000" pitchFamily="2" charset="0"/>
                <a:cs typeface="Arial" panose="020B0604020202020204" pitchFamily="34" charset="0"/>
                <a:sym typeface="Glegoo"/>
              </a:rPr>
              <a:t> </a:t>
            </a:r>
            <a:r>
              <a:rPr lang="en" sz="2000" kern="0" dirty="0" err="1">
                <a:latin typeface="UTM Avo" panose="02040603050506020204" pitchFamily="18"/>
                <a:ea typeface="#9Slide03 Roboto Medium" panose="02000000000000000000" pitchFamily="2" charset="0"/>
                <a:cs typeface="Arial" panose="020B0604020202020204" pitchFamily="34" charset="0"/>
                <a:sym typeface="Glegoo"/>
              </a:rPr>
              <a:t>vững</a:t>
            </a:r>
            <a:endParaRPr sz="2000" kern="0" dirty="0">
              <a:latin typeface="UTM Avo" panose="02040603050506020204" pitchFamily="18"/>
              <a:ea typeface="#9Slide03 Roboto Medium" panose="02000000000000000000" pitchFamily="2" charset="0"/>
              <a:cs typeface="Arial" panose="020B0604020202020204" pitchFamily="34" charset="0"/>
              <a:sym typeface="Glegoo"/>
            </a:endParaRPr>
          </a:p>
        </p:txBody>
      </p:sp>
    </p:spTree>
    <p:extLst>
      <p:ext uri="{BB962C8B-B14F-4D97-AF65-F5344CB8AC3E}">
        <p14:creationId xmlns:p14="http://schemas.microsoft.com/office/powerpoint/2010/main" val="1191691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par>
                                <p:cTn id="13" presetID="22" presetClass="entr" presetSubtype="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par>
                                <p:cTn id="33" presetID="22" presetClass="entr" presetSubtype="1"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500"/>
                                        <p:tgtEl>
                                          <p:spTgt spid="10"/>
                                        </p:tgtEl>
                                      </p:cBhvr>
                                    </p:animEffect>
                                  </p:childTnLst>
                                </p:cTn>
                              </p:par>
                              <p:par>
                                <p:cTn id="36" presetID="22" presetClass="entr" presetSubtype="1"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up)">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ppt_x"/>
                                          </p:val>
                                        </p:tav>
                                        <p:tav tm="100000">
                                          <p:val>
                                            <p:strVal val="#ppt_x"/>
                                          </p:val>
                                        </p:tav>
                                      </p:tavLst>
                                    </p:anim>
                                    <p:anim calcmode="lin" valueType="num">
                                      <p:cBhvr additive="base">
                                        <p:cTn id="60" dur="500" fill="hold"/>
                                        <p:tgtEl>
                                          <p:spTgt spid="18"/>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500" fill="hold"/>
                                        <p:tgtEl>
                                          <p:spTgt spid="19"/>
                                        </p:tgtEl>
                                        <p:attrNameLst>
                                          <p:attrName>ppt_x</p:attrName>
                                        </p:attrNameLst>
                                      </p:cBhvr>
                                      <p:tavLst>
                                        <p:tav tm="0">
                                          <p:val>
                                            <p:strVal val="#ppt_x"/>
                                          </p:val>
                                        </p:tav>
                                        <p:tav tm="100000">
                                          <p:val>
                                            <p:strVal val="#ppt_x"/>
                                          </p:val>
                                        </p:tav>
                                      </p:tavLst>
                                    </p:anim>
                                    <p:anim calcmode="lin" valueType="num">
                                      <p:cBhvr additive="base">
                                        <p:cTn id="6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up)">
                                      <p:cBhvr>
                                        <p:cTn id="69" dur="500"/>
                                        <p:tgtEl>
                                          <p:spTgt spid="12"/>
                                        </p:tgtEl>
                                      </p:cBhvr>
                                    </p:animEffect>
                                  </p:childTnLst>
                                </p:cTn>
                              </p:par>
                              <p:par>
                                <p:cTn id="70" presetID="22" presetClass="entr" presetSubtype="1" fill="hold" nodeType="with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wipe(up)">
                                      <p:cBhvr>
                                        <p:cTn id="72" dur="500"/>
                                        <p:tgtEl>
                                          <p:spTgt spid="11"/>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additive="base">
                                        <p:cTn id="77" dur="500" fill="hold"/>
                                        <p:tgtEl>
                                          <p:spTgt spid="5"/>
                                        </p:tgtEl>
                                        <p:attrNameLst>
                                          <p:attrName>ppt_x</p:attrName>
                                        </p:attrNameLst>
                                      </p:cBhvr>
                                      <p:tavLst>
                                        <p:tav tm="0">
                                          <p:val>
                                            <p:strVal val="#ppt_x"/>
                                          </p:val>
                                        </p:tav>
                                        <p:tav tm="100000">
                                          <p:val>
                                            <p:strVal val="#ppt_x"/>
                                          </p:val>
                                        </p:tav>
                                      </p:tavLst>
                                    </p:anim>
                                    <p:anim calcmode="lin" valueType="num">
                                      <p:cBhvr additive="base">
                                        <p:cTn id="78" dur="500" fill="hold"/>
                                        <p:tgtEl>
                                          <p:spTgt spid="5"/>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6"/>
                                        </p:tgtEl>
                                        <p:attrNameLst>
                                          <p:attrName>style.visibility</p:attrName>
                                        </p:attrNameLst>
                                      </p:cBhvr>
                                      <p:to>
                                        <p:strVal val="visible"/>
                                      </p:to>
                                    </p:set>
                                    <p:anim calcmode="lin" valueType="num">
                                      <p:cBhvr additive="base">
                                        <p:cTn id="81" dur="500" fill="hold"/>
                                        <p:tgtEl>
                                          <p:spTgt spid="6"/>
                                        </p:tgtEl>
                                        <p:attrNameLst>
                                          <p:attrName>ppt_x</p:attrName>
                                        </p:attrNameLst>
                                      </p:cBhvr>
                                      <p:tavLst>
                                        <p:tav tm="0">
                                          <p:val>
                                            <p:strVal val="#ppt_x"/>
                                          </p:val>
                                        </p:tav>
                                        <p:tav tm="100000">
                                          <p:val>
                                            <p:strVal val="#ppt_x"/>
                                          </p:val>
                                        </p:tav>
                                      </p:tavLst>
                                    </p:anim>
                                    <p:anim calcmode="lin" valueType="num">
                                      <p:cBhvr additive="base">
                                        <p:cTn id="82" dur="500" fill="hold"/>
                                        <p:tgtEl>
                                          <p:spTgt spid="6"/>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500" fill="hold"/>
                                        <p:tgtEl>
                                          <p:spTgt spid="20"/>
                                        </p:tgtEl>
                                        <p:attrNameLst>
                                          <p:attrName>ppt_x</p:attrName>
                                        </p:attrNameLst>
                                      </p:cBhvr>
                                      <p:tavLst>
                                        <p:tav tm="0">
                                          <p:val>
                                            <p:strVal val="#ppt_x"/>
                                          </p:val>
                                        </p:tav>
                                        <p:tav tm="100000">
                                          <p:val>
                                            <p:strVal val="#ppt_x"/>
                                          </p:val>
                                        </p:tav>
                                      </p:tavLst>
                                    </p:anim>
                                    <p:anim calcmode="lin" valueType="num">
                                      <p:cBhvr additive="base">
                                        <p:cTn id="86" dur="500" fill="hold"/>
                                        <p:tgtEl>
                                          <p:spTgt spid="20"/>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 calcmode="lin" valueType="num">
                                      <p:cBhvr additive="base">
                                        <p:cTn id="89" dur="500" fill="hold"/>
                                        <p:tgtEl>
                                          <p:spTgt spid="21"/>
                                        </p:tgtEl>
                                        <p:attrNameLst>
                                          <p:attrName>ppt_x</p:attrName>
                                        </p:attrNameLst>
                                      </p:cBhvr>
                                      <p:tavLst>
                                        <p:tav tm="0">
                                          <p:val>
                                            <p:strVal val="#ppt_x"/>
                                          </p:val>
                                        </p:tav>
                                        <p:tav tm="100000">
                                          <p:val>
                                            <p:strVal val="#ppt_x"/>
                                          </p:val>
                                        </p:tav>
                                      </p:tavLst>
                                    </p:anim>
                                    <p:anim calcmode="lin" valueType="num">
                                      <p:cBhvr additive="base">
                                        <p:cTn id="90" dur="500" fill="hold"/>
                                        <p:tgtEl>
                                          <p:spTgt spid="21"/>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additive="base">
                                        <p:cTn id="93" dur="500" fill="hold"/>
                                        <p:tgtEl>
                                          <p:spTgt spid="22"/>
                                        </p:tgtEl>
                                        <p:attrNameLst>
                                          <p:attrName>ppt_x</p:attrName>
                                        </p:attrNameLst>
                                      </p:cBhvr>
                                      <p:tavLst>
                                        <p:tav tm="0">
                                          <p:val>
                                            <p:strVal val="#ppt_x"/>
                                          </p:val>
                                        </p:tav>
                                        <p:tav tm="100000">
                                          <p:val>
                                            <p:strVal val="#ppt_x"/>
                                          </p:val>
                                        </p:tav>
                                      </p:tavLst>
                                    </p:anim>
                                    <p:anim calcmode="lin" valueType="num">
                                      <p:cBhvr additive="base">
                                        <p:cTn id="94" dur="500" fill="hold"/>
                                        <p:tgtEl>
                                          <p:spTgt spid="22"/>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additive="base">
                                        <p:cTn id="97" dur="500" fill="hold"/>
                                        <p:tgtEl>
                                          <p:spTgt spid="23"/>
                                        </p:tgtEl>
                                        <p:attrNameLst>
                                          <p:attrName>ppt_x</p:attrName>
                                        </p:attrNameLst>
                                      </p:cBhvr>
                                      <p:tavLst>
                                        <p:tav tm="0">
                                          <p:val>
                                            <p:strVal val="#ppt_x"/>
                                          </p:val>
                                        </p:tav>
                                        <p:tav tm="100000">
                                          <p:val>
                                            <p:strVal val="#ppt_x"/>
                                          </p:val>
                                        </p:tav>
                                      </p:tavLst>
                                    </p:anim>
                                    <p:anim calcmode="lin" valueType="num">
                                      <p:cBhvr additive="base">
                                        <p:cTn id="9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14" grpId="0" animBg="1"/>
      <p:bldP spid="15" grpId="0" animBg="1"/>
      <p:bldP spid="16" grpId="0" animBg="1"/>
      <p:bldP spid="17" grpId="0"/>
      <p:bldP spid="18" grpId="0"/>
      <p:bldP spid="19" grpId="0"/>
      <p:bldP spid="20" grpId="0" animBg="1"/>
      <p:bldP spid="21" grpId="0" animBg="1"/>
      <p:bldP spid="22" grpId="0"/>
      <p:bldP spid="23" grpId="0"/>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55E2090-6C1F-1E62-3DEB-41CAB9D1F7CC}"/>
              </a:ext>
            </a:extLst>
          </p:cNvPr>
          <p:cNvCxnSpPr>
            <a:cxnSpLocks/>
          </p:cNvCxnSpPr>
          <p:nvPr/>
        </p:nvCxnSpPr>
        <p:spPr>
          <a:xfrm>
            <a:off x="865634" y="3120231"/>
            <a:ext cx="10268474" cy="0"/>
          </a:xfrm>
          <a:prstGeom prst="line">
            <a:avLst/>
          </a:prstGeom>
          <a:noFill/>
          <a:ln w="9525" cap="flat" cmpd="sng" algn="ctr">
            <a:solidFill>
              <a:srgbClr val="52321D"/>
            </a:solidFill>
            <a:prstDash val="dash"/>
            <a:round/>
            <a:headEnd type="none" w="med" len="med"/>
            <a:tailEnd type="none" w="med" len="med"/>
          </a:ln>
          <a:effectLst/>
        </p:spPr>
      </p:cxnSp>
      <p:sp>
        <p:nvSpPr>
          <p:cNvPr id="3" name="Freeform 2">
            <a:extLst>
              <a:ext uri="{FF2B5EF4-FFF2-40B4-BE49-F238E27FC236}">
                <a16:creationId xmlns:a16="http://schemas.microsoft.com/office/drawing/2014/main" id="{0EFF2196-B654-8A9D-AD90-65716C771F96}"/>
              </a:ext>
            </a:extLst>
          </p:cNvPr>
          <p:cNvSpPr>
            <a:spLocks noChangeArrowheads="1"/>
          </p:cNvSpPr>
          <p:nvPr/>
        </p:nvSpPr>
        <p:spPr bwMode="auto">
          <a:xfrm>
            <a:off x="377714" y="2297127"/>
            <a:ext cx="1618611" cy="1618611"/>
          </a:xfrm>
          <a:custGeom>
            <a:avLst/>
            <a:gdLst>
              <a:gd name="T0" fmla="*/ 1377 w 2753"/>
              <a:gd name="T1" fmla="*/ 0 h 2752"/>
              <a:gd name="T2" fmla="*/ 1377 w 2753"/>
              <a:gd name="T3" fmla="*/ 0 h 2752"/>
              <a:gd name="T4" fmla="*/ 2752 w 2753"/>
              <a:gd name="T5" fmla="*/ 1376 h 2752"/>
              <a:gd name="T6" fmla="*/ 2752 w 2753"/>
              <a:gd name="T7" fmla="*/ 1376 h 2752"/>
              <a:gd name="T8" fmla="*/ 1377 w 2753"/>
              <a:gd name="T9" fmla="*/ 2751 h 2752"/>
              <a:gd name="T10" fmla="*/ 1377 w 2753"/>
              <a:gd name="T11" fmla="*/ 2751 h 2752"/>
              <a:gd name="T12" fmla="*/ 0 w 2753"/>
              <a:gd name="T13" fmla="*/ 1376 h 2752"/>
              <a:gd name="T14" fmla="*/ 0 w 2753"/>
              <a:gd name="T15" fmla="*/ 1376 h 2752"/>
              <a:gd name="T16" fmla="*/ 1377 w 2753"/>
              <a:gd name="T17" fmla="*/ 0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3" h="2752">
                <a:moveTo>
                  <a:pt x="1377" y="0"/>
                </a:moveTo>
                <a:lnTo>
                  <a:pt x="1377" y="0"/>
                </a:lnTo>
                <a:cubicBezTo>
                  <a:pt x="2137" y="0"/>
                  <a:pt x="2752" y="616"/>
                  <a:pt x="2752" y="1376"/>
                </a:cubicBezTo>
                <a:lnTo>
                  <a:pt x="2752" y="1376"/>
                </a:lnTo>
                <a:cubicBezTo>
                  <a:pt x="2752" y="2135"/>
                  <a:pt x="2137" y="2751"/>
                  <a:pt x="1377" y="2751"/>
                </a:cubicBezTo>
                <a:lnTo>
                  <a:pt x="1377" y="2751"/>
                </a:lnTo>
                <a:cubicBezTo>
                  <a:pt x="616" y="2751"/>
                  <a:pt x="0" y="2135"/>
                  <a:pt x="0" y="1376"/>
                </a:cubicBezTo>
                <a:lnTo>
                  <a:pt x="0" y="1376"/>
                </a:lnTo>
                <a:cubicBezTo>
                  <a:pt x="0" y="616"/>
                  <a:pt x="616" y="0"/>
                  <a:pt x="1377" y="0"/>
                </a:cubicBezTo>
              </a:path>
            </a:pathLst>
          </a:custGeom>
          <a:solidFill>
            <a:srgbClr val="00B0F0"/>
          </a:solidFill>
          <a:ln>
            <a:noFill/>
          </a:ln>
          <a:effectLst/>
        </p:spPr>
        <p:txBody>
          <a:bodyPr wrap="none" anchor="ctr"/>
          <a:lstStyle/>
          <a:p>
            <a:pPr defTabSz="863755">
              <a:defRPr/>
            </a:pPr>
            <a:endParaRPr lang="en-US" sz="2800"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4" name="Freeform 3">
            <a:extLst>
              <a:ext uri="{FF2B5EF4-FFF2-40B4-BE49-F238E27FC236}">
                <a16:creationId xmlns:a16="http://schemas.microsoft.com/office/drawing/2014/main" id="{22A65619-51A4-C91B-592F-AAFB911CC5CE}"/>
              </a:ext>
            </a:extLst>
          </p:cNvPr>
          <p:cNvSpPr>
            <a:spLocks noChangeArrowheads="1"/>
          </p:cNvSpPr>
          <p:nvPr/>
        </p:nvSpPr>
        <p:spPr bwMode="auto">
          <a:xfrm>
            <a:off x="637107" y="2478703"/>
            <a:ext cx="1102419" cy="1258055"/>
          </a:xfrm>
          <a:custGeom>
            <a:avLst/>
            <a:gdLst>
              <a:gd name="T0" fmla="*/ 885 w 1872"/>
              <a:gd name="T1" fmla="*/ 18 h 2138"/>
              <a:gd name="T2" fmla="*/ 885 w 1872"/>
              <a:gd name="T3" fmla="*/ 18 h 2138"/>
              <a:gd name="T4" fmla="*/ 986 w 1872"/>
              <a:gd name="T5" fmla="*/ 18 h 2138"/>
              <a:gd name="T6" fmla="*/ 1820 w 1872"/>
              <a:gd name="T7" fmla="*/ 500 h 2138"/>
              <a:gd name="T8" fmla="*/ 1820 w 1872"/>
              <a:gd name="T9" fmla="*/ 500 h 2138"/>
              <a:gd name="T10" fmla="*/ 1871 w 1872"/>
              <a:gd name="T11" fmla="*/ 588 h 2138"/>
              <a:gd name="T12" fmla="*/ 1871 w 1872"/>
              <a:gd name="T13" fmla="*/ 1549 h 2138"/>
              <a:gd name="T14" fmla="*/ 1871 w 1872"/>
              <a:gd name="T15" fmla="*/ 1549 h 2138"/>
              <a:gd name="T16" fmla="*/ 1820 w 1872"/>
              <a:gd name="T17" fmla="*/ 1637 h 2138"/>
              <a:gd name="T18" fmla="*/ 986 w 1872"/>
              <a:gd name="T19" fmla="*/ 2119 h 2138"/>
              <a:gd name="T20" fmla="*/ 986 w 1872"/>
              <a:gd name="T21" fmla="*/ 2119 h 2138"/>
              <a:gd name="T22" fmla="*/ 885 w 1872"/>
              <a:gd name="T23" fmla="*/ 2119 h 2138"/>
              <a:gd name="T24" fmla="*/ 50 w 1872"/>
              <a:gd name="T25" fmla="*/ 1637 h 2138"/>
              <a:gd name="T26" fmla="*/ 50 w 1872"/>
              <a:gd name="T27" fmla="*/ 1637 h 2138"/>
              <a:gd name="T28" fmla="*/ 0 w 1872"/>
              <a:gd name="T29" fmla="*/ 1549 h 2138"/>
              <a:gd name="T30" fmla="*/ 0 w 1872"/>
              <a:gd name="T31" fmla="*/ 588 h 2138"/>
              <a:gd name="T32" fmla="*/ 0 w 1872"/>
              <a:gd name="T33" fmla="*/ 588 h 2138"/>
              <a:gd name="T34" fmla="*/ 50 w 1872"/>
              <a:gd name="T35" fmla="*/ 500 h 2138"/>
              <a:gd name="T36" fmla="*/ 885 w 1872"/>
              <a:gd name="T37" fmla="*/ 18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72" h="2138">
                <a:moveTo>
                  <a:pt x="885" y="18"/>
                </a:moveTo>
                <a:lnTo>
                  <a:pt x="885" y="18"/>
                </a:lnTo>
                <a:cubicBezTo>
                  <a:pt x="916" y="0"/>
                  <a:pt x="955" y="0"/>
                  <a:pt x="986" y="18"/>
                </a:cubicBezTo>
                <a:lnTo>
                  <a:pt x="1820" y="500"/>
                </a:lnTo>
                <a:lnTo>
                  <a:pt x="1820" y="500"/>
                </a:lnTo>
                <a:cubicBezTo>
                  <a:pt x="1851" y="517"/>
                  <a:pt x="1871" y="551"/>
                  <a:pt x="1871" y="588"/>
                </a:cubicBezTo>
                <a:lnTo>
                  <a:pt x="1871" y="1549"/>
                </a:lnTo>
                <a:lnTo>
                  <a:pt x="1871" y="1549"/>
                </a:lnTo>
                <a:cubicBezTo>
                  <a:pt x="1871" y="1586"/>
                  <a:pt x="1851" y="1620"/>
                  <a:pt x="1820" y="1637"/>
                </a:cubicBezTo>
                <a:lnTo>
                  <a:pt x="986" y="2119"/>
                </a:lnTo>
                <a:lnTo>
                  <a:pt x="986" y="2119"/>
                </a:lnTo>
                <a:cubicBezTo>
                  <a:pt x="955" y="2137"/>
                  <a:pt x="916" y="2137"/>
                  <a:pt x="885" y="2119"/>
                </a:cubicBezTo>
                <a:lnTo>
                  <a:pt x="50" y="1637"/>
                </a:lnTo>
                <a:lnTo>
                  <a:pt x="50" y="1637"/>
                </a:lnTo>
                <a:cubicBezTo>
                  <a:pt x="19" y="1620"/>
                  <a:pt x="0" y="1586"/>
                  <a:pt x="0" y="1549"/>
                </a:cubicBezTo>
                <a:lnTo>
                  <a:pt x="0" y="588"/>
                </a:lnTo>
                <a:lnTo>
                  <a:pt x="0" y="588"/>
                </a:lnTo>
                <a:cubicBezTo>
                  <a:pt x="0" y="551"/>
                  <a:pt x="19" y="517"/>
                  <a:pt x="50" y="500"/>
                </a:cubicBezTo>
                <a:lnTo>
                  <a:pt x="885" y="18"/>
                </a:lnTo>
              </a:path>
            </a:pathLst>
          </a:custGeom>
          <a:solidFill>
            <a:sysClr val="window" lastClr="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55">
              <a:defRPr/>
            </a:pPr>
            <a:endParaRPr lang="en-US" sz="2800"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5" name="Freeform 5">
            <a:extLst>
              <a:ext uri="{FF2B5EF4-FFF2-40B4-BE49-F238E27FC236}">
                <a16:creationId xmlns:a16="http://schemas.microsoft.com/office/drawing/2014/main" id="{374F2D85-9281-C9DD-C5A1-50568BCE7B64}"/>
              </a:ext>
            </a:extLst>
          </p:cNvPr>
          <p:cNvSpPr>
            <a:spLocks noChangeArrowheads="1"/>
          </p:cNvSpPr>
          <p:nvPr/>
        </p:nvSpPr>
        <p:spPr bwMode="auto">
          <a:xfrm>
            <a:off x="2846768" y="2249831"/>
            <a:ext cx="1618611" cy="1618611"/>
          </a:xfrm>
          <a:custGeom>
            <a:avLst/>
            <a:gdLst>
              <a:gd name="T0" fmla="*/ 1376 w 2753"/>
              <a:gd name="T1" fmla="*/ 0 h 2752"/>
              <a:gd name="T2" fmla="*/ 1376 w 2753"/>
              <a:gd name="T3" fmla="*/ 0 h 2752"/>
              <a:gd name="T4" fmla="*/ 2752 w 2753"/>
              <a:gd name="T5" fmla="*/ 1376 h 2752"/>
              <a:gd name="T6" fmla="*/ 2752 w 2753"/>
              <a:gd name="T7" fmla="*/ 1376 h 2752"/>
              <a:gd name="T8" fmla="*/ 1376 w 2753"/>
              <a:gd name="T9" fmla="*/ 2751 h 2752"/>
              <a:gd name="T10" fmla="*/ 1376 w 2753"/>
              <a:gd name="T11" fmla="*/ 2751 h 2752"/>
              <a:gd name="T12" fmla="*/ 0 w 2753"/>
              <a:gd name="T13" fmla="*/ 1376 h 2752"/>
              <a:gd name="T14" fmla="*/ 0 w 2753"/>
              <a:gd name="T15" fmla="*/ 1376 h 2752"/>
              <a:gd name="T16" fmla="*/ 1376 w 2753"/>
              <a:gd name="T17" fmla="*/ 0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3" h="2752">
                <a:moveTo>
                  <a:pt x="1376" y="0"/>
                </a:moveTo>
                <a:lnTo>
                  <a:pt x="1376" y="0"/>
                </a:lnTo>
                <a:cubicBezTo>
                  <a:pt x="2137" y="0"/>
                  <a:pt x="2752" y="616"/>
                  <a:pt x="2752" y="1376"/>
                </a:cubicBezTo>
                <a:lnTo>
                  <a:pt x="2752" y="1376"/>
                </a:lnTo>
                <a:cubicBezTo>
                  <a:pt x="2752" y="2135"/>
                  <a:pt x="2137" y="2751"/>
                  <a:pt x="1376" y="2751"/>
                </a:cubicBezTo>
                <a:lnTo>
                  <a:pt x="1376" y="2751"/>
                </a:lnTo>
                <a:cubicBezTo>
                  <a:pt x="616" y="2751"/>
                  <a:pt x="0" y="2135"/>
                  <a:pt x="0" y="1376"/>
                </a:cubicBezTo>
                <a:lnTo>
                  <a:pt x="0" y="1376"/>
                </a:lnTo>
                <a:cubicBezTo>
                  <a:pt x="0" y="616"/>
                  <a:pt x="616" y="0"/>
                  <a:pt x="1376" y="0"/>
                </a:cubicBezTo>
              </a:path>
            </a:pathLst>
          </a:custGeom>
          <a:solidFill>
            <a:srgbClr val="ED7D31"/>
          </a:solidFill>
          <a:ln>
            <a:noFill/>
          </a:ln>
          <a:effectLst/>
        </p:spPr>
        <p:txBody>
          <a:bodyPr wrap="none" anchor="ctr"/>
          <a:lstStyle/>
          <a:p>
            <a:pPr defTabSz="863755">
              <a:defRPr/>
            </a:pPr>
            <a:endParaRPr lang="en-US" sz="2800"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6" name="Freeform 6">
            <a:extLst>
              <a:ext uri="{FF2B5EF4-FFF2-40B4-BE49-F238E27FC236}">
                <a16:creationId xmlns:a16="http://schemas.microsoft.com/office/drawing/2014/main" id="{7DA3A194-6D0B-8996-E6BB-367738F1C82B}"/>
              </a:ext>
            </a:extLst>
          </p:cNvPr>
          <p:cNvSpPr>
            <a:spLocks noChangeArrowheads="1"/>
          </p:cNvSpPr>
          <p:nvPr/>
        </p:nvSpPr>
        <p:spPr bwMode="auto">
          <a:xfrm>
            <a:off x="3106161" y="2465903"/>
            <a:ext cx="1102419" cy="1258055"/>
          </a:xfrm>
          <a:custGeom>
            <a:avLst/>
            <a:gdLst>
              <a:gd name="T0" fmla="*/ 885 w 1873"/>
              <a:gd name="T1" fmla="*/ 18 h 2138"/>
              <a:gd name="T2" fmla="*/ 885 w 1873"/>
              <a:gd name="T3" fmla="*/ 18 h 2138"/>
              <a:gd name="T4" fmla="*/ 987 w 1873"/>
              <a:gd name="T5" fmla="*/ 18 h 2138"/>
              <a:gd name="T6" fmla="*/ 1821 w 1873"/>
              <a:gd name="T7" fmla="*/ 500 h 2138"/>
              <a:gd name="T8" fmla="*/ 1821 w 1873"/>
              <a:gd name="T9" fmla="*/ 500 h 2138"/>
              <a:gd name="T10" fmla="*/ 1872 w 1873"/>
              <a:gd name="T11" fmla="*/ 588 h 2138"/>
              <a:gd name="T12" fmla="*/ 1872 w 1873"/>
              <a:gd name="T13" fmla="*/ 1549 h 2138"/>
              <a:gd name="T14" fmla="*/ 1872 w 1873"/>
              <a:gd name="T15" fmla="*/ 1549 h 2138"/>
              <a:gd name="T16" fmla="*/ 1821 w 1873"/>
              <a:gd name="T17" fmla="*/ 1637 h 2138"/>
              <a:gd name="T18" fmla="*/ 987 w 1873"/>
              <a:gd name="T19" fmla="*/ 2119 h 2138"/>
              <a:gd name="T20" fmla="*/ 987 w 1873"/>
              <a:gd name="T21" fmla="*/ 2119 h 2138"/>
              <a:gd name="T22" fmla="*/ 885 w 1873"/>
              <a:gd name="T23" fmla="*/ 2119 h 2138"/>
              <a:gd name="T24" fmla="*/ 51 w 1873"/>
              <a:gd name="T25" fmla="*/ 1637 h 2138"/>
              <a:gd name="T26" fmla="*/ 51 w 1873"/>
              <a:gd name="T27" fmla="*/ 1637 h 2138"/>
              <a:gd name="T28" fmla="*/ 0 w 1873"/>
              <a:gd name="T29" fmla="*/ 1549 h 2138"/>
              <a:gd name="T30" fmla="*/ 0 w 1873"/>
              <a:gd name="T31" fmla="*/ 588 h 2138"/>
              <a:gd name="T32" fmla="*/ 0 w 1873"/>
              <a:gd name="T33" fmla="*/ 588 h 2138"/>
              <a:gd name="T34" fmla="*/ 51 w 1873"/>
              <a:gd name="T35" fmla="*/ 500 h 2138"/>
              <a:gd name="T36" fmla="*/ 885 w 1873"/>
              <a:gd name="T37" fmla="*/ 18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73" h="2138">
                <a:moveTo>
                  <a:pt x="885" y="18"/>
                </a:moveTo>
                <a:lnTo>
                  <a:pt x="885" y="18"/>
                </a:lnTo>
                <a:cubicBezTo>
                  <a:pt x="917" y="0"/>
                  <a:pt x="956" y="0"/>
                  <a:pt x="987" y="18"/>
                </a:cubicBezTo>
                <a:lnTo>
                  <a:pt x="1821" y="500"/>
                </a:lnTo>
                <a:lnTo>
                  <a:pt x="1821" y="500"/>
                </a:lnTo>
                <a:cubicBezTo>
                  <a:pt x="1852" y="517"/>
                  <a:pt x="1872" y="551"/>
                  <a:pt x="1872" y="588"/>
                </a:cubicBezTo>
                <a:lnTo>
                  <a:pt x="1872" y="1549"/>
                </a:lnTo>
                <a:lnTo>
                  <a:pt x="1872" y="1549"/>
                </a:lnTo>
                <a:cubicBezTo>
                  <a:pt x="1872" y="1586"/>
                  <a:pt x="1852" y="1620"/>
                  <a:pt x="1821" y="1637"/>
                </a:cubicBezTo>
                <a:lnTo>
                  <a:pt x="987" y="2119"/>
                </a:lnTo>
                <a:lnTo>
                  <a:pt x="987" y="2119"/>
                </a:lnTo>
                <a:cubicBezTo>
                  <a:pt x="956" y="2137"/>
                  <a:pt x="917" y="2137"/>
                  <a:pt x="885" y="2119"/>
                </a:cubicBezTo>
                <a:lnTo>
                  <a:pt x="51" y="1637"/>
                </a:lnTo>
                <a:lnTo>
                  <a:pt x="51" y="1637"/>
                </a:lnTo>
                <a:cubicBezTo>
                  <a:pt x="20" y="1620"/>
                  <a:pt x="0" y="1586"/>
                  <a:pt x="0" y="1549"/>
                </a:cubicBezTo>
                <a:lnTo>
                  <a:pt x="0" y="588"/>
                </a:lnTo>
                <a:lnTo>
                  <a:pt x="0" y="588"/>
                </a:lnTo>
                <a:cubicBezTo>
                  <a:pt x="0" y="551"/>
                  <a:pt x="20" y="517"/>
                  <a:pt x="51" y="500"/>
                </a:cubicBezTo>
                <a:lnTo>
                  <a:pt x="885" y="18"/>
                </a:lnTo>
              </a:path>
            </a:pathLst>
          </a:custGeom>
          <a:solidFill>
            <a:sysClr val="window" lastClr="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55">
              <a:defRPr/>
            </a:pPr>
            <a:endParaRPr lang="en-US" sz="2800"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7" name="Freeform 14">
            <a:extLst>
              <a:ext uri="{FF2B5EF4-FFF2-40B4-BE49-F238E27FC236}">
                <a16:creationId xmlns:a16="http://schemas.microsoft.com/office/drawing/2014/main" id="{C73FEF7F-E014-611B-14FC-0570C3227933}"/>
              </a:ext>
            </a:extLst>
          </p:cNvPr>
          <p:cNvSpPr>
            <a:spLocks noChangeArrowheads="1"/>
          </p:cNvSpPr>
          <p:nvPr/>
        </p:nvSpPr>
        <p:spPr bwMode="auto">
          <a:xfrm>
            <a:off x="5396310" y="2310926"/>
            <a:ext cx="1618611" cy="1618611"/>
          </a:xfrm>
          <a:custGeom>
            <a:avLst/>
            <a:gdLst>
              <a:gd name="T0" fmla="*/ 1376 w 2753"/>
              <a:gd name="T1" fmla="*/ 0 h 2752"/>
              <a:gd name="T2" fmla="*/ 1376 w 2753"/>
              <a:gd name="T3" fmla="*/ 0 h 2752"/>
              <a:gd name="T4" fmla="*/ 2752 w 2753"/>
              <a:gd name="T5" fmla="*/ 1376 h 2752"/>
              <a:gd name="T6" fmla="*/ 2752 w 2753"/>
              <a:gd name="T7" fmla="*/ 1376 h 2752"/>
              <a:gd name="T8" fmla="*/ 1376 w 2753"/>
              <a:gd name="T9" fmla="*/ 2751 h 2752"/>
              <a:gd name="T10" fmla="*/ 1376 w 2753"/>
              <a:gd name="T11" fmla="*/ 2751 h 2752"/>
              <a:gd name="T12" fmla="*/ 0 w 2753"/>
              <a:gd name="T13" fmla="*/ 1376 h 2752"/>
              <a:gd name="T14" fmla="*/ 0 w 2753"/>
              <a:gd name="T15" fmla="*/ 1376 h 2752"/>
              <a:gd name="T16" fmla="*/ 1376 w 2753"/>
              <a:gd name="T17" fmla="*/ 0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3" h="2752">
                <a:moveTo>
                  <a:pt x="1376" y="0"/>
                </a:moveTo>
                <a:lnTo>
                  <a:pt x="1376" y="0"/>
                </a:lnTo>
                <a:cubicBezTo>
                  <a:pt x="2136" y="0"/>
                  <a:pt x="2752" y="616"/>
                  <a:pt x="2752" y="1376"/>
                </a:cubicBezTo>
                <a:lnTo>
                  <a:pt x="2752" y="1376"/>
                </a:lnTo>
                <a:cubicBezTo>
                  <a:pt x="2752" y="2135"/>
                  <a:pt x="2136" y="2751"/>
                  <a:pt x="1376" y="2751"/>
                </a:cubicBezTo>
                <a:lnTo>
                  <a:pt x="1376" y="2751"/>
                </a:lnTo>
                <a:cubicBezTo>
                  <a:pt x="616" y="2751"/>
                  <a:pt x="0" y="2135"/>
                  <a:pt x="0" y="1376"/>
                </a:cubicBezTo>
                <a:lnTo>
                  <a:pt x="0" y="1376"/>
                </a:lnTo>
                <a:cubicBezTo>
                  <a:pt x="0" y="616"/>
                  <a:pt x="616" y="0"/>
                  <a:pt x="1376" y="0"/>
                </a:cubicBezTo>
              </a:path>
            </a:pathLst>
          </a:custGeom>
          <a:solidFill>
            <a:srgbClr val="00B050"/>
          </a:solidFill>
          <a:ln>
            <a:noFill/>
          </a:ln>
          <a:effectLst/>
        </p:spPr>
        <p:txBody>
          <a:bodyPr wrap="none" anchor="ctr"/>
          <a:lstStyle/>
          <a:p>
            <a:pPr defTabSz="863755">
              <a:defRPr/>
            </a:pPr>
            <a:endParaRPr lang="en-US" sz="2800"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8" name="Freeform 15">
            <a:extLst>
              <a:ext uri="{FF2B5EF4-FFF2-40B4-BE49-F238E27FC236}">
                <a16:creationId xmlns:a16="http://schemas.microsoft.com/office/drawing/2014/main" id="{26F78EBC-20CD-F899-54DA-102370249905}"/>
              </a:ext>
            </a:extLst>
          </p:cNvPr>
          <p:cNvSpPr>
            <a:spLocks noChangeArrowheads="1"/>
          </p:cNvSpPr>
          <p:nvPr/>
        </p:nvSpPr>
        <p:spPr bwMode="auto">
          <a:xfrm>
            <a:off x="5653110" y="2492501"/>
            <a:ext cx="1102419" cy="1258055"/>
          </a:xfrm>
          <a:custGeom>
            <a:avLst/>
            <a:gdLst>
              <a:gd name="T0" fmla="*/ 885 w 1872"/>
              <a:gd name="T1" fmla="*/ 18 h 2138"/>
              <a:gd name="T2" fmla="*/ 885 w 1872"/>
              <a:gd name="T3" fmla="*/ 18 h 2138"/>
              <a:gd name="T4" fmla="*/ 987 w 1872"/>
              <a:gd name="T5" fmla="*/ 18 h 2138"/>
              <a:gd name="T6" fmla="*/ 1821 w 1872"/>
              <a:gd name="T7" fmla="*/ 500 h 2138"/>
              <a:gd name="T8" fmla="*/ 1821 w 1872"/>
              <a:gd name="T9" fmla="*/ 500 h 2138"/>
              <a:gd name="T10" fmla="*/ 1871 w 1872"/>
              <a:gd name="T11" fmla="*/ 588 h 2138"/>
              <a:gd name="T12" fmla="*/ 1871 w 1872"/>
              <a:gd name="T13" fmla="*/ 1549 h 2138"/>
              <a:gd name="T14" fmla="*/ 1871 w 1872"/>
              <a:gd name="T15" fmla="*/ 1549 h 2138"/>
              <a:gd name="T16" fmla="*/ 1821 w 1872"/>
              <a:gd name="T17" fmla="*/ 1637 h 2138"/>
              <a:gd name="T18" fmla="*/ 987 w 1872"/>
              <a:gd name="T19" fmla="*/ 2119 h 2138"/>
              <a:gd name="T20" fmla="*/ 987 w 1872"/>
              <a:gd name="T21" fmla="*/ 2119 h 2138"/>
              <a:gd name="T22" fmla="*/ 885 w 1872"/>
              <a:gd name="T23" fmla="*/ 2119 h 2138"/>
              <a:gd name="T24" fmla="*/ 51 w 1872"/>
              <a:gd name="T25" fmla="*/ 1637 h 2138"/>
              <a:gd name="T26" fmla="*/ 51 w 1872"/>
              <a:gd name="T27" fmla="*/ 1637 h 2138"/>
              <a:gd name="T28" fmla="*/ 0 w 1872"/>
              <a:gd name="T29" fmla="*/ 1549 h 2138"/>
              <a:gd name="T30" fmla="*/ 0 w 1872"/>
              <a:gd name="T31" fmla="*/ 588 h 2138"/>
              <a:gd name="T32" fmla="*/ 0 w 1872"/>
              <a:gd name="T33" fmla="*/ 588 h 2138"/>
              <a:gd name="T34" fmla="*/ 51 w 1872"/>
              <a:gd name="T35" fmla="*/ 500 h 2138"/>
              <a:gd name="T36" fmla="*/ 885 w 1872"/>
              <a:gd name="T37" fmla="*/ 18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72" h="2138">
                <a:moveTo>
                  <a:pt x="885" y="18"/>
                </a:moveTo>
                <a:lnTo>
                  <a:pt x="885" y="18"/>
                </a:lnTo>
                <a:cubicBezTo>
                  <a:pt x="916" y="0"/>
                  <a:pt x="955" y="0"/>
                  <a:pt x="987" y="18"/>
                </a:cubicBezTo>
                <a:lnTo>
                  <a:pt x="1821" y="500"/>
                </a:lnTo>
                <a:lnTo>
                  <a:pt x="1821" y="500"/>
                </a:lnTo>
                <a:cubicBezTo>
                  <a:pt x="1852" y="517"/>
                  <a:pt x="1871" y="551"/>
                  <a:pt x="1871" y="588"/>
                </a:cubicBezTo>
                <a:lnTo>
                  <a:pt x="1871" y="1549"/>
                </a:lnTo>
                <a:lnTo>
                  <a:pt x="1871" y="1549"/>
                </a:lnTo>
                <a:cubicBezTo>
                  <a:pt x="1871" y="1586"/>
                  <a:pt x="1852" y="1620"/>
                  <a:pt x="1821" y="1637"/>
                </a:cubicBezTo>
                <a:lnTo>
                  <a:pt x="987" y="2119"/>
                </a:lnTo>
                <a:lnTo>
                  <a:pt x="987" y="2119"/>
                </a:lnTo>
                <a:cubicBezTo>
                  <a:pt x="955" y="2137"/>
                  <a:pt x="916" y="2137"/>
                  <a:pt x="885" y="2119"/>
                </a:cubicBezTo>
                <a:lnTo>
                  <a:pt x="51" y="1637"/>
                </a:lnTo>
                <a:lnTo>
                  <a:pt x="51" y="1637"/>
                </a:lnTo>
                <a:cubicBezTo>
                  <a:pt x="20" y="1620"/>
                  <a:pt x="0" y="1586"/>
                  <a:pt x="0" y="1549"/>
                </a:cubicBezTo>
                <a:lnTo>
                  <a:pt x="0" y="588"/>
                </a:lnTo>
                <a:lnTo>
                  <a:pt x="0" y="588"/>
                </a:lnTo>
                <a:cubicBezTo>
                  <a:pt x="0" y="551"/>
                  <a:pt x="20" y="517"/>
                  <a:pt x="51" y="500"/>
                </a:cubicBezTo>
                <a:lnTo>
                  <a:pt x="885" y="18"/>
                </a:lnTo>
              </a:path>
            </a:pathLst>
          </a:custGeom>
          <a:solidFill>
            <a:sysClr val="window" lastClr="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55">
              <a:defRPr/>
            </a:pPr>
            <a:endParaRPr lang="en-US" sz="2800"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9" name="Rectangle 8">
            <a:extLst>
              <a:ext uri="{FF2B5EF4-FFF2-40B4-BE49-F238E27FC236}">
                <a16:creationId xmlns:a16="http://schemas.microsoft.com/office/drawing/2014/main" id="{7C7D4CB7-D799-63E9-B7A5-52C7D95E5A66}"/>
              </a:ext>
            </a:extLst>
          </p:cNvPr>
          <p:cNvSpPr/>
          <p:nvPr/>
        </p:nvSpPr>
        <p:spPr>
          <a:xfrm>
            <a:off x="4881530" y="3941173"/>
            <a:ext cx="2428940" cy="950260"/>
          </a:xfrm>
          <a:prstGeom prst="rect">
            <a:avLst/>
          </a:prstGeom>
        </p:spPr>
        <p:txBody>
          <a:bodyPr wrap="square">
            <a:spAutoFit/>
          </a:bodyPr>
          <a:lstStyle/>
          <a:p>
            <a:pPr algn="ctr">
              <a:lnSpc>
                <a:spcPct val="150000"/>
              </a:lnSpc>
              <a:spcBef>
                <a:spcPts val="567"/>
              </a:spcBef>
              <a:spcAft>
                <a:spcPts val="567"/>
              </a:spcAft>
            </a:pPr>
            <a:r>
              <a:rPr lang="fr-FR" sz="2000" dirty="0" err="1">
                <a:latin typeface="UTM Avo" panose="02040603050506020204" pitchFamily="18"/>
                <a:cs typeface="Arial" panose="020B0604020202020204" pitchFamily="34" charset="0"/>
              </a:rPr>
              <a:t>Đề</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xuất</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lựa</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chọn</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thiết</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kế</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sản</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phẩm</a:t>
            </a:r>
            <a:r>
              <a:rPr lang="en-VN" sz="2000" dirty="0">
                <a:latin typeface="UTM Avo" panose="02040603050506020204" pitchFamily="18"/>
                <a:cs typeface="Arial" panose="020B0604020202020204" pitchFamily="34" charset="0"/>
              </a:rPr>
              <a:t> </a:t>
            </a:r>
            <a:endParaRPr lang="en-US" sz="2000" dirty="0">
              <a:solidFill>
                <a:schemeClr val="tx1">
                  <a:lumMod val="95000"/>
                  <a:lumOff val="5000"/>
                </a:schemeClr>
              </a:solidFill>
              <a:latin typeface="UTM Avo" panose="02040603050506020204" pitchFamily="18"/>
              <a:ea typeface="#9Slide03 Roboto Medium" panose="02000000000000000000" pitchFamily="2" charset="0"/>
              <a:cs typeface="Arial" panose="020B0604020202020204" pitchFamily="34" charset="0"/>
            </a:endParaRPr>
          </a:p>
        </p:txBody>
      </p:sp>
      <p:sp>
        <p:nvSpPr>
          <p:cNvPr id="10" name="Rectangle 9">
            <a:extLst>
              <a:ext uri="{FF2B5EF4-FFF2-40B4-BE49-F238E27FC236}">
                <a16:creationId xmlns:a16="http://schemas.microsoft.com/office/drawing/2014/main" id="{9CBEBD58-541A-2361-6478-AD128D2010E8}"/>
              </a:ext>
            </a:extLst>
          </p:cNvPr>
          <p:cNvSpPr/>
          <p:nvPr/>
        </p:nvSpPr>
        <p:spPr>
          <a:xfrm>
            <a:off x="107267" y="3869377"/>
            <a:ext cx="2028602" cy="950260"/>
          </a:xfrm>
          <a:prstGeom prst="rect">
            <a:avLst/>
          </a:prstGeom>
        </p:spPr>
        <p:txBody>
          <a:bodyPr wrap="square">
            <a:spAutoFit/>
          </a:bodyPr>
          <a:lstStyle/>
          <a:p>
            <a:pPr algn="ctr">
              <a:lnSpc>
                <a:spcPct val="150000"/>
              </a:lnSpc>
              <a:spcBef>
                <a:spcPts val="567"/>
              </a:spcBef>
              <a:spcAft>
                <a:spcPts val="567"/>
              </a:spcAft>
            </a:pP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Xác</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định</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yêu</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cầu</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sản</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phẩm</a:t>
            </a:r>
            <a:r>
              <a:rPr lang="en-VN" sz="2000" dirty="0">
                <a:latin typeface="UTM Avo" panose="02040603050506020204" pitchFamily="18"/>
                <a:cs typeface="Arial" panose="020B0604020202020204" pitchFamily="34" charset="0"/>
              </a:rPr>
              <a:t> </a:t>
            </a:r>
            <a:endParaRPr lang="en-US" sz="2000" dirty="0">
              <a:solidFill>
                <a:schemeClr val="tx1">
                  <a:lumMod val="95000"/>
                  <a:lumOff val="5000"/>
                </a:schemeClr>
              </a:solidFill>
              <a:latin typeface="UTM Avo" panose="02040603050506020204" pitchFamily="18"/>
              <a:ea typeface="#9Slide03 Roboto Medium" panose="02000000000000000000" pitchFamily="2" charset="0"/>
              <a:cs typeface="Arial" panose="020B0604020202020204" pitchFamily="34" charset="0"/>
            </a:endParaRPr>
          </a:p>
        </p:txBody>
      </p:sp>
      <p:sp>
        <p:nvSpPr>
          <p:cNvPr id="11" name="Rectangle 10">
            <a:extLst>
              <a:ext uri="{FF2B5EF4-FFF2-40B4-BE49-F238E27FC236}">
                <a16:creationId xmlns:a16="http://schemas.microsoft.com/office/drawing/2014/main" id="{6B827560-245C-E1CE-0773-DAB25C1E0F6C}"/>
              </a:ext>
            </a:extLst>
          </p:cNvPr>
          <p:cNvSpPr/>
          <p:nvPr/>
        </p:nvSpPr>
        <p:spPr>
          <a:xfrm>
            <a:off x="7980284" y="3933660"/>
            <a:ext cx="1358611" cy="950260"/>
          </a:xfrm>
          <a:prstGeom prst="rect">
            <a:avLst/>
          </a:prstGeom>
        </p:spPr>
        <p:txBody>
          <a:bodyPr wrap="square">
            <a:spAutoFit/>
          </a:bodyPr>
          <a:lstStyle/>
          <a:p>
            <a:pPr algn="ctr">
              <a:lnSpc>
                <a:spcPct val="150000"/>
              </a:lnSpc>
              <a:spcBef>
                <a:spcPts val="567"/>
              </a:spcBef>
              <a:spcAft>
                <a:spcPts val="567"/>
              </a:spcAft>
            </a:pPr>
            <a:r>
              <a:rPr lang="fr-FR" sz="2000" dirty="0" err="1">
                <a:latin typeface="UTM Avo" panose="02040603050506020204" pitchFamily="18"/>
                <a:cs typeface="Arial" panose="020B0604020202020204" pitchFamily="34" charset="0"/>
              </a:rPr>
              <a:t>Kiểm</a:t>
            </a:r>
            <a:r>
              <a:rPr lang="fr-FR" sz="2000" dirty="0">
                <a:latin typeface="UTM Avo" panose="02040603050506020204" pitchFamily="18"/>
                <a:cs typeface="Arial" panose="020B0604020202020204" pitchFamily="34" charset="0"/>
              </a:rPr>
              <a:t> tra, </a:t>
            </a:r>
            <a:r>
              <a:rPr lang="fr-FR" sz="2000" dirty="0" err="1">
                <a:latin typeface="UTM Avo" panose="02040603050506020204" pitchFamily="18"/>
                <a:cs typeface="Arial" panose="020B0604020202020204" pitchFamily="34" charset="0"/>
              </a:rPr>
              <a:t>đánh</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giá</a:t>
            </a:r>
            <a:r>
              <a:rPr lang="en-VN" sz="2000" dirty="0">
                <a:latin typeface="UTM Avo" panose="02040603050506020204" pitchFamily="18"/>
                <a:cs typeface="Arial" panose="020B0604020202020204" pitchFamily="34" charset="0"/>
              </a:rPr>
              <a:t> </a:t>
            </a:r>
            <a:endParaRPr lang="en-US" sz="2000" dirty="0">
              <a:solidFill>
                <a:schemeClr val="tx1">
                  <a:lumMod val="95000"/>
                  <a:lumOff val="5000"/>
                </a:schemeClr>
              </a:solidFill>
              <a:latin typeface="UTM Avo" panose="02040603050506020204" pitchFamily="18"/>
              <a:ea typeface="#9Slide03 Roboto Medium" panose="02000000000000000000" pitchFamily="2" charset="0"/>
              <a:cs typeface="Arial" panose="020B0604020202020204" pitchFamily="34" charset="0"/>
            </a:endParaRPr>
          </a:p>
        </p:txBody>
      </p:sp>
      <p:sp>
        <p:nvSpPr>
          <p:cNvPr id="12" name="Freeform 14">
            <a:extLst>
              <a:ext uri="{FF2B5EF4-FFF2-40B4-BE49-F238E27FC236}">
                <a16:creationId xmlns:a16="http://schemas.microsoft.com/office/drawing/2014/main" id="{32FD4011-9049-2EEF-F5E2-15922A54CE1E}"/>
              </a:ext>
            </a:extLst>
          </p:cNvPr>
          <p:cNvSpPr>
            <a:spLocks noChangeArrowheads="1"/>
          </p:cNvSpPr>
          <p:nvPr/>
        </p:nvSpPr>
        <p:spPr bwMode="auto">
          <a:xfrm>
            <a:off x="7851581" y="2296178"/>
            <a:ext cx="1618611" cy="1618611"/>
          </a:xfrm>
          <a:custGeom>
            <a:avLst/>
            <a:gdLst>
              <a:gd name="T0" fmla="*/ 1376 w 2753"/>
              <a:gd name="T1" fmla="*/ 0 h 2752"/>
              <a:gd name="T2" fmla="*/ 1376 w 2753"/>
              <a:gd name="T3" fmla="*/ 0 h 2752"/>
              <a:gd name="T4" fmla="*/ 2752 w 2753"/>
              <a:gd name="T5" fmla="*/ 1376 h 2752"/>
              <a:gd name="T6" fmla="*/ 2752 w 2753"/>
              <a:gd name="T7" fmla="*/ 1376 h 2752"/>
              <a:gd name="T8" fmla="*/ 1376 w 2753"/>
              <a:gd name="T9" fmla="*/ 2751 h 2752"/>
              <a:gd name="T10" fmla="*/ 1376 w 2753"/>
              <a:gd name="T11" fmla="*/ 2751 h 2752"/>
              <a:gd name="T12" fmla="*/ 0 w 2753"/>
              <a:gd name="T13" fmla="*/ 1376 h 2752"/>
              <a:gd name="T14" fmla="*/ 0 w 2753"/>
              <a:gd name="T15" fmla="*/ 1376 h 2752"/>
              <a:gd name="T16" fmla="*/ 1376 w 2753"/>
              <a:gd name="T17" fmla="*/ 0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3" h="2752">
                <a:moveTo>
                  <a:pt x="1376" y="0"/>
                </a:moveTo>
                <a:lnTo>
                  <a:pt x="1376" y="0"/>
                </a:lnTo>
                <a:cubicBezTo>
                  <a:pt x="2136" y="0"/>
                  <a:pt x="2752" y="616"/>
                  <a:pt x="2752" y="1376"/>
                </a:cubicBezTo>
                <a:lnTo>
                  <a:pt x="2752" y="1376"/>
                </a:lnTo>
                <a:cubicBezTo>
                  <a:pt x="2752" y="2135"/>
                  <a:pt x="2136" y="2751"/>
                  <a:pt x="1376" y="2751"/>
                </a:cubicBezTo>
                <a:lnTo>
                  <a:pt x="1376" y="2751"/>
                </a:lnTo>
                <a:cubicBezTo>
                  <a:pt x="616" y="2751"/>
                  <a:pt x="0" y="2135"/>
                  <a:pt x="0" y="1376"/>
                </a:cubicBezTo>
                <a:lnTo>
                  <a:pt x="0" y="1376"/>
                </a:lnTo>
                <a:cubicBezTo>
                  <a:pt x="0" y="616"/>
                  <a:pt x="616" y="0"/>
                  <a:pt x="1376" y="0"/>
                </a:cubicBezTo>
              </a:path>
            </a:pathLst>
          </a:custGeom>
          <a:solidFill>
            <a:schemeClr val="accent2"/>
          </a:solidFill>
          <a:ln>
            <a:noFill/>
          </a:ln>
          <a:effectLst/>
        </p:spPr>
        <p:txBody>
          <a:bodyPr wrap="none" anchor="ctr"/>
          <a:lstStyle/>
          <a:p>
            <a:pPr defTabSz="863755">
              <a:defRPr/>
            </a:pPr>
            <a:endParaRPr lang="en-US" sz="2800"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13" name="Freeform 15">
            <a:extLst>
              <a:ext uri="{FF2B5EF4-FFF2-40B4-BE49-F238E27FC236}">
                <a16:creationId xmlns:a16="http://schemas.microsoft.com/office/drawing/2014/main" id="{C57D9B19-E11F-0290-3E1F-B47DB8B9737D}"/>
              </a:ext>
            </a:extLst>
          </p:cNvPr>
          <p:cNvSpPr>
            <a:spLocks noChangeArrowheads="1"/>
          </p:cNvSpPr>
          <p:nvPr/>
        </p:nvSpPr>
        <p:spPr bwMode="auto">
          <a:xfrm>
            <a:off x="8108381" y="2477753"/>
            <a:ext cx="1102419" cy="1258055"/>
          </a:xfrm>
          <a:custGeom>
            <a:avLst/>
            <a:gdLst>
              <a:gd name="T0" fmla="*/ 885 w 1872"/>
              <a:gd name="T1" fmla="*/ 18 h 2138"/>
              <a:gd name="T2" fmla="*/ 885 w 1872"/>
              <a:gd name="T3" fmla="*/ 18 h 2138"/>
              <a:gd name="T4" fmla="*/ 987 w 1872"/>
              <a:gd name="T5" fmla="*/ 18 h 2138"/>
              <a:gd name="T6" fmla="*/ 1821 w 1872"/>
              <a:gd name="T7" fmla="*/ 500 h 2138"/>
              <a:gd name="T8" fmla="*/ 1821 w 1872"/>
              <a:gd name="T9" fmla="*/ 500 h 2138"/>
              <a:gd name="T10" fmla="*/ 1871 w 1872"/>
              <a:gd name="T11" fmla="*/ 588 h 2138"/>
              <a:gd name="T12" fmla="*/ 1871 w 1872"/>
              <a:gd name="T13" fmla="*/ 1549 h 2138"/>
              <a:gd name="T14" fmla="*/ 1871 w 1872"/>
              <a:gd name="T15" fmla="*/ 1549 h 2138"/>
              <a:gd name="T16" fmla="*/ 1821 w 1872"/>
              <a:gd name="T17" fmla="*/ 1637 h 2138"/>
              <a:gd name="T18" fmla="*/ 987 w 1872"/>
              <a:gd name="T19" fmla="*/ 2119 h 2138"/>
              <a:gd name="T20" fmla="*/ 987 w 1872"/>
              <a:gd name="T21" fmla="*/ 2119 h 2138"/>
              <a:gd name="T22" fmla="*/ 885 w 1872"/>
              <a:gd name="T23" fmla="*/ 2119 h 2138"/>
              <a:gd name="T24" fmla="*/ 51 w 1872"/>
              <a:gd name="T25" fmla="*/ 1637 h 2138"/>
              <a:gd name="T26" fmla="*/ 51 w 1872"/>
              <a:gd name="T27" fmla="*/ 1637 h 2138"/>
              <a:gd name="T28" fmla="*/ 0 w 1872"/>
              <a:gd name="T29" fmla="*/ 1549 h 2138"/>
              <a:gd name="T30" fmla="*/ 0 w 1872"/>
              <a:gd name="T31" fmla="*/ 588 h 2138"/>
              <a:gd name="T32" fmla="*/ 0 w 1872"/>
              <a:gd name="T33" fmla="*/ 588 h 2138"/>
              <a:gd name="T34" fmla="*/ 51 w 1872"/>
              <a:gd name="T35" fmla="*/ 500 h 2138"/>
              <a:gd name="T36" fmla="*/ 885 w 1872"/>
              <a:gd name="T37" fmla="*/ 18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72" h="2138">
                <a:moveTo>
                  <a:pt x="885" y="18"/>
                </a:moveTo>
                <a:lnTo>
                  <a:pt x="885" y="18"/>
                </a:lnTo>
                <a:cubicBezTo>
                  <a:pt x="916" y="0"/>
                  <a:pt x="955" y="0"/>
                  <a:pt x="987" y="18"/>
                </a:cubicBezTo>
                <a:lnTo>
                  <a:pt x="1821" y="500"/>
                </a:lnTo>
                <a:lnTo>
                  <a:pt x="1821" y="500"/>
                </a:lnTo>
                <a:cubicBezTo>
                  <a:pt x="1852" y="517"/>
                  <a:pt x="1871" y="551"/>
                  <a:pt x="1871" y="588"/>
                </a:cubicBezTo>
                <a:lnTo>
                  <a:pt x="1871" y="1549"/>
                </a:lnTo>
                <a:lnTo>
                  <a:pt x="1871" y="1549"/>
                </a:lnTo>
                <a:cubicBezTo>
                  <a:pt x="1871" y="1586"/>
                  <a:pt x="1852" y="1620"/>
                  <a:pt x="1821" y="1637"/>
                </a:cubicBezTo>
                <a:lnTo>
                  <a:pt x="987" y="2119"/>
                </a:lnTo>
                <a:lnTo>
                  <a:pt x="987" y="2119"/>
                </a:lnTo>
                <a:cubicBezTo>
                  <a:pt x="955" y="2137"/>
                  <a:pt x="916" y="2137"/>
                  <a:pt x="885" y="2119"/>
                </a:cubicBezTo>
                <a:lnTo>
                  <a:pt x="51" y="1637"/>
                </a:lnTo>
                <a:lnTo>
                  <a:pt x="51" y="1637"/>
                </a:lnTo>
                <a:cubicBezTo>
                  <a:pt x="20" y="1620"/>
                  <a:pt x="0" y="1586"/>
                  <a:pt x="0" y="1549"/>
                </a:cubicBezTo>
                <a:lnTo>
                  <a:pt x="0" y="588"/>
                </a:lnTo>
                <a:lnTo>
                  <a:pt x="0" y="588"/>
                </a:lnTo>
                <a:cubicBezTo>
                  <a:pt x="0" y="551"/>
                  <a:pt x="20" y="517"/>
                  <a:pt x="51" y="500"/>
                </a:cubicBezTo>
                <a:lnTo>
                  <a:pt x="885" y="18"/>
                </a:lnTo>
              </a:path>
            </a:pathLst>
          </a:custGeom>
          <a:solidFill>
            <a:sysClr val="window" lastClr="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55">
              <a:defRPr/>
            </a:pPr>
            <a:endParaRPr lang="en-US" sz="2800"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14" name="Freeform 14">
            <a:extLst>
              <a:ext uri="{FF2B5EF4-FFF2-40B4-BE49-F238E27FC236}">
                <a16:creationId xmlns:a16="http://schemas.microsoft.com/office/drawing/2014/main" id="{818F6F7E-4FBE-045F-71A3-97F8A2EB6052}"/>
              </a:ext>
            </a:extLst>
          </p:cNvPr>
          <p:cNvSpPr>
            <a:spLocks noChangeArrowheads="1"/>
          </p:cNvSpPr>
          <p:nvPr/>
        </p:nvSpPr>
        <p:spPr bwMode="auto">
          <a:xfrm>
            <a:off x="10118944" y="2309577"/>
            <a:ext cx="1618611" cy="1618611"/>
          </a:xfrm>
          <a:custGeom>
            <a:avLst/>
            <a:gdLst>
              <a:gd name="T0" fmla="*/ 1376 w 2753"/>
              <a:gd name="T1" fmla="*/ 0 h 2752"/>
              <a:gd name="T2" fmla="*/ 1376 w 2753"/>
              <a:gd name="T3" fmla="*/ 0 h 2752"/>
              <a:gd name="T4" fmla="*/ 2752 w 2753"/>
              <a:gd name="T5" fmla="*/ 1376 h 2752"/>
              <a:gd name="T6" fmla="*/ 2752 w 2753"/>
              <a:gd name="T7" fmla="*/ 1376 h 2752"/>
              <a:gd name="T8" fmla="*/ 1376 w 2753"/>
              <a:gd name="T9" fmla="*/ 2751 h 2752"/>
              <a:gd name="T10" fmla="*/ 1376 w 2753"/>
              <a:gd name="T11" fmla="*/ 2751 h 2752"/>
              <a:gd name="T12" fmla="*/ 0 w 2753"/>
              <a:gd name="T13" fmla="*/ 1376 h 2752"/>
              <a:gd name="T14" fmla="*/ 0 w 2753"/>
              <a:gd name="T15" fmla="*/ 1376 h 2752"/>
              <a:gd name="T16" fmla="*/ 1376 w 2753"/>
              <a:gd name="T17" fmla="*/ 0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3" h="2752">
                <a:moveTo>
                  <a:pt x="1376" y="0"/>
                </a:moveTo>
                <a:lnTo>
                  <a:pt x="1376" y="0"/>
                </a:lnTo>
                <a:cubicBezTo>
                  <a:pt x="2136" y="0"/>
                  <a:pt x="2752" y="616"/>
                  <a:pt x="2752" y="1376"/>
                </a:cubicBezTo>
                <a:lnTo>
                  <a:pt x="2752" y="1376"/>
                </a:lnTo>
                <a:cubicBezTo>
                  <a:pt x="2752" y="2135"/>
                  <a:pt x="2136" y="2751"/>
                  <a:pt x="1376" y="2751"/>
                </a:cubicBezTo>
                <a:lnTo>
                  <a:pt x="1376" y="2751"/>
                </a:lnTo>
                <a:cubicBezTo>
                  <a:pt x="616" y="2751"/>
                  <a:pt x="0" y="2135"/>
                  <a:pt x="0" y="1376"/>
                </a:cubicBezTo>
                <a:lnTo>
                  <a:pt x="0" y="1376"/>
                </a:lnTo>
                <a:cubicBezTo>
                  <a:pt x="0" y="616"/>
                  <a:pt x="616" y="0"/>
                  <a:pt x="1376" y="0"/>
                </a:cubicBezTo>
              </a:path>
            </a:pathLst>
          </a:custGeom>
          <a:solidFill>
            <a:srgbClr val="FFFF00"/>
          </a:solidFill>
          <a:ln>
            <a:noFill/>
          </a:ln>
          <a:effectLst/>
        </p:spPr>
        <p:txBody>
          <a:bodyPr wrap="none" anchor="ctr"/>
          <a:lstStyle/>
          <a:p>
            <a:pPr defTabSz="863755">
              <a:defRPr/>
            </a:pPr>
            <a:endParaRPr lang="en-US" sz="2800"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15" name="Freeform 15">
            <a:extLst>
              <a:ext uri="{FF2B5EF4-FFF2-40B4-BE49-F238E27FC236}">
                <a16:creationId xmlns:a16="http://schemas.microsoft.com/office/drawing/2014/main" id="{DC35AE69-0A53-E6FA-1991-CEDD83BDD1C7}"/>
              </a:ext>
            </a:extLst>
          </p:cNvPr>
          <p:cNvSpPr>
            <a:spLocks noChangeArrowheads="1"/>
          </p:cNvSpPr>
          <p:nvPr/>
        </p:nvSpPr>
        <p:spPr bwMode="auto">
          <a:xfrm>
            <a:off x="10375745" y="2491152"/>
            <a:ext cx="1102419" cy="1258055"/>
          </a:xfrm>
          <a:custGeom>
            <a:avLst/>
            <a:gdLst>
              <a:gd name="T0" fmla="*/ 885 w 1872"/>
              <a:gd name="T1" fmla="*/ 18 h 2138"/>
              <a:gd name="T2" fmla="*/ 885 w 1872"/>
              <a:gd name="T3" fmla="*/ 18 h 2138"/>
              <a:gd name="T4" fmla="*/ 987 w 1872"/>
              <a:gd name="T5" fmla="*/ 18 h 2138"/>
              <a:gd name="T6" fmla="*/ 1821 w 1872"/>
              <a:gd name="T7" fmla="*/ 500 h 2138"/>
              <a:gd name="T8" fmla="*/ 1821 w 1872"/>
              <a:gd name="T9" fmla="*/ 500 h 2138"/>
              <a:gd name="T10" fmla="*/ 1871 w 1872"/>
              <a:gd name="T11" fmla="*/ 588 h 2138"/>
              <a:gd name="T12" fmla="*/ 1871 w 1872"/>
              <a:gd name="T13" fmla="*/ 1549 h 2138"/>
              <a:gd name="T14" fmla="*/ 1871 w 1872"/>
              <a:gd name="T15" fmla="*/ 1549 h 2138"/>
              <a:gd name="T16" fmla="*/ 1821 w 1872"/>
              <a:gd name="T17" fmla="*/ 1637 h 2138"/>
              <a:gd name="T18" fmla="*/ 987 w 1872"/>
              <a:gd name="T19" fmla="*/ 2119 h 2138"/>
              <a:gd name="T20" fmla="*/ 987 w 1872"/>
              <a:gd name="T21" fmla="*/ 2119 h 2138"/>
              <a:gd name="T22" fmla="*/ 885 w 1872"/>
              <a:gd name="T23" fmla="*/ 2119 h 2138"/>
              <a:gd name="T24" fmla="*/ 51 w 1872"/>
              <a:gd name="T25" fmla="*/ 1637 h 2138"/>
              <a:gd name="T26" fmla="*/ 51 w 1872"/>
              <a:gd name="T27" fmla="*/ 1637 h 2138"/>
              <a:gd name="T28" fmla="*/ 0 w 1872"/>
              <a:gd name="T29" fmla="*/ 1549 h 2138"/>
              <a:gd name="T30" fmla="*/ 0 w 1872"/>
              <a:gd name="T31" fmla="*/ 588 h 2138"/>
              <a:gd name="T32" fmla="*/ 0 w 1872"/>
              <a:gd name="T33" fmla="*/ 588 h 2138"/>
              <a:gd name="T34" fmla="*/ 51 w 1872"/>
              <a:gd name="T35" fmla="*/ 500 h 2138"/>
              <a:gd name="T36" fmla="*/ 885 w 1872"/>
              <a:gd name="T37" fmla="*/ 18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72" h="2138">
                <a:moveTo>
                  <a:pt x="885" y="18"/>
                </a:moveTo>
                <a:lnTo>
                  <a:pt x="885" y="18"/>
                </a:lnTo>
                <a:cubicBezTo>
                  <a:pt x="916" y="0"/>
                  <a:pt x="955" y="0"/>
                  <a:pt x="987" y="18"/>
                </a:cubicBezTo>
                <a:lnTo>
                  <a:pt x="1821" y="500"/>
                </a:lnTo>
                <a:lnTo>
                  <a:pt x="1821" y="500"/>
                </a:lnTo>
                <a:cubicBezTo>
                  <a:pt x="1852" y="517"/>
                  <a:pt x="1871" y="551"/>
                  <a:pt x="1871" y="588"/>
                </a:cubicBezTo>
                <a:lnTo>
                  <a:pt x="1871" y="1549"/>
                </a:lnTo>
                <a:lnTo>
                  <a:pt x="1871" y="1549"/>
                </a:lnTo>
                <a:cubicBezTo>
                  <a:pt x="1871" y="1586"/>
                  <a:pt x="1852" y="1620"/>
                  <a:pt x="1821" y="1637"/>
                </a:cubicBezTo>
                <a:lnTo>
                  <a:pt x="987" y="2119"/>
                </a:lnTo>
                <a:lnTo>
                  <a:pt x="987" y="2119"/>
                </a:lnTo>
                <a:cubicBezTo>
                  <a:pt x="955" y="2137"/>
                  <a:pt x="916" y="2137"/>
                  <a:pt x="885" y="2119"/>
                </a:cubicBezTo>
                <a:lnTo>
                  <a:pt x="51" y="1637"/>
                </a:lnTo>
                <a:lnTo>
                  <a:pt x="51" y="1637"/>
                </a:lnTo>
                <a:cubicBezTo>
                  <a:pt x="20" y="1620"/>
                  <a:pt x="0" y="1586"/>
                  <a:pt x="0" y="1549"/>
                </a:cubicBezTo>
                <a:lnTo>
                  <a:pt x="0" y="588"/>
                </a:lnTo>
                <a:lnTo>
                  <a:pt x="0" y="588"/>
                </a:lnTo>
                <a:cubicBezTo>
                  <a:pt x="0" y="551"/>
                  <a:pt x="20" y="517"/>
                  <a:pt x="51" y="500"/>
                </a:cubicBezTo>
                <a:lnTo>
                  <a:pt x="885" y="18"/>
                </a:lnTo>
              </a:path>
            </a:pathLst>
          </a:custGeom>
          <a:solidFill>
            <a:sysClr val="window" lastClr="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55">
              <a:defRPr/>
            </a:pPr>
            <a:endParaRPr lang="en-US" sz="2800"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16" name="TextBox 15">
            <a:extLst>
              <a:ext uri="{FF2B5EF4-FFF2-40B4-BE49-F238E27FC236}">
                <a16:creationId xmlns:a16="http://schemas.microsoft.com/office/drawing/2014/main" id="{DEE74799-871D-BCAA-6EF0-7B0668381E17}"/>
              </a:ext>
            </a:extLst>
          </p:cNvPr>
          <p:cNvSpPr txBox="1"/>
          <p:nvPr/>
        </p:nvSpPr>
        <p:spPr>
          <a:xfrm>
            <a:off x="645376" y="2916656"/>
            <a:ext cx="1143683" cy="400110"/>
          </a:xfrm>
          <a:prstGeom prst="rect">
            <a:avLst/>
          </a:prstGeom>
          <a:noFill/>
        </p:spPr>
        <p:txBody>
          <a:bodyPr wrap="square">
            <a:spAutoFit/>
          </a:bodyPr>
          <a:lstStyle/>
          <a:p>
            <a:r>
              <a:rPr lang="fr-FR" sz="2000" b="1" dirty="0" err="1">
                <a:latin typeface="UTM Avo" panose="02040603050506020204" pitchFamily="18"/>
                <a:cs typeface="Arial" panose="020B0604020202020204" pitchFamily="34" charset="0"/>
              </a:rPr>
              <a:t>Bước</a:t>
            </a:r>
            <a:r>
              <a:rPr lang="fr-FR" sz="2000" b="1" dirty="0">
                <a:latin typeface="UTM Avo" panose="02040603050506020204" pitchFamily="18"/>
                <a:cs typeface="Arial" panose="020B0604020202020204" pitchFamily="34" charset="0"/>
              </a:rPr>
              <a:t> 1</a:t>
            </a:r>
            <a:endParaRPr lang="en-VN" sz="2000" b="1" dirty="0">
              <a:latin typeface="UTM Avo" panose="02040603050506020204" pitchFamily="18"/>
              <a:cs typeface="Arial" panose="020B0604020202020204" pitchFamily="34" charset="0"/>
            </a:endParaRPr>
          </a:p>
        </p:txBody>
      </p:sp>
      <p:sp>
        <p:nvSpPr>
          <p:cNvPr id="17" name="TextBox 16">
            <a:extLst>
              <a:ext uri="{FF2B5EF4-FFF2-40B4-BE49-F238E27FC236}">
                <a16:creationId xmlns:a16="http://schemas.microsoft.com/office/drawing/2014/main" id="{0FC02891-91E3-CF04-53ED-503CD457FEF4}"/>
              </a:ext>
            </a:extLst>
          </p:cNvPr>
          <p:cNvSpPr txBox="1"/>
          <p:nvPr/>
        </p:nvSpPr>
        <p:spPr>
          <a:xfrm>
            <a:off x="3084232" y="2902858"/>
            <a:ext cx="1143683" cy="400110"/>
          </a:xfrm>
          <a:prstGeom prst="rect">
            <a:avLst/>
          </a:prstGeom>
          <a:noFill/>
        </p:spPr>
        <p:txBody>
          <a:bodyPr wrap="square">
            <a:spAutoFit/>
          </a:bodyPr>
          <a:lstStyle/>
          <a:p>
            <a:r>
              <a:rPr lang="fr-FR" sz="2000" b="1" dirty="0" err="1">
                <a:latin typeface="UTM Avo" panose="02040603050506020204" pitchFamily="18"/>
                <a:cs typeface="Arial" panose="020B0604020202020204" pitchFamily="34" charset="0"/>
              </a:rPr>
              <a:t>Bước</a:t>
            </a:r>
            <a:r>
              <a:rPr lang="fr-FR" sz="2000" b="1" dirty="0">
                <a:latin typeface="UTM Avo" panose="02040603050506020204" pitchFamily="18"/>
                <a:cs typeface="Arial" panose="020B0604020202020204" pitchFamily="34" charset="0"/>
              </a:rPr>
              <a:t> 2</a:t>
            </a:r>
            <a:endParaRPr lang="en-VN" sz="2000" b="1" dirty="0">
              <a:latin typeface="UTM Avo" panose="02040603050506020204" pitchFamily="18"/>
              <a:cs typeface="Arial" panose="020B0604020202020204" pitchFamily="34" charset="0"/>
            </a:endParaRPr>
          </a:p>
        </p:txBody>
      </p:sp>
      <p:sp>
        <p:nvSpPr>
          <p:cNvPr id="18" name="TextBox 17">
            <a:extLst>
              <a:ext uri="{FF2B5EF4-FFF2-40B4-BE49-F238E27FC236}">
                <a16:creationId xmlns:a16="http://schemas.microsoft.com/office/drawing/2014/main" id="{C3358D10-C497-C5BA-CED8-5946649A21C6}"/>
              </a:ext>
            </a:extLst>
          </p:cNvPr>
          <p:cNvSpPr txBox="1"/>
          <p:nvPr/>
        </p:nvSpPr>
        <p:spPr>
          <a:xfrm>
            <a:off x="5642669" y="2902858"/>
            <a:ext cx="1143683" cy="400110"/>
          </a:xfrm>
          <a:prstGeom prst="rect">
            <a:avLst/>
          </a:prstGeom>
          <a:noFill/>
        </p:spPr>
        <p:txBody>
          <a:bodyPr wrap="square">
            <a:spAutoFit/>
          </a:bodyPr>
          <a:lstStyle/>
          <a:p>
            <a:r>
              <a:rPr lang="fr-FR" sz="2000" b="1" dirty="0" err="1">
                <a:latin typeface="UTM Avo" panose="02040603050506020204" pitchFamily="18"/>
                <a:cs typeface="Arial" panose="020B0604020202020204" pitchFamily="34" charset="0"/>
              </a:rPr>
              <a:t>Bước</a:t>
            </a:r>
            <a:r>
              <a:rPr lang="fr-FR" sz="2000" b="1" dirty="0">
                <a:latin typeface="UTM Avo" panose="02040603050506020204" pitchFamily="18"/>
                <a:cs typeface="Arial" panose="020B0604020202020204" pitchFamily="34" charset="0"/>
              </a:rPr>
              <a:t> 3</a:t>
            </a:r>
            <a:endParaRPr lang="en-VN" sz="2000" b="1" dirty="0">
              <a:latin typeface="UTM Avo" panose="02040603050506020204" pitchFamily="18"/>
              <a:cs typeface="Arial" panose="020B0604020202020204" pitchFamily="34" charset="0"/>
            </a:endParaRPr>
          </a:p>
        </p:txBody>
      </p:sp>
      <p:sp>
        <p:nvSpPr>
          <p:cNvPr id="19" name="TextBox 18">
            <a:extLst>
              <a:ext uri="{FF2B5EF4-FFF2-40B4-BE49-F238E27FC236}">
                <a16:creationId xmlns:a16="http://schemas.microsoft.com/office/drawing/2014/main" id="{D353DDD6-E6C6-1313-45EC-38092D14F26E}"/>
              </a:ext>
            </a:extLst>
          </p:cNvPr>
          <p:cNvSpPr txBox="1"/>
          <p:nvPr/>
        </p:nvSpPr>
        <p:spPr>
          <a:xfrm>
            <a:off x="8108380" y="2914889"/>
            <a:ext cx="1143683" cy="400110"/>
          </a:xfrm>
          <a:prstGeom prst="rect">
            <a:avLst/>
          </a:prstGeom>
          <a:noFill/>
        </p:spPr>
        <p:txBody>
          <a:bodyPr wrap="square">
            <a:spAutoFit/>
          </a:bodyPr>
          <a:lstStyle/>
          <a:p>
            <a:r>
              <a:rPr lang="fr-FR" sz="2000" b="1" dirty="0" err="1">
                <a:latin typeface="UTM Avo" panose="02040603050506020204" pitchFamily="18"/>
                <a:cs typeface="Arial" panose="020B0604020202020204" pitchFamily="34" charset="0"/>
              </a:rPr>
              <a:t>Bước</a:t>
            </a:r>
            <a:r>
              <a:rPr lang="fr-FR" sz="2000" b="1" dirty="0">
                <a:latin typeface="UTM Avo" panose="02040603050506020204" pitchFamily="18"/>
                <a:cs typeface="Arial" panose="020B0604020202020204" pitchFamily="34" charset="0"/>
              </a:rPr>
              <a:t> 4</a:t>
            </a:r>
            <a:endParaRPr lang="en-VN" sz="2000" b="1" dirty="0">
              <a:latin typeface="UTM Avo" panose="02040603050506020204" pitchFamily="18"/>
              <a:cs typeface="Arial" panose="020B0604020202020204" pitchFamily="34" charset="0"/>
            </a:endParaRPr>
          </a:p>
        </p:txBody>
      </p:sp>
      <p:sp>
        <p:nvSpPr>
          <p:cNvPr id="20" name="TextBox 19">
            <a:extLst>
              <a:ext uri="{FF2B5EF4-FFF2-40B4-BE49-F238E27FC236}">
                <a16:creationId xmlns:a16="http://schemas.microsoft.com/office/drawing/2014/main" id="{9E651CF8-EBE9-3B16-9AB4-929430911948}"/>
              </a:ext>
            </a:extLst>
          </p:cNvPr>
          <p:cNvSpPr txBox="1"/>
          <p:nvPr/>
        </p:nvSpPr>
        <p:spPr>
          <a:xfrm>
            <a:off x="10375744" y="2915307"/>
            <a:ext cx="1143683" cy="400110"/>
          </a:xfrm>
          <a:prstGeom prst="rect">
            <a:avLst/>
          </a:prstGeom>
          <a:noFill/>
        </p:spPr>
        <p:txBody>
          <a:bodyPr wrap="square">
            <a:spAutoFit/>
          </a:bodyPr>
          <a:lstStyle/>
          <a:p>
            <a:r>
              <a:rPr lang="fr-FR" sz="2000" b="1" dirty="0" err="1">
                <a:latin typeface="UTM Avo" panose="02040603050506020204" pitchFamily="18"/>
                <a:cs typeface="Arial" panose="020B0604020202020204" pitchFamily="34" charset="0"/>
              </a:rPr>
              <a:t>Bước</a:t>
            </a:r>
            <a:r>
              <a:rPr lang="fr-FR" sz="2000" b="1" dirty="0">
                <a:latin typeface="UTM Avo" panose="02040603050506020204" pitchFamily="18"/>
                <a:cs typeface="Arial" panose="020B0604020202020204" pitchFamily="34" charset="0"/>
              </a:rPr>
              <a:t> 5</a:t>
            </a:r>
            <a:endParaRPr lang="en-VN" sz="2000" b="1" dirty="0">
              <a:latin typeface="UTM Avo" panose="02040603050506020204" pitchFamily="18"/>
              <a:cs typeface="Arial" panose="020B0604020202020204" pitchFamily="34" charset="0"/>
            </a:endParaRPr>
          </a:p>
        </p:txBody>
      </p:sp>
      <p:sp>
        <p:nvSpPr>
          <p:cNvPr id="21" name="TextBox 20">
            <a:extLst>
              <a:ext uri="{FF2B5EF4-FFF2-40B4-BE49-F238E27FC236}">
                <a16:creationId xmlns:a16="http://schemas.microsoft.com/office/drawing/2014/main" id="{DC5B1EE5-ADB1-A5DC-098F-E41CB981F0D4}"/>
              </a:ext>
            </a:extLst>
          </p:cNvPr>
          <p:cNvSpPr txBox="1"/>
          <p:nvPr/>
        </p:nvSpPr>
        <p:spPr>
          <a:xfrm>
            <a:off x="2808310" y="3912075"/>
            <a:ext cx="1618611" cy="950260"/>
          </a:xfrm>
          <a:prstGeom prst="rect">
            <a:avLst/>
          </a:prstGeom>
          <a:noFill/>
        </p:spPr>
        <p:txBody>
          <a:bodyPr wrap="square">
            <a:spAutoFit/>
          </a:bodyPr>
          <a:lstStyle/>
          <a:p>
            <a:pPr algn="ctr">
              <a:lnSpc>
                <a:spcPct val="150000"/>
              </a:lnSpc>
            </a:pPr>
            <a:r>
              <a:rPr lang="fr-FR" sz="2000" dirty="0" err="1">
                <a:solidFill>
                  <a:srgbClr val="000000"/>
                </a:solidFill>
                <a:latin typeface="UTM Avo" panose="02040603050506020204" pitchFamily="18"/>
                <a:ea typeface="Times New Roman" panose="02020603050405020304" pitchFamily="18" charset="0"/>
                <a:cs typeface="Arial" panose="020B0604020202020204" pitchFamily="34" charset="0"/>
              </a:rPr>
              <a:t>Tìm</a:t>
            </a:r>
            <a:r>
              <a:rPr lang="fr-FR"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dirty="0" err="1">
                <a:solidFill>
                  <a:srgbClr val="000000"/>
                </a:solidFill>
                <a:latin typeface="UTM Avo" panose="02040603050506020204" pitchFamily="18"/>
                <a:ea typeface="Times New Roman" panose="02020603050405020304" pitchFamily="18" charset="0"/>
                <a:cs typeface="Arial" panose="020B0604020202020204" pitchFamily="34" charset="0"/>
              </a:rPr>
              <a:t>hiểu</a:t>
            </a:r>
            <a:r>
              <a:rPr lang="fr-FR"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dirty="0" err="1">
                <a:solidFill>
                  <a:srgbClr val="000000"/>
                </a:solidFill>
                <a:latin typeface="UTM Avo" panose="02040603050506020204" pitchFamily="18"/>
                <a:ea typeface="Times New Roman" panose="02020603050405020304" pitchFamily="18" charset="0"/>
                <a:cs typeface="Arial" panose="020B0604020202020204" pitchFamily="34" charset="0"/>
              </a:rPr>
              <a:t>thông</a:t>
            </a:r>
            <a:r>
              <a:rPr lang="fr-FR" sz="2000" dirty="0">
                <a:solidFill>
                  <a:srgbClr val="000000"/>
                </a:solidFill>
                <a:latin typeface="UTM Avo" panose="02040603050506020204" pitchFamily="18"/>
                <a:ea typeface="Times New Roman" panose="02020603050405020304" pitchFamily="18" charset="0"/>
                <a:cs typeface="Arial" panose="020B0604020202020204" pitchFamily="34" charset="0"/>
              </a:rPr>
              <a:t> tin</a:t>
            </a:r>
            <a:r>
              <a:rPr lang="en-VN" sz="2000" dirty="0">
                <a:latin typeface="UTM Avo" panose="02040603050506020204" pitchFamily="18"/>
                <a:cs typeface="Arial" panose="020B0604020202020204" pitchFamily="34" charset="0"/>
              </a:rPr>
              <a:t> </a:t>
            </a:r>
          </a:p>
        </p:txBody>
      </p:sp>
      <p:sp>
        <p:nvSpPr>
          <p:cNvPr id="22" name="TextBox 21">
            <a:extLst>
              <a:ext uri="{FF2B5EF4-FFF2-40B4-BE49-F238E27FC236}">
                <a16:creationId xmlns:a16="http://schemas.microsoft.com/office/drawing/2014/main" id="{0957C018-7FEB-BDD3-0904-2EDF92B5F729}"/>
              </a:ext>
            </a:extLst>
          </p:cNvPr>
          <p:cNvSpPr txBox="1"/>
          <p:nvPr/>
        </p:nvSpPr>
        <p:spPr>
          <a:xfrm>
            <a:off x="10173372" y="3941173"/>
            <a:ext cx="1548425" cy="950260"/>
          </a:xfrm>
          <a:prstGeom prst="rect">
            <a:avLst/>
          </a:prstGeom>
          <a:noFill/>
        </p:spPr>
        <p:txBody>
          <a:bodyPr wrap="square">
            <a:spAutoFit/>
          </a:bodyPr>
          <a:lstStyle/>
          <a:p>
            <a:pPr algn="ctr">
              <a:lnSpc>
                <a:spcPct val="150000"/>
              </a:lnSpc>
            </a:pPr>
            <a:r>
              <a:rPr lang="fr-FR" sz="2000" dirty="0" err="1">
                <a:solidFill>
                  <a:srgbClr val="000000"/>
                </a:solidFill>
                <a:latin typeface="UTM Avo" panose="02040603050506020204" pitchFamily="18"/>
                <a:ea typeface="Times New Roman" panose="02020603050405020304" pitchFamily="18" charset="0"/>
                <a:cs typeface="Arial" panose="020B0604020202020204" pitchFamily="34" charset="0"/>
              </a:rPr>
              <a:t>Lập</a:t>
            </a:r>
            <a:r>
              <a:rPr lang="fr-FR"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dirty="0" err="1">
                <a:solidFill>
                  <a:srgbClr val="000000"/>
                </a:solidFill>
                <a:latin typeface="UTM Avo" panose="02040603050506020204" pitchFamily="18"/>
                <a:ea typeface="Times New Roman" panose="02020603050405020304" pitchFamily="18" charset="0"/>
                <a:cs typeface="Arial" panose="020B0604020202020204" pitchFamily="34" charset="0"/>
              </a:rPr>
              <a:t>hồ</a:t>
            </a:r>
            <a:r>
              <a:rPr lang="fr-FR"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dirty="0" err="1">
                <a:solidFill>
                  <a:srgbClr val="000000"/>
                </a:solidFill>
                <a:latin typeface="UTM Avo" panose="02040603050506020204" pitchFamily="18"/>
                <a:ea typeface="Times New Roman" panose="02020603050405020304" pitchFamily="18" charset="0"/>
                <a:cs typeface="Arial" panose="020B0604020202020204" pitchFamily="34" charset="0"/>
              </a:rPr>
              <a:t>sơ</a:t>
            </a:r>
            <a:r>
              <a:rPr lang="fr-FR"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en-VN" sz="2000" dirty="0">
                <a:latin typeface="UTM Avo" panose="02040603050506020204" pitchFamily="18"/>
                <a:cs typeface="Arial" panose="020B0604020202020204" pitchFamily="34" charset="0"/>
              </a:rPr>
              <a:t> </a:t>
            </a:r>
          </a:p>
        </p:txBody>
      </p:sp>
      <p:sp>
        <p:nvSpPr>
          <p:cNvPr id="23" name="TextBox 22">
            <a:extLst>
              <a:ext uri="{FF2B5EF4-FFF2-40B4-BE49-F238E27FC236}">
                <a16:creationId xmlns:a16="http://schemas.microsoft.com/office/drawing/2014/main" id="{7B7381DF-D4DC-138B-20F1-0C6C459CA77C}"/>
              </a:ext>
            </a:extLst>
          </p:cNvPr>
          <p:cNvSpPr txBox="1"/>
          <p:nvPr/>
        </p:nvSpPr>
        <p:spPr>
          <a:xfrm>
            <a:off x="1728890" y="4993945"/>
            <a:ext cx="9482594" cy="1430776"/>
          </a:xfrm>
          <a:prstGeom prst="rect">
            <a:avLst/>
          </a:prstGeom>
          <a:noFill/>
        </p:spPr>
        <p:txBody>
          <a:bodyPr wrap="square">
            <a:spAutoFit/>
          </a:bodyPr>
          <a:lstStyle/>
          <a:p>
            <a:pPr>
              <a:lnSpc>
                <a:spcPct val="150000"/>
              </a:lnSpc>
            </a:pP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Bước</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4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kiểm</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tra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đánh</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giá</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trong</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quy</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trình</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có</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điểm</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đặc</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biệt</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là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nếu</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bước</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kiểm</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tra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đánh</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giá</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đạt</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yêu</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cầu</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thì</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chuyển</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sang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bước</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5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còn</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nếu</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không</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đạt</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thì</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quay</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lại</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thực</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hiện</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bước</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3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sản</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phẩm</a:t>
            </a:r>
            <a:r>
              <a:rPr lang="en-VN" sz="2000" i="1" dirty="0">
                <a:latin typeface="UTM Avo" panose="02040603050506020204" pitchFamily="18"/>
                <a:cs typeface="Arial" panose="020B0604020202020204" pitchFamily="34" charset="0"/>
              </a:rPr>
              <a:t> </a:t>
            </a:r>
          </a:p>
        </p:txBody>
      </p:sp>
      <p:pic>
        <p:nvPicPr>
          <p:cNvPr id="24" name="Picture 35">
            <a:extLst>
              <a:ext uri="{FF2B5EF4-FFF2-40B4-BE49-F238E27FC236}">
                <a16:creationId xmlns:a16="http://schemas.microsoft.com/office/drawing/2014/main" id="{D12D4446-2626-3DBB-2F82-6558F7BC44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82872" y="5388630"/>
            <a:ext cx="1077392" cy="738462"/>
          </a:xfrm>
          <a:prstGeom prst="rect">
            <a:avLst/>
          </a:prstGeom>
        </p:spPr>
      </p:pic>
      <p:sp>
        <p:nvSpPr>
          <p:cNvPr id="25" name="TextBox 6">
            <a:extLst>
              <a:ext uri="{FF2B5EF4-FFF2-40B4-BE49-F238E27FC236}">
                <a16:creationId xmlns:a16="http://schemas.microsoft.com/office/drawing/2014/main" id="{278A00E9-16F4-00CF-2220-998FDC2EC2A4}"/>
              </a:ext>
            </a:extLst>
          </p:cNvPr>
          <p:cNvSpPr txBox="1"/>
          <p:nvPr/>
        </p:nvSpPr>
        <p:spPr>
          <a:xfrm>
            <a:off x="1146623" y="1253508"/>
            <a:ext cx="10135774" cy="720197"/>
          </a:xfrm>
          <a:prstGeom prst="rect">
            <a:avLst/>
          </a:prstGeom>
        </p:spPr>
        <p:txBody>
          <a:bodyPr wrap="square" lIns="0" tIns="0" rIns="0" bIns="0" rtlCol="0" anchor="t">
            <a:spAutoFit/>
          </a:bodyPr>
          <a:lstStyle/>
          <a:p>
            <a:pPr algn="ctr">
              <a:lnSpc>
                <a:spcPts val="6825"/>
              </a:lnSpc>
            </a:pPr>
            <a:r>
              <a:rPr lang="en-US" sz="2000" b="1" i="1" dirty="0" err="1">
                <a:latin typeface="UTM Avo" panose="02040603050506020204" pitchFamily="18"/>
                <a:cs typeface="Arial" panose="020B0604020202020204" pitchFamily="34" charset="0"/>
              </a:rPr>
              <a:t>Câu</a:t>
            </a:r>
            <a:r>
              <a:rPr lang="en-US" sz="2000" b="1" i="1" dirty="0">
                <a:latin typeface="UTM Avo" panose="02040603050506020204" pitchFamily="18"/>
                <a:cs typeface="Arial" panose="020B0604020202020204" pitchFamily="34" charset="0"/>
              </a:rPr>
              <a:t> 3: </a:t>
            </a:r>
            <a:r>
              <a:rPr lang="fr-FR" sz="2000" i="1" dirty="0" err="1">
                <a:latin typeface="UTM Avo" panose="02040603050506020204" pitchFamily="18"/>
                <a:cs typeface="Arial" panose="020B0604020202020204" pitchFamily="34" charset="0"/>
              </a:rPr>
              <a:t>Trình</a:t>
            </a:r>
            <a:r>
              <a:rPr lang="fr-FR" sz="2000" i="1" dirty="0">
                <a:latin typeface="UTM Avo" panose="02040603050506020204" pitchFamily="18"/>
                <a:cs typeface="Arial" panose="020B0604020202020204" pitchFamily="34" charset="0"/>
              </a:rPr>
              <a:t> </a:t>
            </a:r>
            <a:r>
              <a:rPr lang="fr-FR" sz="2000" i="1" dirty="0" err="1">
                <a:latin typeface="UTM Avo" panose="02040603050506020204" pitchFamily="18"/>
                <a:cs typeface="Arial" panose="020B0604020202020204" pitchFamily="34" charset="0"/>
              </a:rPr>
              <a:t>bày</a:t>
            </a:r>
            <a:r>
              <a:rPr lang="fr-FR" sz="2000" i="1" dirty="0">
                <a:latin typeface="UTM Avo" panose="02040603050506020204" pitchFamily="18"/>
                <a:cs typeface="Arial" panose="020B0604020202020204" pitchFamily="34" charset="0"/>
              </a:rPr>
              <a:t> </a:t>
            </a:r>
            <a:r>
              <a:rPr lang="fr-FR" sz="2000" i="1" dirty="0" err="1">
                <a:latin typeface="UTM Avo" panose="02040603050506020204" pitchFamily="18"/>
                <a:cs typeface="Arial" panose="020B0604020202020204" pitchFamily="34" charset="0"/>
              </a:rPr>
              <a:t>các</a:t>
            </a:r>
            <a:r>
              <a:rPr lang="fr-FR" sz="2000" i="1" dirty="0">
                <a:latin typeface="UTM Avo" panose="02040603050506020204" pitchFamily="18"/>
                <a:cs typeface="Arial" panose="020B0604020202020204" pitchFamily="34" charset="0"/>
              </a:rPr>
              <a:t> </a:t>
            </a:r>
            <a:r>
              <a:rPr lang="fr-FR" sz="2000" i="1" dirty="0" err="1">
                <a:latin typeface="UTM Avo" panose="02040603050506020204" pitchFamily="18"/>
                <a:cs typeface="Arial" panose="020B0604020202020204" pitchFamily="34" charset="0"/>
              </a:rPr>
              <a:t>bước</a:t>
            </a:r>
            <a:r>
              <a:rPr lang="fr-FR" sz="2000" i="1" dirty="0">
                <a:latin typeface="UTM Avo" panose="02040603050506020204" pitchFamily="18"/>
                <a:cs typeface="Arial" panose="020B0604020202020204" pitchFamily="34" charset="0"/>
              </a:rPr>
              <a:t> </a:t>
            </a:r>
            <a:r>
              <a:rPr lang="fr-FR" sz="2000" i="1" dirty="0" err="1">
                <a:latin typeface="UTM Avo" panose="02040603050506020204" pitchFamily="18"/>
                <a:cs typeface="Arial" panose="020B0604020202020204" pitchFamily="34" charset="0"/>
              </a:rPr>
              <a:t>của</a:t>
            </a:r>
            <a:r>
              <a:rPr lang="fr-FR" sz="2000" i="1" dirty="0">
                <a:latin typeface="UTM Avo" panose="02040603050506020204" pitchFamily="18"/>
                <a:cs typeface="Arial" panose="020B0604020202020204" pitchFamily="34" charset="0"/>
              </a:rPr>
              <a:t> </a:t>
            </a:r>
            <a:r>
              <a:rPr lang="fr-FR" sz="2000" i="1" dirty="0" err="1">
                <a:latin typeface="UTM Avo" panose="02040603050506020204" pitchFamily="18"/>
                <a:cs typeface="Arial" panose="020B0604020202020204" pitchFamily="34" charset="0"/>
              </a:rPr>
              <a:t>quy</a:t>
            </a:r>
            <a:r>
              <a:rPr lang="fr-FR" sz="2000" i="1" dirty="0">
                <a:latin typeface="UTM Avo" panose="02040603050506020204" pitchFamily="18"/>
                <a:cs typeface="Arial" panose="020B0604020202020204" pitchFamily="34" charset="0"/>
              </a:rPr>
              <a:t> </a:t>
            </a:r>
            <a:r>
              <a:rPr lang="fr-FR" sz="2000" i="1" dirty="0" err="1">
                <a:latin typeface="UTM Avo" panose="02040603050506020204" pitchFamily="18"/>
                <a:cs typeface="Arial" panose="020B0604020202020204" pitchFamily="34" charset="0"/>
              </a:rPr>
              <a:t>trình</a:t>
            </a:r>
            <a:r>
              <a:rPr lang="fr-FR" sz="2000" i="1" dirty="0">
                <a:latin typeface="UTM Avo" panose="02040603050506020204" pitchFamily="18"/>
                <a:cs typeface="Arial" panose="020B0604020202020204" pitchFamily="34" charset="0"/>
              </a:rPr>
              <a:t> </a:t>
            </a:r>
            <a:r>
              <a:rPr lang="fr-FR" sz="2000" i="1" dirty="0" err="1">
                <a:latin typeface="UTM Avo" panose="02040603050506020204" pitchFamily="18"/>
                <a:cs typeface="Arial" panose="020B0604020202020204" pitchFamily="34" charset="0"/>
              </a:rPr>
              <a:t>thiết</a:t>
            </a:r>
            <a:r>
              <a:rPr lang="fr-FR" sz="2000" i="1" dirty="0">
                <a:latin typeface="UTM Avo" panose="02040603050506020204" pitchFamily="18"/>
                <a:cs typeface="Arial" panose="020B0604020202020204" pitchFamily="34" charset="0"/>
              </a:rPr>
              <a:t> </a:t>
            </a:r>
            <a:r>
              <a:rPr lang="fr-FR" sz="2000" i="1" dirty="0" err="1">
                <a:latin typeface="UTM Avo" panose="02040603050506020204" pitchFamily="18"/>
                <a:cs typeface="Arial" panose="020B0604020202020204" pitchFamily="34" charset="0"/>
              </a:rPr>
              <a:t>kế</a:t>
            </a:r>
            <a:r>
              <a:rPr lang="fr-FR" sz="2000" i="1" dirty="0">
                <a:latin typeface="UTM Avo" panose="02040603050506020204" pitchFamily="18"/>
                <a:cs typeface="Arial" panose="020B0604020202020204" pitchFamily="34" charset="0"/>
              </a:rPr>
              <a:t> </a:t>
            </a:r>
            <a:r>
              <a:rPr lang="fr-FR" sz="2000" i="1" dirty="0" err="1">
                <a:latin typeface="UTM Avo" panose="02040603050506020204" pitchFamily="18"/>
                <a:cs typeface="Arial" panose="020B0604020202020204" pitchFamily="34" charset="0"/>
              </a:rPr>
              <a:t>kĩ</a:t>
            </a:r>
            <a:r>
              <a:rPr lang="fr-FR" sz="2000" i="1" dirty="0">
                <a:latin typeface="UTM Avo" panose="02040603050506020204" pitchFamily="18"/>
                <a:cs typeface="Arial" panose="020B0604020202020204" pitchFamily="34" charset="0"/>
              </a:rPr>
              <a:t> </a:t>
            </a:r>
            <a:r>
              <a:rPr lang="fr-FR" sz="2000" i="1" dirty="0" err="1">
                <a:latin typeface="UTM Avo" panose="02040603050506020204" pitchFamily="18"/>
                <a:cs typeface="Arial" panose="020B0604020202020204" pitchFamily="34" charset="0"/>
              </a:rPr>
              <a:t>thuật</a:t>
            </a:r>
            <a:r>
              <a:rPr lang="fr-FR" sz="2000" i="1" dirty="0">
                <a:latin typeface="UTM Avo" panose="02040603050506020204" pitchFamily="18"/>
                <a:cs typeface="Arial" panose="020B0604020202020204" pitchFamily="34" charset="0"/>
              </a:rPr>
              <a:t>.</a:t>
            </a:r>
            <a:endParaRPr lang="en-VN" sz="2000" i="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860320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ppt_x"/>
                                          </p:val>
                                        </p:tav>
                                        <p:tav tm="100000">
                                          <p:val>
                                            <p:strVal val="#ppt_x"/>
                                          </p:val>
                                        </p:tav>
                                      </p:tavLst>
                                    </p:anim>
                                    <p:anim calcmode="lin" valueType="num">
                                      <p:cBhvr additive="base">
                                        <p:cTn id="5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500" fill="hold"/>
                                        <p:tgtEl>
                                          <p:spTgt spid="21"/>
                                        </p:tgtEl>
                                        <p:attrNameLst>
                                          <p:attrName>ppt_x</p:attrName>
                                        </p:attrNameLst>
                                      </p:cBhvr>
                                      <p:tavLst>
                                        <p:tav tm="0">
                                          <p:val>
                                            <p:strVal val="#ppt_x"/>
                                          </p:val>
                                        </p:tav>
                                        <p:tav tm="100000">
                                          <p:val>
                                            <p:strVal val="#ppt_x"/>
                                          </p:val>
                                        </p:tav>
                                      </p:tavLst>
                                    </p:anim>
                                    <p:anim calcmode="lin" valueType="num">
                                      <p:cBhvr additive="base">
                                        <p:cTn id="6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9"/>
                                        </p:tgtEl>
                                        <p:attrNameLst>
                                          <p:attrName>style.visibility</p:attrName>
                                        </p:attrNameLst>
                                      </p:cBhvr>
                                      <p:to>
                                        <p:strVal val="visible"/>
                                      </p:to>
                                    </p:set>
                                    <p:anim calcmode="lin" valueType="num">
                                      <p:cBhvr additive="base">
                                        <p:cTn id="69" dur="500" fill="hold"/>
                                        <p:tgtEl>
                                          <p:spTgt spid="9"/>
                                        </p:tgtEl>
                                        <p:attrNameLst>
                                          <p:attrName>ppt_x</p:attrName>
                                        </p:attrNameLst>
                                      </p:cBhvr>
                                      <p:tavLst>
                                        <p:tav tm="0">
                                          <p:val>
                                            <p:strVal val="#ppt_x"/>
                                          </p:val>
                                        </p:tav>
                                        <p:tav tm="100000">
                                          <p:val>
                                            <p:strVal val="#ppt_x"/>
                                          </p:val>
                                        </p:tav>
                                      </p:tavLst>
                                    </p:anim>
                                    <p:anim calcmode="lin" valueType="num">
                                      <p:cBhvr additive="base">
                                        <p:cTn id="7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additive="base">
                                        <p:cTn id="81" dur="500" fill="hold"/>
                                        <p:tgtEl>
                                          <p:spTgt spid="22"/>
                                        </p:tgtEl>
                                        <p:attrNameLst>
                                          <p:attrName>ppt_x</p:attrName>
                                        </p:attrNameLst>
                                      </p:cBhvr>
                                      <p:tavLst>
                                        <p:tav tm="0">
                                          <p:val>
                                            <p:strVal val="#ppt_x"/>
                                          </p:val>
                                        </p:tav>
                                        <p:tav tm="100000">
                                          <p:val>
                                            <p:strVal val="#ppt_x"/>
                                          </p:val>
                                        </p:tav>
                                      </p:tavLst>
                                    </p:anim>
                                    <p:anim calcmode="lin" valueType="num">
                                      <p:cBhvr additive="base">
                                        <p:cTn id="8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500" fill="hold"/>
                                        <p:tgtEl>
                                          <p:spTgt spid="23"/>
                                        </p:tgtEl>
                                        <p:attrNameLst>
                                          <p:attrName>ppt_x</p:attrName>
                                        </p:attrNameLst>
                                      </p:cBhvr>
                                      <p:tavLst>
                                        <p:tav tm="0">
                                          <p:val>
                                            <p:strVal val="#ppt_x"/>
                                          </p:val>
                                        </p:tav>
                                        <p:tav tm="100000">
                                          <p:val>
                                            <p:strVal val="#ppt_x"/>
                                          </p:val>
                                        </p:tav>
                                      </p:tavLst>
                                    </p:anim>
                                    <p:anim calcmode="lin" valueType="num">
                                      <p:cBhvr additive="base">
                                        <p:cTn id="88" dur="500" fill="hold"/>
                                        <p:tgtEl>
                                          <p:spTgt spid="23"/>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fill="hold"/>
                                        <p:tgtEl>
                                          <p:spTgt spid="24"/>
                                        </p:tgtEl>
                                        <p:attrNameLst>
                                          <p:attrName>ppt_x</p:attrName>
                                        </p:attrNameLst>
                                      </p:cBhvr>
                                      <p:tavLst>
                                        <p:tav tm="0">
                                          <p:val>
                                            <p:strVal val="#ppt_x"/>
                                          </p:val>
                                        </p:tav>
                                        <p:tav tm="100000">
                                          <p:val>
                                            <p:strVal val="#ppt_x"/>
                                          </p:val>
                                        </p:tav>
                                      </p:tavLst>
                                    </p:anim>
                                    <p:anim calcmode="lin" valueType="num">
                                      <p:cBhvr additive="base">
                                        <p:cTn id="9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0" grpId="0"/>
      <p:bldP spid="11" grpId="0"/>
      <p:bldP spid="12" grpId="0" animBg="1"/>
      <p:bldP spid="13" grpId="0" animBg="1"/>
      <p:bldP spid="14" grpId="0" animBg="1"/>
      <p:bldP spid="15" grpId="0" animBg="1"/>
      <p:bldP spid="16" grpId="0"/>
      <p:bldP spid="17" grpId="0"/>
      <p:bldP spid="18" grpId="0"/>
      <p:bldP spid="19" grpId="0"/>
      <p:bldP spid="20" grpId="0"/>
      <p:bldP spid="21" grpId="0"/>
      <p:bldP spid="22"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3E49AC7-E9BF-5BCD-1E71-F6AA5CD21E86}"/>
              </a:ext>
            </a:extLst>
          </p:cNvPr>
          <p:cNvSpPr txBox="1"/>
          <p:nvPr/>
        </p:nvSpPr>
        <p:spPr>
          <a:xfrm>
            <a:off x="453190" y="3141974"/>
            <a:ext cx="5434263" cy="1543884"/>
          </a:xfrm>
          <a:prstGeom prst="rect">
            <a:avLst/>
          </a:prstGeom>
          <a:solidFill>
            <a:schemeClr val="accent6">
              <a:lumMod val="20000"/>
              <a:lumOff val="80000"/>
            </a:schemeClr>
          </a:solidFill>
          <a:ln w="19050">
            <a:solidFill>
              <a:schemeClr val="accent6">
                <a:lumMod val="60000"/>
                <a:lumOff val="40000"/>
              </a:schemeClr>
            </a:solidFill>
            <a:prstDash val="lgDash"/>
          </a:ln>
        </p:spPr>
        <p:txBody>
          <a:bodyPr wrap="square">
            <a:spAutoFit/>
          </a:bodyPr>
          <a:lstStyle/>
          <a:p>
            <a:pPr algn="just">
              <a:lnSpc>
                <a:spcPct val="150000"/>
              </a:lnSpc>
            </a:pPr>
            <a:r>
              <a:rPr lang="fr-FR" sz="2200" i="1" dirty="0" err="1">
                <a:latin typeface="UTM Avo" panose="02040603050506020204" pitchFamily="18"/>
                <a:cs typeface="Arial" panose="020B0604020202020204" pitchFamily="34" charset="0"/>
              </a:rPr>
              <a:t>Thẩm</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mĩ</a:t>
            </a:r>
            <a:r>
              <a:rPr lang="fr-FR" sz="2200" dirty="0">
                <a:latin typeface="UTM Avo" panose="02040603050506020204" pitchFamily="18"/>
                <a:cs typeface="Arial" panose="020B0604020202020204" pitchFamily="34" charset="0"/>
              </a:rPr>
              <a:t> - VD: </a:t>
            </a:r>
            <a:r>
              <a:rPr lang="fr-FR" sz="2200" dirty="0" err="1">
                <a:latin typeface="UTM Avo" panose="02040603050506020204" pitchFamily="18"/>
                <a:cs typeface="Arial" panose="020B0604020202020204" pitchFamily="34" charset="0"/>
              </a:rPr>
              <a:t>Các</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cầu</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ở</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địa</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điểm</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khác</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nhau</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có</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kiểu</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dáng</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và</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màu</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sắc</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khác</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nhau</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mang</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nét</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đặc</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trưng</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riêng</a:t>
            </a:r>
            <a:r>
              <a:rPr lang="fr-FR" sz="2200" dirty="0">
                <a:latin typeface="UTM Avo" panose="02040603050506020204" pitchFamily="18"/>
                <a:cs typeface="Arial" panose="020B0604020202020204" pitchFamily="34" charset="0"/>
              </a:rPr>
              <a:t>.</a:t>
            </a:r>
            <a:r>
              <a:rPr lang="en-VN" sz="2200" dirty="0">
                <a:latin typeface="UTM Avo" panose="02040603050506020204" pitchFamily="18"/>
                <a:cs typeface="Arial" panose="020B0604020202020204" pitchFamily="34" charset="0"/>
              </a:rPr>
              <a:t> </a:t>
            </a:r>
            <a:endParaRPr lang="en-US" sz="2200" dirty="0">
              <a:latin typeface="UTM Avo" panose="02040603050506020204" pitchFamily="18"/>
              <a:cs typeface="Arial" panose="020B0604020202020204" pitchFamily="34" charset="0"/>
            </a:endParaRPr>
          </a:p>
        </p:txBody>
      </p:sp>
      <p:sp>
        <p:nvSpPr>
          <p:cNvPr id="7" name="TextBox 6">
            <a:extLst>
              <a:ext uri="{FF2B5EF4-FFF2-40B4-BE49-F238E27FC236}">
                <a16:creationId xmlns:a16="http://schemas.microsoft.com/office/drawing/2014/main" id="{39653488-3460-90F3-96C4-FA4705082D0B}"/>
              </a:ext>
            </a:extLst>
          </p:cNvPr>
          <p:cNvSpPr txBox="1"/>
          <p:nvPr/>
        </p:nvSpPr>
        <p:spPr>
          <a:xfrm>
            <a:off x="6304547" y="3141974"/>
            <a:ext cx="5434263" cy="1543884"/>
          </a:xfrm>
          <a:prstGeom prst="rect">
            <a:avLst/>
          </a:prstGeom>
          <a:solidFill>
            <a:schemeClr val="accent6">
              <a:lumMod val="20000"/>
              <a:lumOff val="80000"/>
            </a:schemeClr>
          </a:solidFill>
          <a:ln w="19050">
            <a:solidFill>
              <a:schemeClr val="accent6">
                <a:lumMod val="60000"/>
                <a:lumOff val="40000"/>
              </a:schemeClr>
            </a:solidFill>
            <a:prstDash val="lgDash"/>
          </a:ln>
        </p:spPr>
        <p:txBody>
          <a:bodyPr wrap="square">
            <a:spAutoFit/>
          </a:bodyPr>
          <a:lstStyle/>
          <a:p>
            <a:pPr algn="just">
              <a:lnSpc>
                <a:spcPct val="150000"/>
              </a:lnSpc>
            </a:pPr>
            <a:r>
              <a:rPr lang="fr-FR" sz="2200" i="1" dirty="0" err="1">
                <a:latin typeface="UTM Avo" panose="02040603050506020204" pitchFamily="18"/>
                <a:cs typeface="Arial" panose="020B0604020202020204" pitchFamily="34" charset="0"/>
              </a:rPr>
              <a:t>Nhân</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trắc</a:t>
            </a:r>
            <a:r>
              <a:rPr lang="fr-FR" sz="2200" dirty="0">
                <a:latin typeface="UTM Avo" panose="02040603050506020204" pitchFamily="18"/>
                <a:cs typeface="Arial" panose="020B0604020202020204" pitchFamily="34" charset="0"/>
              </a:rPr>
              <a:t> - VD: </a:t>
            </a:r>
            <a:r>
              <a:rPr lang="fr-FR" sz="2200" dirty="0" err="1">
                <a:latin typeface="UTM Avo" panose="02040603050506020204" pitchFamily="18"/>
                <a:cs typeface="Arial" panose="020B0604020202020204" pitchFamily="34" charset="0"/>
              </a:rPr>
              <a:t>Ghế</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ngồi</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của</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người</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lái</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xe</a:t>
            </a:r>
            <a:r>
              <a:rPr lang="fr-FR" sz="2200" dirty="0">
                <a:latin typeface="UTM Avo" panose="02040603050506020204" pitchFamily="18"/>
                <a:cs typeface="Arial" panose="020B0604020202020204" pitchFamily="34" charset="0"/>
              </a:rPr>
              <a:t> ô </a:t>
            </a:r>
            <a:r>
              <a:rPr lang="fr-FR" sz="2200" dirty="0" err="1">
                <a:latin typeface="UTM Avo" panose="02040603050506020204" pitchFamily="18"/>
                <a:cs typeface="Arial" panose="020B0604020202020204" pitchFamily="34" charset="0"/>
              </a:rPr>
              <a:t>tô</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có</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thể</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điều</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chỉnh</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được</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phù</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hợp</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với</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từng</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người</a:t>
            </a:r>
            <a:r>
              <a:rPr lang="fr-FR" sz="2200" dirty="0">
                <a:latin typeface="UTM Avo" panose="02040603050506020204" pitchFamily="18"/>
                <a:cs typeface="Arial" panose="020B0604020202020204" pitchFamily="34" charset="0"/>
              </a:rPr>
              <a:t>.</a:t>
            </a:r>
            <a:r>
              <a:rPr lang="en-VN" sz="2200" dirty="0">
                <a:latin typeface="UTM Avo" panose="02040603050506020204" pitchFamily="18"/>
                <a:cs typeface="Arial" panose="020B0604020202020204" pitchFamily="34" charset="0"/>
              </a:rPr>
              <a:t> </a:t>
            </a:r>
            <a:endParaRPr lang="en-US" sz="2200" dirty="0">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4DA30976-4F8A-5E81-C179-96B604EBCAF0}"/>
              </a:ext>
            </a:extLst>
          </p:cNvPr>
          <p:cNvSpPr txBox="1"/>
          <p:nvPr/>
        </p:nvSpPr>
        <p:spPr>
          <a:xfrm>
            <a:off x="3378868" y="4928357"/>
            <a:ext cx="5434263" cy="1543884"/>
          </a:xfrm>
          <a:prstGeom prst="rect">
            <a:avLst/>
          </a:prstGeom>
          <a:solidFill>
            <a:schemeClr val="accent6">
              <a:lumMod val="20000"/>
              <a:lumOff val="80000"/>
            </a:schemeClr>
          </a:solidFill>
          <a:ln w="19050">
            <a:solidFill>
              <a:schemeClr val="accent6">
                <a:lumMod val="60000"/>
                <a:lumOff val="40000"/>
              </a:schemeClr>
            </a:solidFill>
            <a:prstDash val="lgDash"/>
          </a:ln>
        </p:spPr>
        <p:txBody>
          <a:bodyPr wrap="square">
            <a:spAutoFit/>
          </a:bodyPr>
          <a:lstStyle/>
          <a:p>
            <a:pPr algn="just">
              <a:lnSpc>
                <a:spcPct val="150000"/>
              </a:lnSpc>
            </a:pPr>
            <a:r>
              <a:rPr lang="fr-FR" sz="2200" i="1" dirty="0">
                <a:latin typeface="UTM Avo" panose="02040603050506020204" pitchFamily="18"/>
                <a:cs typeface="Arial" panose="020B0604020202020204" pitchFamily="34" charset="0"/>
              </a:rPr>
              <a:t>An </a:t>
            </a:r>
            <a:r>
              <a:rPr lang="fr-FR" sz="2200" i="1" dirty="0" err="1">
                <a:latin typeface="UTM Avo" panose="02040603050506020204" pitchFamily="18"/>
                <a:cs typeface="Arial" panose="020B0604020202020204" pitchFamily="34" charset="0"/>
              </a:rPr>
              <a:t>toàn</a:t>
            </a:r>
            <a:r>
              <a:rPr lang="fr-FR" sz="2200" dirty="0">
                <a:latin typeface="UTM Avo" panose="02040603050506020204" pitchFamily="18"/>
                <a:cs typeface="Arial" panose="020B0604020202020204" pitchFamily="34" charset="0"/>
              </a:rPr>
              <a:t> - VD: Khi </a:t>
            </a:r>
            <a:r>
              <a:rPr lang="fr-FR" sz="2200" dirty="0" err="1">
                <a:latin typeface="UTM Avo" panose="02040603050506020204" pitchFamily="18"/>
                <a:cs typeface="Arial" panose="020B0604020202020204" pitchFamily="34" charset="0"/>
              </a:rPr>
              <a:t>thiết</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kế</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cầu</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thang</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lan</a:t>
            </a:r>
            <a:r>
              <a:rPr lang="fr-FR" sz="2200" dirty="0">
                <a:latin typeface="UTM Avo" panose="02040603050506020204" pitchFamily="18"/>
                <a:cs typeface="Arial" panose="020B0604020202020204" pitchFamily="34" charset="0"/>
              </a:rPr>
              <a:t> can </a:t>
            </a:r>
            <a:r>
              <a:rPr lang="fr-FR" sz="2200" dirty="0" err="1">
                <a:latin typeface="UTM Avo" panose="02040603050506020204" pitchFamily="18"/>
                <a:cs typeface="Arial" panose="020B0604020202020204" pitchFamily="34" charset="0"/>
              </a:rPr>
              <a:t>phải</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được</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làm</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vững</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chắc</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để</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đảm</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bảo</a:t>
            </a:r>
            <a:r>
              <a:rPr lang="fr-FR" sz="2200" dirty="0">
                <a:latin typeface="UTM Avo" panose="02040603050506020204" pitchFamily="18"/>
                <a:cs typeface="Arial" panose="020B0604020202020204" pitchFamily="34" charset="0"/>
              </a:rPr>
              <a:t> an </a:t>
            </a:r>
            <a:r>
              <a:rPr lang="fr-FR" sz="2200" dirty="0" err="1">
                <a:latin typeface="UTM Avo" panose="02040603050506020204" pitchFamily="18"/>
                <a:cs typeface="Arial" panose="020B0604020202020204" pitchFamily="34" charset="0"/>
              </a:rPr>
              <a:t>toàn</a:t>
            </a:r>
            <a:r>
              <a:rPr lang="fr-FR" sz="2200" dirty="0">
                <a:latin typeface="UTM Avo" panose="02040603050506020204" pitchFamily="18"/>
                <a:cs typeface="Arial" panose="020B0604020202020204" pitchFamily="34" charset="0"/>
              </a:rPr>
              <a:t>.</a:t>
            </a:r>
            <a:endParaRPr lang="en-US" sz="2200" dirty="0">
              <a:latin typeface="UTM Avo" panose="02040603050506020204" pitchFamily="18"/>
              <a:cs typeface="Arial" panose="020B0604020202020204" pitchFamily="34" charset="0"/>
            </a:endParaRPr>
          </a:p>
        </p:txBody>
      </p:sp>
      <p:sp>
        <p:nvSpPr>
          <p:cNvPr id="9" name="TextBox 8">
            <a:extLst>
              <a:ext uri="{FF2B5EF4-FFF2-40B4-BE49-F238E27FC236}">
                <a16:creationId xmlns:a16="http://schemas.microsoft.com/office/drawing/2014/main" id="{E012D589-F495-CC14-1B22-91C1F2FEBA88}"/>
              </a:ext>
            </a:extLst>
          </p:cNvPr>
          <p:cNvSpPr txBox="1"/>
          <p:nvPr/>
        </p:nvSpPr>
        <p:spPr>
          <a:xfrm>
            <a:off x="4111769" y="2445623"/>
            <a:ext cx="3968462" cy="534249"/>
          </a:xfrm>
          <a:prstGeom prst="rect">
            <a:avLst/>
          </a:prstGeom>
          <a:noFill/>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Yếu</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tố</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về</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sản</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phẩm</a:t>
            </a:r>
            <a:endParaRPr lang="en-US" sz="2200" b="1" dirty="0">
              <a:latin typeface="UTM Avo" panose="02040603050506020204" pitchFamily="18"/>
              <a:cs typeface="Arial" panose="020B0604020202020204" pitchFamily="34" charset="0"/>
            </a:endParaRPr>
          </a:p>
        </p:txBody>
      </p:sp>
      <p:sp>
        <p:nvSpPr>
          <p:cNvPr id="10" name="TextBox 6">
            <a:extLst>
              <a:ext uri="{FF2B5EF4-FFF2-40B4-BE49-F238E27FC236}">
                <a16:creationId xmlns:a16="http://schemas.microsoft.com/office/drawing/2014/main" id="{5040B348-E017-6C54-EA27-D875F660AFA2}"/>
              </a:ext>
            </a:extLst>
          </p:cNvPr>
          <p:cNvSpPr txBox="1"/>
          <p:nvPr/>
        </p:nvSpPr>
        <p:spPr>
          <a:xfrm>
            <a:off x="2367481" y="1511579"/>
            <a:ext cx="7599206" cy="943720"/>
          </a:xfrm>
          <a:prstGeom prst="rect">
            <a:avLst/>
          </a:prstGeom>
        </p:spPr>
        <p:txBody>
          <a:bodyPr wrap="square" lIns="0" tIns="0" rIns="0" bIns="0" rtlCol="0" anchor="t">
            <a:spAutoFit/>
          </a:bodyPr>
          <a:lstStyle/>
          <a:p>
            <a:pPr algn="ctr">
              <a:lnSpc>
                <a:spcPct val="150000"/>
              </a:lnSpc>
            </a:pPr>
            <a:r>
              <a:rPr lang="en-US" sz="2200" b="1" i="1" dirty="0" err="1">
                <a:latin typeface="UTM Avo" panose="02040603050506020204" pitchFamily="18"/>
                <a:cs typeface="Arial" panose="020B0604020202020204" pitchFamily="34" charset="0"/>
              </a:rPr>
              <a:t>Câu</a:t>
            </a:r>
            <a:r>
              <a:rPr lang="en-US" sz="2200" b="1" i="1" dirty="0">
                <a:latin typeface="UTM Avo" panose="02040603050506020204" pitchFamily="18"/>
                <a:cs typeface="Arial" panose="020B0604020202020204" pitchFamily="34" charset="0"/>
              </a:rPr>
              <a:t> 4: </a:t>
            </a:r>
            <a:r>
              <a:rPr lang="fr-FR" sz="2200" i="1" dirty="0" err="1">
                <a:latin typeface="UTM Avo" panose="02040603050506020204" pitchFamily="18"/>
                <a:cs typeface="Arial" panose="020B0604020202020204" pitchFamily="34" charset="0"/>
              </a:rPr>
              <a:t>Trình</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bày</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các</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yếu</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tố</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ảnh</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hưởng</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trong</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quy</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trình</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thiết</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kế</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kĩ</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thuật</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Lấy</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ví</a:t>
            </a:r>
            <a:r>
              <a:rPr lang="fr-FR" sz="2200" i="1" dirty="0">
                <a:latin typeface="UTM Avo" panose="02040603050506020204" pitchFamily="18"/>
                <a:cs typeface="Arial" panose="020B0604020202020204" pitchFamily="34" charset="0"/>
              </a:rPr>
              <a:t> </a:t>
            </a:r>
            <a:r>
              <a:rPr lang="fr-FR" sz="2200" i="1" dirty="0" err="1">
                <a:latin typeface="UTM Avo" panose="02040603050506020204" pitchFamily="18"/>
                <a:cs typeface="Arial" panose="020B0604020202020204" pitchFamily="34" charset="0"/>
              </a:rPr>
              <a:t>dụ</a:t>
            </a:r>
            <a:r>
              <a:rPr lang="fr-FR" sz="2200" i="1" dirty="0">
                <a:latin typeface="UTM Avo" panose="02040603050506020204" pitchFamily="18"/>
                <a:cs typeface="Arial" panose="020B0604020202020204" pitchFamily="34" charset="0"/>
              </a:rPr>
              <a:t> minh </a:t>
            </a:r>
            <a:r>
              <a:rPr lang="fr-FR" sz="2200" i="1" dirty="0" err="1">
                <a:latin typeface="UTM Avo" panose="02040603050506020204" pitchFamily="18"/>
                <a:cs typeface="Arial" panose="020B0604020202020204" pitchFamily="34" charset="0"/>
              </a:rPr>
              <a:t>họa</a:t>
            </a:r>
            <a:r>
              <a:rPr lang="fr-FR" sz="2200" i="1" dirty="0">
                <a:latin typeface="UTM Avo" panose="02040603050506020204" pitchFamily="18"/>
                <a:cs typeface="Arial" panose="020B0604020202020204" pitchFamily="34" charset="0"/>
              </a:rPr>
              <a:t>.</a:t>
            </a:r>
            <a:endParaRPr lang="en-VN" sz="2200" i="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738331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E1B7EF1-8982-52D4-D608-9ED63B73B5DD}"/>
              </a:ext>
            </a:extLst>
          </p:cNvPr>
          <p:cNvSpPr txBox="1"/>
          <p:nvPr/>
        </p:nvSpPr>
        <p:spPr>
          <a:xfrm>
            <a:off x="4111768" y="1350061"/>
            <a:ext cx="3968462" cy="574388"/>
          </a:xfrm>
          <a:prstGeom prst="rect">
            <a:avLst/>
          </a:prstGeom>
          <a:noFill/>
        </p:spPr>
        <p:txBody>
          <a:bodyPr wrap="square">
            <a:spAutoFit/>
          </a:bodyPr>
          <a:lstStyle/>
          <a:p>
            <a:pPr algn="ctr">
              <a:lnSpc>
                <a:spcPct val="150000"/>
              </a:lnSpc>
            </a:pPr>
            <a:r>
              <a:rPr lang="en-US" sz="2400" b="1" dirty="0" err="1">
                <a:latin typeface="UTM Avo" panose="02040603050506020204" pitchFamily="18"/>
                <a:cs typeface="Arial" panose="020B0604020202020204" pitchFamily="34" charset="0"/>
              </a:rPr>
              <a:t>Yếu</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tố</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về</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sản</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phẩm</a:t>
            </a:r>
            <a:endParaRPr lang="en-US" sz="2400" b="1" dirty="0">
              <a:latin typeface="UTM Avo" panose="02040603050506020204" pitchFamily="18"/>
              <a:cs typeface="Arial" panose="020B0604020202020204" pitchFamily="34" charset="0"/>
            </a:endParaRPr>
          </a:p>
        </p:txBody>
      </p:sp>
      <p:sp>
        <p:nvSpPr>
          <p:cNvPr id="9" name="TextBox 8">
            <a:extLst>
              <a:ext uri="{FF2B5EF4-FFF2-40B4-BE49-F238E27FC236}">
                <a16:creationId xmlns:a16="http://schemas.microsoft.com/office/drawing/2014/main" id="{DE9E8047-96CB-880B-A5CB-62354D1B647D}"/>
              </a:ext>
            </a:extLst>
          </p:cNvPr>
          <p:cNvSpPr txBox="1"/>
          <p:nvPr/>
        </p:nvSpPr>
        <p:spPr>
          <a:xfrm>
            <a:off x="960637" y="2053374"/>
            <a:ext cx="4618667" cy="2110962"/>
          </a:xfrm>
          <a:prstGeom prst="rect">
            <a:avLst/>
          </a:prstGeom>
          <a:solidFill>
            <a:schemeClr val="accent5">
              <a:lumMod val="20000"/>
              <a:lumOff val="80000"/>
            </a:schemeClr>
          </a:solidFill>
          <a:ln w="19050">
            <a:solidFill>
              <a:schemeClr val="accent5">
                <a:lumMod val="60000"/>
                <a:lumOff val="40000"/>
              </a:schemeClr>
            </a:solidFill>
            <a:prstDash val="lgDash"/>
          </a:ln>
        </p:spPr>
        <p:txBody>
          <a:bodyPr wrap="square">
            <a:spAutoFit/>
          </a:bodyPr>
          <a:lstStyle/>
          <a:p>
            <a:pPr algn="just">
              <a:lnSpc>
                <a:spcPct val="150000"/>
              </a:lnSpc>
            </a:pPr>
            <a:r>
              <a:rPr lang="fr-FR" i="1" dirty="0" err="1">
                <a:latin typeface="UTM Avo" panose="02040603050506020204" pitchFamily="18"/>
                <a:cs typeface="Arial" panose="020B0604020202020204" pitchFamily="34" charset="0"/>
              </a:rPr>
              <a:t>Vòng</a:t>
            </a:r>
            <a:r>
              <a:rPr lang="fr-FR" i="1" dirty="0">
                <a:latin typeface="UTM Avo" panose="02040603050506020204" pitchFamily="18"/>
                <a:cs typeface="Arial" panose="020B0604020202020204" pitchFamily="34" charset="0"/>
              </a:rPr>
              <a:t> </a:t>
            </a:r>
            <a:r>
              <a:rPr lang="fr-FR" i="1" dirty="0" err="1">
                <a:latin typeface="UTM Avo" panose="02040603050506020204" pitchFamily="18"/>
                <a:cs typeface="Arial" panose="020B0604020202020204" pitchFamily="34" charset="0"/>
              </a:rPr>
              <a:t>đời</a:t>
            </a:r>
            <a:r>
              <a:rPr lang="fr-FR" i="1" dirty="0">
                <a:latin typeface="UTM Avo" panose="02040603050506020204" pitchFamily="18"/>
                <a:cs typeface="Arial" panose="020B0604020202020204" pitchFamily="34" charset="0"/>
              </a:rPr>
              <a:t> </a:t>
            </a:r>
            <a:r>
              <a:rPr lang="fr-FR" i="1" dirty="0" err="1">
                <a:latin typeface="UTM Avo" panose="02040603050506020204" pitchFamily="18"/>
                <a:cs typeface="Arial" panose="020B0604020202020204" pitchFamily="34" charset="0"/>
              </a:rPr>
              <a:t>sản</a:t>
            </a:r>
            <a:r>
              <a:rPr lang="fr-FR" i="1" dirty="0">
                <a:latin typeface="UTM Avo" panose="02040603050506020204" pitchFamily="18"/>
                <a:cs typeface="Arial" panose="020B0604020202020204" pitchFamily="34" charset="0"/>
              </a:rPr>
              <a:t> </a:t>
            </a:r>
            <a:r>
              <a:rPr lang="fr-FR" i="1" dirty="0" err="1">
                <a:latin typeface="UTM Avo" panose="02040603050506020204" pitchFamily="18"/>
                <a:cs typeface="Arial" panose="020B0604020202020204" pitchFamily="34" charset="0"/>
              </a:rPr>
              <a:t>phẩm</a:t>
            </a:r>
            <a:r>
              <a:rPr lang="fr-FR" dirty="0">
                <a:latin typeface="UTM Avo" panose="02040603050506020204" pitchFamily="18"/>
                <a:cs typeface="Arial" panose="020B0604020202020204" pitchFamily="34" charset="0"/>
              </a:rPr>
              <a:t> - VD: Xe </a:t>
            </a:r>
            <a:r>
              <a:rPr lang="fr-FR" dirty="0" err="1">
                <a:latin typeface="UTM Avo" panose="02040603050506020204" pitchFamily="18"/>
                <a:cs typeface="Arial" panose="020B0604020202020204" pitchFamily="34" charset="0"/>
              </a:rPr>
              <a:t>điện</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đang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trải</a:t>
            </a:r>
            <a:r>
              <a:rPr lang="fr-FR" dirty="0">
                <a:latin typeface="UTM Avo" panose="02040603050506020204" pitchFamily="18"/>
                <a:cs typeface="Arial" panose="020B0604020202020204" pitchFamily="34" charset="0"/>
              </a:rPr>
              <a:t> qua </a:t>
            </a:r>
            <a:r>
              <a:rPr lang="fr-FR" dirty="0" err="1">
                <a:latin typeface="UTM Avo" panose="02040603050506020204" pitchFamily="18"/>
                <a:cs typeface="Arial" panose="020B0604020202020204" pitchFamily="34" charset="0"/>
              </a:rPr>
              <a:t>một</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giai</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đoạn</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tăng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trưởng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trong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vòng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đời</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sản</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phẩm</a:t>
            </a:r>
            <a:r>
              <a:rPr lang="fr-FR" dirty="0">
                <a:latin typeface="UTM Avo" panose="02040603050506020204" pitchFamily="18"/>
                <a:cs typeface="Arial" panose="020B0604020202020204" pitchFamily="34" charset="0"/>
              </a:rPr>
              <a:t> khi </a:t>
            </a:r>
            <a:r>
              <a:rPr lang="fr-FR" dirty="0" err="1">
                <a:latin typeface="UTM Avo" panose="02040603050506020204" pitchFamily="18"/>
                <a:cs typeface="Arial" panose="020B0604020202020204" pitchFamily="34" charset="0"/>
              </a:rPr>
              <a:t>các</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công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ty</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nỗ</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lực</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thúc</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đẩy</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chúng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vào</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thị</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trường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với</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những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cải</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tiến</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liên</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tục</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về</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thiết</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kế</a:t>
            </a:r>
            <a:r>
              <a:rPr lang="fr-FR" dirty="0">
                <a:latin typeface="UTM Avo" panose="02040603050506020204" pitchFamily="18"/>
                <a:cs typeface="Arial" panose="020B0604020202020204" pitchFamily="34" charset="0"/>
              </a:rPr>
              <a:t>.</a:t>
            </a:r>
            <a:r>
              <a:rPr lang="en-VN" dirty="0">
                <a:latin typeface="UTM Avo" panose="02040603050506020204" pitchFamily="18"/>
                <a:cs typeface="Arial" panose="020B0604020202020204" pitchFamily="34" charset="0"/>
              </a:rPr>
              <a:t> </a:t>
            </a:r>
            <a:endParaRPr lang="en-US" dirty="0">
              <a:latin typeface="UTM Avo" panose="02040603050506020204" pitchFamily="18"/>
              <a:cs typeface="Arial" panose="020B0604020202020204" pitchFamily="34" charset="0"/>
            </a:endParaRPr>
          </a:p>
        </p:txBody>
      </p:sp>
      <p:sp>
        <p:nvSpPr>
          <p:cNvPr id="10" name="TextBox 9">
            <a:extLst>
              <a:ext uri="{FF2B5EF4-FFF2-40B4-BE49-F238E27FC236}">
                <a16:creationId xmlns:a16="http://schemas.microsoft.com/office/drawing/2014/main" id="{BE999BC9-0794-38CC-F529-DD6B4E70EB4B}"/>
              </a:ext>
            </a:extLst>
          </p:cNvPr>
          <p:cNvSpPr txBox="1"/>
          <p:nvPr/>
        </p:nvSpPr>
        <p:spPr>
          <a:xfrm>
            <a:off x="6584260" y="2053374"/>
            <a:ext cx="4618667" cy="2110962"/>
          </a:xfrm>
          <a:prstGeom prst="rect">
            <a:avLst/>
          </a:prstGeom>
          <a:solidFill>
            <a:schemeClr val="accent5">
              <a:lumMod val="20000"/>
              <a:lumOff val="80000"/>
            </a:schemeClr>
          </a:solidFill>
          <a:ln w="19050">
            <a:solidFill>
              <a:schemeClr val="accent5">
                <a:lumMod val="60000"/>
                <a:lumOff val="40000"/>
              </a:schemeClr>
            </a:solidFill>
            <a:prstDash val="lgDash"/>
          </a:ln>
        </p:spPr>
        <p:txBody>
          <a:bodyPr wrap="square">
            <a:spAutoFit/>
          </a:bodyPr>
          <a:lstStyle/>
          <a:p>
            <a:pPr algn="just">
              <a:lnSpc>
                <a:spcPct val="150000"/>
              </a:lnSpc>
            </a:pPr>
            <a:r>
              <a:rPr lang="fr-FR" i="1" dirty="0" err="1">
                <a:latin typeface="UTM Avo" panose="02040603050506020204" pitchFamily="18"/>
                <a:cs typeface="Arial" panose="020B0604020202020204" pitchFamily="34" charset="0"/>
              </a:rPr>
              <a:t>Năng</a:t>
            </a:r>
            <a:r>
              <a:rPr lang="fr-FR" i="1" dirty="0">
                <a:latin typeface="UTM Avo" panose="02040603050506020204" pitchFamily="18"/>
                <a:cs typeface="Arial" panose="020B0604020202020204" pitchFamily="34" charset="0"/>
              </a:rPr>
              <a:t> </a:t>
            </a:r>
            <a:r>
              <a:rPr lang="fr-FR" i="1" dirty="0" err="1">
                <a:latin typeface="UTM Avo" panose="02040603050506020204" pitchFamily="18"/>
                <a:cs typeface="Arial" panose="020B0604020202020204" pitchFamily="34" charset="0"/>
              </a:rPr>
              <a:t>lượng</a:t>
            </a:r>
            <a:r>
              <a:rPr lang="fr-FR" dirty="0">
                <a:latin typeface="UTM Avo" panose="02040603050506020204" pitchFamily="18"/>
                <a:cs typeface="Arial" panose="020B0604020202020204" pitchFamily="34" charset="0"/>
              </a:rPr>
              <a:t> - VD: Khi </a:t>
            </a:r>
            <a:r>
              <a:rPr lang="fr-FR" dirty="0" err="1">
                <a:latin typeface="UTM Avo" panose="02040603050506020204" pitchFamily="18"/>
                <a:cs typeface="Arial" panose="020B0604020202020204" pitchFamily="34" charset="0"/>
              </a:rPr>
              <a:t>thiết</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kế</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một</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chiếc</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xe</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máy</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có</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công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suất</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theo</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yêu</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cầu</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nếu</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sử</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dụng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công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nghệ</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đánh</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lửa</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điện</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tử</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thì</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xe</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máy</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sẽ</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tiêu</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thụ</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xăng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ít</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hơn</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nên</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tiết</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kiệm</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hơn</a:t>
            </a:r>
            <a:r>
              <a:rPr lang="en-US" dirty="0">
                <a:latin typeface="UTM Avo" panose="02040603050506020204" pitchFamily="18"/>
                <a:cs typeface="Arial" panose="020B0604020202020204" pitchFamily="34" charset="0"/>
              </a:rPr>
              <a:t>.</a:t>
            </a:r>
          </a:p>
        </p:txBody>
      </p:sp>
      <p:sp>
        <p:nvSpPr>
          <p:cNvPr id="11" name="TextBox 10">
            <a:extLst>
              <a:ext uri="{FF2B5EF4-FFF2-40B4-BE49-F238E27FC236}">
                <a16:creationId xmlns:a16="http://schemas.microsoft.com/office/drawing/2014/main" id="{ED0B2C1F-A487-63A3-9F3A-08A7C22AB920}"/>
              </a:ext>
            </a:extLst>
          </p:cNvPr>
          <p:cNvSpPr txBox="1"/>
          <p:nvPr/>
        </p:nvSpPr>
        <p:spPr>
          <a:xfrm>
            <a:off x="3786665" y="4396112"/>
            <a:ext cx="4618667" cy="2110962"/>
          </a:xfrm>
          <a:prstGeom prst="rect">
            <a:avLst/>
          </a:prstGeom>
          <a:solidFill>
            <a:schemeClr val="accent5">
              <a:lumMod val="20000"/>
              <a:lumOff val="80000"/>
            </a:schemeClr>
          </a:solidFill>
          <a:ln w="19050">
            <a:solidFill>
              <a:schemeClr val="accent5">
                <a:lumMod val="60000"/>
                <a:lumOff val="40000"/>
              </a:schemeClr>
            </a:solidFill>
            <a:prstDash val="lgDash"/>
          </a:ln>
        </p:spPr>
        <p:txBody>
          <a:bodyPr wrap="square">
            <a:spAutoFit/>
          </a:bodyPr>
          <a:lstStyle/>
          <a:p>
            <a:pPr algn="just">
              <a:lnSpc>
                <a:spcPct val="150000"/>
              </a:lnSpc>
            </a:pPr>
            <a:r>
              <a:rPr lang="fr-FR" i="1" dirty="0" err="1">
                <a:latin typeface="UTM Avo" panose="02040603050506020204" pitchFamily="18"/>
                <a:cs typeface="Arial" panose="020B0604020202020204" pitchFamily="34" charset="0"/>
              </a:rPr>
              <a:t>Phát</a:t>
            </a:r>
            <a:r>
              <a:rPr lang="fr-FR" i="1" dirty="0">
                <a:latin typeface="UTM Avo" panose="02040603050506020204" pitchFamily="18"/>
                <a:cs typeface="Arial" panose="020B0604020202020204" pitchFamily="34" charset="0"/>
              </a:rPr>
              <a:t> </a:t>
            </a:r>
            <a:r>
              <a:rPr lang="fr-FR" i="1" dirty="0" err="1">
                <a:latin typeface="UTM Avo" panose="02040603050506020204" pitchFamily="18"/>
                <a:cs typeface="Arial" panose="020B0604020202020204" pitchFamily="34" charset="0"/>
              </a:rPr>
              <a:t>triển</a:t>
            </a:r>
            <a:r>
              <a:rPr lang="fr-FR" i="1" dirty="0">
                <a:latin typeface="UTM Avo" panose="02040603050506020204" pitchFamily="18"/>
                <a:cs typeface="Arial" panose="020B0604020202020204" pitchFamily="34" charset="0"/>
              </a:rPr>
              <a:t> </a:t>
            </a:r>
            <a:r>
              <a:rPr lang="fr-FR" i="1" dirty="0" err="1">
                <a:latin typeface="UTM Avo" panose="02040603050506020204" pitchFamily="18"/>
                <a:cs typeface="Arial" panose="020B0604020202020204" pitchFamily="34" charset="0"/>
              </a:rPr>
              <a:t>bền</a:t>
            </a:r>
            <a:r>
              <a:rPr lang="fr-FR" i="1" dirty="0">
                <a:latin typeface="UTM Avo" panose="02040603050506020204" pitchFamily="18"/>
                <a:cs typeface="Arial" panose="020B0604020202020204" pitchFamily="34" charset="0"/>
              </a:rPr>
              <a:t> </a:t>
            </a:r>
            <a:r>
              <a:rPr lang="fr-FR" i="1" dirty="0" err="1">
                <a:latin typeface="UTM Avo" panose="02040603050506020204" pitchFamily="18"/>
                <a:cs typeface="Arial" panose="020B0604020202020204" pitchFamily="34" charset="0"/>
              </a:rPr>
              <a:t>vững</a:t>
            </a:r>
            <a:r>
              <a:rPr lang="fr-FR" dirty="0">
                <a:latin typeface="UTM Avo" panose="02040603050506020204" pitchFamily="18"/>
                <a:cs typeface="Arial" panose="020B0604020202020204" pitchFamily="34" charset="0"/>
              </a:rPr>
              <a:t> - VD: </a:t>
            </a:r>
            <a:r>
              <a:rPr lang="fr-FR" dirty="0" err="1">
                <a:latin typeface="UTM Avo" panose="02040603050506020204" pitchFamily="18"/>
                <a:cs typeface="Arial" panose="020B0604020202020204" pitchFamily="34" charset="0"/>
              </a:rPr>
              <a:t>Để</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giảm</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khí</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thải</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gây</a:t>
            </a:r>
            <a:r>
              <a:rPr lang="fr-FR" dirty="0">
                <a:latin typeface="UTM Avo" panose="02040603050506020204" pitchFamily="18"/>
                <a:cs typeface="Arial" panose="020B0604020202020204" pitchFamily="34" charset="0"/>
              </a:rPr>
              <a:t> ô </a:t>
            </a:r>
            <a:r>
              <a:rPr lang="fr-FR" dirty="0" err="1">
                <a:latin typeface="UTM Avo" panose="02040603050506020204" pitchFamily="18"/>
                <a:cs typeface="Arial" panose="020B0604020202020204" pitchFamily="34" charset="0"/>
              </a:rPr>
              <a:t>nhiễm</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môi</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trường</a:t>
            </a:r>
            <a:r>
              <a:rPr lang="fr-FR" dirty="0">
                <a:latin typeface="UTM Avo" panose="02040603050506020204" pitchFamily="18"/>
                <a:cs typeface="Arial" panose="020B0604020202020204" pitchFamily="34" charset="0"/>
              </a:rPr>
              <a:t>, ô </a:t>
            </a:r>
            <a:r>
              <a:rPr lang="fr-FR" dirty="0" err="1">
                <a:latin typeface="UTM Avo" panose="02040603050506020204" pitchFamily="18"/>
                <a:cs typeface="Arial" panose="020B0604020202020204" pitchFamily="34" charset="0"/>
              </a:rPr>
              <a:t>tô</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được</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cải</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tiến</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từ</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sử</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dụng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nhiên</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liệu</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hóa</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thạch</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xăng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dầu</a:t>
            </a:r>
            <a:r>
              <a:rPr lang="fr-FR" dirty="0">
                <a:latin typeface="UTM Avo" panose="02040603050506020204" pitchFamily="18"/>
                <a:cs typeface="Arial" panose="020B0604020202020204" pitchFamily="34" charset="0"/>
              </a:rPr>
              <a:t> diesel) sang </a:t>
            </a:r>
            <a:r>
              <a:rPr lang="fr-FR" dirty="0" err="1">
                <a:latin typeface="UTM Avo" panose="02040603050506020204" pitchFamily="18"/>
                <a:cs typeface="Arial" panose="020B0604020202020204" pitchFamily="34" charset="0"/>
              </a:rPr>
              <a:t>sử</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dụng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năng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lượng</a:t>
            </a:r>
            <a:r>
              <a:rPr lang="fr-FR" dirty="0">
                <a:latin typeface="UTM Avo" panose="02040603050506020204" pitchFamily="18"/>
                <a:cs typeface="Arial" panose="020B0604020202020204" pitchFamily="34" charset="0"/>
              </a:rPr>
              <a:t> </a:t>
            </a:r>
            <a:r>
              <a:rPr lang="fr-FR" dirty="0" err="1">
                <a:latin typeface="UTM Avo" panose="02040603050506020204" pitchFamily="18"/>
                <a:cs typeface="Arial" panose="020B0604020202020204" pitchFamily="34" charset="0"/>
              </a:rPr>
              <a:t>điện</a:t>
            </a:r>
            <a:r>
              <a:rPr lang="fr-FR" dirty="0">
                <a:latin typeface="UTM Avo" panose="02040603050506020204" pitchFamily="18"/>
                <a:cs typeface="Arial" panose="020B0604020202020204" pitchFamily="34" charset="0"/>
              </a:rPr>
              <a:t>)</a:t>
            </a:r>
            <a:r>
              <a:rPr lang="en-US" dirty="0">
                <a:latin typeface="UTM Avo" panose="02040603050506020204" pitchFamily="18"/>
                <a:cs typeface="Arial" panose="020B0604020202020204" pitchFamily="34" charset="0"/>
              </a:rPr>
              <a:t>.</a:t>
            </a:r>
          </a:p>
        </p:txBody>
      </p:sp>
    </p:spTree>
    <p:extLst>
      <p:ext uri="{BB962C8B-B14F-4D97-AF65-F5344CB8AC3E}">
        <p14:creationId xmlns:p14="http://schemas.microsoft.com/office/powerpoint/2010/main" val="2100121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E4BD1D4-8C08-009E-F9A0-EA6BBEFEEB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41198"/>
          <a:stretch>
            <a:fillRect/>
          </a:stretch>
        </p:blipFill>
        <p:spPr>
          <a:xfrm>
            <a:off x="1015573" y="2400254"/>
            <a:ext cx="4783648" cy="3519256"/>
          </a:xfrm>
          <a:prstGeom prst="rect">
            <a:avLst/>
          </a:prstGeom>
        </p:spPr>
      </p:pic>
      <p:pic>
        <p:nvPicPr>
          <p:cNvPr id="5" name="Picture 2">
            <a:extLst>
              <a:ext uri="{FF2B5EF4-FFF2-40B4-BE49-F238E27FC236}">
                <a16:creationId xmlns:a16="http://schemas.microsoft.com/office/drawing/2014/main" id="{D2E3FD94-A1F7-7E7C-9BC9-DB41C21D64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41198"/>
          <a:stretch>
            <a:fillRect/>
          </a:stretch>
        </p:blipFill>
        <p:spPr>
          <a:xfrm>
            <a:off x="6392779" y="2400254"/>
            <a:ext cx="4783648" cy="3519256"/>
          </a:xfrm>
          <a:prstGeom prst="rect">
            <a:avLst/>
          </a:prstGeom>
        </p:spPr>
      </p:pic>
      <p:sp>
        <p:nvSpPr>
          <p:cNvPr id="6" name="TextBox 5">
            <a:extLst>
              <a:ext uri="{FF2B5EF4-FFF2-40B4-BE49-F238E27FC236}">
                <a16:creationId xmlns:a16="http://schemas.microsoft.com/office/drawing/2014/main" id="{A77B1A33-1454-4575-EC7D-058F61C498A5}"/>
              </a:ext>
            </a:extLst>
          </p:cNvPr>
          <p:cNvSpPr txBox="1"/>
          <p:nvPr/>
        </p:nvSpPr>
        <p:spPr>
          <a:xfrm>
            <a:off x="2864212" y="1562295"/>
            <a:ext cx="6463575" cy="574388"/>
          </a:xfrm>
          <a:prstGeom prst="rect">
            <a:avLst/>
          </a:prstGeom>
          <a:noFill/>
        </p:spPr>
        <p:txBody>
          <a:bodyPr wrap="square">
            <a:spAutoFit/>
          </a:bodyPr>
          <a:lstStyle/>
          <a:p>
            <a:pPr algn="ctr">
              <a:lnSpc>
                <a:spcPct val="150000"/>
              </a:lnSpc>
            </a:pPr>
            <a:r>
              <a:rPr lang="en-US" sz="2400" b="1" dirty="0" err="1">
                <a:latin typeface="UTM Avo" panose="02040603050506020204" pitchFamily="18"/>
                <a:cs typeface="Arial" panose="020B0604020202020204" pitchFamily="34" charset="0"/>
              </a:rPr>
              <a:t>Yếu</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tố</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về</a:t>
            </a:r>
            <a:r>
              <a:rPr lang="en-US" sz="2400" b="1" dirty="0">
                <a:latin typeface="UTM Avo" panose="02040603050506020204" pitchFamily="18"/>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nguồn</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lực</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của</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cơ</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sở</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sản</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xuất</a:t>
            </a:r>
            <a:r>
              <a:rPr lang="en-VN" sz="2400" b="1" dirty="0">
                <a:latin typeface="UTM Avo" panose="02040603050506020204" pitchFamily="18"/>
                <a:cs typeface="Arial" panose="020B0604020202020204" pitchFamily="34" charset="0"/>
              </a:rPr>
              <a:t> </a:t>
            </a:r>
            <a:endParaRPr lang="en-US" sz="2400" b="1" dirty="0">
              <a:latin typeface="UTM Avo" panose="02040603050506020204" pitchFamily="18"/>
              <a:cs typeface="Arial" panose="020B0604020202020204" pitchFamily="34" charset="0"/>
            </a:endParaRPr>
          </a:p>
        </p:txBody>
      </p:sp>
      <p:sp>
        <p:nvSpPr>
          <p:cNvPr id="7" name="TextBox 6">
            <a:extLst>
              <a:ext uri="{FF2B5EF4-FFF2-40B4-BE49-F238E27FC236}">
                <a16:creationId xmlns:a16="http://schemas.microsoft.com/office/drawing/2014/main" id="{88BE1A01-5AFD-E01B-4DDB-5CAD617BDF3D}"/>
              </a:ext>
            </a:extLst>
          </p:cNvPr>
          <p:cNvSpPr txBox="1"/>
          <p:nvPr/>
        </p:nvSpPr>
        <p:spPr>
          <a:xfrm>
            <a:off x="1242716" y="2841400"/>
            <a:ext cx="4329362" cy="2932213"/>
          </a:xfrm>
          <a:prstGeom prst="rect">
            <a:avLst/>
          </a:prstGeom>
          <a:noFill/>
        </p:spPr>
        <p:txBody>
          <a:bodyPr wrap="square">
            <a:spAutoFit/>
          </a:bodyPr>
          <a:lstStyle/>
          <a:p>
            <a:pPr algn="just">
              <a:lnSpc>
                <a:spcPct val="150000"/>
              </a:lnSpc>
            </a:pPr>
            <a:r>
              <a:rPr lang="fr-FR" sz="2100" i="1" dirty="0" err="1">
                <a:solidFill>
                  <a:srgbClr val="000000"/>
                </a:solidFill>
                <a:latin typeface="UTM Avo" panose="02040603050506020204" pitchFamily="18"/>
                <a:ea typeface="Times New Roman" panose="02020603050405020304" pitchFamily="18" charset="0"/>
                <a:cs typeface="Arial" panose="020B0604020202020204" pitchFamily="34" charset="0"/>
              </a:rPr>
              <a:t>Tài</a:t>
            </a:r>
            <a:r>
              <a:rPr lang="fr-FR" sz="21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i="1" dirty="0" err="1">
                <a:solidFill>
                  <a:srgbClr val="000000"/>
                </a:solidFill>
                <a:latin typeface="UTM Avo" panose="02040603050506020204" pitchFamily="18"/>
                <a:ea typeface="Times New Roman" panose="02020603050405020304" pitchFamily="18" charset="0"/>
                <a:cs typeface="Arial" panose="020B0604020202020204" pitchFamily="34" charset="0"/>
              </a:rPr>
              <a:t>chính</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 VD: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Các</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máy</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tính</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có</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cấu</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hình</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cao</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với</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nhiều</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phần</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mềm</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ứng</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dụng</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như</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AutoCAD,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Solidwork</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sẽ</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hỗ</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trợ</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cho</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nhà</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thực</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hiện</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các</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bản</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vẽ</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chính</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xác</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tiết</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kiệm</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thời</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gian</a:t>
            </a:r>
            <a:r>
              <a:rPr lang="en-VN" sz="2100" dirty="0">
                <a:latin typeface="UTM Avo" panose="02040603050506020204" pitchFamily="18"/>
                <a:cs typeface="Arial" panose="020B0604020202020204" pitchFamily="34" charset="0"/>
              </a:rPr>
              <a:t> </a:t>
            </a:r>
          </a:p>
        </p:txBody>
      </p:sp>
      <p:sp>
        <p:nvSpPr>
          <p:cNvPr id="8" name="TextBox 7">
            <a:extLst>
              <a:ext uri="{FF2B5EF4-FFF2-40B4-BE49-F238E27FC236}">
                <a16:creationId xmlns:a16="http://schemas.microsoft.com/office/drawing/2014/main" id="{581464EB-DA46-DC79-D323-85A6F1BF3A60}"/>
              </a:ext>
            </a:extLst>
          </p:cNvPr>
          <p:cNvSpPr txBox="1"/>
          <p:nvPr/>
        </p:nvSpPr>
        <p:spPr>
          <a:xfrm>
            <a:off x="6699022" y="2841400"/>
            <a:ext cx="4171162" cy="2932213"/>
          </a:xfrm>
          <a:prstGeom prst="rect">
            <a:avLst/>
          </a:prstGeom>
          <a:noFill/>
        </p:spPr>
        <p:txBody>
          <a:bodyPr wrap="square">
            <a:spAutoFit/>
          </a:bodyPr>
          <a:lstStyle/>
          <a:p>
            <a:pPr algn="just">
              <a:lnSpc>
                <a:spcPct val="150000"/>
              </a:lnSpc>
            </a:pPr>
            <a:r>
              <a:rPr lang="fr-FR" sz="2100" i="1" dirty="0" err="1">
                <a:solidFill>
                  <a:srgbClr val="000000"/>
                </a:solidFill>
                <a:latin typeface="UTM Avo" panose="02040603050506020204" pitchFamily="18"/>
                <a:ea typeface="Times New Roman" panose="02020603050405020304" pitchFamily="18" charset="0"/>
                <a:cs typeface="Arial" panose="020B0604020202020204" pitchFamily="34" charset="0"/>
              </a:rPr>
              <a:t>Công</a:t>
            </a:r>
            <a:r>
              <a:rPr lang="fr-FR" sz="21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i="1" dirty="0" err="1">
                <a:solidFill>
                  <a:srgbClr val="000000"/>
                </a:solidFill>
                <a:latin typeface="UTM Avo" panose="02040603050506020204" pitchFamily="18"/>
                <a:ea typeface="Times New Roman" panose="02020603050405020304" pitchFamily="18" charset="0"/>
                <a:cs typeface="Arial" panose="020B0604020202020204" pitchFamily="34" charset="0"/>
              </a:rPr>
              <a:t>nghệ</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 VD: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Cơ</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sở</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sản</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xuất</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có</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sử</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dụng</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công</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nghệ</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CAD/CAM-CNC,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công</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nghệ</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in 3D,...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tạo</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điều</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kiện</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cho</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người</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linh</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hoạt</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trong</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lựa</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chọn</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giải</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pháp</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1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1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en-VN" sz="2100" dirty="0">
                <a:latin typeface="UTM Avo" panose="02040603050506020204" pitchFamily="18"/>
                <a:cs typeface="Arial" panose="020B0604020202020204" pitchFamily="34" charset="0"/>
              </a:rPr>
              <a:t> </a:t>
            </a:r>
          </a:p>
        </p:txBody>
      </p:sp>
    </p:spTree>
    <p:extLst>
      <p:ext uri="{BB962C8B-B14F-4D97-AF65-F5344CB8AC3E}">
        <p14:creationId xmlns:p14="http://schemas.microsoft.com/office/powerpoint/2010/main" val="3327801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375AC99F-E26F-15C4-85BD-42B50FE942C1}"/>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637038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3" name="Freeform 2">
            <a:extLst>
              <a:ext uri="{FF2B5EF4-FFF2-40B4-BE49-F238E27FC236}">
                <a16:creationId xmlns:a16="http://schemas.microsoft.com/office/drawing/2014/main" id="{2EFE9ACD-60F8-504F-2248-F42395033105}"/>
              </a:ext>
            </a:extLst>
          </p:cNvPr>
          <p:cNvSpPr/>
          <p:nvPr/>
        </p:nvSpPr>
        <p:spPr>
          <a:xfrm>
            <a:off x="-640076" y="-1"/>
            <a:ext cx="6423474" cy="6480175"/>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4" name="Freeform 3">
            <a:extLst>
              <a:ext uri="{FF2B5EF4-FFF2-40B4-BE49-F238E27FC236}">
                <a16:creationId xmlns:a16="http://schemas.microsoft.com/office/drawing/2014/main" id="{FCFB903F-AB43-5EA8-EE0E-BF5444E9378B}"/>
              </a:ext>
            </a:extLst>
          </p:cNvPr>
          <p:cNvSpPr/>
          <p:nvPr/>
        </p:nvSpPr>
        <p:spPr>
          <a:xfrm>
            <a:off x="6095865" y="-1"/>
            <a:ext cx="6423474" cy="6480175"/>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5" name="Freeform 4">
            <a:extLst>
              <a:ext uri="{FF2B5EF4-FFF2-40B4-BE49-F238E27FC236}">
                <a16:creationId xmlns:a16="http://schemas.microsoft.com/office/drawing/2014/main" id="{0382C1B7-4C8A-E170-138F-146918E3EF9E}"/>
              </a:ext>
            </a:extLst>
          </p:cNvPr>
          <p:cNvSpPr/>
          <p:nvPr/>
        </p:nvSpPr>
        <p:spPr>
          <a:xfrm>
            <a:off x="2312053" y="986422"/>
            <a:ext cx="8148292" cy="4527300"/>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6" name="Freeform 5">
            <a:extLst>
              <a:ext uri="{FF2B5EF4-FFF2-40B4-BE49-F238E27FC236}">
                <a16:creationId xmlns:a16="http://schemas.microsoft.com/office/drawing/2014/main" id="{CE5ED875-3BF5-4FC0-B5DF-55F24F233A17}"/>
              </a:ext>
            </a:extLst>
          </p:cNvPr>
          <p:cNvSpPr/>
          <p:nvPr/>
        </p:nvSpPr>
        <p:spPr>
          <a:xfrm>
            <a:off x="-161856" y="3250072"/>
            <a:ext cx="3985650" cy="3749833"/>
          </a:xfrm>
          <a:custGeom>
            <a:avLst/>
            <a:gdLst/>
            <a:ahLst/>
            <a:cxnLst/>
            <a:rect l="l" t="t" r="r" b="b"/>
            <a:pathLst>
              <a:path w="6327049" h="5952699">
                <a:moveTo>
                  <a:pt x="0" y="0"/>
                </a:moveTo>
                <a:lnTo>
                  <a:pt x="6327049" y="0"/>
                </a:lnTo>
                <a:lnTo>
                  <a:pt x="6327049" y="5952699"/>
                </a:lnTo>
                <a:lnTo>
                  <a:pt x="0" y="5952699"/>
                </a:lnTo>
                <a:lnTo>
                  <a:pt x="0" y="0"/>
                </a:lnTo>
                <a:close/>
              </a:path>
            </a:pathLst>
          </a:custGeom>
          <a:blipFill>
            <a:blip r:embed="rId7"/>
            <a:stretch>
              <a:fillRect/>
            </a:stretch>
          </a:blipFill>
        </p:spPr>
        <p:txBody>
          <a:bodyPr/>
          <a:lstStyle/>
          <a:p>
            <a:endParaRPr lang="en-US"/>
          </a:p>
        </p:txBody>
      </p:sp>
      <p:sp>
        <p:nvSpPr>
          <p:cNvPr id="47" name="Freeform 7">
            <a:extLst>
              <a:ext uri="{FF2B5EF4-FFF2-40B4-BE49-F238E27FC236}">
                <a16:creationId xmlns:a16="http://schemas.microsoft.com/office/drawing/2014/main" id="{9D3021A8-7A64-5ABC-9D4B-F670858D184D}"/>
              </a:ext>
            </a:extLst>
          </p:cNvPr>
          <p:cNvSpPr/>
          <p:nvPr/>
        </p:nvSpPr>
        <p:spPr>
          <a:xfrm rot="7690065">
            <a:off x="9017441" y="-100426"/>
            <a:ext cx="2436990" cy="3724148"/>
          </a:xfrm>
          <a:custGeom>
            <a:avLst/>
            <a:gdLst/>
            <a:ahLst/>
            <a:cxnLst/>
            <a:rect l="l" t="t" r="r" b="b"/>
            <a:pathLst>
              <a:path w="3868617" h="5911926">
                <a:moveTo>
                  <a:pt x="0" y="0"/>
                </a:moveTo>
                <a:lnTo>
                  <a:pt x="3868617" y="0"/>
                </a:lnTo>
                <a:lnTo>
                  <a:pt x="3868617" y="5911926"/>
                </a:lnTo>
                <a:lnTo>
                  <a:pt x="0" y="5911926"/>
                </a:lnTo>
                <a:lnTo>
                  <a:pt x="0" y="0"/>
                </a:lnTo>
                <a:close/>
              </a:path>
            </a:pathLst>
          </a:custGeom>
          <a:blipFill>
            <a:blip r:embed="rId8"/>
            <a:stretch>
              <a:fillRect/>
            </a:stretch>
          </a:blipFill>
        </p:spPr>
        <p:txBody>
          <a:bodyPr/>
          <a:lstStyle/>
          <a:p>
            <a:endParaRPr lang="en-US"/>
          </a:p>
        </p:txBody>
      </p:sp>
      <p:sp>
        <p:nvSpPr>
          <p:cNvPr id="48" name="Freeform 8">
            <a:extLst>
              <a:ext uri="{FF2B5EF4-FFF2-40B4-BE49-F238E27FC236}">
                <a16:creationId xmlns:a16="http://schemas.microsoft.com/office/drawing/2014/main" id="{A67C0146-0579-1EFD-797A-63C36C44F316}"/>
              </a:ext>
            </a:extLst>
          </p:cNvPr>
          <p:cNvSpPr/>
          <p:nvPr/>
        </p:nvSpPr>
        <p:spPr>
          <a:xfrm>
            <a:off x="9472268" y="3557262"/>
            <a:ext cx="2345290" cy="3274401"/>
          </a:xfrm>
          <a:custGeom>
            <a:avLst/>
            <a:gdLst/>
            <a:ahLst/>
            <a:cxnLst/>
            <a:rect l="l" t="t" r="r" b="b"/>
            <a:pathLst>
              <a:path w="3723047" h="5197972">
                <a:moveTo>
                  <a:pt x="0" y="0"/>
                </a:moveTo>
                <a:lnTo>
                  <a:pt x="3723047" y="0"/>
                </a:lnTo>
                <a:lnTo>
                  <a:pt x="3723047" y="5197971"/>
                </a:lnTo>
                <a:lnTo>
                  <a:pt x="0" y="5197971"/>
                </a:lnTo>
                <a:lnTo>
                  <a:pt x="0" y="0"/>
                </a:lnTo>
                <a:close/>
              </a:path>
            </a:pathLst>
          </a:custGeom>
          <a:blipFill>
            <a:blip r:embed="rId9"/>
            <a:stretch>
              <a:fillRect/>
            </a:stretch>
          </a:blipFill>
        </p:spPr>
        <p:txBody>
          <a:bodyPr/>
          <a:lstStyle/>
          <a:p>
            <a:endParaRPr lang="en-US"/>
          </a:p>
        </p:txBody>
      </p:sp>
      <p:sp>
        <p:nvSpPr>
          <p:cNvPr id="49" name="TextBox 48">
            <a:extLst>
              <a:ext uri="{FF2B5EF4-FFF2-40B4-BE49-F238E27FC236}">
                <a16:creationId xmlns:a16="http://schemas.microsoft.com/office/drawing/2014/main" id="{1E2ED083-0FB4-CB4E-1B51-FE0C5EEC9B61}"/>
              </a:ext>
            </a:extLst>
          </p:cNvPr>
          <p:cNvSpPr txBox="1"/>
          <p:nvPr/>
        </p:nvSpPr>
        <p:spPr>
          <a:xfrm>
            <a:off x="3616483" y="1956323"/>
            <a:ext cx="6605587" cy="2616101"/>
          </a:xfrm>
          <a:prstGeom prst="rect">
            <a:avLst/>
          </a:prstGeom>
          <a:noFill/>
        </p:spPr>
        <p:txBody>
          <a:bodyPr wrap="square" rtlCol="0">
            <a:spAutoFit/>
          </a:bodyPr>
          <a:lstStyle/>
          <a:p>
            <a:pPr algn="ctr">
              <a:spcAft>
                <a:spcPts val="2400"/>
              </a:spcAft>
            </a:pPr>
            <a:r>
              <a:rPr lang="en-VN" sz="7200" b="1" dirty="0">
                <a:ln w="6600">
                  <a:solidFill>
                    <a:schemeClr val="bg1"/>
                  </a:solidFill>
                  <a:prstDash val="solid"/>
                </a:ln>
                <a:solidFill>
                  <a:schemeClr val="accent2"/>
                </a:solidFill>
                <a:effectLst>
                  <a:outerShdw dist="38100" dir="2700000" algn="tl" rotWithShape="0">
                    <a:schemeClr val="accent2"/>
                  </a:outerShdw>
                </a:effectLst>
                <a:latin typeface="UTM Avo" panose="02040603050506020204" pitchFamily="18"/>
              </a:rPr>
              <a:t>ĐỒNG HỒ </a:t>
            </a:r>
          </a:p>
          <a:p>
            <a:pPr algn="ctr">
              <a:spcAft>
                <a:spcPts val="2400"/>
              </a:spcAft>
            </a:pPr>
            <a:r>
              <a:rPr lang="en-VN" sz="7200" b="1" dirty="0">
                <a:ln w="6600">
                  <a:solidFill>
                    <a:schemeClr val="bg1"/>
                  </a:solidFill>
                  <a:prstDash val="solid"/>
                </a:ln>
                <a:solidFill>
                  <a:schemeClr val="accent2"/>
                </a:solidFill>
                <a:effectLst>
                  <a:outerShdw dist="38100" dir="2700000" algn="tl" rotWithShape="0">
                    <a:schemeClr val="accent2"/>
                  </a:outerShdw>
                </a:effectLst>
                <a:latin typeface="UTM Avo" panose="02040603050506020204" pitchFamily="18"/>
              </a:rPr>
              <a:t>ĐẾM NGƯỢC</a:t>
            </a:r>
          </a:p>
        </p:txBody>
      </p:sp>
      <p:grpSp>
        <p:nvGrpSpPr>
          <p:cNvPr id="50" name="Group 49">
            <a:extLst>
              <a:ext uri="{FF2B5EF4-FFF2-40B4-BE49-F238E27FC236}">
                <a16:creationId xmlns:a16="http://schemas.microsoft.com/office/drawing/2014/main" id="{CAB17E61-5FC5-02FB-CCAB-14353EF4C27A}"/>
              </a:ext>
            </a:extLst>
          </p:cNvPr>
          <p:cNvGrpSpPr/>
          <p:nvPr/>
        </p:nvGrpSpPr>
        <p:grpSpPr>
          <a:xfrm rot="20468811">
            <a:off x="1026317" y="-413095"/>
            <a:ext cx="3330575" cy="3514745"/>
            <a:chOff x="-104775" y="1176728"/>
            <a:chExt cx="5110163" cy="5392738"/>
          </a:xfrm>
        </p:grpSpPr>
        <p:sp>
          <p:nvSpPr>
            <p:cNvPr id="51" name="AutoShape 3">
              <a:extLst>
                <a:ext uri="{FF2B5EF4-FFF2-40B4-BE49-F238E27FC236}">
                  <a16:creationId xmlns:a16="http://schemas.microsoft.com/office/drawing/2014/main" id="{17324BCD-6450-A950-C02A-B698CBE4DCF9}"/>
                </a:ext>
              </a:extLst>
            </p:cNvPr>
            <p:cNvSpPr>
              <a:spLocks noChangeAspect="1" noChangeArrowheads="1" noTextEdit="1"/>
            </p:cNvSpPr>
            <p:nvPr/>
          </p:nvSpPr>
          <p:spPr bwMode="auto">
            <a:xfrm>
              <a:off x="0" y="1176728"/>
              <a:ext cx="4922838" cy="538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Rectangle 5">
              <a:extLst>
                <a:ext uri="{FF2B5EF4-FFF2-40B4-BE49-F238E27FC236}">
                  <a16:creationId xmlns:a16="http://schemas.microsoft.com/office/drawing/2014/main" id="{201C7F34-A64E-9F06-6CD9-CC05C2195FF1}"/>
                </a:ext>
              </a:extLst>
            </p:cNvPr>
            <p:cNvSpPr>
              <a:spLocks noChangeArrowheads="1"/>
            </p:cNvSpPr>
            <p:nvPr/>
          </p:nvSpPr>
          <p:spPr bwMode="auto">
            <a:xfrm>
              <a:off x="2655888" y="1741878"/>
              <a:ext cx="136525" cy="371475"/>
            </a:xfrm>
            <a:prstGeom prst="rect">
              <a:avLst/>
            </a:prstGeom>
            <a:solidFill>
              <a:srgbClr val="9E9D9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53" name="Rectangle 6">
              <a:extLst>
                <a:ext uri="{FF2B5EF4-FFF2-40B4-BE49-F238E27FC236}">
                  <a16:creationId xmlns:a16="http://schemas.microsoft.com/office/drawing/2014/main" id="{E7A4F3E8-DFA6-E501-D507-6FE6A46027CD}"/>
                </a:ext>
              </a:extLst>
            </p:cNvPr>
            <p:cNvSpPr>
              <a:spLocks noChangeArrowheads="1"/>
            </p:cNvSpPr>
            <p:nvPr/>
          </p:nvSpPr>
          <p:spPr bwMode="auto">
            <a:xfrm>
              <a:off x="2655888" y="1741878"/>
              <a:ext cx="1365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54" name="Rectangle 7">
              <a:extLst>
                <a:ext uri="{FF2B5EF4-FFF2-40B4-BE49-F238E27FC236}">
                  <a16:creationId xmlns:a16="http://schemas.microsoft.com/office/drawing/2014/main" id="{DA837FFD-7653-8B83-6DB7-726DBDCB6125}"/>
                </a:ext>
              </a:extLst>
            </p:cNvPr>
            <p:cNvSpPr>
              <a:spLocks noChangeArrowheads="1"/>
            </p:cNvSpPr>
            <p:nvPr/>
          </p:nvSpPr>
          <p:spPr bwMode="auto">
            <a:xfrm>
              <a:off x="2655888" y="1741878"/>
              <a:ext cx="136525" cy="146050"/>
            </a:xfrm>
            <a:prstGeom prst="rect">
              <a:avLst/>
            </a:prstGeom>
            <a:solidFill>
              <a:srgbClr val="8685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55" name="Rectangle 8">
              <a:extLst>
                <a:ext uri="{FF2B5EF4-FFF2-40B4-BE49-F238E27FC236}">
                  <a16:creationId xmlns:a16="http://schemas.microsoft.com/office/drawing/2014/main" id="{B4D5E895-9E99-C846-2510-3F7E0711D0AF}"/>
                </a:ext>
              </a:extLst>
            </p:cNvPr>
            <p:cNvSpPr>
              <a:spLocks noChangeArrowheads="1"/>
            </p:cNvSpPr>
            <p:nvPr/>
          </p:nvSpPr>
          <p:spPr bwMode="auto">
            <a:xfrm>
              <a:off x="2655888" y="1741878"/>
              <a:ext cx="136525"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56" name="Freeform 9">
              <a:extLst>
                <a:ext uri="{FF2B5EF4-FFF2-40B4-BE49-F238E27FC236}">
                  <a16:creationId xmlns:a16="http://schemas.microsoft.com/office/drawing/2014/main" id="{1BE6A705-6B2E-09EC-2355-A8CD6CE0B8E3}"/>
                </a:ext>
              </a:extLst>
            </p:cNvPr>
            <p:cNvSpPr>
              <a:spLocks/>
            </p:cNvSpPr>
            <p:nvPr/>
          </p:nvSpPr>
          <p:spPr bwMode="auto">
            <a:xfrm>
              <a:off x="2498725" y="1633928"/>
              <a:ext cx="460375" cy="195263"/>
            </a:xfrm>
            <a:custGeom>
              <a:avLst/>
              <a:gdLst>
                <a:gd name="T0" fmla="*/ 188 w 188"/>
                <a:gd name="T1" fmla="*/ 64 h 80"/>
                <a:gd name="T2" fmla="*/ 172 w 188"/>
                <a:gd name="T3" fmla="*/ 80 h 80"/>
                <a:gd name="T4" fmla="*/ 16 w 188"/>
                <a:gd name="T5" fmla="*/ 80 h 80"/>
                <a:gd name="T6" fmla="*/ 0 w 188"/>
                <a:gd name="T7" fmla="*/ 64 h 80"/>
                <a:gd name="T8" fmla="*/ 0 w 188"/>
                <a:gd name="T9" fmla="*/ 16 h 80"/>
                <a:gd name="T10" fmla="*/ 16 w 188"/>
                <a:gd name="T11" fmla="*/ 0 h 80"/>
                <a:gd name="T12" fmla="*/ 172 w 188"/>
                <a:gd name="T13" fmla="*/ 0 h 80"/>
                <a:gd name="T14" fmla="*/ 188 w 188"/>
                <a:gd name="T15" fmla="*/ 16 h 80"/>
                <a:gd name="T16" fmla="*/ 188 w 188"/>
                <a:gd name="T17" fmla="*/ 6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80">
                  <a:moveTo>
                    <a:pt x="188" y="64"/>
                  </a:moveTo>
                  <a:cubicBezTo>
                    <a:pt x="188" y="73"/>
                    <a:pt x="181" y="80"/>
                    <a:pt x="172" y="80"/>
                  </a:cubicBezTo>
                  <a:cubicBezTo>
                    <a:pt x="16" y="80"/>
                    <a:pt x="16" y="80"/>
                    <a:pt x="16" y="80"/>
                  </a:cubicBezTo>
                  <a:cubicBezTo>
                    <a:pt x="7" y="80"/>
                    <a:pt x="0" y="73"/>
                    <a:pt x="0" y="64"/>
                  </a:cubicBezTo>
                  <a:cubicBezTo>
                    <a:pt x="0" y="16"/>
                    <a:pt x="0" y="16"/>
                    <a:pt x="0" y="16"/>
                  </a:cubicBezTo>
                  <a:cubicBezTo>
                    <a:pt x="0" y="7"/>
                    <a:pt x="7" y="0"/>
                    <a:pt x="16" y="0"/>
                  </a:cubicBezTo>
                  <a:cubicBezTo>
                    <a:pt x="172" y="0"/>
                    <a:pt x="172" y="0"/>
                    <a:pt x="172" y="0"/>
                  </a:cubicBezTo>
                  <a:cubicBezTo>
                    <a:pt x="181" y="0"/>
                    <a:pt x="188" y="7"/>
                    <a:pt x="188" y="16"/>
                  </a:cubicBezTo>
                  <a:lnTo>
                    <a:pt x="188" y="64"/>
                  </a:lnTo>
                  <a:close/>
                </a:path>
              </a:pathLst>
            </a:cu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57" name="Freeform 10">
              <a:extLst>
                <a:ext uri="{FF2B5EF4-FFF2-40B4-BE49-F238E27FC236}">
                  <a16:creationId xmlns:a16="http://schemas.microsoft.com/office/drawing/2014/main" id="{385FBA8B-7A7B-B3D7-8593-550921F60ECF}"/>
                </a:ext>
              </a:extLst>
            </p:cNvPr>
            <p:cNvSpPr>
              <a:spLocks/>
            </p:cNvSpPr>
            <p:nvPr/>
          </p:nvSpPr>
          <p:spPr bwMode="auto">
            <a:xfrm>
              <a:off x="3525838" y="1881578"/>
              <a:ext cx="911225" cy="1109663"/>
            </a:xfrm>
            <a:custGeom>
              <a:avLst/>
              <a:gdLst>
                <a:gd name="T0" fmla="*/ 5 w 372"/>
                <a:gd name="T1" fmla="*/ 378 h 454"/>
                <a:gd name="T2" fmla="*/ 8 w 372"/>
                <a:gd name="T3" fmla="*/ 397 h 454"/>
                <a:gd name="T4" fmla="*/ 80 w 372"/>
                <a:gd name="T5" fmla="*/ 450 h 454"/>
                <a:gd name="T6" fmla="*/ 99 w 372"/>
                <a:gd name="T7" fmla="*/ 447 h 454"/>
                <a:gd name="T8" fmla="*/ 368 w 372"/>
                <a:gd name="T9" fmla="*/ 76 h 454"/>
                <a:gd name="T10" fmla="*/ 364 w 372"/>
                <a:gd name="T11" fmla="*/ 57 h 454"/>
                <a:gd name="T12" fmla="*/ 292 w 372"/>
                <a:gd name="T13" fmla="*/ 5 h 454"/>
                <a:gd name="T14" fmla="*/ 273 w 372"/>
                <a:gd name="T15" fmla="*/ 8 h 454"/>
                <a:gd name="T16" fmla="*/ 5 w 372"/>
                <a:gd name="T17" fmla="*/ 378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454">
                  <a:moveTo>
                    <a:pt x="5" y="378"/>
                  </a:moveTo>
                  <a:cubicBezTo>
                    <a:pt x="0" y="384"/>
                    <a:pt x="2" y="393"/>
                    <a:pt x="8" y="397"/>
                  </a:cubicBezTo>
                  <a:cubicBezTo>
                    <a:pt x="80" y="450"/>
                    <a:pt x="80" y="450"/>
                    <a:pt x="80" y="450"/>
                  </a:cubicBezTo>
                  <a:cubicBezTo>
                    <a:pt x="86" y="454"/>
                    <a:pt x="95" y="453"/>
                    <a:pt x="99" y="447"/>
                  </a:cubicBezTo>
                  <a:cubicBezTo>
                    <a:pt x="368" y="76"/>
                    <a:pt x="368" y="76"/>
                    <a:pt x="368" y="76"/>
                  </a:cubicBezTo>
                  <a:cubicBezTo>
                    <a:pt x="372" y="70"/>
                    <a:pt x="371" y="62"/>
                    <a:pt x="364" y="57"/>
                  </a:cubicBezTo>
                  <a:cubicBezTo>
                    <a:pt x="292" y="5"/>
                    <a:pt x="292" y="5"/>
                    <a:pt x="292" y="5"/>
                  </a:cubicBezTo>
                  <a:cubicBezTo>
                    <a:pt x="286" y="0"/>
                    <a:pt x="277" y="2"/>
                    <a:pt x="273" y="8"/>
                  </a:cubicBezTo>
                  <a:cubicBezTo>
                    <a:pt x="5" y="378"/>
                    <a:pt x="5" y="378"/>
                    <a:pt x="5" y="378"/>
                  </a:cubicBezTo>
                </a:path>
              </a:pathLst>
            </a:cu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58" name="Freeform 11">
              <a:extLst>
                <a:ext uri="{FF2B5EF4-FFF2-40B4-BE49-F238E27FC236}">
                  <a16:creationId xmlns:a16="http://schemas.microsoft.com/office/drawing/2014/main" id="{3E1BD6CC-A82F-0DA8-D149-7092AC2A6BE4}"/>
                </a:ext>
              </a:extLst>
            </p:cNvPr>
            <p:cNvSpPr>
              <a:spLocks/>
            </p:cNvSpPr>
            <p:nvPr/>
          </p:nvSpPr>
          <p:spPr bwMode="auto">
            <a:xfrm>
              <a:off x="1027113" y="1860941"/>
              <a:ext cx="909638" cy="1111250"/>
            </a:xfrm>
            <a:custGeom>
              <a:avLst/>
              <a:gdLst>
                <a:gd name="T0" fmla="*/ 368 w 372"/>
                <a:gd name="T1" fmla="*/ 378 h 454"/>
                <a:gd name="T2" fmla="*/ 365 w 372"/>
                <a:gd name="T3" fmla="*/ 397 h 454"/>
                <a:gd name="T4" fmla="*/ 292 w 372"/>
                <a:gd name="T5" fmla="*/ 449 h 454"/>
                <a:gd name="T6" fmla="*/ 273 w 372"/>
                <a:gd name="T7" fmla="*/ 446 h 454"/>
                <a:gd name="T8" fmla="*/ 5 w 372"/>
                <a:gd name="T9" fmla="*/ 76 h 454"/>
                <a:gd name="T10" fmla="*/ 8 w 372"/>
                <a:gd name="T11" fmla="*/ 57 h 454"/>
                <a:gd name="T12" fmla="*/ 80 w 372"/>
                <a:gd name="T13" fmla="*/ 4 h 454"/>
                <a:gd name="T14" fmla="*/ 100 w 372"/>
                <a:gd name="T15" fmla="*/ 7 h 454"/>
                <a:gd name="T16" fmla="*/ 368 w 372"/>
                <a:gd name="T17" fmla="*/ 378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454">
                  <a:moveTo>
                    <a:pt x="368" y="378"/>
                  </a:moveTo>
                  <a:cubicBezTo>
                    <a:pt x="372" y="384"/>
                    <a:pt x="371" y="392"/>
                    <a:pt x="365" y="397"/>
                  </a:cubicBezTo>
                  <a:cubicBezTo>
                    <a:pt x="292" y="449"/>
                    <a:pt x="292" y="449"/>
                    <a:pt x="292" y="449"/>
                  </a:cubicBezTo>
                  <a:cubicBezTo>
                    <a:pt x="286" y="454"/>
                    <a:pt x="277" y="452"/>
                    <a:pt x="273" y="446"/>
                  </a:cubicBezTo>
                  <a:cubicBezTo>
                    <a:pt x="5" y="76"/>
                    <a:pt x="5" y="76"/>
                    <a:pt x="5" y="76"/>
                  </a:cubicBezTo>
                  <a:cubicBezTo>
                    <a:pt x="0" y="70"/>
                    <a:pt x="2" y="61"/>
                    <a:pt x="8" y="57"/>
                  </a:cubicBezTo>
                  <a:cubicBezTo>
                    <a:pt x="80" y="4"/>
                    <a:pt x="80" y="4"/>
                    <a:pt x="80" y="4"/>
                  </a:cubicBezTo>
                  <a:cubicBezTo>
                    <a:pt x="86" y="0"/>
                    <a:pt x="95" y="1"/>
                    <a:pt x="100" y="7"/>
                  </a:cubicBezTo>
                  <a:cubicBezTo>
                    <a:pt x="368" y="378"/>
                    <a:pt x="368" y="378"/>
                    <a:pt x="368" y="378"/>
                  </a:cubicBezTo>
                </a:path>
              </a:pathLst>
            </a:cu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59" name="Freeform 12">
              <a:extLst>
                <a:ext uri="{FF2B5EF4-FFF2-40B4-BE49-F238E27FC236}">
                  <a16:creationId xmlns:a16="http://schemas.microsoft.com/office/drawing/2014/main" id="{8E25189C-B321-35A0-65EB-7723F5258010}"/>
                </a:ext>
              </a:extLst>
            </p:cNvPr>
            <p:cNvSpPr>
              <a:spLocks noEditPoints="1"/>
            </p:cNvSpPr>
            <p:nvPr/>
          </p:nvSpPr>
          <p:spPr bwMode="auto">
            <a:xfrm>
              <a:off x="1238250" y="2167328"/>
              <a:ext cx="271463" cy="195263"/>
            </a:xfrm>
            <a:custGeom>
              <a:avLst/>
              <a:gdLst>
                <a:gd name="T0" fmla="*/ 0 w 171"/>
                <a:gd name="T1" fmla="*/ 97 h 123"/>
                <a:gd name="T2" fmla="*/ 0 w 171"/>
                <a:gd name="T3" fmla="*/ 97 h 123"/>
                <a:gd name="T4" fmla="*/ 18 w 171"/>
                <a:gd name="T5" fmla="*/ 123 h 123"/>
                <a:gd name="T6" fmla="*/ 18 w 171"/>
                <a:gd name="T7" fmla="*/ 123 h 123"/>
                <a:gd name="T8" fmla="*/ 0 w 171"/>
                <a:gd name="T9" fmla="*/ 97 h 123"/>
                <a:gd name="T10" fmla="*/ 152 w 171"/>
                <a:gd name="T11" fmla="*/ 0 h 123"/>
                <a:gd name="T12" fmla="*/ 152 w 171"/>
                <a:gd name="T13" fmla="*/ 0 h 123"/>
                <a:gd name="T14" fmla="*/ 171 w 171"/>
                <a:gd name="T15" fmla="*/ 26 h 123"/>
                <a:gd name="T16" fmla="*/ 171 w 171"/>
                <a:gd name="T17" fmla="*/ 26 h 123"/>
                <a:gd name="T18" fmla="*/ 152 w 171"/>
                <a:gd name="T19"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23">
                  <a:moveTo>
                    <a:pt x="0" y="97"/>
                  </a:moveTo>
                  <a:lnTo>
                    <a:pt x="0" y="97"/>
                  </a:lnTo>
                  <a:lnTo>
                    <a:pt x="18" y="123"/>
                  </a:lnTo>
                  <a:lnTo>
                    <a:pt x="18" y="123"/>
                  </a:lnTo>
                  <a:lnTo>
                    <a:pt x="0" y="97"/>
                  </a:lnTo>
                  <a:close/>
                  <a:moveTo>
                    <a:pt x="152" y="0"/>
                  </a:moveTo>
                  <a:lnTo>
                    <a:pt x="152" y="0"/>
                  </a:lnTo>
                  <a:lnTo>
                    <a:pt x="171" y="26"/>
                  </a:lnTo>
                  <a:lnTo>
                    <a:pt x="171" y="26"/>
                  </a:lnTo>
                  <a:lnTo>
                    <a:pt x="152" y="0"/>
                  </a:lnTo>
                  <a:close/>
                </a:path>
              </a:pathLst>
            </a:custGeom>
            <a:solidFill>
              <a:srgbClr val="CEC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60" name="Freeform 13">
              <a:extLst>
                <a:ext uri="{FF2B5EF4-FFF2-40B4-BE49-F238E27FC236}">
                  <a16:creationId xmlns:a16="http://schemas.microsoft.com/office/drawing/2014/main" id="{7611A397-62CB-D8B6-01D2-AE425E9EB936}"/>
                </a:ext>
              </a:extLst>
            </p:cNvPr>
            <p:cNvSpPr>
              <a:spLocks noEditPoints="1"/>
            </p:cNvSpPr>
            <p:nvPr/>
          </p:nvSpPr>
          <p:spPr bwMode="auto">
            <a:xfrm>
              <a:off x="1238250" y="2167328"/>
              <a:ext cx="271463" cy="195263"/>
            </a:xfrm>
            <a:custGeom>
              <a:avLst/>
              <a:gdLst>
                <a:gd name="T0" fmla="*/ 0 w 171"/>
                <a:gd name="T1" fmla="*/ 97 h 123"/>
                <a:gd name="T2" fmla="*/ 0 w 171"/>
                <a:gd name="T3" fmla="*/ 97 h 123"/>
                <a:gd name="T4" fmla="*/ 18 w 171"/>
                <a:gd name="T5" fmla="*/ 123 h 123"/>
                <a:gd name="T6" fmla="*/ 18 w 171"/>
                <a:gd name="T7" fmla="*/ 123 h 123"/>
                <a:gd name="T8" fmla="*/ 0 w 171"/>
                <a:gd name="T9" fmla="*/ 97 h 123"/>
                <a:gd name="T10" fmla="*/ 152 w 171"/>
                <a:gd name="T11" fmla="*/ 0 h 123"/>
                <a:gd name="T12" fmla="*/ 152 w 171"/>
                <a:gd name="T13" fmla="*/ 0 h 123"/>
                <a:gd name="T14" fmla="*/ 171 w 171"/>
                <a:gd name="T15" fmla="*/ 26 h 123"/>
                <a:gd name="T16" fmla="*/ 171 w 171"/>
                <a:gd name="T17" fmla="*/ 26 h 123"/>
                <a:gd name="T18" fmla="*/ 152 w 171"/>
                <a:gd name="T19"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23">
                  <a:moveTo>
                    <a:pt x="0" y="97"/>
                  </a:moveTo>
                  <a:lnTo>
                    <a:pt x="0" y="97"/>
                  </a:lnTo>
                  <a:lnTo>
                    <a:pt x="18" y="123"/>
                  </a:lnTo>
                  <a:lnTo>
                    <a:pt x="18" y="123"/>
                  </a:lnTo>
                  <a:lnTo>
                    <a:pt x="0" y="97"/>
                  </a:lnTo>
                  <a:moveTo>
                    <a:pt x="152" y="0"/>
                  </a:moveTo>
                  <a:lnTo>
                    <a:pt x="152" y="0"/>
                  </a:lnTo>
                  <a:lnTo>
                    <a:pt x="171" y="26"/>
                  </a:lnTo>
                  <a:lnTo>
                    <a:pt x="171" y="26"/>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61" name="Freeform 14">
              <a:extLst>
                <a:ext uri="{FF2B5EF4-FFF2-40B4-BE49-F238E27FC236}">
                  <a16:creationId xmlns:a16="http://schemas.microsoft.com/office/drawing/2014/main" id="{D7D91DE8-D3BB-0193-759D-DCCC39AC4015}"/>
                </a:ext>
              </a:extLst>
            </p:cNvPr>
            <p:cNvSpPr>
              <a:spLocks/>
            </p:cNvSpPr>
            <p:nvPr/>
          </p:nvSpPr>
          <p:spPr bwMode="auto">
            <a:xfrm>
              <a:off x="1238250" y="2167328"/>
              <a:ext cx="271463" cy="195263"/>
            </a:xfrm>
            <a:custGeom>
              <a:avLst/>
              <a:gdLst>
                <a:gd name="T0" fmla="*/ 99 w 111"/>
                <a:gd name="T1" fmla="*/ 0 h 80"/>
                <a:gd name="T2" fmla="*/ 0 w 111"/>
                <a:gd name="T3" fmla="*/ 63 h 80"/>
                <a:gd name="T4" fmla="*/ 12 w 111"/>
                <a:gd name="T5" fmla="*/ 80 h 80"/>
                <a:gd name="T6" fmla="*/ 33 w 111"/>
                <a:gd name="T7" fmla="*/ 66 h 80"/>
                <a:gd name="T8" fmla="*/ 47 w 111"/>
                <a:gd name="T9" fmla="*/ 59 h 80"/>
                <a:gd name="T10" fmla="*/ 85 w 111"/>
                <a:gd name="T11" fmla="*/ 36 h 80"/>
                <a:gd name="T12" fmla="*/ 107 w 111"/>
                <a:gd name="T13" fmla="*/ 19 h 80"/>
                <a:gd name="T14" fmla="*/ 111 w 111"/>
                <a:gd name="T15" fmla="*/ 17 h 80"/>
                <a:gd name="T16" fmla="*/ 99 w 111"/>
                <a:gd name="T1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80">
                  <a:moveTo>
                    <a:pt x="99" y="0"/>
                  </a:moveTo>
                  <a:cubicBezTo>
                    <a:pt x="0" y="63"/>
                    <a:pt x="0" y="63"/>
                    <a:pt x="0" y="63"/>
                  </a:cubicBezTo>
                  <a:cubicBezTo>
                    <a:pt x="12" y="80"/>
                    <a:pt x="12" y="80"/>
                    <a:pt x="12" y="80"/>
                  </a:cubicBezTo>
                  <a:cubicBezTo>
                    <a:pt x="19" y="75"/>
                    <a:pt x="26" y="70"/>
                    <a:pt x="33" y="66"/>
                  </a:cubicBezTo>
                  <a:cubicBezTo>
                    <a:pt x="38" y="64"/>
                    <a:pt x="42" y="61"/>
                    <a:pt x="47" y="59"/>
                  </a:cubicBezTo>
                  <a:cubicBezTo>
                    <a:pt x="58" y="50"/>
                    <a:pt x="71" y="42"/>
                    <a:pt x="85" y="36"/>
                  </a:cubicBezTo>
                  <a:cubicBezTo>
                    <a:pt x="92" y="30"/>
                    <a:pt x="99" y="25"/>
                    <a:pt x="107" y="19"/>
                  </a:cubicBezTo>
                  <a:cubicBezTo>
                    <a:pt x="108" y="19"/>
                    <a:pt x="110" y="18"/>
                    <a:pt x="111" y="17"/>
                  </a:cubicBezTo>
                  <a:cubicBezTo>
                    <a:pt x="99" y="0"/>
                    <a:pt x="99" y="0"/>
                    <a:pt x="99" y="0"/>
                  </a:cubicBezTo>
                </a:path>
              </a:pathLst>
            </a:custGeom>
            <a:solidFill>
              <a:srgbClr val="4B4A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62" name="Freeform 15">
              <a:extLst>
                <a:ext uri="{FF2B5EF4-FFF2-40B4-BE49-F238E27FC236}">
                  <a16:creationId xmlns:a16="http://schemas.microsoft.com/office/drawing/2014/main" id="{AFF695A9-F661-7498-D04E-4DC7105110EB}"/>
                </a:ext>
              </a:extLst>
            </p:cNvPr>
            <p:cNvSpPr>
              <a:spLocks/>
            </p:cNvSpPr>
            <p:nvPr/>
          </p:nvSpPr>
          <p:spPr bwMode="auto">
            <a:xfrm>
              <a:off x="4198938" y="2343541"/>
              <a:ext cx="30163" cy="38100"/>
            </a:xfrm>
            <a:custGeom>
              <a:avLst/>
              <a:gdLst>
                <a:gd name="T0" fmla="*/ 11 w 12"/>
                <a:gd name="T1" fmla="*/ 0 h 16"/>
                <a:gd name="T2" fmla="*/ 0 w 12"/>
                <a:gd name="T3" fmla="*/ 15 h 16"/>
                <a:gd name="T4" fmla="*/ 1 w 12"/>
                <a:gd name="T5" fmla="*/ 16 h 16"/>
                <a:gd name="T6" fmla="*/ 12 w 12"/>
                <a:gd name="T7" fmla="*/ 0 h 16"/>
                <a:gd name="T8" fmla="*/ 11 w 12"/>
                <a:gd name="T9" fmla="*/ 0 h 16"/>
              </a:gdLst>
              <a:ahLst/>
              <a:cxnLst>
                <a:cxn ang="0">
                  <a:pos x="T0" y="T1"/>
                </a:cxn>
                <a:cxn ang="0">
                  <a:pos x="T2" y="T3"/>
                </a:cxn>
                <a:cxn ang="0">
                  <a:pos x="T4" y="T5"/>
                </a:cxn>
                <a:cxn ang="0">
                  <a:pos x="T6" y="T7"/>
                </a:cxn>
                <a:cxn ang="0">
                  <a:pos x="T8" y="T9"/>
                </a:cxn>
              </a:cxnLst>
              <a:rect l="0" t="0" r="r" b="b"/>
              <a:pathLst>
                <a:path w="12" h="16">
                  <a:moveTo>
                    <a:pt x="11" y="0"/>
                  </a:moveTo>
                  <a:cubicBezTo>
                    <a:pt x="0" y="15"/>
                    <a:pt x="0" y="15"/>
                    <a:pt x="0" y="15"/>
                  </a:cubicBezTo>
                  <a:cubicBezTo>
                    <a:pt x="0" y="15"/>
                    <a:pt x="1" y="15"/>
                    <a:pt x="1" y="16"/>
                  </a:cubicBezTo>
                  <a:cubicBezTo>
                    <a:pt x="12" y="0"/>
                    <a:pt x="12" y="0"/>
                    <a:pt x="12" y="0"/>
                  </a:cubicBezTo>
                  <a:cubicBezTo>
                    <a:pt x="11" y="0"/>
                    <a:pt x="11" y="0"/>
                    <a:pt x="11" y="0"/>
                  </a:cubicBezTo>
                </a:path>
              </a:pathLst>
            </a:custGeom>
            <a:solidFill>
              <a:srgbClr val="CEC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63" name="Freeform 16">
              <a:extLst>
                <a:ext uri="{FF2B5EF4-FFF2-40B4-BE49-F238E27FC236}">
                  <a16:creationId xmlns:a16="http://schemas.microsoft.com/office/drawing/2014/main" id="{E0B30A22-5AFE-070F-49E5-CA8066E4FCE0}"/>
                </a:ext>
              </a:extLst>
            </p:cNvPr>
            <p:cNvSpPr>
              <a:spLocks/>
            </p:cNvSpPr>
            <p:nvPr/>
          </p:nvSpPr>
          <p:spPr bwMode="auto">
            <a:xfrm>
              <a:off x="3959225" y="2189553"/>
              <a:ext cx="266700" cy="190500"/>
            </a:xfrm>
            <a:custGeom>
              <a:avLst/>
              <a:gdLst>
                <a:gd name="T0" fmla="*/ 11 w 109"/>
                <a:gd name="T1" fmla="*/ 0 h 78"/>
                <a:gd name="T2" fmla="*/ 0 w 109"/>
                <a:gd name="T3" fmla="*/ 16 h 78"/>
                <a:gd name="T4" fmla="*/ 4 w 109"/>
                <a:gd name="T5" fmla="*/ 18 h 78"/>
                <a:gd name="T6" fmla="*/ 26 w 109"/>
                <a:gd name="T7" fmla="*/ 35 h 78"/>
                <a:gd name="T8" fmla="*/ 64 w 109"/>
                <a:gd name="T9" fmla="*/ 58 h 78"/>
                <a:gd name="T10" fmla="*/ 78 w 109"/>
                <a:gd name="T11" fmla="*/ 65 h 78"/>
                <a:gd name="T12" fmla="*/ 98 w 109"/>
                <a:gd name="T13" fmla="*/ 78 h 78"/>
                <a:gd name="T14" fmla="*/ 109 w 109"/>
                <a:gd name="T15" fmla="*/ 63 h 78"/>
                <a:gd name="T16" fmla="*/ 11 w 109"/>
                <a:gd name="T1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78">
                  <a:moveTo>
                    <a:pt x="11" y="0"/>
                  </a:moveTo>
                  <a:cubicBezTo>
                    <a:pt x="0" y="16"/>
                    <a:pt x="0" y="16"/>
                    <a:pt x="0" y="16"/>
                  </a:cubicBezTo>
                  <a:cubicBezTo>
                    <a:pt x="1" y="17"/>
                    <a:pt x="3" y="18"/>
                    <a:pt x="4" y="18"/>
                  </a:cubicBezTo>
                  <a:cubicBezTo>
                    <a:pt x="11" y="24"/>
                    <a:pt x="19" y="29"/>
                    <a:pt x="26" y="35"/>
                  </a:cubicBezTo>
                  <a:cubicBezTo>
                    <a:pt x="40" y="41"/>
                    <a:pt x="52" y="49"/>
                    <a:pt x="64" y="58"/>
                  </a:cubicBezTo>
                  <a:cubicBezTo>
                    <a:pt x="68" y="61"/>
                    <a:pt x="73" y="63"/>
                    <a:pt x="78" y="65"/>
                  </a:cubicBezTo>
                  <a:cubicBezTo>
                    <a:pt x="85" y="69"/>
                    <a:pt x="92" y="73"/>
                    <a:pt x="98" y="78"/>
                  </a:cubicBezTo>
                  <a:cubicBezTo>
                    <a:pt x="109" y="63"/>
                    <a:pt x="109" y="63"/>
                    <a:pt x="109" y="63"/>
                  </a:cubicBezTo>
                  <a:cubicBezTo>
                    <a:pt x="11" y="0"/>
                    <a:pt x="11" y="0"/>
                    <a:pt x="11" y="0"/>
                  </a:cubicBezTo>
                </a:path>
              </a:pathLst>
            </a:custGeom>
            <a:solidFill>
              <a:srgbClr val="4B4A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64" name="Freeform 17">
              <a:extLst>
                <a:ext uri="{FF2B5EF4-FFF2-40B4-BE49-F238E27FC236}">
                  <a16:creationId xmlns:a16="http://schemas.microsoft.com/office/drawing/2014/main" id="{C9AD2064-B773-1BD5-C9BD-4C6F9C2A9706}"/>
                </a:ext>
              </a:extLst>
            </p:cNvPr>
            <p:cNvSpPr>
              <a:spLocks/>
            </p:cNvSpPr>
            <p:nvPr/>
          </p:nvSpPr>
          <p:spPr bwMode="auto">
            <a:xfrm>
              <a:off x="457200" y="1349766"/>
              <a:ext cx="1560513" cy="1320800"/>
            </a:xfrm>
            <a:custGeom>
              <a:avLst/>
              <a:gdLst>
                <a:gd name="T0" fmla="*/ 638 w 638"/>
                <a:gd name="T1" fmla="*/ 194 h 540"/>
                <a:gd name="T2" fmla="*/ 638 w 638"/>
                <a:gd name="T3" fmla="*/ 194 h 540"/>
                <a:gd name="T4" fmla="*/ 194 w 638"/>
                <a:gd name="T5" fmla="*/ 96 h 540"/>
                <a:gd name="T6" fmla="*/ 96 w 638"/>
                <a:gd name="T7" fmla="*/ 540 h 540"/>
                <a:gd name="T8" fmla="*/ 96 w 638"/>
                <a:gd name="T9" fmla="*/ 540 h 540"/>
                <a:gd name="T10" fmla="*/ 638 w 638"/>
                <a:gd name="T11" fmla="*/ 194 h 540"/>
              </a:gdLst>
              <a:ahLst/>
              <a:cxnLst>
                <a:cxn ang="0">
                  <a:pos x="T0" y="T1"/>
                </a:cxn>
                <a:cxn ang="0">
                  <a:pos x="T2" y="T3"/>
                </a:cxn>
                <a:cxn ang="0">
                  <a:pos x="T4" y="T5"/>
                </a:cxn>
                <a:cxn ang="0">
                  <a:pos x="T6" y="T7"/>
                </a:cxn>
                <a:cxn ang="0">
                  <a:pos x="T8" y="T9"/>
                </a:cxn>
                <a:cxn ang="0">
                  <a:pos x="T10" y="T11"/>
                </a:cxn>
              </a:cxnLst>
              <a:rect l="0" t="0" r="r" b="b"/>
              <a:pathLst>
                <a:path w="638" h="540">
                  <a:moveTo>
                    <a:pt x="638" y="194"/>
                  </a:moveTo>
                  <a:cubicBezTo>
                    <a:pt x="638" y="194"/>
                    <a:pt x="638" y="194"/>
                    <a:pt x="638" y="194"/>
                  </a:cubicBezTo>
                  <a:cubicBezTo>
                    <a:pt x="543" y="44"/>
                    <a:pt x="344" y="0"/>
                    <a:pt x="194" y="96"/>
                  </a:cubicBezTo>
                  <a:cubicBezTo>
                    <a:pt x="44" y="191"/>
                    <a:pt x="0" y="390"/>
                    <a:pt x="96" y="540"/>
                  </a:cubicBezTo>
                  <a:cubicBezTo>
                    <a:pt x="96" y="540"/>
                    <a:pt x="96" y="540"/>
                    <a:pt x="96" y="540"/>
                  </a:cubicBezTo>
                  <a:cubicBezTo>
                    <a:pt x="638" y="194"/>
                    <a:pt x="638" y="194"/>
                    <a:pt x="638" y="194"/>
                  </a:cubicBezTo>
                </a:path>
              </a:pathLst>
            </a:custGeom>
            <a:solidFill>
              <a:srgbClr val="EA55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65" name="Freeform 18">
              <a:extLst>
                <a:ext uri="{FF2B5EF4-FFF2-40B4-BE49-F238E27FC236}">
                  <a16:creationId xmlns:a16="http://schemas.microsoft.com/office/drawing/2014/main" id="{228226C0-A748-5244-0260-274DE8FFDB17}"/>
                </a:ext>
              </a:extLst>
            </p:cNvPr>
            <p:cNvSpPr>
              <a:spLocks noEditPoints="1"/>
            </p:cNvSpPr>
            <p:nvPr/>
          </p:nvSpPr>
          <p:spPr bwMode="auto">
            <a:xfrm>
              <a:off x="673100" y="2553091"/>
              <a:ext cx="203200" cy="117475"/>
            </a:xfrm>
            <a:custGeom>
              <a:avLst/>
              <a:gdLst>
                <a:gd name="T0" fmla="*/ 0 w 83"/>
                <a:gd name="T1" fmla="*/ 36 h 48"/>
                <a:gd name="T2" fmla="*/ 8 w 83"/>
                <a:gd name="T3" fmla="*/ 48 h 48"/>
                <a:gd name="T4" fmla="*/ 0 w 83"/>
                <a:gd name="T5" fmla="*/ 36 h 48"/>
                <a:gd name="T6" fmla="*/ 83 w 83"/>
                <a:gd name="T7" fmla="*/ 0 h 48"/>
                <a:gd name="T8" fmla="*/ 8 w 83"/>
                <a:gd name="T9" fmla="*/ 48 h 48"/>
                <a:gd name="T10" fmla="*/ 83 w 83"/>
                <a:gd name="T11" fmla="*/ 0 h 48"/>
                <a:gd name="T12" fmla="*/ 83 w 83"/>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83" h="48">
                  <a:moveTo>
                    <a:pt x="0" y="36"/>
                  </a:moveTo>
                  <a:cubicBezTo>
                    <a:pt x="3" y="40"/>
                    <a:pt x="5" y="44"/>
                    <a:pt x="8" y="48"/>
                  </a:cubicBezTo>
                  <a:cubicBezTo>
                    <a:pt x="5" y="44"/>
                    <a:pt x="3" y="40"/>
                    <a:pt x="0" y="36"/>
                  </a:cubicBezTo>
                  <a:moveTo>
                    <a:pt x="83" y="0"/>
                  </a:moveTo>
                  <a:cubicBezTo>
                    <a:pt x="8" y="48"/>
                    <a:pt x="8" y="48"/>
                    <a:pt x="8" y="48"/>
                  </a:cubicBezTo>
                  <a:cubicBezTo>
                    <a:pt x="83" y="0"/>
                    <a:pt x="83" y="0"/>
                    <a:pt x="83" y="0"/>
                  </a:cubicBezTo>
                  <a:cubicBezTo>
                    <a:pt x="83" y="0"/>
                    <a:pt x="83" y="0"/>
                    <a:pt x="83" y="0"/>
                  </a:cubicBezTo>
                </a:path>
              </a:pathLst>
            </a:custGeom>
            <a:solidFill>
              <a:srgbClr val="FA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66" name="Freeform 19">
              <a:extLst>
                <a:ext uri="{FF2B5EF4-FFF2-40B4-BE49-F238E27FC236}">
                  <a16:creationId xmlns:a16="http://schemas.microsoft.com/office/drawing/2014/main" id="{F784C2AA-C9E3-7AFE-B024-0725FF526959}"/>
                </a:ext>
              </a:extLst>
            </p:cNvPr>
            <p:cNvSpPr>
              <a:spLocks/>
            </p:cNvSpPr>
            <p:nvPr/>
          </p:nvSpPr>
          <p:spPr bwMode="auto">
            <a:xfrm>
              <a:off x="606425" y="1589478"/>
              <a:ext cx="365125" cy="1081088"/>
            </a:xfrm>
            <a:custGeom>
              <a:avLst/>
              <a:gdLst>
                <a:gd name="T0" fmla="*/ 149 w 149"/>
                <a:gd name="T1" fmla="*/ 0 h 442"/>
                <a:gd name="T2" fmla="*/ 60 w 149"/>
                <a:gd name="T3" fmla="*/ 95 h 442"/>
                <a:gd name="T4" fmla="*/ 5 w 149"/>
                <a:gd name="T5" fmla="*/ 278 h 442"/>
                <a:gd name="T6" fmla="*/ 13 w 149"/>
                <a:gd name="T7" fmla="*/ 391 h 442"/>
                <a:gd name="T8" fmla="*/ 27 w 149"/>
                <a:gd name="T9" fmla="*/ 430 h 442"/>
                <a:gd name="T10" fmla="*/ 35 w 149"/>
                <a:gd name="T11" fmla="*/ 442 h 442"/>
                <a:gd name="T12" fmla="*/ 35 w 149"/>
                <a:gd name="T13" fmla="*/ 442 h 442"/>
                <a:gd name="T14" fmla="*/ 35 w 149"/>
                <a:gd name="T15" fmla="*/ 442 h 442"/>
                <a:gd name="T16" fmla="*/ 110 w 149"/>
                <a:gd name="T17" fmla="*/ 394 h 442"/>
                <a:gd name="T18" fmla="*/ 105 w 149"/>
                <a:gd name="T19" fmla="*/ 139 h 442"/>
                <a:gd name="T20" fmla="*/ 148 w 149"/>
                <a:gd name="T21" fmla="*/ 2 h 442"/>
                <a:gd name="T22" fmla="*/ 149 w 149"/>
                <a:gd name="T23" fmla="*/ 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 h="442">
                  <a:moveTo>
                    <a:pt x="149" y="0"/>
                  </a:moveTo>
                  <a:cubicBezTo>
                    <a:pt x="117" y="27"/>
                    <a:pt x="80" y="57"/>
                    <a:pt x="60" y="95"/>
                  </a:cubicBezTo>
                  <a:cubicBezTo>
                    <a:pt x="31" y="152"/>
                    <a:pt x="12" y="215"/>
                    <a:pt x="5" y="278"/>
                  </a:cubicBezTo>
                  <a:cubicBezTo>
                    <a:pt x="0" y="328"/>
                    <a:pt x="7" y="359"/>
                    <a:pt x="13" y="391"/>
                  </a:cubicBezTo>
                  <a:cubicBezTo>
                    <a:pt x="16" y="407"/>
                    <a:pt x="21" y="418"/>
                    <a:pt x="27" y="430"/>
                  </a:cubicBezTo>
                  <a:cubicBezTo>
                    <a:pt x="30" y="434"/>
                    <a:pt x="32" y="438"/>
                    <a:pt x="35" y="442"/>
                  </a:cubicBezTo>
                  <a:cubicBezTo>
                    <a:pt x="35" y="442"/>
                    <a:pt x="35" y="442"/>
                    <a:pt x="35" y="442"/>
                  </a:cubicBezTo>
                  <a:cubicBezTo>
                    <a:pt x="35" y="442"/>
                    <a:pt x="35" y="442"/>
                    <a:pt x="35" y="442"/>
                  </a:cubicBezTo>
                  <a:cubicBezTo>
                    <a:pt x="110" y="394"/>
                    <a:pt x="110" y="394"/>
                    <a:pt x="110" y="394"/>
                  </a:cubicBezTo>
                  <a:cubicBezTo>
                    <a:pt x="92" y="312"/>
                    <a:pt x="87" y="222"/>
                    <a:pt x="105" y="139"/>
                  </a:cubicBezTo>
                  <a:cubicBezTo>
                    <a:pt x="115" y="91"/>
                    <a:pt x="130" y="47"/>
                    <a:pt x="148" y="2"/>
                  </a:cubicBezTo>
                  <a:cubicBezTo>
                    <a:pt x="148" y="2"/>
                    <a:pt x="149" y="1"/>
                    <a:pt x="149" y="0"/>
                  </a:cubicBezTo>
                </a:path>
              </a:pathLst>
            </a:custGeom>
            <a:solidFill>
              <a:srgbClr val="F391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67" name="Freeform 20">
              <a:extLst>
                <a:ext uri="{FF2B5EF4-FFF2-40B4-BE49-F238E27FC236}">
                  <a16:creationId xmlns:a16="http://schemas.microsoft.com/office/drawing/2014/main" id="{8901BAAD-6EE7-5C99-C8FE-5A56CF524BAA}"/>
                </a:ext>
              </a:extLst>
            </p:cNvPr>
            <p:cNvSpPr>
              <a:spLocks/>
            </p:cNvSpPr>
            <p:nvPr/>
          </p:nvSpPr>
          <p:spPr bwMode="auto">
            <a:xfrm>
              <a:off x="1068388" y="5628078"/>
              <a:ext cx="765175" cy="941388"/>
            </a:xfrm>
            <a:custGeom>
              <a:avLst/>
              <a:gdLst>
                <a:gd name="T0" fmla="*/ 140 w 313"/>
                <a:gd name="T1" fmla="*/ 366 h 385"/>
                <a:gd name="T2" fmla="*/ 112 w 313"/>
                <a:gd name="T3" fmla="*/ 381 h 385"/>
                <a:gd name="T4" fmla="*/ 13 w 313"/>
                <a:gd name="T5" fmla="*/ 378 h 385"/>
                <a:gd name="T6" fmla="*/ 6 w 313"/>
                <a:gd name="T7" fmla="*/ 350 h 385"/>
                <a:gd name="T8" fmla="*/ 174 w 313"/>
                <a:gd name="T9" fmla="*/ 13 h 385"/>
                <a:gd name="T10" fmla="*/ 201 w 313"/>
                <a:gd name="T11" fmla="*/ 6 h 385"/>
                <a:gd name="T12" fmla="*/ 301 w 313"/>
                <a:gd name="T13" fmla="*/ 66 h 385"/>
                <a:gd name="T14" fmla="*/ 308 w 313"/>
                <a:gd name="T15" fmla="*/ 93 h 385"/>
                <a:gd name="T16" fmla="*/ 140 w 313"/>
                <a:gd name="T17" fmla="*/ 36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3" h="385">
                  <a:moveTo>
                    <a:pt x="140" y="366"/>
                  </a:moveTo>
                  <a:cubicBezTo>
                    <a:pt x="134" y="376"/>
                    <a:pt x="129" y="381"/>
                    <a:pt x="112" y="381"/>
                  </a:cubicBezTo>
                  <a:cubicBezTo>
                    <a:pt x="112" y="381"/>
                    <a:pt x="36" y="385"/>
                    <a:pt x="13" y="378"/>
                  </a:cubicBezTo>
                  <a:cubicBezTo>
                    <a:pt x="2" y="375"/>
                    <a:pt x="0" y="360"/>
                    <a:pt x="6" y="350"/>
                  </a:cubicBezTo>
                  <a:cubicBezTo>
                    <a:pt x="174" y="13"/>
                    <a:pt x="174" y="13"/>
                    <a:pt x="174" y="13"/>
                  </a:cubicBezTo>
                  <a:cubicBezTo>
                    <a:pt x="179" y="4"/>
                    <a:pt x="192" y="0"/>
                    <a:pt x="201" y="6"/>
                  </a:cubicBezTo>
                  <a:cubicBezTo>
                    <a:pt x="301" y="66"/>
                    <a:pt x="301" y="66"/>
                    <a:pt x="301" y="66"/>
                  </a:cubicBezTo>
                  <a:cubicBezTo>
                    <a:pt x="310" y="71"/>
                    <a:pt x="313" y="84"/>
                    <a:pt x="308" y="93"/>
                  </a:cubicBezTo>
                  <a:cubicBezTo>
                    <a:pt x="140" y="366"/>
                    <a:pt x="140" y="366"/>
                    <a:pt x="140" y="366"/>
                  </a:cubicBezTo>
                </a:path>
              </a:pathLst>
            </a:cu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68" name="Freeform 21">
              <a:extLst>
                <a:ext uri="{FF2B5EF4-FFF2-40B4-BE49-F238E27FC236}">
                  <a16:creationId xmlns:a16="http://schemas.microsoft.com/office/drawing/2014/main" id="{D760E8AD-7E42-D0D7-FEC0-AB11F22595FF}"/>
                </a:ext>
              </a:extLst>
            </p:cNvPr>
            <p:cNvSpPr>
              <a:spLocks noEditPoints="1"/>
            </p:cNvSpPr>
            <p:nvPr/>
          </p:nvSpPr>
          <p:spPr bwMode="auto">
            <a:xfrm>
              <a:off x="1338263" y="5901128"/>
              <a:ext cx="331788" cy="238125"/>
            </a:xfrm>
            <a:custGeom>
              <a:avLst/>
              <a:gdLst>
                <a:gd name="T0" fmla="*/ 209 w 209"/>
                <a:gd name="T1" fmla="*/ 125 h 150"/>
                <a:gd name="T2" fmla="*/ 195 w 209"/>
                <a:gd name="T3" fmla="*/ 150 h 150"/>
                <a:gd name="T4" fmla="*/ 195 w 209"/>
                <a:gd name="T5" fmla="*/ 150 h 150"/>
                <a:gd name="T6" fmla="*/ 209 w 209"/>
                <a:gd name="T7" fmla="*/ 125 h 150"/>
                <a:gd name="T8" fmla="*/ 209 w 209"/>
                <a:gd name="T9" fmla="*/ 125 h 150"/>
                <a:gd name="T10" fmla="*/ 23 w 209"/>
                <a:gd name="T11" fmla="*/ 0 h 150"/>
                <a:gd name="T12" fmla="*/ 0 w 209"/>
                <a:gd name="T13" fmla="*/ 45 h 150"/>
                <a:gd name="T14" fmla="*/ 0 w 209"/>
                <a:gd name="T15" fmla="*/ 45 h 150"/>
                <a:gd name="T16" fmla="*/ 23 w 209"/>
                <a:gd name="T17" fmla="*/ 0 h 150"/>
                <a:gd name="T18" fmla="*/ 23 w 209"/>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150">
                  <a:moveTo>
                    <a:pt x="209" y="125"/>
                  </a:moveTo>
                  <a:lnTo>
                    <a:pt x="195" y="150"/>
                  </a:lnTo>
                  <a:lnTo>
                    <a:pt x="195" y="150"/>
                  </a:lnTo>
                  <a:lnTo>
                    <a:pt x="209" y="125"/>
                  </a:lnTo>
                  <a:lnTo>
                    <a:pt x="209" y="125"/>
                  </a:lnTo>
                  <a:close/>
                  <a:moveTo>
                    <a:pt x="23" y="0"/>
                  </a:moveTo>
                  <a:lnTo>
                    <a:pt x="0" y="45"/>
                  </a:lnTo>
                  <a:lnTo>
                    <a:pt x="0" y="45"/>
                  </a:lnTo>
                  <a:lnTo>
                    <a:pt x="23" y="0"/>
                  </a:lnTo>
                  <a:lnTo>
                    <a:pt x="23" y="0"/>
                  </a:lnTo>
                  <a:close/>
                </a:path>
              </a:pathLst>
            </a:custGeom>
            <a:solidFill>
              <a:srgbClr val="AEAD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69" name="Freeform 22">
              <a:extLst>
                <a:ext uri="{FF2B5EF4-FFF2-40B4-BE49-F238E27FC236}">
                  <a16:creationId xmlns:a16="http://schemas.microsoft.com/office/drawing/2014/main" id="{90C35FF3-F994-0A8B-0E66-2D14965D3E2D}"/>
                </a:ext>
              </a:extLst>
            </p:cNvPr>
            <p:cNvSpPr>
              <a:spLocks noEditPoints="1"/>
            </p:cNvSpPr>
            <p:nvPr/>
          </p:nvSpPr>
          <p:spPr bwMode="auto">
            <a:xfrm>
              <a:off x="1338263" y="5901128"/>
              <a:ext cx="331788" cy="238125"/>
            </a:xfrm>
            <a:custGeom>
              <a:avLst/>
              <a:gdLst>
                <a:gd name="T0" fmla="*/ 209 w 209"/>
                <a:gd name="T1" fmla="*/ 125 h 150"/>
                <a:gd name="T2" fmla="*/ 195 w 209"/>
                <a:gd name="T3" fmla="*/ 150 h 150"/>
                <a:gd name="T4" fmla="*/ 195 w 209"/>
                <a:gd name="T5" fmla="*/ 150 h 150"/>
                <a:gd name="T6" fmla="*/ 209 w 209"/>
                <a:gd name="T7" fmla="*/ 125 h 150"/>
                <a:gd name="T8" fmla="*/ 209 w 209"/>
                <a:gd name="T9" fmla="*/ 125 h 150"/>
                <a:gd name="T10" fmla="*/ 23 w 209"/>
                <a:gd name="T11" fmla="*/ 0 h 150"/>
                <a:gd name="T12" fmla="*/ 0 w 209"/>
                <a:gd name="T13" fmla="*/ 45 h 150"/>
                <a:gd name="T14" fmla="*/ 0 w 209"/>
                <a:gd name="T15" fmla="*/ 45 h 150"/>
                <a:gd name="T16" fmla="*/ 23 w 209"/>
                <a:gd name="T17" fmla="*/ 0 h 150"/>
                <a:gd name="T18" fmla="*/ 23 w 209"/>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150">
                  <a:moveTo>
                    <a:pt x="209" y="125"/>
                  </a:moveTo>
                  <a:lnTo>
                    <a:pt x="195" y="150"/>
                  </a:lnTo>
                  <a:lnTo>
                    <a:pt x="195" y="150"/>
                  </a:lnTo>
                  <a:lnTo>
                    <a:pt x="209" y="125"/>
                  </a:lnTo>
                  <a:lnTo>
                    <a:pt x="209" y="125"/>
                  </a:lnTo>
                  <a:moveTo>
                    <a:pt x="23" y="0"/>
                  </a:moveTo>
                  <a:lnTo>
                    <a:pt x="0" y="45"/>
                  </a:lnTo>
                  <a:lnTo>
                    <a:pt x="0" y="45"/>
                  </a:lnTo>
                  <a:lnTo>
                    <a:pt x="23" y="0"/>
                  </a:lnTo>
                  <a:lnTo>
                    <a:pt x="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70" name="Freeform 23">
              <a:extLst>
                <a:ext uri="{FF2B5EF4-FFF2-40B4-BE49-F238E27FC236}">
                  <a16:creationId xmlns:a16="http://schemas.microsoft.com/office/drawing/2014/main" id="{EF838CC3-2316-C15C-652E-BFD7D033759D}"/>
                </a:ext>
              </a:extLst>
            </p:cNvPr>
            <p:cNvSpPr>
              <a:spLocks/>
            </p:cNvSpPr>
            <p:nvPr/>
          </p:nvSpPr>
          <p:spPr bwMode="auto">
            <a:xfrm>
              <a:off x="1338263" y="5901128"/>
              <a:ext cx="331788" cy="238125"/>
            </a:xfrm>
            <a:custGeom>
              <a:avLst/>
              <a:gdLst>
                <a:gd name="T0" fmla="*/ 15 w 136"/>
                <a:gd name="T1" fmla="*/ 0 h 97"/>
                <a:gd name="T2" fmla="*/ 0 w 136"/>
                <a:gd name="T3" fmla="*/ 29 h 97"/>
                <a:gd name="T4" fmla="*/ 59 w 136"/>
                <a:gd name="T5" fmla="*/ 64 h 97"/>
                <a:gd name="T6" fmla="*/ 127 w 136"/>
                <a:gd name="T7" fmla="*/ 97 h 97"/>
                <a:gd name="T8" fmla="*/ 136 w 136"/>
                <a:gd name="T9" fmla="*/ 81 h 97"/>
                <a:gd name="T10" fmla="*/ 15 w 136"/>
                <a:gd name="T11" fmla="*/ 0 h 97"/>
              </a:gdLst>
              <a:ahLst/>
              <a:cxnLst>
                <a:cxn ang="0">
                  <a:pos x="T0" y="T1"/>
                </a:cxn>
                <a:cxn ang="0">
                  <a:pos x="T2" y="T3"/>
                </a:cxn>
                <a:cxn ang="0">
                  <a:pos x="T4" y="T5"/>
                </a:cxn>
                <a:cxn ang="0">
                  <a:pos x="T6" y="T7"/>
                </a:cxn>
                <a:cxn ang="0">
                  <a:pos x="T8" y="T9"/>
                </a:cxn>
                <a:cxn ang="0">
                  <a:pos x="T10" y="T11"/>
                </a:cxn>
              </a:cxnLst>
              <a:rect l="0" t="0" r="r" b="b"/>
              <a:pathLst>
                <a:path w="136" h="97">
                  <a:moveTo>
                    <a:pt x="15" y="0"/>
                  </a:moveTo>
                  <a:cubicBezTo>
                    <a:pt x="0" y="29"/>
                    <a:pt x="0" y="29"/>
                    <a:pt x="0" y="29"/>
                  </a:cubicBezTo>
                  <a:cubicBezTo>
                    <a:pt x="20" y="40"/>
                    <a:pt x="40" y="52"/>
                    <a:pt x="59" y="64"/>
                  </a:cubicBezTo>
                  <a:cubicBezTo>
                    <a:pt x="82" y="74"/>
                    <a:pt x="105" y="85"/>
                    <a:pt x="127" y="97"/>
                  </a:cubicBezTo>
                  <a:cubicBezTo>
                    <a:pt x="136" y="81"/>
                    <a:pt x="136" y="81"/>
                    <a:pt x="136" y="81"/>
                  </a:cubicBezTo>
                  <a:cubicBezTo>
                    <a:pt x="94" y="57"/>
                    <a:pt x="53" y="30"/>
                    <a:pt x="15" y="0"/>
                  </a:cubicBezTo>
                </a:path>
              </a:pathLst>
            </a:custGeom>
            <a:solidFill>
              <a:srgbClr val="3F3E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71" name="Freeform 24">
              <a:extLst>
                <a:ext uri="{FF2B5EF4-FFF2-40B4-BE49-F238E27FC236}">
                  <a16:creationId xmlns:a16="http://schemas.microsoft.com/office/drawing/2014/main" id="{E4BAE82C-88A9-92D4-38DA-CC49248326E2}"/>
                </a:ext>
              </a:extLst>
            </p:cNvPr>
            <p:cNvSpPr>
              <a:spLocks/>
            </p:cNvSpPr>
            <p:nvPr/>
          </p:nvSpPr>
          <p:spPr bwMode="auto">
            <a:xfrm>
              <a:off x="3633788" y="5628078"/>
              <a:ext cx="765175" cy="941388"/>
            </a:xfrm>
            <a:custGeom>
              <a:avLst/>
              <a:gdLst>
                <a:gd name="T0" fmla="*/ 173 w 313"/>
                <a:gd name="T1" fmla="*/ 366 h 385"/>
                <a:gd name="T2" fmla="*/ 201 w 313"/>
                <a:gd name="T3" fmla="*/ 381 h 385"/>
                <a:gd name="T4" fmla="*/ 300 w 313"/>
                <a:gd name="T5" fmla="*/ 378 h 385"/>
                <a:gd name="T6" fmla="*/ 307 w 313"/>
                <a:gd name="T7" fmla="*/ 350 h 385"/>
                <a:gd name="T8" fmla="*/ 139 w 313"/>
                <a:gd name="T9" fmla="*/ 13 h 385"/>
                <a:gd name="T10" fmla="*/ 112 w 313"/>
                <a:gd name="T11" fmla="*/ 6 h 385"/>
                <a:gd name="T12" fmla="*/ 12 w 313"/>
                <a:gd name="T13" fmla="*/ 66 h 385"/>
                <a:gd name="T14" fmla="*/ 5 w 313"/>
                <a:gd name="T15" fmla="*/ 93 h 385"/>
                <a:gd name="T16" fmla="*/ 173 w 313"/>
                <a:gd name="T17" fmla="*/ 36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3" h="385">
                  <a:moveTo>
                    <a:pt x="173" y="366"/>
                  </a:moveTo>
                  <a:cubicBezTo>
                    <a:pt x="179" y="376"/>
                    <a:pt x="184" y="381"/>
                    <a:pt x="201" y="381"/>
                  </a:cubicBezTo>
                  <a:cubicBezTo>
                    <a:pt x="201" y="381"/>
                    <a:pt x="277" y="385"/>
                    <a:pt x="300" y="378"/>
                  </a:cubicBezTo>
                  <a:cubicBezTo>
                    <a:pt x="311" y="375"/>
                    <a:pt x="313" y="360"/>
                    <a:pt x="307" y="350"/>
                  </a:cubicBezTo>
                  <a:cubicBezTo>
                    <a:pt x="139" y="13"/>
                    <a:pt x="139" y="13"/>
                    <a:pt x="139" y="13"/>
                  </a:cubicBezTo>
                  <a:cubicBezTo>
                    <a:pt x="134" y="4"/>
                    <a:pt x="121" y="0"/>
                    <a:pt x="112" y="6"/>
                  </a:cubicBezTo>
                  <a:cubicBezTo>
                    <a:pt x="12" y="66"/>
                    <a:pt x="12" y="66"/>
                    <a:pt x="12" y="66"/>
                  </a:cubicBezTo>
                  <a:cubicBezTo>
                    <a:pt x="3" y="71"/>
                    <a:pt x="0" y="84"/>
                    <a:pt x="5" y="93"/>
                  </a:cubicBezTo>
                  <a:cubicBezTo>
                    <a:pt x="173" y="366"/>
                    <a:pt x="173" y="366"/>
                    <a:pt x="173" y="366"/>
                  </a:cubicBezTo>
                </a:path>
              </a:pathLst>
            </a:cu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72" name="Freeform 25">
              <a:extLst>
                <a:ext uri="{FF2B5EF4-FFF2-40B4-BE49-F238E27FC236}">
                  <a16:creationId xmlns:a16="http://schemas.microsoft.com/office/drawing/2014/main" id="{5426550D-137D-D8F6-6F0C-4CA630E0B997}"/>
                </a:ext>
              </a:extLst>
            </p:cNvPr>
            <p:cNvSpPr>
              <a:spLocks/>
            </p:cNvSpPr>
            <p:nvPr/>
          </p:nvSpPr>
          <p:spPr bwMode="auto">
            <a:xfrm>
              <a:off x="4094163" y="5899541"/>
              <a:ext cx="36513" cy="73025"/>
            </a:xfrm>
            <a:custGeom>
              <a:avLst/>
              <a:gdLst>
                <a:gd name="T0" fmla="*/ 0 w 23"/>
                <a:gd name="T1" fmla="*/ 0 h 46"/>
                <a:gd name="T2" fmla="*/ 0 w 23"/>
                <a:gd name="T3" fmla="*/ 0 h 46"/>
                <a:gd name="T4" fmla="*/ 23 w 23"/>
                <a:gd name="T5" fmla="*/ 46 h 46"/>
                <a:gd name="T6" fmla="*/ 23 w 23"/>
                <a:gd name="T7" fmla="*/ 46 h 46"/>
                <a:gd name="T8" fmla="*/ 0 w 23"/>
                <a:gd name="T9" fmla="*/ 0 h 46"/>
              </a:gdLst>
              <a:ahLst/>
              <a:cxnLst>
                <a:cxn ang="0">
                  <a:pos x="T0" y="T1"/>
                </a:cxn>
                <a:cxn ang="0">
                  <a:pos x="T2" y="T3"/>
                </a:cxn>
                <a:cxn ang="0">
                  <a:pos x="T4" y="T5"/>
                </a:cxn>
                <a:cxn ang="0">
                  <a:pos x="T6" y="T7"/>
                </a:cxn>
                <a:cxn ang="0">
                  <a:pos x="T8" y="T9"/>
                </a:cxn>
              </a:cxnLst>
              <a:rect l="0" t="0" r="r" b="b"/>
              <a:pathLst>
                <a:path w="23" h="46">
                  <a:moveTo>
                    <a:pt x="0" y="0"/>
                  </a:moveTo>
                  <a:lnTo>
                    <a:pt x="0" y="0"/>
                  </a:lnTo>
                  <a:lnTo>
                    <a:pt x="23" y="46"/>
                  </a:lnTo>
                  <a:lnTo>
                    <a:pt x="23" y="46"/>
                  </a:lnTo>
                  <a:lnTo>
                    <a:pt x="0" y="0"/>
                  </a:lnTo>
                  <a:close/>
                </a:path>
              </a:pathLst>
            </a:custGeom>
            <a:solidFill>
              <a:srgbClr val="AEAD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73" name="Freeform 26">
              <a:extLst>
                <a:ext uri="{FF2B5EF4-FFF2-40B4-BE49-F238E27FC236}">
                  <a16:creationId xmlns:a16="http://schemas.microsoft.com/office/drawing/2014/main" id="{AD490ECB-5892-EAF2-8579-BF23034E028F}"/>
                </a:ext>
              </a:extLst>
            </p:cNvPr>
            <p:cNvSpPr>
              <a:spLocks/>
            </p:cNvSpPr>
            <p:nvPr/>
          </p:nvSpPr>
          <p:spPr bwMode="auto">
            <a:xfrm>
              <a:off x="4094163" y="5899541"/>
              <a:ext cx="36513" cy="73025"/>
            </a:xfrm>
            <a:custGeom>
              <a:avLst/>
              <a:gdLst>
                <a:gd name="T0" fmla="*/ 0 w 23"/>
                <a:gd name="T1" fmla="*/ 0 h 46"/>
                <a:gd name="T2" fmla="*/ 0 w 23"/>
                <a:gd name="T3" fmla="*/ 0 h 46"/>
                <a:gd name="T4" fmla="*/ 23 w 23"/>
                <a:gd name="T5" fmla="*/ 46 h 46"/>
                <a:gd name="T6" fmla="*/ 23 w 23"/>
                <a:gd name="T7" fmla="*/ 46 h 46"/>
                <a:gd name="T8" fmla="*/ 0 w 23"/>
                <a:gd name="T9" fmla="*/ 0 h 46"/>
              </a:gdLst>
              <a:ahLst/>
              <a:cxnLst>
                <a:cxn ang="0">
                  <a:pos x="T0" y="T1"/>
                </a:cxn>
                <a:cxn ang="0">
                  <a:pos x="T2" y="T3"/>
                </a:cxn>
                <a:cxn ang="0">
                  <a:pos x="T4" y="T5"/>
                </a:cxn>
                <a:cxn ang="0">
                  <a:pos x="T6" y="T7"/>
                </a:cxn>
                <a:cxn ang="0">
                  <a:pos x="T8" y="T9"/>
                </a:cxn>
              </a:cxnLst>
              <a:rect l="0" t="0" r="r" b="b"/>
              <a:pathLst>
                <a:path w="23" h="46">
                  <a:moveTo>
                    <a:pt x="0" y="0"/>
                  </a:moveTo>
                  <a:lnTo>
                    <a:pt x="0" y="0"/>
                  </a:lnTo>
                  <a:lnTo>
                    <a:pt x="23" y="46"/>
                  </a:lnTo>
                  <a:lnTo>
                    <a:pt x="23" y="4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74" name="Freeform 27">
              <a:extLst>
                <a:ext uri="{FF2B5EF4-FFF2-40B4-BE49-F238E27FC236}">
                  <a16:creationId xmlns:a16="http://schemas.microsoft.com/office/drawing/2014/main" id="{E361F50B-7444-40EE-63EF-BF83456BEEEF}"/>
                </a:ext>
              </a:extLst>
            </p:cNvPr>
            <p:cNvSpPr>
              <a:spLocks/>
            </p:cNvSpPr>
            <p:nvPr/>
          </p:nvSpPr>
          <p:spPr bwMode="auto">
            <a:xfrm>
              <a:off x="3795713" y="5899541"/>
              <a:ext cx="334963" cy="239713"/>
            </a:xfrm>
            <a:custGeom>
              <a:avLst/>
              <a:gdLst>
                <a:gd name="T0" fmla="*/ 122 w 137"/>
                <a:gd name="T1" fmla="*/ 0 h 98"/>
                <a:gd name="T2" fmla="*/ 0 w 137"/>
                <a:gd name="T3" fmla="*/ 81 h 98"/>
                <a:gd name="T4" fmla="*/ 10 w 137"/>
                <a:gd name="T5" fmla="*/ 98 h 98"/>
                <a:gd name="T6" fmla="*/ 78 w 137"/>
                <a:gd name="T7" fmla="*/ 65 h 98"/>
                <a:gd name="T8" fmla="*/ 137 w 137"/>
                <a:gd name="T9" fmla="*/ 30 h 98"/>
                <a:gd name="T10" fmla="*/ 122 w 137"/>
                <a:gd name="T11" fmla="*/ 0 h 98"/>
              </a:gdLst>
              <a:ahLst/>
              <a:cxnLst>
                <a:cxn ang="0">
                  <a:pos x="T0" y="T1"/>
                </a:cxn>
                <a:cxn ang="0">
                  <a:pos x="T2" y="T3"/>
                </a:cxn>
                <a:cxn ang="0">
                  <a:pos x="T4" y="T5"/>
                </a:cxn>
                <a:cxn ang="0">
                  <a:pos x="T6" y="T7"/>
                </a:cxn>
                <a:cxn ang="0">
                  <a:pos x="T8" y="T9"/>
                </a:cxn>
                <a:cxn ang="0">
                  <a:pos x="T10" y="T11"/>
                </a:cxn>
              </a:cxnLst>
              <a:rect l="0" t="0" r="r" b="b"/>
              <a:pathLst>
                <a:path w="137" h="98">
                  <a:moveTo>
                    <a:pt x="122" y="0"/>
                  </a:moveTo>
                  <a:cubicBezTo>
                    <a:pt x="83" y="30"/>
                    <a:pt x="43" y="58"/>
                    <a:pt x="0" y="81"/>
                  </a:cubicBezTo>
                  <a:cubicBezTo>
                    <a:pt x="10" y="98"/>
                    <a:pt x="10" y="98"/>
                    <a:pt x="10" y="98"/>
                  </a:cubicBezTo>
                  <a:cubicBezTo>
                    <a:pt x="32" y="86"/>
                    <a:pt x="55" y="75"/>
                    <a:pt x="78" y="65"/>
                  </a:cubicBezTo>
                  <a:cubicBezTo>
                    <a:pt x="97" y="53"/>
                    <a:pt x="117" y="41"/>
                    <a:pt x="137" y="30"/>
                  </a:cubicBezTo>
                  <a:cubicBezTo>
                    <a:pt x="122" y="0"/>
                    <a:pt x="122" y="0"/>
                    <a:pt x="122" y="0"/>
                  </a:cubicBezTo>
                </a:path>
              </a:pathLst>
            </a:custGeom>
            <a:solidFill>
              <a:srgbClr val="3F3E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grpSp>
          <p:nvGrpSpPr>
            <p:cNvPr id="75" name="Clock hand spin">
              <a:extLst>
                <a:ext uri="{FF2B5EF4-FFF2-40B4-BE49-F238E27FC236}">
                  <a16:creationId xmlns:a16="http://schemas.microsoft.com/office/drawing/2014/main" id="{7C5ACF4B-9E46-B843-01BC-D909EA6B47C0}"/>
                </a:ext>
              </a:extLst>
            </p:cNvPr>
            <p:cNvGrpSpPr/>
            <p:nvPr/>
          </p:nvGrpSpPr>
          <p:grpSpPr>
            <a:xfrm rot="1786145">
              <a:off x="817563" y="2264166"/>
              <a:ext cx="3829050" cy="3830638"/>
              <a:chOff x="817563" y="2264166"/>
              <a:chExt cx="3829050" cy="3830638"/>
            </a:xfrm>
          </p:grpSpPr>
          <p:sp>
            <p:nvSpPr>
              <p:cNvPr id="138" name="Oval 28">
                <a:extLst>
                  <a:ext uri="{FF2B5EF4-FFF2-40B4-BE49-F238E27FC236}">
                    <a16:creationId xmlns:a16="http://schemas.microsoft.com/office/drawing/2014/main" id="{55B32BBC-47A5-F256-6E4A-F04445B6B91F}"/>
                  </a:ext>
                </a:extLst>
              </p:cNvPr>
              <p:cNvSpPr>
                <a:spLocks noChangeArrowheads="1"/>
              </p:cNvSpPr>
              <p:nvPr/>
            </p:nvSpPr>
            <p:spPr bwMode="auto">
              <a:xfrm>
                <a:off x="817563" y="2264166"/>
                <a:ext cx="3829050" cy="3830638"/>
              </a:xfrm>
              <a:prstGeom prst="ellipse">
                <a:avLst/>
              </a:prstGeom>
              <a:solidFill>
                <a:srgbClr val="FDFC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dirty="0"/>
              </a:p>
            </p:txBody>
          </p:sp>
          <p:sp>
            <p:nvSpPr>
              <p:cNvPr id="139" name="hour hand">
                <a:extLst>
                  <a:ext uri="{FF2B5EF4-FFF2-40B4-BE49-F238E27FC236}">
                    <a16:creationId xmlns:a16="http://schemas.microsoft.com/office/drawing/2014/main" id="{21791CF5-C6E6-9865-62C0-4390A51D8799}"/>
                  </a:ext>
                </a:extLst>
              </p:cNvPr>
              <p:cNvSpPr>
                <a:spLocks/>
              </p:cNvSpPr>
              <p:nvPr/>
            </p:nvSpPr>
            <p:spPr bwMode="auto">
              <a:xfrm>
                <a:off x="2159000" y="3253178"/>
                <a:ext cx="601663" cy="950913"/>
              </a:xfrm>
              <a:custGeom>
                <a:avLst/>
                <a:gdLst>
                  <a:gd name="T0" fmla="*/ 0 w 379"/>
                  <a:gd name="T1" fmla="*/ 23 h 599"/>
                  <a:gd name="T2" fmla="*/ 39 w 379"/>
                  <a:gd name="T3" fmla="*/ 0 h 599"/>
                  <a:gd name="T4" fmla="*/ 379 w 379"/>
                  <a:gd name="T5" fmla="*/ 576 h 599"/>
                  <a:gd name="T6" fmla="*/ 341 w 379"/>
                  <a:gd name="T7" fmla="*/ 599 h 599"/>
                  <a:gd name="T8" fmla="*/ 0 w 379"/>
                  <a:gd name="T9" fmla="*/ 23 h 599"/>
                </a:gdLst>
                <a:ahLst/>
                <a:cxnLst>
                  <a:cxn ang="0">
                    <a:pos x="T0" y="T1"/>
                  </a:cxn>
                  <a:cxn ang="0">
                    <a:pos x="T2" y="T3"/>
                  </a:cxn>
                  <a:cxn ang="0">
                    <a:pos x="T4" y="T5"/>
                  </a:cxn>
                  <a:cxn ang="0">
                    <a:pos x="T6" y="T7"/>
                  </a:cxn>
                  <a:cxn ang="0">
                    <a:pos x="T8" y="T9"/>
                  </a:cxn>
                </a:cxnLst>
                <a:rect l="0" t="0" r="r" b="b"/>
                <a:pathLst>
                  <a:path w="379" h="599">
                    <a:moveTo>
                      <a:pt x="0" y="23"/>
                    </a:moveTo>
                    <a:lnTo>
                      <a:pt x="39" y="0"/>
                    </a:lnTo>
                    <a:lnTo>
                      <a:pt x="379" y="576"/>
                    </a:lnTo>
                    <a:lnTo>
                      <a:pt x="341" y="599"/>
                    </a:lnTo>
                    <a:lnTo>
                      <a:pt x="0" y="23"/>
                    </a:lnTo>
                    <a:close/>
                  </a:path>
                </a:pathLst>
              </a:cu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dirty="0"/>
              </a:p>
            </p:txBody>
          </p:sp>
        </p:grpSp>
        <p:sp>
          <p:nvSpPr>
            <p:cNvPr id="76" name="Freeform 29">
              <a:extLst>
                <a:ext uri="{FF2B5EF4-FFF2-40B4-BE49-F238E27FC236}">
                  <a16:creationId xmlns:a16="http://schemas.microsoft.com/office/drawing/2014/main" id="{57B086A6-5EFC-6688-9AB2-91DC8A1130F2}"/>
                </a:ext>
              </a:extLst>
            </p:cNvPr>
            <p:cNvSpPr>
              <a:spLocks noEditPoints="1"/>
            </p:cNvSpPr>
            <p:nvPr/>
          </p:nvSpPr>
          <p:spPr bwMode="auto">
            <a:xfrm>
              <a:off x="538163" y="1986353"/>
              <a:ext cx="4387850" cy="4384675"/>
            </a:xfrm>
            <a:custGeom>
              <a:avLst/>
              <a:gdLst>
                <a:gd name="T0" fmla="*/ 897 w 1794"/>
                <a:gd name="T1" fmla="*/ 1793 h 1793"/>
                <a:gd name="T2" fmla="*/ 263 w 1794"/>
                <a:gd name="T3" fmla="*/ 1531 h 1793"/>
                <a:gd name="T4" fmla="*/ 0 w 1794"/>
                <a:gd name="T5" fmla="*/ 897 h 1793"/>
                <a:gd name="T6" fmla="*/ 263 w 1794"/>
                <a:gd name="T7" fmla="*/ 262 h 1793"/>
                <a:gd name="T8" fmla="*/ 897 w 1794"/>
                <a:gd name="T9" fmla="*/ 0 h 1793"/>
                <a:gd name="T10" fmla="*/ 1531 w 1794"/>
                <a:gd name="T11" fmla="*/ 262 h 1793"/>
                <a:gd name="T12" fmla="*/ 1794 w 1794"/>
                <a:gd name="T13" fmla="*/ 897 h 1793"/>
                <a:gd name="T14" fmla="*/ 1531 w 1794"/>
                <a:gd name="T15" fmla="*/ 1531 h 1793"/>
                <a:gd name="T16" fmla="*/ 897 w 1794"/>
                <a:gd name="T17" fmla="*/ 1793 h 1793"/>
                <a:gd name="T18" fmla="*/ 897 w 1794"/>
                <a:gd name="T19" fmla="*/ 79 h 1793"/>
                <a:gd name="T20" fmla="*/ 79 w 1794"/>
                <a:gd name="T21" fmla="*/ 897 h 1793"/>
                <a:gd name="T22" fmla="*/ 897 w 1794"/>
                <a:gd name="T23" fmla="*/ 1714 h 1793"/>
                <a:gd name="T24" fmla="*/ 1715 w 1794"/>
                <a:gd name="T25" fmla="*/ 897 h 1793"/>
                <a:gd name="T26" fmla="*/ 897 w 1794"/>
                <a:gd name="T27" fmla="*/ 79 h 1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94" h="1793">
                  <a:moveTo>
                    <a:pt x="897" y="1793"/>
                  </a:moveTo>
                  <a:cubicBezTo>
                    <a:pt x="658" y="1793"/>
                    <a:pt x="432" y="1700"/>
                    <a:pt x="263" y="1531"/>
                  </a:cubicBezTo>
                  <a:cubicBezTo>
                    <a:pt x="94" y="1361"/>
                    <a:pt x="0" y="1136"/>
                    <a:pt x="0" y="897"/>
                  </a:cubicBezTo>
                  <a:cubicBezTo>
                    <a:pt x="0" y="657"/>
                    <a:pt x="94" y="432"/>
                    <a:pt x="263" y="262"/>
                  </a:cubicBezTo>
                  <a:cubicBezTo>
                    <a:pt x="432" y="93"/>
                    <a:pt x="658" y="0"/>
                    <a:pt x="897" y="0"/>
                  </a:cubicBezTo>
                  <a:cubicBezTo>
                    <a:pt x="1137" y="0"/>
                    <a:pt x="1362" y="93"/>
                    <a:pt x="1531" y="262"/>
                  </a:cubicBezTo>
                  <a:cubicBezTo>
                    <a:pt x="1701" y="432"/>
                    <a:pt x="1794" y="657"/>
                    <a:pt x="1794" y="897"/>
                  </a:cubicBezTo>
                  <a:cubicBezTo>
                    <a:pt x="1794" y="1136"/>
                    <a:pt x="1701" y="1361"/>
                    <a:pt x="1531" y="1531"/>
                  </a:cubicBezTo>
                  <a:cubicBezTo>
                    <a:pt x="1362" y="1700"/>
                    <a:pt x="1137" y="1793"/>
                    <a:pt x="897" y="1793"/>
                  </a:cubicBezTo>
                  <a:moveTo>
                    <a:pt x="897" y="79"/>
                  </a:moveTo>
                  <a:cubicBezTo>
                    <a:pt x="446" y="79"/>
                    <a:pt x="79" y="446"/>
                    <a:pt x="79" y="897"/>
                  </a:cubicBezTo>
                  <a:cubicBezTo>
                    <a:pt x="79" y="1348"/>
                    <a:pt x="446" y="1714"/>
                    <a:pt x="897" y="1714"/>
                  </a:cubicBezTo>
                  <a:cubicBezTo>
                    <a:pt x="1348" y="1714"/>
                    <a:pt x="1715" y="1348"/>
                    <a:pt x="1715" y="897"/>
                  </a:cubicBezTo>
                  <a:cubicBezTo>
                    <a:pt x="1715" y="446"/>
                    <a:pt x="1348" y="79"/>
                    <a:pt x="897" y="79"/>
                  </a:cubicBezTo>
                </a:path>
              </a:pathLst>
            </a:custGeom>
            <a:solidFill>
              <a:srgbClr val="EA55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77" name="Freeform 30">
              <a:extLst>
                <a:ext uri="{FF2B5EF4-FFF2-40B4-BE49-F238E27FC236}">
                  <a16:creationId xmlns:a16="http://schemas.microsoft.com/office/drawing/2014/main" id="{48005B97-30B5-158B-B1D3-7FA6EABAB355}"/>
                </a:ext>
              </a:extLst>
            </p:cNvPr>
            <p:cNvSpPr>
              <a:spLocks noEditPoints="1"/>
            </p:cNvSpPr>
            <p:nvPr/>
          </p:nvSpPr>
          <p:spPr bwMode="auto">
            <a:xfrm>
              <a:off x="711200" y="2157803"/>
              <a:ext cx="4043363" cy="4041775"/>
            </a:xfrm>
            <a:custGeom>
              <a:avLst/>
              <a:gdLst>
                <a:gd name="T0" fmla="*/ 826 w 1653"/>
                <a:gd name="T1" fmla="*/ 1653 h 1653"/>
                <a:gd name="T2" fmla="*/ 0 w 1653"/>
                <a:gd name="T3" fmla="*/ 827 h 1653"/>
                <a:gd name="T4" fmla="*/ 826 w 1653"/>
                <a:gd name="T5" fmla="*/ 0 h 1653"/>
                <a:gd name="T6" fmla="*/ 1653 w 1653"/>
                <a:gd name="T7" fmla="*/ 827 h 1653"/>
                <a:gd name="T8" fmla="*/ 826 w 1653"/>
                <a:gd name="T9" fmla="*/ 1653 h 1653"/>
                <a:gd name="T10" fmla="*/ 826 w 1653"/>
                <a:gd name="T11" fmla="*/ 49 h 1653"/>
                <a:gd name="T12" fmla="*/ 48 w 1653"/>
                <a:gd name="T13" fmla="*/ 827 h 1653"/>
                <a:gd name="T14" fmla="*/ 826 w 1653"/>
                <a:gd name="T15" fmla="*/ 1605 h 1653"/>
                <a:gd name="T16" fmla="*/ 1604 w 1653"/>
                <a:gd name="T17" fmla="*/ 827 h 1653"/>
                <a:gd name="T18" fmla="*/ 826 w 1653"/>
                <a:gd name="T19" fmla="*/ 49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3" h="1653">
                  <a:moveTo>
                    <a:pt x="826" y="1653"/>
                  </a:moveTo>
                  <a:cubicBezTo>
                    <a:pt x="371" y="1653"/>
                    <a:pt x="0" y="1282"/>
                    <a:pt x="0" y="827"/>
                  </a:cubicBezTo>
                  <a:cubicBezTo>
                    <a:pt x="0" y="371"/>
                    <a:pt x="371" y="0"/>
                    <a:pt x="826" y="0"/>
                  </a:cubicBezTo>
                  <a:cubicBezTo>
                    <a:pt x="1282" y="0"/>
                    <a:pt x="1653" y="371"/>
                    <a:pt x="1653" y="827"/>
                  </a:cubicBezTo>
                  <a:cubicBezTo>
                    <a:pt x="1653" y="1282"/>
                    <a:pt x="1282" y="1653"/>
                    <a:pt x="826" y="1653"/>
                  </a:cubicBezTo>
                  <a:moveTo>
                    <a:pt x="826" y="49"/>
                  </a:moveTo>
                  <a:cubicBezTo>
                    <a:pt x="397" y="49"/>
                    <a:pt x="48" y="398"/>
                    <a:pt x="48" y="827"/>
                  </a:cubicBezTo>
                  <a:cubicBezTo>
                    <a:pt x="48" y="1256"/>
                    <a:pt x="397" y="1605"/>
                    <a:pt x="826" y="1605"/>
                  </a:cubicBezTo>
                  <a:cubicBezTo>
                    <a:pt x="1255" y="1605"/>
                    <a:pt x="1604" y="1256"/>
                    <a:pt x="1604" y="827"/>
                  </a:cubicBezTo>
                  <a:cubicBezTo>
                    <a:pt x="1604" y="398"/>
                    <a:pt x="1255" y="49"/>
                    <a:pt x="826" y="49"/>
                  </a:cubicBezTo>
                </a:path>
              </a:pathLst>
            </a:custGeom>
            <a:solidFill>
              <a:srgbClr val="DFDE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78" name="Freeform 31">
              <a:extLst>
                <a:ext uri="{FF2B5EF4-FFF2-40B4-BE49-F238E27FC236}">
                  <a16:creationId xmlns:a16="http://schemas.microsoft.com/office/drawing/2014/main" id="{5959BF24-F8B2-1861-2188-54FD920EFEFC}"/>
                </a:ext>
              </a:extLst>
            </p:cNvPr>
            <p:cNvSpPr>
              <a:spLocks noEditPoints="1"/>
            </p:cNvSpPr>
            <p:nvPr/>
          </p:nvSpPr>
          <p:spPr bwMode="auto">
            <a:xfrm>
              <a:off x="620713" y="2067316"/>
              <a:ext cx="4221163" cy="4222750"/>
            </a:xfrm>
            <a:custGeom>
              <a:avLst/>
              <a:gdLst>
                <a:gd name="T0" fmla="*/ 863 w 1726"/>
                <a:gd name="T1" fmla="*/ 1690 h 1727"/>
                <a:gd name="T2" fmla="*/ 37 w 1726"/>
                <a:gd name="T3" fmla="*/ 864 h 1727"/>
                <a:gd name="T4" fmla="*/ 863 w 1726"/>
                <a:gd name="T5" fmla="*/ 37 h 1727"/>
                <a:gd name="T6" fmla="*/ 1690 w 1726"/>
                <a:gd name="T7" fmla="*/ 864 h 1727"/>
                <a:gd name="T8" fmla="*/ 1690 w 1726"/>
                <a:gd name="T9" fmla="*/ 864 h 1727"/>
                <a:gd name="T10" fmla="*/ 1690 w 1726"/>
                <a:gd name="T11" fmla="*/ 864 h 1727"/>
                <a:gd name="T12" fmla="*/ 863 w 1726"/>
                <a:gd name="T13" fmla="*/ 1690 h 1727"/>
                <a:gd name="T14" fmla="*/ 863 w 1726"/>
                <a:gd name="T15" fmla="*/ 1690 h 1727"/>
                <a:gd name="T16" fmla="*/ 863 w 1726"/>
                <a:gd name="T17" fmla="*/ 0 h 1727"/>
                <a:gd name="T18" fmla="*/ 0 w 1726"/>
                <a:gd name="T19" fmla="*/ 864 h 1727"/>
                <a:gd name="T20" fmla="*/ 863 w 1726"/>
                <a:gd name="T21" fmla="*/ 1727 h 1727"/>
                <a:gd name="T22" fmla="*/ 1726 w 1726"/>
                <a:gd name="T23" fmla="*/ 864 h 1727"/>
                <a:gd name="T24" fmla="*/ 863 w 1726"/>
                <a:gd name="T25" fmla="*/ 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6" h="1727">
                  <a:moveTo>
                    <a:pt x="863" y="1690"/>
                  </a:moveTo>
                  <a:cubicBezTo>
                    <a:pt x="408" y="1690"/>
                    <a:pt x="37" y="1319"/>
                    <a:pt x="37" y="864"/>
                  </a:cubicBezTo>
                  <a:cubicBezTo>
                    <a:pt x="37" y="408"/>
                    <a:pt x="408" y="37"/>
                    <a:pt x="863" y="37"/>
                  </a:cubicBezTo>
                  <a:cubicBezTo>
                    <a:pt x="1319" y="37"/>
                    <a:pt x="1690" y="408"/>
                    <a:pt x="1690" y="864"/>
                  </a:cubicBezTo>
                  <a:cubicBezTo>
                    <a:pt x="1690" y="864"/>
                    <a:pt x="1690" y="864"/>
                    <a:pt x="1690" y="864"/>
                  </a:cubicBezTo>
                  <a:cubicBezTo>
                    <a:pt x="1690" y="864"/>
                    <a:pt x="1690" y="864"/>
                    <a:pt x="1690" y="864"/>
                  </a:cubicBezTo>
                  <a:cubicBezTo>
                    <a:pt x="1690" y="1319"/>
                    <a:pt x="1319" y="1690"/>
                    <a:pt x="863" y="1690"/>
                  </a:cubicBezTo>
                  <a:cubicBezTo>
                    <a:pt x="863" y="1690"/>
                    <a:pt x="863" y="1690"/>
                    <a:pt x="863" y="1690"/>
                  </a:cubicBezTo>
                  <a:moveTo>
                    <a:pt x="863" y="0"/>
                  </a:moveTo>
                  <a:cubicBezTo>
                    <a:pt x="387" y="0"/>
                    <a:pt x="0" y="388"/>
                    <a:pt x="0" y="864"/>
                  </a:cubicBezTo>
                  <a:cubicBezTo>
                    <a:pt x="0" y="1340"/>
                    <a:pt x="387" y="1727"/>
                    <a:pt x="863" y="1727"/>
                  </a:cubicBezTo>
                  <a:cubicBezTo>
                    <a:pt x="1339" y="1727"/>
                    <a:pt x="1726" y="1340"/>
                    <a:pt x="1726" y="864"/>
                  </a:cubicBezTo>
                  <a:cubicBezTo>
                    <a:pt x="1726" y="388"/>
                    <a:pt x="1339" y="0"/>
                    <a:pt x="863" y="0"/>
                  </a:cubicBezTo>
                </a:path>
              </a:pathLst>
            </a:custGeom>
            <a:solidFill>
              <a:srgbClr val="CD4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grpSp>
          <p:nvGrpSpPr>
            <p:cNvPr id="79" name="Group 78">
              <a:extLst>
                <a:ext uri="{FF2B5EF4-FFF2-40B4-BE49-F238E27FC236}">
                  <a16:creationId xmlns:a16="http://schemas.microsoft.com/office/drawing/2014/main" id="{3E7DF2BA-4364-D9DD-9DF1-FD6AB7ED28E8}"/>
                </a:ext>
              </a:extLst>
            </p:cNvPr>
            <p:cNvGrpSpPr/>
            <p:nvPr/>
          </p:nvGrpSpPr>
          <p:grpSpPr>
            <a:xfrm>
              <a:off x="2455863" y="2411803"/>
              <a:ext cx="566738" cy="566738"/>
              <a:chOff x="2455863" y="2411803"/>
              <a:chExt cx="566738" cy="566738"/>
            </a:xfrm>
          </p:grpSpPr>
          <p:sp>
            <p:nvSpPr>
              <p:cNvPr id="132" name="Oval 32">
                <a:extLst>
                  <a:ext uri="{FF2B5EF4-FFF2-40B4-BE49-F238E27FC236}">
                    <a16:creationId xmlns:a16="http://schemas.microsoft.com/office/drawing/2014/main" id="{A404DE5A-6871-6E6E-9176-65F2D8BF8414}"/>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33" name="Oval 33">
                <a:extLst>
                  <a:ext uri="{FF2B5EF4-FFF2-40B4-BE49-F238E27FC236}">
                    <a16:creationId xmlns:a16="http://schemas.microsoft.com/office/drawing/2014/main" id="{5657B284-85FB-1E00-4180-5308131E3D08}"/>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34" name="Freeform 34">
                <a:extLst>
                  <a:ext uri="{FF2B5EF4-FFF2-40B4-BE49-F238E27FC236}">
                    <a16:creationId xmlns:a16="http://schemas.microsoft.com/office/drawing/2014/main" id="{7267CD43-E67D-A81A-70C9-6C2E113A682D}"/>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35" name="Freeform 35">
                <a:extLst>
                  <a:ext uri="{FF2B5EF4-FFF2-40B4-BE49-F238E27FC236}">
                    <a16:creationId xmlns:a16="http://schemas.microsoft.com/office/drawing/2014/main" id="{BFC3EFFF-1FD6-7549-904F-3C0B6E2DB195}"/>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36" name="Rectangle 36">
                <a:extLst>
                  <a:ext uri="{FF2B5EF4-FFF2-40B4-BE49-F238E27FC236}">
                    <a16:creationId xmlns:a16="http://schemas.microsoft.com/office/drawing/2014/main" id="{859A31A9-A71C-F2B0-52FE-2B5680483A2B}"/>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37" name="Rectangle 37">
                <a:extLst>
                  <a:ext uri="{FF2B5EF4-FFF2-40B4-BE49-F238E27FC236}">
                    <a16:creationId xmlns:a16="http://schemas.microsoft.com/office/drawing/2014/main" id="{3D61E44F-C756-5A9A-C0CE-B9C79805A58B}"/>
                  </a:ext>
                </a:extLst>
              </p:cNvPr>
              <p:cNvSpPr>
                <a:spLocks noChangeArrowheads="1"/>
              </p:cNvSpPr>
              <p:nvPr/>
            </p:nvSpPr>
            <p:spPr bwMode="auto">
              <a:xfrm>
                <a:off x="2593975" y="2499116"/>
                <a:ext cx="2516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effectLst/>
                    <a:latin typeface="Raleway" panose="020B0003030101060003" pitchFamily="34" charset="0"/>
                  </a:rPr>
                  <a:t>60</a:t>
                </a:r>
                <a:endParaRPr kumimoji="0" lang="en-US" altLang="en-US" sz="1200" b="0" i="0" u="none" strike="noStrike" cap="none" normalizeH="0" baseline="0" dirty="0">
                  <a:ln>
                    <a:noFill/>
                  </a:ln>
                  <a:effectLst/>
                </a:endParaRPr>
              </a:p>
            </p:txBody>
          </p:sp>
        </p:grpSp>
        <p:sp>
          <p:nvSpPr>
            <p:cNvPr id="80" name="Freeform 40">
              <a:extLst>
                <a:ext uri="{FF2B5EF4-FFF2-40B4-BE49-F238E27FC236}">
                  <a16:creationId xmlns:a16="http://schemas.microsoft.com/office/drawing/2014/main" id="{065D664F-024B-F647-8826-767CAEE63668}"/>
                </a:ext>
              </a:extLst>
            </p:cNvPr>
            <p:cNvSpPr>
              <a:spLocks noEditPoints="1"/>
            </p:cNvSpPr>
            <p:nvPr/>
          </p:nvSpPr>
          <p:spPr bwMode="auto">
            <a:xfrm>
              <a:off x="3244850" y="2851541"/>
              <a:ext cx="20638" cy="122238"/>
            </a:xfrm>
            <a:custGeom>
              <a:avLst/>
              <a:gdLst>
                <a:gd name="T0" fmla="*/ 8 w 8"/>
                <a:gd name="T1" fmla="*/ 50 h 50"/>
                <a:gd name="T2" fmla="*/ 8 w 8"/>
                <a:gd name="T3" fmla="*/ 50 h 50"/>
                <a:gd name="T4" fmla="*/ 8 w 8"/>
                <a:gd name="T5" fmla="*/ 50 h 50"/>
                <a:gd name="T6" fmla="*/ 8 w 8"/>
                <a:gd name="T7" fmla="*/ 50 h 50"/>
                <a:gd name="T8" fmla="*/ 0 w 8"/>
                <a:gd name="T9" fmla="*/ 11 h 50"/>
                <a:gd name="T10" fmla="*/ 0 w 8"/>
                <a:gd name="T11" fmla="*/ 11 h 50"/>
                <a:gd name="T12" fmla="*/ 0 w 8"/>
                <a:gd name="T13" fmla="*/ 11 h 50"/>
                <a:gd name="T14" fmla="*/ 0 w 8"/>
                <a:gd name="T15" fmla="*/ 11 h 50"/>
                <a:gd name="T16" fmla="*/ 0 w 8"/>
                <a:gd name="T17" fmla="*/ 11 h 50"/>
                <a:gd name="T18" fmla="*/ 0 w 8"/>
                <a:gd name="T19" fmla="*/ 11 h 50"/>
                <a:gd name="T20" fmla="*/ 0 w 8"/>
                <a:gd name="T21" fmla="*/ 10 h 50"/>
                <a:gd name="T22" fmla="*/ 0 w 8"/>
                <a:gd name="T23" fmla="*/ 10 h 50"/>
                <a:gd name="T24" fmla="*/ 0 w 8"/>
                <a:gd name="T25" fmla="*/ 10 h 50"/>
                <a:gd name="T26" fmla="*/ 0 w 8"/>
                <a:gd name="T27" fmla="*/ 10 h 50"/>
                <a:gd name="T28" fmla="*/ 0 w 8"/>
                <a:gd name="T29" fmla="*/ 9 h 50"/>
                <a:gd name="T30" fmla="*/ 0 w 8"/>
                <a:gd name="T31" fmla="*/ 9 h 50"/>
                <a:gd name="T32" fmla="*/ 0 w 8"/>
                <a:gd name="T33" fmla="*/ 9 h 50"/>
                <a:gd name="T34" fmla="*/ 0 w 8"/>
                <a:gd name="T35" fmla="*/ 9 h 50"/>
                <a:gd name="T36" fmla="*/ 0 w 8"/>
                <a:gd name="T37" fmla="*/ 9 h 50"/>
                <a:gd name="T38" fmla="*/ 0 w 8"/>
                <a:gd name="T39" fmla="*/ 9 h 50"/>
                <a:gd name="T40" fmla="*/ 0 w 8"/>
                <a:gd name="T41" fmla="*/ 8 h 50"/>
                <a:gd name="T42" fmla="*/ 0 w 8"/>
                <a:gd name="T43" fmla="*/ 8 h 50"/>
                <a:gd name="T44" fmla="*/ 0 w 8"/>
                <a:gd name="T45" fmla="*/ 8 h 50"/>
                <a:gd name="T46" fmla="*/ 0 w 8"/>
                <a:gd name="T47" fmla="*/ 7 h 50"/>
                <a:gd name="T48" fmla="*/ 0 w 8"/>
                <a:gd name="T49" fmla="*/ 7 h 50"/>
                <a:gd name="T50" fmla="*/ 0 w 8"/>
                <a:gd name="T51" fmla="*/ 7 h 50"/>
                <a:gd name="T52" fmla="*/ 0 w 8"/>
                <a:gd name="T53" fmla="*/ 7 h 50"/>
                <a:gd name="T54" fmla="*/ 0 w 8"/>
                <a:gd name="T55" fmla="*/ 7 h 50"/>
                <a:gd name="T56" fmla="*/ 0 w 8"/>
                <a:gd name="T57" fmla="*/ 7 h 50"/>
                <a:gd name="T58" fmla="*/ 0 w 8"/>
                <a:gd name="T59" fmla="*/ 6 h 50"/>
                <a:gd name="T60" fmla="*/ 0 w 8"/>
                <a:gd name="T61" fmla="*/ 6 h 50"/>
                <a:gd name="T62" fmla="*/ 0 w 8"/>
                <a:gd name="T63" fmla="*/ 6 h 50"/>
                <a:gd name="T64" fmla="*/ 0 w 8"/>
                <a:gd name="T65" fmla="*/ 6 h 50"/>
                <a:gd name="T66" fmla="*/ 0 w 8"/>
                <a:gd name="T67" fmla="*/ 6 h 50"/>
                <a:gd name="T68" fmla="*/ 0 w 8"/>
                <a:gd name="T69" fmla="*/ 6 h 50"/>
                <a:gd name="T70" fmla="*/ 0 w 8"/>
                <a:gd name="T71" fmla="*/ 5 h 50"/>
                <a:gd name="T72" fmla="*/ 0 w 8"/>
                <a:gd name="T73" fmla="*/ 5 h 50"/>
                <a:gd name="T74" fmla="*/ 0 w 8"/>
                <a:gd name="T75" fmla="*/ 5 h 50"/>
                <a:gd name="T76" fmla="*/ 0 w 8"/>
                <a:gd name="T77" fmla="*/ 5 h 50"/>
                <a:gd name="T78" fmla="*/ 0 w 8"/>
                <a:gd name="T79" fmla="*/ 5 h 50"/>
                <a:gd name="T80" fmla="*/ 0 w 8"/>
                <a:gd name="T81" fmla="*/ 4 h 50"/>
                <a:gd name="T82" fmla="*/ 0 w 8"/>
                <a:gd name="T83" fmla="*/ 4 h 50"/>
                <a:gd name="T84" fmla="*/ 0 w 8"/>
                <a:gd name="T85" fmla="*/ 4 h 50"/>
                <a:gd name="T86" fmla="*/ 0 w 8"/>
                <a:gd name="T87" fmla="*/ 4 h 50"/>
                <a:gd name="T88" fmla="*/ 0 w 8"/>
                <a:gd name="T89" fmla="*/ 3 h 50"/>
                <a:gd name="T90" fmla="*/ 0 w 8"/>
                <a:gd name="T91" fmla="*/ 3 h 50"/>
                <a:gd name="T92" fmla="*/ 0 w 8"/>
                <a:gd name="T93" fmla="*/ 3 h 50"/>
                <a:gd name="T94" fmla="*/ 0 w 8"/>
                <a:gd name="T95" fmla="*/ 3 h 50"/>
                <a:gd name="T96" fmla="*/ 0 w 8"/>
                <a:gd name="T97" fmla="*/ 3 h 50"/>
                <a:gd name="T98" fmla="*/ 0 w 8"/>
                <a:gd name="T99" fmla="*/ 3 h 50"/>
                <a:gd name="T100" fmla="*/ 0 w 8"/>
                <a:gd name="T101" fmla="*/ 2 h 50"/>
                <a:gd name="T102" fmla="*/ 0 w 8"/>
                <a:gd name="T103" fmla="*/ 2 h 50"/>
                <a:gd name="T104" fmla="*/ 0 w 8"/>
                <a:gd name="T105" fmla="*/ 2 h 50"/>
                <a:gd name="T106" fmla="*/ 0 w 8"/>
                <a:gd name="T107" fmla="*/ 2 h 50"/>
                <a:gd name="T108" fmla="*/ 0 w 8"/>
                <a:gd name="T109" fmla="*/ 2 h 50"/>
                <a:gd name="T110" fmla="*/ 0 w 8"/>
                <a:gd name="T111" fmla="*/ 1 h 50"/>
                <a:gd name="T112" fmla="*/ 0 w 8"/>
                <a:gd name="T113" fmla="*/ 0 h 50"/>
                <a:gd name="T114" fmla="*/ 0 w 8"/>
                <a:gd name="T11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 h="50">
                  <a:moveTo>
                    <a:pt x="8" y="50"/>
                  </a:moveTo>
                  <a:cubicBezTo>
                    <a:pt x="8" y="50"/>
                    <a:pt x="8" y="50"/>
                    <a:pt x="8" y="50"/>
                  </a:cubicBezTo>
                  <a:cubicBezTo>
                    <a:pt x="8" y="50"/>
                    <a:pt x="8" y="50"/>
                    <a:pt x="8" y="50"/>
                  </a:cubicBezTo>
                  <a:moveTo>
                    <a:pt x="8" y="50"/>
                  </a:moveTo>
                  <a:cubicBezTo>
                    <a:pt x="8" y="50"/>
                    <a:pt x="8" y="50"/>
                    <a:pt x="8" y="50"/>
                  </a:cubicBezTo>
                  <a:cubicBezTo>
                    <a:pt x="8" y="50"/>
                    <a:pt x="8" y="50"/>
                    <a:pt x="8" y="50"/>
                  </a:cubicBezTo>
                  <a:moveTo>
                    <a:pt x="8" y="49"/>
                  </a:moveTo>
                  <a:cubicBezTo>
                    <a:pt x="8" y="50"/>
                    <a:pt x="8" y="50"/>
                    <a:pt x="8" y="50"/>
                  </a:cubicBezTo>
                  <a:cubicBezTo>
                    <a:pt x="8" y="50"/>
                    <a:pt x="8" y="50"/>
                    <a:pt x="8" y="49"/>
                  </a:cubicBezTo>
                  <a:moveTo>
                    <a:pt x="0" y="11"/>
                  </a:moveTo>
                  <a:cubicBezTo>
                    <a:pt x="0" y="25"/>
                    <a:pt x="2" y="38"/>
                    <a:pt x="8" y="49"/>
                  </a:cubicBezTo>
                  <a:cubicBezTo>
                    <a:pt x="2" y="38"/>
                    <a:pt x="0" y="25"/>
                    <a:pt x="0" y="11"/>
                  </a:cubicBezTo>
                  <a:moveTo>
                    <a:pt x="0" y="11"/>
                  </a:moveTo>
                  <a:cubicBezTo>
                    <a:pt x="0" y="11"/>
                    <a:pt x="0" y="11"/>
                    <a:pt x="0" y="11"/>
                  </a:cubicBezTo>
                  <a:cubicBezTo>
                    <a:pt x="0" y="11"/>
                    <a:pt x="0" y="11"/>
                    <a:pt x="0" y="11"/>
                  </a:cubicBezTo>
                  <a:moveTo>
                    <a:pt x="0" y="11"/>
                  </a:moveTo>
                  <a:cubicBezTo>
                    <a:pt x="0" y="11"/>
                    <a:pt x="0" y="11"/>
                    <a:pt x="0" y="11"/>
                  </a:cubicBezTo>
                  <a:cubicBezTo>
                    <a:pt x="0" y="11"/>
                    <a:pt x="0" y="11"/>
                    <a:pt x="0" y="11"/>
                  </a:cubicBezTo>
                  <a:moveTo>
                    <a:pt x="0" y="10"/>
                  </a:moveTo>
                  <a:cubicBezTo>
                    <a:pt x="0" y="11"/>
                    <a:pt x="0" y="11"/>
                    <a:pt x="0" y="11"/>
                  </a:cubicBezTo>
                  <a:cubicBezTo>
                    <a:pt x="0" y="11"/>
                    <a:pt x="0" y="11"/>
                    <a:pt x="0" y="10"/>
                  </a:cubicBezTo>
                  <a:moveTo>
                    <a:pt x="0" y="10"/>
                  </a:moveTo>
                  <a:cubicBezTo>
                    <a:pt x="0" y="10"/>
                    <a:pt x="0" y="10"/>
                    <a:pt x="0" y="10"/>
                  </a:cubicBezTo>
                  <a:cubicBezTo>
                    <a:pt x="0" y="10"/>
                    <a:pt x="0" y="10"/>
                    <a:pt x="0" y="10"/>
                  </a:cubicBezTo>
                  <a:cubicBezTo>
                    <a:pt x="0" y="10"/>
                    <a:pt x="0" y="10"/>
                    <a:pt x="0" y="10"/>
                  </a:cubicBezTo>
                  <a:cubicBezTo>
                    <a:pt x="0" y="10"/>
                    <a:pt x="0" y="10"/>
                    <a:pt x="0" y="10"/>
                  </a:cubicBezTo>
                  <a:moveTo>
                    <a:pt x="0" y="10"/>
                  </a:moveTo>
                  <a:cubicBezTo>
                    <a:pt x="0" y="10"/>
                    <a:pt x="0" y="10"/>
                    <a:pt x="0" y="10"/>
                  </a:cubicBezTo>
                  <a:cubicBezTo>
                    <a:pt x="0" y="10"/>
                    <a:pt x="0" y="10"/>
                    <a:pt x="0" y="10"/>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8"/>
                  </a:moveTo>
                  <a:cubicBezTo>
                    <a:pt x="0" y="8"/>
                    <a:pt x="0" y="8"/>
                    <a:pt x="0" y="9"/>
                  </a:cubicBezTo>
                  <a:cubicBezTo>
                    <a:pt x="0" y="8"/>
                    <a:pt x="0" y="8"/>
                    <a:pt x="0" y="8"/>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7"/>
                  </a:moveTo>
                  <a:cubicBezTo>
                    <a:pt x="0" y="8"/>
                    <a:pt x="0" y="8"/>
                    <a:pt x="0" y="8"/>
                  </a:cubicBezTo>
                  <a:cubicBezTo>
                    <a:pt x="0" y="8"/>
                    <a:pt x="0" y="8"/>
                    <a:pt x="0" y="7"/>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6"/>
                    <a:pt x="0" y="6"/>
                  </a:cubicBezTo>
                  <a:cubicBezTo>
                    <a:pt x="0" y="6"/>
                    <a:pt x="0" y="5"/>
                    <a:pt x="0" y="5"/>
                  </a:cubicBezTo>
                  <a:moveTo>
                    <a:pt x="0" y="5"/>
                  </a:moveTo>
                  <a:cubicBezTo>
                    <a:pt x="0" y="5"/>
                    <a:pt x="0" y="5"/>
                    <a:pt x="0" y="5"/>
                  </a:cubicBezTo>
                  <a:cubicBezTo>
                    <a:pt x="0" y="5"/>
                    <a:pt x="0" y="5"/>
                    <a:pt x="0" y="5"/>
                  </a:cubicBezTo>
                  <a:moveTo>
                    <a:pt x="0" y="5"/>
                  </a:moveTo>
                  <a:cubicBezTo>
                    <a:pt x="0" y="5"/>
                    <a:pt x="0" y="5"/>
                    <a:pt x="0" y="5"/>
                  </a:cubicBezTo>
                  <a:cubicBezTo>
                    <a:pt x="0" y="5"/>
                    <a:pt x="0" y="5"/>
                    <a:pt x="0" y="5"/>
                  </a:cubicBezTo>
                  <a:moveTo>
                    <a:pt x="0" y="5"/>
                  </a:moveTo>
                  <a:cubicBezTo>
                    <a:pt x="0" y="5"/>
                    <a:pt x="0" y="5"/>
                    <a:pt x="0" y="5"/>
                  </a:cubicBezTo>
                  <a:cubicBezTo>
                    <a:pt x="0" y="5"/>
                    <a:pt x="0" y="5"/>
                    <a:pt x="0" y="5"/>
                  </a:cubicBezTo>
                  <a:moveTo>
                    <a:pt x="0" y="4"/>
                  </a:moveTo>
                  <a:cubicBezTo>
                    <a:pt x="0" y="4"/>
                    <a:pt x="0" y="4"/>
                    <a:pt x="0" y="4"/>
                  </a:cubicBezTo>
                  <a:cubicBezTo>
                    <a:pt x="0" y="4"/>
                    <a:pt x="0" y="4"/>
                    <a:pt x="0" y="4"/>
                  </a:cubicBezTo>
                  <a:moveTo>
                    <a:pt x="0" y="4"/>
                  </a:moveTo>
                  <a:cubicBezTo>
                    <a:pt x="0" y="4"/>
                    <a:pt x="0" y="4"/>
                    <a:pt x="0" y="4"/>
                  </a:cubicBezTo>
                  <a:cubicBezTo>
                    <a:pt x="0" y="4"/>
                    <a:pt x="0" y="4"/>
                    <a:pt x="0" y="4"/>
                  </a:cubicBezTo>
                  <a:moveTo>
                    <a:pt x="0" y="4"/>
                  </a:moveTo>
                  <a:cubicBezTo>
                    <a:pt x="0" y="4"/>
                    <a:pt x="0" y="4"/>
                    <a:pt x="0" y="4"/>
                  </a:cubicBezTo>
                  <a:cubicBezTo>
                    <a:pt x="0" y="4"/>
                    <a:pt x="0" y="4"/>
                    <a:pt x="0" y="4"/>
                  </a:cubicBezTo>
                  <a:moveTo>
                    <a:pt x="0" y="3"/>
                  </a:moveTo>
                  <a:cubicBezTo>
                    <a:pt x="0" y="3"/>
                    <a:pt x="0" y="3"/>
                    <a:pt x="0" y="4"/>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2"/>
                  </a:moveTo>
                  <a:cubicBezTo>
                    <a:pt x="0" y="3"/>
                    <a:pt x="0" y="3"/>
                    <a:pt x="0" y="3"/>
                  </a:cubicBezTo>
                  <a:cubicBezTo>
                    <a:pt x="0" y="3"/>
                    <a:pt x="0" y="3"/>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grpSp>
          <p:nvGrpSpPr>
            <p:cNvPr id="81" name="Group 80">
              <a:extLst>
                <a:ext uri="{FF2B5EF4-FFF2-40B4-BE49-F238E27FC236}">
                  <a16:creationId xmlns:a16="http://schemas.microsoft.com/office/drawing/2014/main" id="{80E7118A-483A-4FA9-BFC3-3A57F7A8B331}"/>
                </a:ext>
              </a:extLst>
            </p:cNvPr>
            <p:cNvGrpSpPr/>
            <p:nvPr/>
          </p:nvGrpSpPr>
          <p:grpSpPr>
            <a:xfrm>
              <a:off x="3722688" y="3113478"/>
              <a:ext cx="585788" cy="587375"/>
              <a:chOff x="3722688" y="3113478"/>
              <a:chExt cx="585788" cy="587375"/>
            </a:xfrm>
          </p:grpSpPr>
          <p:sp>
            <p:nvSpPr>
              <p:cNvPr id="126" name="Freeform 44">
                <a:extLst>
                  <a:ext uri="{FF2B5EF4-FFF2-40B4-BE49-F238E27FC236}">
                    <a16:creationId xmlns:a16="http://schemas.microsoft.com/office/drawing/2014/main" id="{276A0857-F69E-BD19-3448-8B74A4F79F74}"/>
                  </a:ext>
                </a:extLst>
              </p:cNvPr>
              <p:cNvSpPr>
                <a:spLocks/>
              </p:cNvSpPr>
              <p:nvPr/>
            </p:nvSpPr>
            <p:spPr bwMode="auto">
              <a:xfrm>
                <a:off x="3722688" y="3113478"/>
                <a:ext cx="585788" cy="587375"/>
              </a:xfrm>
              <a:custGeom>
                <a:avLst/>
                <a:gdLst>
                  <a:gd name="T0" fmla="*/ 127 w 240"/>
                  <a:gd name="T1" fmla="*/ 236 h 240"/>
                  <a:gd name="T2" fmla="*/ 236 w 240"/>
                  <a:gd name="T3" fmla="*/ 113 h 240"/>
                  <a:gd name="T4" fmla="*/ 113 w 240"/>
                  <a:gd name="T5" fmla="*/ 4 h 240"/>
                  <a:gd name="T6" fmla="*/ 4 w 240"/>
                  <a:gd name="T7" fmla="*/ 127 h 240"/>
                  <a:gd name="T8" fmla="*/ 127 w 240"/>
                  <a:gd name="T9" fmla="*/ 236 h 240"/>
                </a:gdLst>
                <a:ahLst/>
                <a:cxnLst>
                  <a:cxn ang="0">
                    <a:pos x="T0" y="T1"/>
                  </a:cxn>
                  <a:cxn ang="0">
                    <a:pos x="T2" y="T3"/>
                  </a:cxn>
                  <a:cxn ang="0">
                    <a:pos x="T4" y="T5"/>
                  </a:cxn>
                  <a:cxn ang="0">
                    <a:pos x="T6" y="T7"/>
                  </a:cxn>
                  <a:cxn ang="0">
                    <a:pos x="T8" y="T9"/>
                  </a:cxn>
                </a:cxnLst>
                <a:rect l="0" t="0" r="r" b="b"/>
                <a:pathLst>
                  <a:path w="240" h="240">
                    <a:moveTo>
                      <a:pt x="127" y="236"/>
                    </a:moveTo>
                    <a:cubicBezTo>
                      <a:pt x="191" y="232"/>
                      <a:pt x="240" y="177"/>
                      <a:pt x="236" y="113"/>
                    </a:cubicBezTo>
                    <a:cubicBezTo>
                      <a:pt x="232" y="49"/>
                      <a:pt x="177" y="0"/>
                      <a:pt x="113" y="4"/>
                    </a:cubicBezTo>
                    <a:cubicBezTo>
                      <a:pt x="49" y="8"/>
                      <a:pt x="0" y="63"/>
                      <a:pt x="4" y="127"/>
                    </a:cubicBezTo>
                    <a:cubicBezTo>
                      <a:pt x="8" y="191"/>
                      <a:pt x="63" y="240"/>
                      <a:pt x="127" y="236"/>
                    </a:cubicBezTo>
                  </a:path>
                </a:pathLst>
              </a:cu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27" name="Freeform 45">
                <a:extLst>
                  <a:ext uri="{FF2B5EF4-FFF2-40B4-BE49-F238E27FC236}">
                    <a16:creationId xmlns:a16="http://schemas.microsoft.com/office/drawing/2014/main" id="{0D1FD79E-6849-E7F9-ACA9-981CC6448EA6}"/>
                  </a:ext>
                </a:extLst>
              </p:cNvPr>
              <p:cNvSpPr>
                <a:spLocks/>
              </p:cNvSpPr>
              <p:nvPr/>
            </p:nvSpPr>
            <p:spPr bwMode="auto">
              <a:xfrm>
                <a:off x="3781425" y="3169041"/>
                <a:ext cx="471488" cy="473075"/>
              </a:xfrm>
              <a:custGeom>
                <a:avLst/>
                <a:gdLst>
                  <a:gd name="T0" fmla="*/ 102 w 193"/>
                  <a:gd name="T1" fmla="*/ 190 h 193"/>
                  <a:gd name="T2" fmla="*/ 189 w 193"/>
                  <a:gd name="T3" fmla="*/ 91 h 193"/>
                  <a:gd name="T4" fmla="*/ 90 w 193"/>
                  <a:gd name="T5" fmla="*/ 4 h 193"/>
                  <a:gd name="T6" fmla="*/ 3 w 193"/>
                  <a:gd name="T7" fmla="*/ 103 h 193"/>
                  <a:gd name="T8" fmla="*/ 102 w 193"/>
                  <a:gd name="T9" fmla="*/ 190 h 193"/>
                </a:gdLst>
                <a:ahLst/>
                <a:cxnLst>
                  <a:cxn ang="0">
                    <a:pos x="T0" y="T1"/>
                  </a:cxn>
                  <a:cxn ang="0">
                    <a:pos x="T2" y="T3"/>
                  </a:cxn>
                  <a:cxn ang="0">
                    <a:pos x="T4" y="T5"/>
                  </a:cxn>
                  <a:cxn ang="0">
                    <a:pos x="T6" y="T7"/>
                  </a:cxn>
                  <a:cxn ang="0">
                    <a:pos x="T8" y="T9"/>
                  </a:cxn>
                </a:cxnLst>
                <a:rect l="0" t="0" r="r" b="b"/>
                <a:pathLst>
                  <a:path w="193" h="193">
                    <a:moveTo>
                      <a:pt x="102" y="190"/>
                    </a:moveTo>
                    <a:cubicBezTo>
                      <a:pt x="153" y="187"/>
                      <a:pt x="193" y="143"/>
                      <a:pt x="189" y="91"/>
                    </a:cubicBezTo>
                    <a:cubicBezTo>
                      <a:pt x="186" y="40"/>
                      <a:pt x="142" y="0"/>
                      <a:pt x="90" y="4"/>
                    </a:cubicBezTo>
                    <a:cubicBezTo>
                      <a:pt x="39" y="7"/>
                      <a:pt x="0" y="51"/>
                      <a:pt x="3" y="103"/>
                    </a:cubicBezTo>
                    <a:cubicBezTo>
                      <a:pt x="6" y="154"/>
                      <a:pt x="50" y="193"/>
                      <a:pt x="102" y="190"/>
                    </a:cubicBezTo>
                  </a:path>
                </a:pathLst>
              </a:cu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28" name="Freeform 46">
                <a:extLst>
                  <a:ext uri="{FF2B5EF4-FFF2-40B4-BE49-F238E27FC236}">
                    <a16:creationId xmlns:a16="http://schemas.microsoft.com/office/drawing/2014/main" id="{0F3E3124-B1B8-C658-5B92-5034518E4C70}"/>
                  </a:ext>
                </a:extLst>
              </p:cNvPr>
              <p:cNvSpPr>
                <a:spLocks noEditPoints="1"/>
              </p:cNvSpPr>
              <p:nvPr/>
            </p:nvSpPr>
            <p:spPr bwMode="auto">
              <a:xfrm>
                <a:off x="3786188" y="3272228"/>
                <a:ext cx="46038" cy="188913"/>
              </a:xfrm>
              <a:custGeom>
                <a:avLst/>
                <a:gdLst>
                  <a:gd name="T0" fmla="*/ 3 w 19"/>
                  <a:gd name="T1" fmla="*/ 76 h 77"/>
                  <a:gd name="T2" fmla="*/ 3 w 19"/>
                  <a:gd name="T3" fmla="*/ 76 h 77"/>
                  <a:gd name="T4" fmla="*/ 3 w 19"/>
                  <a:gd name="T5" fmla="*/ 76 h 77"/>
                  <a:gd name="T6" fmla="*/ 3 w 19"/>
                  <a:gd name="T7" fmla="*/ 75 h 77"/>
                  <a:gd name="T8" fmla="*/ 3 w 19"/>
                  <a:gd name="T9" fmla="*/ 75 h 77"/>
                  <a:gd name="T10" fmla="*/ 3 w 19"/>
                  <a:gd name="T11" fmla="*/ 75 h 77"/>
                  <a:gd name="T12" fmla="*/ 3 w 19"/>
                  <a:gd name="T13" fmla="*/ 74 h 77"/>
                  <a:gd name="T14" fmla="*/ 3 w 19"/>
                  <a:gd name="T15" fmla="*/ 74 h 77"/>
                  <a:gd name="T16" fmla="*/ 3 w 19"/>
                  <a:gd name="T17" fmla="*/ 74 h 77"/>
                  <a:gd name="T18" fmla="*/ 2 w 19"/>
                  <a:gd name="T19" fmla="*/ 73 h 77"/>
                  <a:gd name="T20" fmla="*/ 2 w 19"/>
                  <a:gd name="T21" fmla="*/ 73 h 77"/>
                  <a:gd name="T22" fmla="*/ 2 w 19"/>
                  <a:gd name="T23" fmla="*/ 72 h 77"/>
                  <a:gd name="T24" fmla="*/ 2 w 19"/>
                  <a:gd name="T25" fmla="*/ 72 h 77"/>
                  <a:gd name="T26" fmla="*/ 2 w 19"/>
                  <a:gd name="T27" fmla="*/ 71 h 77"/>
                  <a:gd name="T28" fmla="*/ 2 w 19"/>
                  <a:gd name="T29" fmla="*/ 71 h 77"/>
                  <a:gd name="T30" fmla="*/ 2 w 19"/>
                  <a:gd name="T31" fmla="*/ 71 h 77"/>
                  <a:gd name="T32" fmla="*/ 2 w 19"/>
                  <a:gd name="T33" fmla="*/ 70 h 77"/>
                  <a:gd name="T34" fmla="*/ 2 w 19"/>
                  <a:gd name="T35" fmla="*/ 70 h 77"/>
                  <a:gd name="T36" fmla="*/ 2 w 19"/>
                  <a:gd name="T37" fmla="*/ 69 h 77"/>
                  <a:gd name="T38" fmla="*/ 2 w 19"/>
                  <a:gd name="T39" fmla="*/ 69 h 77"/>
                  <a:gd name="T40" fmla="*/ 2 w 19"/>
                  <a:gd name="T41" fmla="*/ 69 h 77"/>
                  <a:gd name="T42" fmla="*/ 2 w 19"/>
                  <a:gd name="T43" fmla="*/ 68 h 77"/>
                  <a:gd name="T44" fmla="*/ 2 w 19"/>
                  <a:gd name="T45" fmla="*/ 68 h 77"/>
                  <a:gd name="T46" fmla="*/ 2 w 19"/>
                  <a:gd name="T47" fmla="*/ 68 h 77"/>
                  <a:gd name="T48" fmla="*/ 1 w 19"/>
                  <a:gd name="T49" fmla="*/ 67 h 77"/>
                  <a:gd name="T50" fmla="*/ 1 w 19"/>
                  <a:gd name="T51" fmla="*/ 67 h 77"/>
                  <a:gd name="T52" fmla="*/ 1 w 19"/>
                  <a:gd name="T53" fmla="*/ 67 h 77"/>
                  <a:gd name="T54" fmla="*/ 1 w 19"/>
                  <a:gd name="T55" fmla="*/ 66 h 77"/>
                  <a:gd name="T56" fmla="*/ 1 w 19"/>
                  <a:gd name="T57" fmla="*/ 66 h 77"/>
                  <a:gd name="T58" fmla="*/ 1 w 19"/>
                  <a:gd name="T59" fmla="*/ 65 h 77"/>
                  <a:gd name="T60" fmla="*/ 1 w 19"/>
                  <a:gd name="T61" fmla="*/ 65 h 77"/>
                  <a:gd name="T62" fmla="*/ 1 w 19"/>
                  <a:gd name="T63" fmla="*/ 65 h 77"/>
                  <a:gd name="T64" fmla="*/ 1 w 19"/>
                  <a:gd name="T65" fmla="*/ 64 h 77"/>
                  <a:gd name="T66" fmla="*/ 1 w 19"/>
                  <a:gd name="T67" fmla="*/ 64 h 77"/>
                  <a:gd name="T68" fmla="*/ 1 w 19"/>
                  <a:gd name="T69" fmla="*/ 64 h 77"/>
                  <a:gd name="T70" fmla="*/ 1 w 19"/>
                  <a:gd name="T71" fmla="*/ 63 h 77"/>
                  <a:gd name="T72" fmla="*/ 1 w 19"/>
                  <a:gd name="T73" fmla="*/ 63 h 77"/>
                  <a:gd name="T74" fmla="*/ 1 w 19"/>
                  <a:gd name="T75" fmla="*/ 62 h 77"/>
                  <a:gd name="T76" fmla="*/ 1 w 19"/>
                  <a:gd name="T77" fmla="*/ 62 h 77"/>
                  <a:gd name="T78" fmla="*/ 1 w 19"/>
                  <a:gd name="T79" fmla="*/ 61 h 77"/>
                  <a:gd name="T80" fmla="*/ 1 w 19"/>
                  <a:gd name="T81" fmla="*/ 61 h 77"/>
                  <a:gd name="T82" fmla="*/ 1 w 19"/>
                  <a:gd name="T83" fmla="*/ 61 h 77"/>
                  <a:gd name="T84" fmla="*/ 1 w 19"/>
                  <a:gd name="T85" fmla="*/ 60 h 77"/>
                  <a:gd name="T86" fmla="*/ 1 w 19"/>
                  <a:gd name="T87" fmla="*/ 60 h 77"/>
                  <a:gd name="T88" fmla="*/ 1 w 19"/>
                  <a:gd name="T89" fmla="*/ 60 h 77"/>
                  <a:gd name="T90" fmla="*/ 18 w 19"/>
                  <a:gd name="T91" fmla="*/ 0 h 77"/>
                  <a:gd name="T92" fmla="*/ 18 w 19"/>
                  <a:gd name="T93" fmla="*/ 0 h 77"/>
                  <a:gd name="T94" fmla="*/ 19 w 19"/>
                  <a:gd name="T95" fmla="*/ 0 h 77"/>
                  <a:gd name="T96" fmla="*/ 19 w 19"/>
                  <a:gd name="T9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 h="77">
                    <a:moveTo>
                      <a:pt x="3" y="77"/>
                    </a:moveTo>
                    <a:cubicBezTo>
                      <a:pt x="3" y="77"/>
                      <a:pt x="3" y="77"/>
                      <a:pt x="3" y="77"/>
                    </a:cubicBezTo>
                    <a:cubicBezTo>
                      <a:pt x="3" y="77"/>
                      <a:pt x="3" y="77"/>
                      <a:pt x="3" y="77"/>
                    </a:cubicBezTo>
                    <a:moveTo>
                      <a:pt x="3" y="76"/>
                    </a:moveTo>
                    <a:cubicBezTo>
                      <a:pt x="3" y="76"/>
                      <a:pt x="3" y="76"/>
                      <a:pt x="3" y="76"/>
                    </a:cubicBezTo>
                    <a:cubicBezTo>
                      <a:pt x="3" y="76"/>
                      <a:pt x="3" y="76"/>
                      <a:pt x="3" y="76"/>
                    </a:cubicBezTo>
                    <a:moveTo>
                      <a:pt x="3" y="76"/>
                    </a:moveTo>
                    <a:cubicBezTo>
                      <a:pt x="3" y="76"/>
                      <a:pt x="3" y="76"/>
                      <a:pt x="3" y="76"/>
                    </a:cubicBezTo>
                    <a:cubicBezTo>
                      <a:pt x="3" y="76"/>
                      <a:pt x="3" y="76"/>
                      <a:pt x="3" y="76"/>
                    </a:cubicBezTo>
                    <a:moveTo>
                      <a:pt x="3" y="76"/>
                    </a:moveTo>
                    <a:cubicBezTo>
                      <a:pt x="3" y="76"/>
                      <a:pt x="3" y="76"/>
                      <a:pt x="3" y="76"/>
                    </a:cubicBezTo>
                    <a:cubicBezTo>
                      <a:pt x="3" y="76"/>
                      <a:pt x="3" y="76"/>
                      <a:pt x="3" y="76"/>
                    </a:cubicBezTo>
                    <a:moveTo>
                      <a:pt x="3" y="76"/>
                    </a:moveTo>
                    <a:cubicBezTo>
                      <a:pt x="3" y="76"/>
                      <a:pt x="3" y="76"/>
                      <a:pt x="3" y="76"/>
                    </a:cubicBezTo>
                    <a:cubicBezTo>
                      <a:pt x="3" y="76"/>
                      <a:pt x="3" y="76"/>
                      <a:pt x="3" y="76"/>
                    </a:cubicBezTo>
                    <a:moveTo>
                      <a:pt x="3" y="75"/>
                    </a:moveTo>
                    <a:cubicBezTo>
                      <a:pt x="3" y="75"/>
                      <a:pt x="3" y="75"/>
                      <a:pt x="3" y="75"/>
                    </a:cubicBezTo>
                    <a:cubicBezTo>
                      <a:pt x="3" y="75"/>
                      <a:pt x="3" y="75"/>
                      <a:pt x="3" y="75"/>
                    </a:cubicBezTo>
                    <a:moveTo>
                      <a:pt x="3" y="75"/>
                    </a:moveTo>
                    <a:cubicBezTo>
                      <a:pt x="3" y="75"/>
                      <a:pt x="3" y="75"/>
                      <a:pt x="3" y="75"/>
                    </a:cubicBezTo>
                    <a:cubicBezTo>
                      <a:pt x="3" y="75"/>
                      <a:pt x="3" y="75"/>
                      <a:pt x="3" y="75"/>
                    </a:cubicBezTo>
                    <a:moveTo>
                      <a:pt x="3" y="75"/>
                    </a:moveTo>
                    <a:cubicBezTo>
                      <a:pt x="3" y="75"/>
                      <a:pt x="3" y="75"/>
                      <a:pt x="3" y="75"/>
                    </a:cubicBezTo>
                    <a:cubicBezTo>
                      <a:pt x="3" y="75"/>
                      <a:pt x="3" y="75"/>
                      <a:pt x="3" y="75"/>
                    </a:cubicBezTo>
                    <a:moveTo>
                      <a:pt x="3" y="74"/>
                    </a:moveTo>
                    <a:cubicBezTo>
                      <a:pt x="3" y="74"/>
                      <a:pt x="3" y="75"/>
                      <a:pt x="3" y="75"/>
                    </a:cubicBezTo>
                    <a:cubicBezTo>
                      <a:pt x="3" y="75"/>
                      <a:pt x="3" y="74"/>
                      <a:pt x="3" y="74"/>
                    </a:cubicBezTo>
                    <a:moveTo>
                      <a:pt x="3" y="74"/>
                    </a:moveTo>
                    <a:cubicBezTo>
                      <a:pt x="3" y="74"/>
                      <a:pt x="3" y="74"/>
                      <a:pt x="3" y="74"/>
                    </a:cubicBezTo>
                    <a:cubicBezTo>
                      <a:pt x="3" y="74"/>
                      <a:pt x="3" y="74"/>
                      <a:pt x="3" y="74"/>
                    </a:cubicBezTo>
                    <a:moveTo>
                      <a:pt x="3" y="74"/>
                    </a:moveTo>
                    <a:cubicBezTo>
                      <a:pt x="3" y="74"/>
                      <a:pt x="3" y="74"/>
                      <a:pt x="3" y="74"/>
                    </a:cubicBezTo>
                    <a:cubicBezTo>
                      <a:pt x="3" y="74"/>
                      <a:pt x="3" y="74"/>
                      <a:pt x="3" y="74"/>
                    </a:cubicBezTo>
                    <a:moveTo>
                      <a:pt x="3" y="74"/>
                    </a:moveTo>
                    <a:cubicBezTo>
                      <a:pt x="3" y="74"/>
                      <a:pt x="3" y="74"/>
                      <a:pt x="3" y="74"/>
                    </a:cubicBezTo>
                    <a:cubicBezTo>
                      <a:pt x="3" y="74"/>
                      <a:pt x="3" y="74"/>
                      <a:pt x="3" y="74"/>
                    </a:cubicBezTo>
                    <a:moveTo>
                      <a:pt x="2" y="73"/>
                    </a:moveTo>
                    <a:cubicBezTo>
                      <a:pt x="2" y="73"/>
                      <a:pt x="2" y="73"/>
                      <a:pt x="2" y="73"/>
                    </a:cubicBezTo>
                    <a:cubicBezTo>
                      <a:pt x="2" y="73"/>
                      <a:pt x="2" y="73"/>
                      <a:pt x="2" y="73"/>
                    </a:cubicBezTo>
                    <a:moveTo>
                      <a:pt x="2" y="73"/>
                    </a:moveTo>
                    <a:cubicBezTo>
                      <a:pt x="2" y="73"/>
                      <a:pt x="2" y="73"/>
                      <a:pt x="2" y="73"/>
                    </a:cubicBezTo>
                    <a:cubicBezTo>
                      <a:pt x="2" y="73"/>
                      <a:pt x="2" y="73"/>
                      <a:pt x="2" y="73"/>
                    </a:cubicBezTo>
                    <a:moveTo>
                      <a:pt x="2" y="72"/>
                    </a:moveTo>
                    <a:cubicBezTo>
                      <a:pt x="2" y="72"/>
                      <a:pt x="2" y="72"/>
                      <a:pt x="2" y="73"/>
                    </a:cubicBezTo>
                    <a:cubicBezTo>
                      <a:pt x="2" y="72"/>
                      <a:pt x="2" y="72"/>
                      <a:pt x="2" y="72"/>
                    </a:cubicBezTo>
                    <a:moveTo>
                      <a:pt x="2" y="72"/>
                    </a:moveTo>
                    <a:cubicBezTo>
                      <a:pt x="2" y="72"/>
                      <a:pt x="2" y="72"/>
                      <a:pt x="2" y="72"/>
                    </a:cubicBezTo>
                    <a:cubicBezTo>
                      <a:pt x="2" y="72"/>
                      <a:pt x="2" y="72"/>
                      <a:pt x="2" y="72"/>
                    </a:cubicBezTo>
                    <a:moveTo>
                      <a:pt x="2" y="72"/>
                    </a:moveTo>
                    <a:cubicBezTo>
                      <a:pt x="2" y="72"/>
                      <a:pt x="2" y="72"/>
                      <a:pt x="2" y="72"/>
                    </a:cubicBezTo>
                    <a:cubicBezTo>
                      <a:pt x="2" y="72"/>
                      <a:pt x="2" y="72"/>
                      <a:pt x="2" y="72"/>
                    </a:cubicBezTo>
                    <a:moveTo>
                      <a:pt x="2" y="72"/>
                    </a:moveTo>
                    <a:cubicBezTo>
                      <a:pt x="2" y="72"/>
                      <a:pt x="2" y="72"/>
                      <a:pt x="2" y="72"/>
                    </a:cubicBezTo>
                    <a:cubicBezTo>
                      <a:pt x="2" y="72"/>
                      <a:pt x="2" y="72"/>
                      <a:pt x="2" y="72"/>
                    </a:cubicBezTo>
                    <a:moveTo>
                      <a:pt x="2" y="71"/>
                    </a:moveTo>
                    <a:cubicBezTo>
                      <a:pt x="2" y="71"/>
                      <a:pt x="2" y="71"/>
                      <a:pt x="2" y="71"/>
                    </a:cubicBezTo>
                    <a:cubicBezTo>
                      <a:pt x="2" y="71"/>
                      <a:pt x="2" y="71"/>
                      <a:pt x="2" y="71"/>
                    </a:cubicBezTo>
                    <a:moveTo>
                      <a:pt x="2" y="71"/>
                    </a:moveTo>
                    <a:cubicBezTo>
                      <a:pt x="2" y="71"/>
                      <a:pt x="2" y="71"/>
                      <a:pt x="2" y="71"/>
                    </a:cubicBezTo>
                    <a:cubicBezTo>
                      <a:pt x="2" y="71"/>
                      <a:pt x="2" y="71"/>
                      <a:pt x="2" y="71"/>
                    </a:cubicBezTo>
                    <a:moveTo>
                      <a:pt x="2" y="71"/>
                    </a:moveTo>
                    <a:cubicBezTo>
                      <a:pt x="2" y="71"/>
                      <a:pt x="2" y="71"/>
                      <a:pt x="2" y="71"/>
                    </a:cubicBezTo>
                    <a:cubicBezTo>
                      <a:pt x="2" y="71"/>
                      <a:pt x="2" y="71"/>
                      <a:pt x="2" y="71"/>
                    </a:cubicBezTo>
                    <a:moveTo>
                      <a:pt x="2" y="71"/>
                    </a:moveTo>
                    <a:cubicBezTo>
                      <a:pt x="2" y="71"/>
                      <a:pt x="2" y="71"/>
                      <a:pt x="2" y="71"/>
                    </a:cubicBezTo>
                    <a:cubicBezTo>
                      <a:pt x="2" y="71"/>
                      <a:pt x="2" y="71"/>
                      <a:pt x="2" y="71"/>
                    </a:cubicBezTo>
                    <a:moveTo>
                      <a:pt x="2" y="70"/>
                    </a:moveTo>
                    <a:cubicBezTo>
                      <a:pt x="2" y="70"/>
                      <a:pt x="2" y="70"/>
                      <a:pt x="2" y="70"/>
                    </a:cubicBezTo>
                    <a:cubicBezTo>
                      <a:pt x="2" y="70"/>
                      <a:pt x="2" y="70"/>
                      <a:pt x="2" y="70"/>
                    </a:cubicBezTo>
                    <a:moveTo>
                      <a:pt x="2" y="70"/>
                    </a:moveTo>
                    <a:cubicBezTo>
                      <a:pt x="2" y="70"/>
                      <a:pt x="2" y="70"/>
                      <a:pt x="2" y="70"/>
                    </a:cubicBezTo>
                    <a:cubicBezTo>
                      <a:pt x="2" y="70"/>
                      <a:pt x="2" y="70"/>
                      <a:pt x="2" y="70"/>
                    </a:cubicBezTo>
                    <a:moveTo>
                      <a:pt x="2" y="70"/>
                    </a:moveTo>
                    <a:cubicBezTo>
                      <a:pt x="2" y="70"/>
                      <a:pt x="2" y="70"/>
                      <a:pt x="2" y="70"/>
                    </a:cubicBezTo>
                    <a:cubicBezTo>
                      <a:pt x="2" y="70"/>
                      <a:pt x="2" y="70"/>
                      <a:pt x="2" y="70"/>
                    </a:cubicBezTo>
                    <a:moveTo>
                      <a:pt x="2" y="69"/>
                    </a:moveTo>
                    <a:cubicBezTo>
                      <a:pt x="2" y="69"/>
                      <a:pt x="2" y="70"/>
                      <a:pt x="2" y="70"/>
                    </a:cubicBezTo>
                    <a:cubicBezTo>
                      <a:pt x="2" y="70"/>
                      <a:pt x="2" y="69"/>
                      <a:pt x="2" y="69"/>
                    </a:cubicBezTo>
                    <a:moveTo>
                      <a:pt x="2" y="69"/>
                    </a:moveTo>
                    <a:cubicBezTo>
                      <a:pt x="2" y="69"/>
                      <a:pt x="2" y="69"/>
                      <a:pt x="2" y="69"/>
                    </a:cubicBezTo>
                    <a:cubicBezTo>
                      <a:pt x="2" y="69"/>
                      <a:pt x="2" y="69"/>
                      <a:pt x="2" y="69"/>
                    </a:cubicBezTo>
                    <a:moveTo>
                      <a:pt x="2" y="69"/>
                    </a:moveTo>
                    <a:cubicBezTo>
                      <a:pt x="2" y="69"/>
                      <a:pt x="2" y="69"/>
                      <a:pt x="2" y="69"/>
                    </a:cubicBezTo>
                    <a:cubicBezTo>
                      <a:pt x="2" y="69"/>
                      <a:pt x="2" y="69"/>
                      <a:pt x="2" y="69"/>
                    </a:cubicBezTo>
                    <a:moveTo>
                      <a:pt x="2" y="68"/>
                    </a:moveTo>
                    <a:cubicBezTo>
                      <a:pt x="2" y="69"/>
                      <a:pt x="2" y="69"/>
                      <a:pt x="2" y="69"/>
                    </a:cubicBezTo>
                    <a:cubicBezTo>
                      <a:pt x="2" y="69"/>
                      <a:pt x="2" y="69"/>
                      <a:pt x="2" y="68"/>
                    </a:cubicBezTo>
                    <a:moveTo>
                      <a:pt x="2" y="68"/>
                    </a:moveTo>
                    <a:cubicBezTo>
                      <a:pt x="2" y="68"/>
                      <a:pt x="2" y="68"/>
                      <a:pt x="2" y="68"/>
                    </a:cubicBezTo>
                    <a:cubicBezTo>
                      <a:pt x="2" y="68"/>
                      <a:pt x="2" y="68"/>
                      <a:pt x="2" y="68"/>
                    </a:cubicBezTo>
                    <a:moveTo>
                      <a:pt x="2" y="68"/>
                    </a:moveTo>
                    <a:cubicBezTo>
                      <a:pt x="2" y="68"/>
                      <a:pt x="2" y="68"/>
                      <a:pt x="2" y="68"/>
                    </a:cubicBezTo>
                    <a:cubicBezTo>
                      <a:pt x="2" y="68"/>
                      <a:pt x="2" y="68"/>
                      <a:pt x="2" y="68"/>
                    </a:cubicBezTo>
                    <a:moveTo>
                      <a:pt x="2" y="68"/>
                    </a:moveTo>
                    <a:cubicBezTo>
                      <a:pt x="2" y="68"/>
                      <a:pt x="2" y="68"/>
                      <a:pt x="2" y="68"/>
                    </a:cubicBezTo>
                    <a:cubicBezTo>
                      <a:pt x="2" y="68"/>
                      <a:pt x="2" y="68"/>
                      <a:pt x="2" y="68"/>
                    </a:cubicBezTo>
                    <a:moveTo>
                      <a:pt x="1" y="67"/>
                    </a:moveTo>
                    <a:cubicBezTo>
                      <a:pt x="1" y="67"/>
                      <a:pt x="1" y="67"/>
                      <a:pt x="1" y="68"/>
                    </a:cubicBezTo>
                    <a:cubicBezTo>
                      <a:pt x="1" y="67"/>
                      <a:pt x="1" y="67"/>
                      <a:pt x="1" y="67"/>
                    </a:cubicBezTo>
                    <a:moveTo>
                      <a:pt x="1" y="67"/>
                    </a:moveTo>
                    <a:cubicBezTo>
                      <a:pt x="1" y="67"/>
                      <a:pt x="1" y="67"/>
                      <a:pt x="1" y="67"/>
                    </a:cubicBezTo>
                    <a:cubicBezTo>
                      <a:pt x="1" y="67"/>
                      <a:pt x="1" y="67"/>
                      <a:pt x="1" y="67"/>
                    </a:cubicBezTo>
                    <a:moveTo>
                      <a:pt x="1" y="67"/>
                    </a:moveTo>
                    <a:cubicBezTo>
                      <a:pt x="1" y="67"/>
                      <a:pt x="1" y="67"/>
                      <a:pt x="1" y="67"/>
                    </a:cubicBezTo>
                    <a:cubicBezTo>
                      <a:pt x="1" y="67"/>
                      <a:pt x="1" y="67"/>
                      <a:pt x="1" y="67"/>
                    </a:cubicBezTo>
                    <a:moveTo>
                      <a:pt x="1" y="67"/>
                    </a:moveTo>
                    <a:cubicBezTo>
                      <a:pt x="1" y="67"/>
                      <a:pt x="1" y="67"/>
                      <a:pt x="1" y="67"/>
                    </a:cubicBezTo>
                    <a:cubicBezTo>
                      <a:pt x="1" y="67"/>
                      <a:pt x="1" y="67"/>
                      <a:pt x="1" y="67"/>
                    </a:cubicBezTo>
                    <a:moveTo>
                      <a:pt x="1" y="66"/>
                    </a:moveTo>
                    <a:cubicBezTo>
                      <a:pt x="1" y="66"/>
                      <a:pt x="1" y="66"/>
                      <a:pt x="1" y="66"/>
                    </a:cubicBezTo>
                    <a:cubicBezTo>
                      <a:pt x="1" y="66"/>
                      <a:pt x="1" y="66"/>
                      <a:pt x="1" y="66"/>
                    </a:cubicBezTo>
                    <a:moveTo>
                      <a:pt x="1" y="66"/>
                    </a:moveTo>
                    <a:cubicBezTo>
                      <a:pt x="1" y="66"/>
                      <a:pt x="1" y="66"/>
                      <a:pt x="1" y="66"/>
                    </a:cubicBezTo>
                    <a:cubicBezTo>
                      <a:pt x="1" y="66"/>
                      <a:pt x="1" y="66"/>
                      <a:pt x="1" y="66"/>
                    </a:cubicBezTo>
                    <a:moveTo>
                      <a:pt x="1" y="66"/>
                    </a:moveTo>
                    <a:cubicBezTo>
                      <a:pt x="1" y="66"/>
                      <a:pt x="1" y="66"/>
                      <a:pt x="1" y="66"/>
                    </a:cubicBezTo>
                    <a:cubicBezTo>
                      <a:pt x="1" y="66"/>
                      <a:pt x="1" y="66"/>
                      <a:pt x="1" y="66"/>
                    </a:cubicBezTo>
                    <a:moveTo>
                      <a:pt x="1" y="65"/>
                    </a:moveTo>
                    <a:cubicBezTo>
                      <a:pt x="1" y="65"/>
                      <a:pt x="1" y="66"/>
                      <a:pt x="1" y="66"/>
                    </a:cubicBezTo>
                    <a:cubicBezTo>
                      <a:pt x="1" y="66"/>
                      <a:pt x="1" y="65"/>
                      <a:pt x="1" y="65"/>
                    </a:cubicBezTo>
                    <a:moveTo>
                      <a:pt x="1" y="65"/>
                    </a:moveTo>
                    <a:cubicBezTo>
                      <a:pt x="1" y="65"/>
                      <a:pt x="1" y="65"/>
                      <a:pt x="1" y="65"/>
                    </a:cubicBezTo>
                    <a:cubicBezTo>
                      <a:pt x="1" y="65"/>
                      <a:pt x="1" y="65"/>
                      <a:pt x="1" y="65"/>
                    </a:cubicBezTo>
                    <a:moveTo>
                      <a:pt x="1" y="65"/>
                    </a:moveTo>
                    <a:cubicBezTo>
                      <a:pt x="1" y="65"/>
                      <a:pt x="1" y="65"/>
                      <a:pt x="1" y="65"/>
                    </a:cubicBezTo>
                    <a:cubicBezTo>
                      <a:pt x="1" y="65"/>
                      <a:pt x="1" y="65"/>
                      <a:pt x="1" y="65"/>
                    </a:cubicBezTo>
                    <a:moveTo>
                      <a:pt x="1" y="64"/>
                    </a:moveTo>
                    <a:cubicBezTo>
                      <a:pt x="1" y="65"/>
                      <a:pt x="1" y="65"/>
                      <a:pt x="1" y="65"/>
                    </a:cubicBezTo>
                    <a:cubicBezTo>
                      <a:pt x="1" y="65"/>
                      <a:pt x="1" y="65"/>
                      <a:pt x="1" y="64"/>
                    </a:cubicBezTo>
                    <a:moveTo>
                      <a:pt x="1" y="64"/>
                    </a:moveTo>
                    <a:cubicBezTo>
                      <a:pt x="1" y="64"/>
                      <a:pt x="1" y="64"/>
                      <a:pt x="1" y="64"/>
                    </a:cubicBezTo>
                    <a:cubicBezTo>
                      <a:pt x="1" y="64"/>
                      <a:pt x="1" y="64"/>
                      <a:pt x="1" y="64"/>
                    </a:cubicBezTo>
                    <a:moveTo>
                      <a:pt x="1" y="64"/>
                    </a:moveTo>
                    <a:cubicBezTo>
                      <a:pt x="1" y="64"/>
                      <a:pt x="1" y="64"/>
                      <a:pt x="1" y="64"/>
                    </a:cubicBezTo>
                    <a:cubicBezTo>
                      <a:pt x="1" y="64"/>
                      <a:pt x="1" y="64"/>
                      <a:pt x="1" y="64"/>
                    </a:cubicBezTo>
                    <a:moveTo>
                      <a:pt x="1" y="64"/>
                    </a:moveTo>
                    <a:cubicBezTo>
                      <a:pt x="1" y="64"/>
                      <a:pt x="1" y="64"/>
                      <a:pt x="1" y="64"/>
                    </a:cubicBezTo>
                    <a:cubicBezTo>
                      <a:pt x="1" y="64"/>
                      <a:pt x="1" y="64"/>
                      <a:pt x="1" y="64"/>
                    </a:cubicBezTo>
                    <a:moveTo>
                      <a:pt x="1" y="63"/>
                    </a:moveTo>
                    <a:cubicBezTo>
                      <a:pt x="1" y="63"/>
                      <a:pt x="1" y="63"/>
                      <a:pt x="1" y="64"/>
                    </a:cubicBezTo>
                    <a:cubicBezTo>
                      <a:pt x="1" y="63"/>
                      <a:pt x="1" y="63"/>
                      <a:pt x="1" y="63"/>
                    </a:cubicBezTo>
                    <a:moveTo>
                      <a:pt x="1" y="63"/>
                    </a:moveTo>
                    <a:cubicBezTo>
                      <a:pt x="1" y="63"/>
                      <a:pt x="1" y="63"/>
                      <a:pt x="1" y="63"/>
                    </a:cubicBezTo>
                    <a:cubicBezTo>
                      <a:pt x="1" y="63"/>
                      <a:pt x="1" y="63"/>
                      <a:pt x="1" y="63"/>
                    </a:cubicBezTo>
                    <a:moveTo>
                      <a:pt x="1" y="63"/>
                    </a:moveTo>
                    <a:cubicBezTo>
                      <a:pt x="1" y="63"/>
                      <a:pt x="1" y="63"/>
                      <a:pt x="1" y="63"/>
                    </a:cubicBezTo>
                    <a:cubicBezTo>
                      <a:pt x="1" y="63"/>
                      <a:pt x="1" y="63"/>
                      <a:pt x="1" y="63"/>
                    </a:cubicBezTo>
                    <a:moveTo>
                      <a:pt x="1" y="63"/>
                    </a:moveTo>
                    <a:cubicBezTo>
                      <a:pt x="1" y="63"/>
                      <a:pt x="1" y="63"/>
                      <a:pt x="1" y="63"/>
                    </a:cubicBezTo>
                    <a:cubicBezTo>
                      <a:pt x="1" y="63"/>
                      <a:pt x="1" y="63"/>
                      <a:pt x="1" y="63"/>
                    </a:cubicBezTo>
                    <a:moveTo>
                      <a:pt x="1" y="62"/>
                    </a:moveTo>
                    <a:cubicBezTo>
                      <a:pt x="1" y="62"/>
                      <a:pt x="1" y="62"/>
                      <a:pt x="1" y="62"/>
                    </a:cubicBezTo>
                    <a:cubicBezTo>
                      <a:pt x="1" y="62"/>
                      <a:pt x="1" y="62"/>
                      <a:pt x="1" y="62"/>
                    </a:cubicBezTo>
                    <a:moveTo>
                      <a:pt x="1" y="62"/>
                    </a:moveTo>
                    <a:cubicBezTo>
                      <a:pt x="1" y="62"/>
                      <a:pt x="1" y="62"/>
                      <a:pt x="1" y="62"/>
                    </a:cubicBezTo>
                    <a:cubicBezTo>
                      <a:pt x="1" y="62"/>
                      <a:pt x="1" y="62"/>
                      <a:pt x="1" y="62"/>
                    </a:cubicBezTo>
                    <a:moveTo>
                      <a:pt x="1" y="62"/>
                    </a:moveTo>
                    <a:cubicBezTo>
                      <a:pt x="1" y="62"/>
                      <a:pt x="1" y="62"/>
                      <a:pt x="1" y="62"/>
                    </a:cubicBezTo>
                    <a:cubicBezTo>
                      <a:pt x="1" y="62"/>
                      <a:pt x="1" y="62"/>
                      <a:pt x="1" y="62"/>
                    </a:cubicBezTo>
                    <a:moveTo>
                      <a:pt x="1" y="61"/>
                    </a:moveTo>
                    <a:cubicBezTo>
                      <a:pt x="1" y="61"/>
                      <a:pt x="1" y="62"/>
                      <a:pt x="1" y="62"/>
                    </a:cubicBezTo>
                    <a:cubicBezTo>
                      <a:pt x="1" y="62"/>
                      <a:pt x="1" y="61"/>
                      <a:pt x="1" y="61"/>
                    </a:cubicBezTo>
                    <a:moveTo>
                      <a:pt x="1" y="61"/>
                    </a:moveTo>
                    <a:cubicBezTo>
                      <a:pt x="1" y="61"/>
                      <a:pt x="1" y="61"/>
                      <a:pt x="1" y="61"/>
                    </a:cubicBezTo>
                    <a:cubicBezTo>
                      <a:pt x="1" y="61"/>
                      <a:pt x="1" y="61"/>
                      <a:pt x="1" y="61"/>
                    </a:cubicBezTo>
                    <a:moveTo>
                      <a:pt x="1" y="61"/>
                    </a:moveTo>
                    <a:cubicBezTo>
                      <a:pt x="1" y="61"/>
                      <a:pt x="1" y="61"/>
                      <a:pt x="1" y="61"/>
                    </a:cubicBezTo>
                    <a:cubicBezTo>
                      <a:pt x="1" y="61"/>
                      <a:pt x="1" y="61"/>
                      <a:pt x="1" y="61"/>
                    </a:cubicBezTo>
                    <a:moveTo>
                      <a:pt x="1" y="60"/>
                    </a:moveTo>
                    <a:cubicBezTo>
                      <a:pt x="1" y="61"/>
                      <a:pt x="1" y="61"/>
                      <a:pt x="1" y="61"/>
                    </a:cubicBezTo>
                    <a:cubicBezTo>
                      <a:pt x="1" y="61"/>
                      <a:pt x="1" y="61"/>
                      <a:pt x="1" y="60"/>
                    </a:cubicBezTo>
                    <a:moveTo>
                      <a:pt x="1" y="60"/>
                    </a:moveTo>
                    <a:cubicBezTo>
                      <a:pt x="1" y="60"/>
                      <a:pt x="1" y="60"/>
                      <a:pt x="1" y="60"/>
                    </a:cubicBezTo>
                    <a:cubicBezTo>
                      <a:pt x="1" y="60"/>
                      <a:pt x="1" y="60"/>
                      <a:pt x="1" y="60"/>
                    </a:cubicBezTo>
                    <a:moveTo>
                      <a:pt x="1" y="60"/>
                    </a:moveTo>
                    <a:cubicBezTo>
                      <a:pt x="1" y="60"/>
                      <a:pt x="1" y="60"/>
                      <a:pt x="1" y="60"/>
                    </a:cubicBezTo>
                    <a:cubicBezTo>
                      <a:pt x="1" y="60"/>
                      <a:pt x="1" y="60"/>
                      <a:pt x="1" y="60"/>
                    </a:cubicBezTo>
                    <a:moveTo>
                      <a:pt x="1" y="60"/>
                    </a:moveTo>
                    <a:cubicBezTo>
                      <a:pt x="1" y="60"/>
                      <a:pt x="1" y="60"/>
                      <a:pt x="1" y="60"/>
                    </a:cubicBezTo>
                    <a:cubicBezTo>
                      <a:pt x="1" y="60"/>
                      <a:pt x="1" y="60"/>
                      <a:pt x="1" y="60"/>
                    </a:cubicBezTo>
                    <a:moveTo>
                      <a:pt x="18" y="1"/>
                    </a:moveTo>
                    <a:cubicBezTo>
                      <a:pt x="6" y="17"/>
                      <a:pt x="0" y="38"/>
                      <a:pt x="1" y="60"/>
                    </a:cubicBezTo>
                    <a:cubicBezTo>
                      <a:pt x="0" y="38"/>
                      <a:pt x="6" y="17"/>
                      <a:pt x="18" y="1"/>
                    </a:cubicBezTo>
                    <a:moveTo>
                      <a:pt x="18" y="0"/>
                    </a:moveTo>
                    <a:cubicBezTo>
                      <a:pt x="18" y="0"/>
                      <a:pt x="18" y="0"/>
                      <a:pt x="18" y="1"/>
                    </a:cubicBezTo>
                    <a:cubicBezTo>
                      <a:pt x="18" y="0"/>
                      <a:pt x="18" y="0"/>
                      <a:pt x="18" y="0"/>
                    </a:cubicBezTo>
                    <a:moveTo>
                      <a:pt x="19" y="0"/>
                    </a:moveTo>
                    <a:cubicBezTo>
                      <a:pt x="18" y="0"/>
                      <a:pt x="18" y="0"/>
                      <a:pt x="18" y="0"/>
                    </a:cubicBezTo>
                    <a:cubicBezTo>
                      <a:pt x="18" y="0"/>
                      <a:pt x="18" y="0"/>
                      <a:pt x="19" y="0"/>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29" name="Freeform 47">
                <a:extLst>
                  <a:ext uri="{FF2B5EF4-FFF2-40B4-BE49-F238E27FC236}">
                    <a16:creationId xmlns:a16="http://schemas.microsoft.com/office/drawing/2014/main" id="{F1E95A76-5895-E413-8550-14580B3089F4}"/>
                  </a:ext>
                </a:extLst>
              </p:cNvPr>
              <p:cNvSpPr>
                <a:spLocks/>
              </p:cNvSpPr>
              <p:nvPr/>
            </p:nvSpPr>
            <p:spPr bwMode="auto">
              <a:xfrm>
                <a:off x="3786188" y="3213491"/>
                <a:ext cx="207963" cy="420688"/>
              </a:xfrm>
              <a:custGeom>
                <a:avLst/>
                <a:gdLst>
                  <a:gd name="T0" fmla="*/ 19 w 85"/>
                  <a:gd name="T1" fmla="*/ 24 h 172"/>
                  <a:gd name="T2" fmla="*/ 19 w 85"/>
                  <a:gd name="T3" fmla="*/ 24 h 172"/>
                  <a:gd name="T4" fmla="*/ 18 w 85"/>
                  <a:gd name="T5" fmla="*/ 24 h 172"/>
                  <a:gd name="T6" fmla="*/ 18 w 85"/>
                  <a:gd name="T7" fmla="*/ 25 h 172"/>
                  <a:gd name="T8" fmla="*/ 1 w 85"/>
                  <a:gd name="T9" fmla="*/ 84 h 172"/>
                  <a:gd name="T10" fmla="*/ 1 w 85"/>
                  <a:gd name="T11" fmla="*/ 84 h 172"/>
                  <a:gd name="T12" fmla="*/ 1 w 85"/>
                  <a:gd name="T13" fmla="*/ 85 h 172"/>
                  <a:gd name="T14" fmla="*/ 1 w 85"/>
                  <a:gd name="T15" fmla="*/ 85 h 172"/>
                  <a:gd name="T16" fmla="*/ 1 w 85"/>
                  <a:gd name="T17" fmla="*/ 85 h 172"/>
                  <a:gd name="T18" fmla="*/ 1 w 85"/>
                  <a:gd name="T19" fmla="*/ 86 h 172"/>
                  <a:gd name="T20" fmla="*/ 1 w 85"/>
                  <a:gd name="T21" fmla="*/ 86 h 172"/>
                  <a:gd name="T22" fmla="*/ 1 w 85"/>
                  <a:gd name="T23" fmla="*/ 87 h 172"/>
                  <a:gd name="T24" fmla="*/ 1 w 85"/>
                  <a:gd name="T25" fmla="*/ 87 h 172"/>
                  <a:gd name="T26" fmla="*/ 1 w 85"/>
                  <a:gd name="T27" fmla="*/ 88 h 172"/>
                  <a:gd name="T28" fmla="*/ 1 w 85"/>
                  <a:gd name="T29" fmla="*/ 88 h 172"/>
                  <a:gd name="T30" fmla="*/ 1 w 85"/>
                  <a:gd name="T31" fmla="*/ 88 h 172"/>
                  <a:gd name="T32" fmla="*/ 1 w 85"/>
                  <a:gd name="T33" fmla="*/ 89 h 172"/>
                  <a:gd name="T34" fmla="*/ 1 w 85"/>
                  <a:gd name="T35" fmla="*/ 89 h 172"/>
                  <a:gd name="T36" fmla="*/ 1 w 85"/>
                  <a:gd name="T37" fmla="*/ 90 h 172"/>
                  <a:gd name="T38" fmla="*/ 1 w 85"/>
                  <a:gd name="T39" fmla="*/ 90 h 172"/>
                  <a:gd name="T40" fmla="*/ 1 w 85"/>
                  <a:gd name="T41" fmla="*/ 91 h 172"/>
                  <a:gd name="T42" fmla="*/ 1 w 85"/>
                  <a:gd name="T43" fmla="*/ 91 h 172"/>
                  <a:gd name="T44" fmla="*/ 1 w 85"/>
                  <a:gd name="T45" fmla="*/ 91 h 172"/>
                  <a:gd name="T46" fmla="*/ 2 w 85"/>
                  <a:gd name="T47" fmla="*/ 92 h 172"/>
                  <a:gd name="T48" fmla="*/ 2 w 85"/>
                  <a:gd name="T49" fmla="*/ 92 h 172"/>
                  <a:gd name="T50" fmla="*/ 2 w 85"/>
                  <a:gd name="T51" fmla="*/ 93 h 172"/>
                  <a:gd name="T52" fmla="*/ 2 w 85"/>
                  <a:gd name="T53" fmla="*/ 93 h 172"/>
                  <a:gd name="T54" fmla="*/ 2 w 85"/>
                  <a:gd name="T55" fmla="*/ 94 h 172"/>
                  <a:gd name="T56" fmla="*/ 2 w 85"/>
                  <a:gd name="T57" fmla="*/ 94 h 172"/>
                  <a:gd name="T58" fmla="*/ 2 w 85"/>
                  <a:gd name="T59" fmla="*/ 94 h 172"/>
                  <a:gd name="T60" fmla="*/ 2 w 85"/>
                  <a:gd name="T61" fmla="*/ 95 h 172"/>
                  <a:gd name="T62" fmla="*/ 2 w 85"/>
                  <a:gd name="T63" fmla="*/ 95 h 172"/>
                  <a:gd name="T64" fmla="*/ 2 w 85"/>
                  <a:gd name="T65" fmla="*/ 96 h 172"/>
                  <a:gd name="T66" fmla="*/ 2 w 85"/>
                  <a:gd name="T67" fmla="*/ 96 h 172"/>
                  <a:gd name="T68" fmla="*/ 2 w 85"/>
                  <a:gd name="T69" fmla="*/ 96 h 172"/>
                  <a:gd name="T70" fmla="*/ 2 w 85"/>
                  <a:gd name="T71" fmla="*/ 97 h 172"/>
                  <a:gd name="T72" fmla="*/ 3 w 85"/>
                  <a:gd name="T73" fmla="*/ 98 h 172"/>
                  <a:gd name="T74" fmla="*/ 3 w 85"/>
                  <a:gd name="T75" fmla="*/ 98 h 172"/>
                  <a:gd name="T76" fmla="*/ 3 w 85"/>
                  <a:gd name="T77" fmla="*/ 98 h 172"/>
                  <a:gd name="T78" fmla="*/ 3 w 85"/>
                  <a:gd name="T79" fmla="*/ 99 h 172"/>
                  <a:gd name="T80" fmla="*/ 3 w 85"/>
                  <a:gd name="T81" fmla="*/ 99 h 172"/>
                  <a:gd name="T82" fmla="*/ 3 w 85"/>
                  <a:gd name="T83" fmla="*/ 100 h 172"/>
                  <a:gd name="T84" fmla="*/ 3 w 85"/>
                  <a:gd name="T85" fmla="*/ 100 h 172"/>
                  <a:gd name="T86" fmla="*/ 3 w 85"/>
                  <a:gd name="T87" fmla="*/ 100 h 172"/>
                  <a:gd name="T88" fmla="*/ 85 w 85"/>
                  <a:gd name="T89" fmla="*/ 172 h 172"/>
                  <a:gd name="T90" fmla="*/ 16 w 85"/>
                  <a:gd name="T91" fmla="*/ 80 h 172"/>
                  <a:gd name="T92" fmla="*/ 42 w 85"/>
                  <a:gd name="T93" fmla="*/ 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 h="172">
                    <a:moveTo>
                      <a:pt x="45" y="0"/>
                    </a:moveTo>
                    <a:cubicBezTo>
                      <a:pt x="35" y="6"/>
                      <a:pt x="26" y="1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8" y="24"/>
                      <a:pt x="18" y="24"/>
                      <a:pt x="18" y="24"/>
                    </a:cubicBezTo>
                    <a:cubicBezTo>
                      <a:pt x="18" y="24"/>
                      <a:pt x="18" y="24"/>
                      <a:pt x="18" y="24"/>
                    </a:cubicBezTo>
                    <a:cubicBezTo>
                      <a:pt x="18" y="24"/>
                      <a:pt x="18" y="24"/>
                      <a:pt x="18" y="25"/>
                    </a:cubicBezTo>
                    <a:cubicBezTo>
                      <a:pt x="18" y="25"/>
                      <a:pt x="18" y="25"/>
                      <a:pt x="18" y="25"/>
                    </a:cubicBezTo>
                    <a:cubicBezTo>
                      <a:pt x="6" y="41"/>
                      <a:pt x="0" y="62"/>
                      <a:pt x="1" y="84"/>
                    </a:cubicBezTo>
                    <a:cubicBezTo>
                      <a:pt x="1" y="84"/>
                      <a:pt x="1" y="84"/>
                      <a:pt x="1" y="84"/>
                    </a:cubicBezTo>
                    <a:cubicBezTo>
                      <a:pt x="1" y="84"/>
                      <a:pt x="1" y="84"/>
                      <a:pt x="1" y="84"/>
                    </a:cubicBezTo>
                    <a:cubicBezTo>
                      <a:pt x="1" y="84"/>
                      <a:pt x="1" y="84"/>
                      <a:pt x="1" y="84"/>
                    </a:cubicBezTo>
                    <a:cubicBezTo>
                      <a:pt x="1" y="84"/>
                      <a:pt x="1" y="84"/>
                      <a:pt x="1" y="84"/>
                    </a:cubicBezTo>
                    <a:cubicBezTo>
                      <a:pt x="1" y="84"/>
                      <a:pt x="1" y="84"/>
                      <a:pt x="1" y="84"/>
                    </a:cubicBezTo>
                    <a:cubicBezTo>
                      <a:pt x="1" y="84"/>
                      <a:pt x="1" y="84"/>
                      <a:pt x="1" y="84"/>
                    </a:cubicBezTo>
                    <a:cubicBezTo>
                      <a:pt x="1" y="84"/>
                      <a:pt x="1" y="84"/>
                      <a:pt x="1" y="84"/>
                    </a:cubicBezTo>
                    <a:cubicBezTo>
                      <a:pt x="1" y="85"/>
                      <a:pt x="1" y="85"/>
                      <a:pt x="1" y="85"/>
                    </a:cubicBezTo>
                    <a:cubicBezTo>
                      <a:pt x="1" y="85"/>
                      <a:pt x="1" y="85"/>
                      <a:pt x="1" y="85"/>
                    </a:cubicBezTo>
                    <a:cubicBezTo>
                      <a:pt x="1" y="85"/>
                      <a:pt x="1" y="85"/>
                      <a:pt x="1" y="85"/>
                    </a:cubicBezTo>
                    <a:cubicBezTo>
                      <a:pt x="1" y="85"/>
                      <a:pt x="1" y="85"/>
                      <a:pt x="1" y="85"/>
                    </a:cubicBezTo>
                    <a:cubicBezTo>
                      <a:pt x="1" y="85"/>
                      <a:pt x="1" y="85"/>
                      <a:pt x="1" y="85"/>
                    </a:cubicBezTo>
                    <a:cubicBezTo>
                      <a:pt x="1" y="85"/>
                      <a:pt x="1" y="85"/>
                      <a:pt x="1" y="85"/>
                    </a:cubicBezTo>
                    <a:cubicBezTo>
                      <a:pt x="1" y="85"/>
                      <a:pt x="1" y="85"/>
                      <a:pt x="1" y="85"/>
                    </a:cubicBezTo>
                    <a:cubicBezTo>
                      <a:pt x="1" y="85"/>
                      <a:pt x="1" y="86"/>
                      <a:pt x="1" y="86"/>
                    </a:cubicBezTo>
                    <a:cubicBezTo>
                      <a:pt x="1" y="86"/>
                      <a:pt x="1" y="86"/>
                      <a:pt x="1" y="86"/>
                    </a:cubicBezTo>
                    <a:cubicBezTo>
                      <a:pt x="1" y="86"/>
                      <a:pt x="1" y="86"/>
                      <a:pt x="1" y="86"/>
                    </a:cubicBezTo>
                    <a:cubicBezTo>
                      <a:pt x="1" y="86"/>
                      <a:pt x="1" y="86"/>
                      <a:pt x="1" y="86"/>
                    </a:cubicBezTo>
                    <a:cubicBezTo>
                      <a:pt x="1" y="86"/>
                      <a:pt x="1" y="86"/>
                      <a:pt x="1" y="86"/>
                    </a:cubicBezTo>
                    <a:cubicBezTo>
                      <a:pt x="1" y="86"/>
                      <a:pt x="1" y="86"/>
                      <a:pt x="1" y="86"/>
                    </a:cubicBezTo>
                    <a:cubicBezTo>
                      <a:pt x="1" y="86"/>
                      <a:pt x="1" y="86"/>
                      <a:pt x="1" y="86"/>
                    </a:cubicBezTo>
                    <a:cubicBezTo>
                      <a:pt x="1" y="86"/>
                      <a:pt x="1" y="86"/>
                      <a:pt x="1" y="87"/>
                    </a:cubicBezTo>
                    <a:cubicBezTo>
                      <a:pt x="1" y="87"/>
                      <a:pt x="1" y="87"/>
                      <a:pt x="1" y="87"/>
                    </a:cubicBezTo>
                    <a:cubicBezTo>
                      <a:pt x="1" y="87"/>
                      <a:pt x="1" y="87"/>
                      <a:pt x="1" y="87"/>
                    </a:cubicBezTo>
                    <a:cubicBezTo>
                      <a:pt x="1" y="87"/>
                      <a:pt x="1" y="87"/>
                      <a:pt x="1" y="87"/>
                    </a:cubicBezTo>
                    <a:cubicBezTo>
                      <a:pt x="1" y="87"/>
                      <a:pt x="1" y="87"/>
                      <a:pt x="1" y="87"/>
                    </a:cubicBezTo>
                    <a:cubicBezTo>
                      <a:pt x="1" y="87"/>
                      <a:pt x="1" y="87"/>
                      <a:pt x="1" y="87"/>
                    </a:cubicBezTo>
                    <a:cubicBezTo>
                      <a:pt x="1" y="87"/>
                      <a:pt x="1" y="87"/>
                      <a:pt x="1" y="87"/>
                    </a:cubicBezTo>
                    <a:cubicBezTo>
                      <a:pt x="1" y="87"/>
                      <a:pt x="1" y="87"/>
                      <a:pt x="1" y="88"/>
                    </a:cubicBezTo>
                    <a:cubicBezTo>
                      <a:pt x="1" y="88"/>
                      <a:pt x="1" y="88"/>
                      <a:pt x="1" y="88"/>
                    </a:cubicBezTo>
                    <a:cubicBezTo>
                      <a:pt x="1" y="88"/>
                      <a:pt x="1" y="88"/>
                      <a:pt x="1" y="88"/>
                    </a:cubicBezTo>
                    <a:cubicBezTo>
                      <a:pt x="1" y="88"/>
                      <a:pt x="1" y="88"/>
                      <a:pt x="1" y="88"/>
                    </a:cubicBezTo>
                    <a:cubicBezTo>
                      <a:pt x="1" y="88"/>
                      <a:pt x="1" y="88"/>
                      <a:pt x="1" y="88"/>
                    </a:cubicBezTo>
                    <a:cubicBezTo>
                      <a:pt x="1" y="88"/>
                      <a:pt x="1" y="88"/>
                      <a:pt x="1" y="88"/>
                    </a:cubicBezTo>
                    <a:cubicBezTo>
                      <a:pt x="1" y="88"/>
                      <a:pt x="1" y="88"/>
                      <a:pt x="1" y="88"/>
                    </a:cubicBezTo>
                    <a:cubicBezTo>
                      <a:pt x="1" y="88"/>
                      <a:pt x="1" y="88"/>
                      <a:pt x="1" y="88"/>
                    </a:cubicBezTo>
                    <a:cubicBezTo>
                      <a:pt x="1" y="89"/>
                      <a:pt x="1" y="89"/>
                      <a:pt x="1" y="89"/>
                    </a:cubicBezTo>
                    <a:cubicBezTo>
                      <a:pt x="1" y="89"/>
                      <a:pt x="1" y="89"/>
                      <a:pt x="1" y="89"/>
                    </a:cubicBezTo>
                    <a:cubicBezTo>
                      <a:pt x="1" y="89"/>
                      <a:pt x="1" y="89"/>
                      <a:pt x="1" y="89"/>
                    </a:cubicBezTo>
                    <a:cubicBezTo>
                      <a:pt x="1" y="89"/>
                      <a:pt x="1" y="89"/>
                      <a:pt x="1" y="89"/>
                    </a:cubicBezTo>
                    <a:cubicBezTo>
                      <a:pt x="1" y="89"/>
                      <a:pt x="1" y="89"/>
                      <a:pt x="1" y="89"/>
                    </a:cubicBezTo>
                    <a:cubicBezTo>
                      <a:pt x="1" y="89"/>
                      <a:pt x="1" y="89"/>
                      <a:pt x="1" y="89"/>
                    </a:cubicBezTo>
                    <a:cubicBezTo>
                      <a:pt x="1" y="89"/>
                      <a:pt x="1" y="90"/>
                      <a:pt x="1" y="90"/>
                    </a:cubicBezTo>
                    <a:cubicBezTo>
                      <a:pt x="1" y="90"/>
                      <a:pt x="1" y="90"/>
                      <a:pt x="1" y="90"/>
                    </a:cubicBezTo>
                    <a:cubicBezTo>
                      <a:pt x="1" y="90"/>
                      <a:pt x="1" y="90"/>
                      <a:pt x="1" y="90"/>
                    </a:cubicBezTo>
                    <a:cubicBezTo>
                      <a:pt x="1" y="90"/>
                      <a:pt x="1" y="90"/>
                      <a:pt x="1" y="90"/>
                    </a:cubicBezTo>
                    <a:cubicBezTo>
                      <a:pt x="1" y="90"/>
                      <a:pt x="1" y="90"/>
                      <a:pt x="1" y="90"/>
                    </a:cubicBezTo>
                    <a:cubicBezTo>
                      <a:pt x="1" y="90"/>
                      <a:pt x="1" y="90"/>
                      <a:pt x="1" y="90"/>
                    </a:cubicBezTo>
                    <a:cubicBezTo>
                      <a:pt x="1" y="90"/>
                      <a:pt x="1" y="90"/>
                      <a:pt x="1" y="90"/>
                    </a:cubicBezTo>
                    <a:cubicBezTo>
                      <a:pt x="1" y="90"/>
                      <a:pt x="1" y="91"/>
                      <a:pt x="1" y="91"/>
                    </a:cubicBezTo>
                    <a:cubicBezTo>
                      <a:pt x="1" y="91"/>
                      <a:pt x="1" y="91"/>
                      <a:pt x="1" y="91"/>
                    </a:cubicBezTo>
                    <a:cubicBezTo>
                      <a:pt x="1" y="91"/>
                      <a:pt x="1" y="91"/>
                      <a:pt x="1" y="91"/>
                    </a:cubicBezTo>
                    <a:cubicBezTo>
                      <a:pt x="1" y="91"/>
                      <a:pt x="1" y="91"/>
                      <a:pt x="1" y="91"/>
                    </a:cubicBezTo>
                    <a:cubicBezTo>
                      <a:pt x="1" y="91"/>
                      <a:pt x="1" y="91"/>
                      <a:pt x="1" y="91"/>
                    </a:cubicBezTo>
                    <a:cubicBezTo>
                      <a:pt x="1" y="91"/>
                      <a:pt x="1" y="91"/>
                      <a:pt x="1" y="91"/>
                    </a:cubicBezTo>
                    <a:cubicBezTo>
                      <a:pt x="1" y="91"/>
                      <a:pt x="1" y="91"/>
                      <a:pt x="1" y="91"/>
                    </a:cubicBezTo>
                    <a:cubicBezTo>
                      <a:pt x="1" y="91"/>
                      <a:pt x="1" y="91"/>
                      <a:pt x="1" y="92"/>
                    </a:cubicBezTo>
                    <a:cubicBezTo>
                      <a:pt x="1" y="92"/>
                      <a:pt x="2" y="92"/>
                      <a:pt x="2" y="92"/>
                    </a:cubicBezTo>
                    <a:cubicBezTo>
                      <a:pt x="2" y="92"/>
                      <a:pt x="2" y="92"/>
                      <a:pt x="2" y="92"/>
                    </a:cubicBezTo>
                    <a:cubicBezTo>
                      <a:pt x="2" y="92"/>
                      <a:pt x="2" y="92"/>
                      <a:pt x="2" y="92"/>
                    </a:cubicBezTo>
                    <a:cubicBezTo>
                      <a:pt x="2" y="92"/>
                      <a:pt x="2" y="92"/>
                      <a:pt x="2" y="92"/>
                    </a:cubicBezTo>
                    <a:cubicBezTo>
                      <a:pt x="2" y="92"/>
                      <a:pt x="2" y="92"/>
                      <a:pt x="2" y="92"/>
                    </a:cubicBezTo>
                    <a:cubicBezTo>
                      <a:pt x="2" y="92"/>
                      <a:pt x="2" y="92"/>
                      <a:pt x="2" y="92"/>
                    </a:cubicBezTo>
                    <a:cubicBezTo>
                      <a:pt x="2" y="92"/>
                      <a:pt x="2" y="92"/>
                      <a:pt x="2" y="92"/>
                    </a:cubicBezTo>
                    <a:cubicBezTo>
                      <a:pt x="2" y="93"/>
                      <a:pt x="2" y="93"/>
                      <a:pt x="2" y="93"/>
                    </a:cubicBezTo>
                    <a:cubicBezTo>
                      <a:pt x="2" y="93"/>
                      <a:pt x="2" y="93"/>
                      <a:pt x="2" y="93"/>
                    </a:cubicBezTo>
                    <a:cubicBezTo>
                      <a:pt x="2" y="93"/>
                      <a:pt x="2" y="93"/>
                      <a:pt x="2" y="93"/>
                    </a:cubicBezTo>
                    <a:cubicBezTo>
                      <a:pt x="2" y="93"/>
                      <a:pt x="2" y="93"/>
                      <a:pt x="2" y="93"/>
                    </a:cubicBezTo>
                    <a:cubicBezTo>
                      <a:pt x="2" y="93"/>
                      <a:pt x="2" y="93"/>
                      <a:pt x="2" y="93"/>
                    </a:cubicBezTo>
                    <a:cubicBezTo>
                      <a:pt x="2" y="93"/>
                      <a:pt x="2" y="93"/>
                      <a:pt x="2" y="93"/>
                    </a:cubicBezTo>
                    <a:cubicBezTo>
                      <a:pt x="2" y="93"/>
                      <a:pt x="2" y="94"/>
                      <a:pt x="2" y="94"/>
                    </a:cubicBezTo>
                    <a:cubicBezTo>
                      <a:pt x="2" y="94"/>
                      <a:pt x="2" y="94"/>
                      <a:pt x="2" y="94"/>
                    </a:cubicBezTo>
                    <a:cubicBezTo>
                      <a:pt x="2" y="94"/>
                      <a:pt x="2" y="94"/>
                      <a:pt x="2" y="94"/>
                    </a:cubicBezTo>
                    <a:cubicBezTo>
                      <a:pt x="2" y="94"/>
                      <a:pt x="2" y="94"/>
                      <a:pt x="2" y="94"/>
                    </a:cubicBezTo>
                    <a:cubicBezTo>
                      <a:pt x="2" y="94"/>
                      <a:pt x="2" y="94"/>
                      <a:pt x="2" y="94"/>
                    </a:cubicBezTo>
                    <a:cubicBezTo>
                      <a:pt x="2" y="94"/>
                      <a:pt x="2" y="94"/>
                      <a:pt x="2" y="94"/>
                    </a:cubicBezTo>
                    <a:cubicBezTo>
                      <a:pt x="2" y="94"/>
                      <a:pt x="2" y="94"/>
                      <a:pt x="2" y="94"/>
                    </a:cubicBezTo>
                    <a:cubicBezTo>
                      <a:pt x="2" y="94"/>
                      <a:pt x="2" y="94"/>
                      <a:pt x="2" y="95"/>
                    </a:cubicBezTo>
                    <a:cubicBezTo>
                      <a:pt x="2" y="95"/>
                      <a:pt x="2" y="95"/>
                      <a:pt x="2" y="95"/>
                    </a:cubicBezTo>
                    <a:cubicBezTo>
                      <a:pt x="2" y="95"/>
                      <a:pt x="2" y="95"/>
                      <a:pt x="2" y="95"/>
                    </a:cubicBezTo>
                    <a:cubicBezTo>
                      <a:pt x="2" y="95"/>
                      <a:pt x="2" y="95"/>
                      <a:pt x="2" y="95"/>
                    </a:cubicBezTo>
                    <a:cubicBezTo>
                      <a:pt x="2" y="95"/>
                      <a:pt x="2" y="95"/>
                      <a:pt x="2" y="95"/>
                    </a:cubicBezTo>
                    <a:cubicBezTo>
                      <a:pt x="2" y="95"/>
                      <a:pt x="2" y="95"/>
                      <a:pt x="2" y="95"/>
                    </a:cubicBezTo>
                    <a:cubicBezTo>
                      <a:pt x="2" y="95"/>
                      <a:pt x="2" y="95"/>
                      <a:pt x="2" y="95"/>
                    </a:cubicBezTo>
                    <a:cubicBezTo>
                      <a:pt x="2" y="95"/>
                      <a:pt x="2" y="95"/>
                      <a:pt x="2" y="95"/>
                    </a:cubicBezTo>
                    <a:cubicBezTo>
                      <a:pt x="2" y="96"/>
                      <a:pt x="2" y="96"/>
                      <a:pt x="2" y="96"/>
                    </a:cubicBezTo>
                    <a:cubicBezTo>
                      <a:pt x="2" y="96"/>
                      <a:pt x="2" y="96"/>
                      <a:pt x="2" y="96"/>
                    </a:cubicBezTo>
                    <a:cubicBezTo>
                      <a:pt x="2" y="96"/>
                      <a:pt x="2" y="96"/>
                      <a:pt x="2" y="96"/>
                    </a:cubicBezTo>
                    <a:cubicBezTo>
                      <a:pt x="2" y="96"/>
                      <a:pt x="2" y="96"/>
                      <a:pt x="2" y="96"/>
                    </a:cubicBezTo>
                    <a:cubicBezTo>
                      <a:pt x="2" y="96"/>
                      <a:pt x="2" y="96"/>
                      <a:pt x="2" y="96"/>
                    </a:cubicBezTo>
                    <a:cubicBezTo>
                      <a:pt x="2" y="96"/>
                      <a:pt x="2" y="96"/>
                      <a:pt x="2" y="96"/>
                    </a:cubicBezTo>
                    <a:cubicBezTo>
                      <a:pt x="2" y="96"/>
                      <a:pt x="2" y="96"/>
                      <a:pt x="2" y="96"/>
                    </a:cubicBezTo>
                    <a:cubicBezTo>
                      <a:pt x="2" y="96"/>
                      <a:pt x="2" y="96"/>
                      <a:pt x="2" y="97"/>
                    </a:cubicBezTo>
                    <a:cubicBezTo>
                      <a:pt x="2" y="97"/>
                      <a:pt x="2" y="97"/>
                      <a:pt x="2" y="97"/>
                    </a:cubicBezTo>
                    <a:cubicBezTo>
                      <a:pt x="2" y="97"/>
                      <a:pt x="2" y="97"/>
                      <a:pt x="2" y="97"/>
                    </a:cubicBezTo>
                    <a:cubicBezTo>
                      <a:pt x="2" y="97"/>
                      <a:pt x="2" y="97"/>
                      <a:pt x="2" y="97"/>
                    </a:cubicBezTo>
                    <a:cubicBezTo>
                      <a:pt x="2" y="97"/>
                      <a:pt x="2" y="97"/>
                      <a:pt x="2" y="97"/>
                    </a:cubicBezTo>
                    <a:cubicBezTo>
                      <a:pt x="2" y="97"/>
                      <a:pt x="2" y="97"/>
                      <a:pt x="3" y="98"/>
                    </a:cubicBezTo>
                    <a:cubicBezTo>
                      <a:pt x="3" y="98"/>
                      <a:pt x="3" y="98"/>
                      <a:pt x="3" y="98"/>
                    </a:cubicBezTo>
                    <a:cubicBezTo>
                      <a:pt x="3" y="98"/>
                      <a:pt x="3" y="98"/>
                      <a:pt x="3" y="98"/>
                    </a:cubicBezTo>
                    <a:cubicBezTo>
                      <a:pt x="3" y="98"/>
                      <a:pt x="3" y="98"/>
                      <a:pt x="3" y="98"/>
                    </a:cubicBezTo>
                    <a:cubicBezTo>
                      <a:pt x="3" y="98"/>
                      <a:pt x="3" y="98"/>
                      <a:pt x="3" y="98"/>
                    </a:cubicBezTo>
                    <a:cubicBezTo>
                      <a:pt x="3" y="98"/>
                      <a:pt x="3" y="98"/>
                      <a:pt x="3" y="98"/>
                    </a:cubicBezTo>
                    <a:cubicBezTo>
                      <a:pt x="3" y="98"/>
                      <a:pt x="3" y="98"/>
                      <a:pt x="3" y="98"/>
                    </a:cubicBezTo>
                    <a:cubicBezTo>
                      <a:pt x="3" y="98"/>
                      <a:pt x="3" y="99"/>
                      <a:pt x="3" y="99"/>
                    </a:cubicBezTo>
                    <a:cubicBezTo>
                      <a:pt x="3" y="99"/>
                      <a:pt x="3" y="99"/>
                      <a:pt x="3" y="99"/>
                    </a:cubicBezTo>
                    <a:cubicBezTo>
                      <a:pt x="3" y="99"/>
                      <a:pt x="3" y="99"/>
                      <a:pt x="3" y="99"/>
                    </a:cubicBezTo>
                    <a:cubicBezTo>
                      <a:pt x="3" y="99"/>
                      <a:pt x="3" y="99"/>
                      <a:pt x="3" y="99"/>
                    </a:cubicBezTo>
                    <a:cubicBezTo>
                      <a:pt x="3" y="99"/>
                      <a:pt x="3" y="99"/>
                      <a:pt x="3" y="99"/>
                    </a:cubicBezTo>
                    <a:cubicBezTo>
                      <a:pt x="3" y="99"/>
                      <a:pt x="3" y="99"/>
                      <a:pt x="3" y="99"/>
                    </a:cubicBezTo>
                    <a:cubicBezTo>
                      <a:pt x="3" y="99"/>
                      <a:pt x="3" y="99"/>
                      <a:pt x="3" y="99"/>
                    </a:cubicBezTo>
                    <a:cubicBezTo>
                      <a:pt x="3" y="99"/>
                      <a:pt x="3" y="99"/>
                      <a:pt x="3" y="100"/>
                    </a:cubicBezTo>
                    <a:cubicBezTo>
                      <a:pt x="3" y="100"/>
                      <a:pt x="3" y="100"/>
                      <a:pt x="3" y="100"/>
                    </a:cubicBezTo>
                    <a:cubicBezTo>
                      <a:pt x="3" y="100"/>
                      <a:pt x="3" y="100"/>
                      <a:pt x="3" y="100"/>
                    </a:cubicBezTo>
                    <a:cubicBezTo>
                      <a:pt x="3" y="100"/>
                      <a:pt x="3" y="100"/>
                      <a:pt x="3" y="100"/>
                    </a:cubicBezTo>
                    <a:cubicBezTo>
                      <a:pt x="3" y="100"/>
                      <a:pt x="3" y="100"/>
                      <a:pt x="3" y="100"/>
                    </a:cubicBezTo>
                    <a:cubicBezTo>
                      <a:pt x="3" y="100"/>
                      <a:pt x="3" y="100"/>
                      <a:pt x="3" y="100"/>
                    </a:cubicBezTo>
                    <a:cubicBezTo>
                      <a:pt x="3" y="100"/>
                      <a:pt x="3" y="100"/>
                      <a:pt x="3" y="100"/>
                    </a:cubicBezTo>
                    <a:cubicBezTo>
                      <a:pt x="3" y="100"/>
                      <a:pt x="3" y="100"/>
                      <a:pt x="3" y="100"/>
                    </a:cubicBezTo>
                    <a:cubicBezTo>
                      <a:pt x="3" y="100"/>
                      <a:pt x="3" y="100"/>
                      <a:pt x="3" y="101"/>
                    </a:cubicBezTo>
                    <a:cubicBezTo>
                      <a:pt x="3" y="101"/>
                      <a:pt x="3" y="101"/>
                      <a:pt x="3" y="101"/>
                    </a:cubicBezTo>
                    <a:cubicBezTo>
                      <a:pt x="12" y="139"/>
                      <a:pt x="45" y="168"/>
                      <a:pt x="85" y="172"/>
                    </a:cubicBezTo>
                    <a:cubicBezTo>
                      <a:pt x="73" y="168"/>
                      <a:pt x="61" y="161"/>
                      <a:pt x="52" y="152"/>
                    </a:cubicBezTo>
                    <a:cubicBezTo>
                      <a:pt x="38" y="140"/>
                      <a:pt x="28" y="125"/>
                      <a:pt x="22" y="107"/>
                    </a:cubicBezTo>
                    <a:cubicBezTo>
                      <a:pt x="20" y="98"/>
                      <a:pt x="18" y="89"/>
                      <a:pt x="16" y="80"/>
                    </a:cubicBezTo>
                    <a:cubicBezTo>
                      <a:pt x="16" y="79"/>
                      <a:pt x="16" y="79"/>
                      <a:pt x="16" y="79"/>
                    </a:cubicBezTo>
                    <a:cubicBezTo>
                      <a:pt x="15" y="60"/>
                      <a:pt x="19" y="42"/>
                      <a:pt x="27" y="24"/>
                    </a:cubicBezTo>
                    <a:cubicBezTo>
                      <a:pt x="32" y="17"/>
                      <a:pt x="37" y="10"/>
                      <a:pt x="42" y="2"/>
                    </a:cubicBezTo>
                    <a:cubicBezTo>
                      <a:pt x="43" y="1"/>
                      <a:pt x="44" y="1"/>
                      <a:pt x="45"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30" name="Rectangle 48">
                <a:extLst>
                  <a:ext uri="{FF2B5EF4-FFF2-40B4-BE49-F238E27FC236}">
                    <a16:creationId xmlns:a16="http://schemas.microsoft.com/office/drawing/2014/main" id="{A6EBE43E-9963-4CF3-E85D-1EDB56296A0D}"/>
                  </a:ext>
                </a:extLst>
              </p:cNvPr>
              <p:cNvSpPr>
                <a:spLocks noChangeArrowheads="1"/>
              </p:cNvSpPr>
              <p:nvPr/>
            </p:nvSpPr>
            <p:spPr bwMode="auto">
              <a:xfrm>
                <a:off x="3941763" y="3299216"/>
                <a:ext cx="142875" cy="161925"/>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31" name="Rectangle 49">
                <a:extLst>
                  <a:ext uri="{FF2B5EF4-FFF2-40B4-BE49-F238E27FC236}">
                    <a16:creationId xmlns:a16="http://schemas.microsoft.com/office/drawing/2014/main" id="{276FF137-2192-1DB9-6789-C412600055F7}"/>
                  </a:ext>
                </a:extLst>
              </p:cNvPr>
              <p:cNvSpPr>
                <a:spLocks noChangeArrowheads="1"/>
              </p:cNvSpPr>
              <p:nvPr/>
            </p:nvSpPr>
            <p:spPr bwMode="auto">
              <a:xfrm>
                <a:off x="3886343" y="3216666"/>
                <a:ext cx="2276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effectLst/>
                    <a:latin typeface="Raleway" panose="020B0003030101060003" pitchFamily="34" charset="0"/>
                  </a:rPr>
                  <a:t>10</a:t>
                </a:r>
                <a:endParaRPr kumimoji="0" lang="en-US" altLang="en-US" sz="1200" b="0" i="0" u="none" strike="noStrike" cap="none" normalizeH="0" baseline="0" dirty="0">
                  <a:ln>
                    <a:noFill/>
                  </a:ln>
                  <a:effectLst/>
                </a:endParaRPr>
              </a:p>
            </p:txBody>
          </p:sp>
        </p:grpSp>
        <p:sp>
          <p:nvSpPr>
            <p:cNvPr id="82" name="Freeform 52">
              <a:extLst>
                <a:ext uri="{FF2B5EF4-FFF2-40B4-BE49-F238E27FC236}">
                  <a16:creationId xmlns:a16="http://schemas.microsoft.com/office/drawing/2014/main" id="{AF12E45C-06EE-52E0-DB42-C27A809FDFD2}"/>
                </a:ext>
              </a:extLst>
            </p:cNvPr>
            <p:cNvSpPr>
              <a:spLocks noEditPoints="1"/>
            </p:cNvSpPr>
            <p:nvPr/>
          </p:nvSpPr>
          <p:spPr bwMode="auto">
            <a:xfrm>
              <a:off x="3994150" y="3978666"/>
              <a:ext cx="60325" cy="158750"/>
            </a:xfrm>
            <a:custGeom>
              <a:avLst/>
              <a:gdLst>
                <a:gd name="T0" fmla="*/ 0 w 25"/>
                <a:gd name="T1" fmla="*/ 65 h 65"/>
                <a:gd name="T2" fmla="*/ 0 w 25"/>
                <a:gd name="T3" fmla="*/ 65 h 65"/>
                <a:gd name="T4" fmla="*/ 0 w 25"/>
                <a:gd name="T5" fmla="*/ 65 h 65"/>
                <a:gd name="T6" fmla="*/ 0 w 25"/>
                <a:gd name="T7" fmla="*/ 65 h 65"/>
                <a:gd name="T8" fmla="*/ 0 w 25"/>
                <a:gd name="T9" fmla="*/ 65 h 65"/>
                <a:gd name="T10" fmla="*/ 0 w 25"/>
                <a:gd name="T11" fmla="*/ 65 h 65"/>
                <a:gd name="T12" fmla="*/ 0 w 25"/>
                <a:gd name="T13" fmla="*/ 64 h 65"/>
                <a:gd name="T14" fmla="*/ 0 w 25"/>
                <a:gd name="T15" fmla="*/ 64 h 65"/>
                <a:gd name="T16" fmla="*/ 0 w 25"/>
                <a:gd name="T17" fmla="*/ 64 h 65"/>
                <a:gd name="T18" fmla="*/ 0 w 25"/>
                <a:gd name="T19" fmla="*/ 64 h 65"/>
                <a:gd name="T20" fmla="*/ 0 w 25"/>
                <a:gd name="T21" fmla="*/ 64 h 65"/>
                <a:gd name="T22" fmla="*/ 0 w 25"/>
                <a:gd name="T23" fmla="*/ 64 h 65"/>
                <a:gd name="T24" fmla="*/ 0 w 25"/>
                <a:gd name="T25" fmla="*/ 64 h 65"/>
                <a:gd name="T26" fmla="*/ 0 w 25"/>
                <a:gd name="T27" fmla="*/ 64 h 65"/>
                <a:gd name="T28" fmla="*/ 0 w 25"/>
                <a:gd name="T29" fmla="*/ 64 h 65"/>
                <a:gd name="T30" fmla="*/ 0 w 25"/>
                <a:gd name="T31" fmla="*/ 63 h 65"/>
                <a:gd name="T32" fmla="*/ 0 w 25"/>
                <a:gd name="T33" fmla="*/ 64 h 65"/>
                <a:gd name="T34" fmla="*/ 0 w 25"/>
                <a:gd name="T35" fmla="*/ 64 h 65"/>
                <a:gd name="T36" fmla="*/ 0 w 25"/>
                <a:gd name="T37" fmla="*/ 63 h 65"/>
                <a:gd name="T38" fmla="*/ 25 w 25"/>
                <a:gd name="T39" fmla="*/ 0 h 65"/>
                <a:gd name="T40" fmla="*/ 0 w 25"/>
                <a:gd name="T41" fmla="*/ 63 h 65"/>
                <a:gd name="T42" fmla="*/ 25 w 25"/>
                <a:gd name="T43" fmla="*/ 0 h 65"/>
                <a:gd name="T44" fmla="*/ 25 w 25"/>
                <a:gd name="T45" fmla="*/ 0 h 65"/>
                <a:gd name="T46" fmla="*/ 25 w 25"/>
                <a:gd name="T47" fmla="*/ 0 h 65"/>
                <a:gd name="T48" fmla="*/ 25 w 25"/>
                <a:gd name="T4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65">
                  <a:moveTo>
                    <a:pt x="0" y="65"/>
                  </a:moveTo>
                  <a:cubicBezTo>
                    <a:pt x="0" y="65"/>
                    <a:pt x="0" y="65"/>
                    <a:pt x="0" y="65"/>
                  </a:cubicBezTo>
                  <a:cubicBezTo>
                    <a:pt x="0" y="65"/>
                    <a:pt x="0" y="65"/>
                    <a:pt x="0" y="65"/>
                  </a:cubicBezTo>
                  <a:moveTo>
                    <a:pt x="0" y="65"/>
                  </a:moveTo>
                  <a:cubicBezTo>
                    <a:pt x="0" y="65"/>
                    <a:pt x="0" y="65"/>
                    <a:pt x="0" y="65"/>
                  </a:cubicBezTo>
                  <a:cubicBezTo>
                    <a:pt x="0" y="65"/>
                    <a:pt x="0" y="65"/>
                    <a:pt x="0" y="65"/>
                  </a:cubicBezTo>
                  <a:moveTo>
                    <a:pt x="0" y="64"/>
                  </a:moveTo>
                  <a:cubicBezTo>
                    <a:pt x="0" y="64"/>
                    <a:pt x="0" y="64"/>
                    <a:pt x="0" y="64"/>
                  </a:cubicBezTo>
                  <a:cubicBezTo>
                    <a:pt x="0" y="64"/>
                    <a:pt x="0" y="64"/>
                    <a:pt x="0" y="64"/>
                  </a:cubicBezTo>
                  <a:moveTo>
                    <a:pt x="0" y="64"/>
                  </a:moveTo>
                  <a:cubicBezTo>
                    <a:pt x="0" y="64"/>
                    <a:pt x="0" y="64"/>
                    <a:pt x="0" y="64"/>
                  </a:cubicBezTo>
                  <a:cubicBezTo>
                    <a:pt x="0" y="64"/>
                    <a:pt x="0" y="64"/>
                    <a:pt x="0" y="64"/>
                  </a:cubicBezTo>
                  <a:moveTo>
                    <a:pt x="0" y="64"/>
                  </a:moveTo>
                  <a:cubicBezTo>
                    <a:pt x="0" y="64"/>
                    <a:pt x="0" y="64"/>
                    <a:pt x="0" y="64"/>
                  </a:cubicBezTo>
                  <a:cubicBezTo>
                    <a:pt x="0" y="64"/>
                    <a:pt x="0" y="64"/>
                    <a:pt x="0" y="64"/>
                  </a:cubicBezTo>
                  <a:moveTo>
                    <a:pt x="0" y="63"/>
                  </a:moveTo>
                  <a:cubicBezTo>
                    <a:pt x="0" y="63"/>
                    <a:pt x="0" y="64"/>
                    <a:pt x="0" y="64"/>
                  </a:cubicBezTo>
                  <a:cubicBezTo>
                    <a:pt x="0" y="64"/>
                    <a:pt x="0" y="64"/>
                    <a:pt x="0" y="64"/>
                  </a:cubicBezTo>
                  <a:cubicBezTo>
                    <a:pt x="0" y="64"/>
                    <a:pt x="0" y="63"/>
                    <a:pt x="0" y="63"/>
                  </a:cubicBezTo>
                  <a:moveTo>
                    <a:pt x="25" y="0"/>
                  </a:moveTo>
                  <a:cubicBezTo>
                    <a:pt x="10" y="17"/>
                    <a:pt x="0" y="39"/>
                    <a:pt x="0" y="63"/>
                  </a:cubicBezTo>
                  <a:cubicBezTo>
                    <a:pt x="0" y="39"/>
                    <a:pt x="10" y="17"/>
                    <a:pt x="25" y="0"/>
                  </a:cubicBezTo>
                  <a:moveTo>
                    <a:pt x="25" y="0"/>
                  </a:moveTo>
                  <a:cubicBezTo>
                    <a:pt x="25" y="0"/>
                    <a:pt x="25" y="0"/>
                    <a:pt x="25" y="0"/>
                  </a:cubicBezTo>
                  <a:cubicBezTo>
                    <a:pt x="25" y="0"/>
                    <a:pt x="25" y="0"/>
                    <a:pt x="25"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grpSp>
          <p:nvGrpSpPr>
            <p:cNvPr id="83" name="Group 82">
              <a:extLst>
                <a:ext uri="{FF2B5EF4-FFF2-40B4-BE49-F238E27FC236}">
                  <a16:creationId xmlns:a16="http://schemas.microsoft.com/office/drawing/2014/main" id="{2C40757B-52BA-14E7-5B37-B775BF98450F}"/>
                </a:ext>
              </a:extLst>
            </p:cNvPr>
            <p:cNvGrpSpPr/>
            <p:nvPr/>
          </p:nvGrpSpPr>
          <p:grpSpPr>
            <a:xfrm>
              <a:off x="3754438" y="4585091"/>
              <a:ext cx="566738" cy="568325"/>
              <a:chOff x="3754438" y="4585091"/>
              <a:chExt cx="566738" cy="568325"/>
            </a:xfrm>
          </p:grpSpPr>
          <p:sp>
            <p:nvSpPr>
              <p:cNvPr id="120" name="Freeform 119">
                <a:extLst>
                  <a:ext uri="{FF2B5EF4-FFF2-40B4-BE49-F238E27FC236}">
                    <a16:creationId xmlns:a16="http://schemas.microsoft.com/office/drawing/2014/main" id="{F7438E2F-0055-81A9-D21E-2A2BB15D40E2}"/>
                  </a:ext>
                </a:extLst>
              </p:cNvPr>
              <p:cNvSpPr>
                <a:spLocks/>
              </p:cNvSpPr>
              <p:nvPr/>
            </p:nvSpPr>
            <p:spPr bwMode="auto">
              <a:xfrm>
                <a:off x="3754438" y="4585091"/>
                <a:ext cx="566738" cy="568325"/>
              </a:xfrm>
              <a:custGeom>
                <a:avLst/>
                <a:gdLst>
                  <a:gd name="T0" fmla="*/ 116 w 232"/>
                  <a:gd name="T1" fmla="*/ 232 h 232"/>
                  <a:gd name="T2" fmla="*/ 232 w 232"/>
                  <a:gd name="T3" fmla="*/ 116 h 232"/>
                  <a:gd name="T4" fmla="*/ 116 w 232"/>
                  <a:gd name="T5" fmla="*/ 0 h 232"/>
                  <a:gd name="T6" fmla="*/ 0 w 232"/>
                  <a:gd name="T7" fmla="*/ 116 h 232"/>
                  <a:gd name="T8" fmla="*/ 116 w 232"/>
                  <a:gd name="T9" fmla="*/ 232 h 232"/>
                </a:gdLst>
                <a:ahLst/>
                <a:cxnLst>
                  <a:cxn ang="0">
                    <a:pos x="T0" y="T1"/>
                  </a:cxn>
                  <a:cxn ang="0">
                    <a:pos x="T2" y="T3"/>
                  </a:cxn>
                  <a:cxn ang="0">
                    <a:pos x="T4" y="T5"/>
                  </a:cxn>
                  <a:cxn ang="0">
                    <a:pos x="T6" y="T7"/>
                  </a:cxn>
                  <a:cxn ang="0">
                    <a:pos x="T8" y="T9"/>
                  </a:cxn>
                </a:cxnLst>
                <a:rect l="0" t="0" r="r" b="b"/>
                <a:pathLst>
                  <a:path w="232" h="232">
                    <a:moveTo>
                      <a:pt x="116" y="232"/>
                    </a:moveTo>
                    <a:cubicBezTo>
                      <a:pt x="180" y="232"/>
                      <a:pt x="232" y="180"/>
                      <a:pt x="232" y="116"/>
                    </a:cubicBezTo>
                    <a:cubicBezTo>
                      <a:pt x="232" y="52"/>
                      <a:pt x="180" y="0"/>
                      <a:pt x="116" y="0"/>
                    </a:cubicBezTo>
                    <a:cubicBezTo>
                      <a:pt x="52" y="0"/>
                      <a:pt x="0" y="52"/>
                      <a:pt x="0" y="116"/>
                    </a:cubicBezTo>
                    <a:cubicBezTo>
                      <a:pt x="0" y="179"/>
                      <a:pt x="52" y="232"/>
                      <a:pt x="116" y="232"/>
                    </a:cubicBezTo>
                  </a:path>
                </a:pathLst>
              </a:cu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21" name="Oval 120">
                <a:extLst>
                  <a:ext uri="{FF2B5EF4-FFF2-40B4-BE49-F238E27FC236}">
                    <a16:creationId xmlns:a16="http://schemas.microsoft.com/office/drawing/2014/main" id="{131A284A-6463-7B6C-FAE0-75F14C1BD6AA}"/>
                  </a:ext>
                </a:extLst>
              </p:cNvPr>
              <p:cNvSpPr>
                <a:spLocks noChangeArrowheads="1"/>
              </p:cNvSpPr>
              <p:nvPr/>
            </p:nvSpPr>
            <p:spPr bwMode="auto">
              <a:xfrm>
                <a:off x="3810000" y="4639066"/>
                <a:ext cx="457200"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22" name="Freeform 121">
                <a:extLst>
                  <a:ext uri="{FF2B5EF4-FFF2-40B4-BE49-F238E27FC236}">
                    <a16:creationId xmlns:a16="http://schemas.microsoft.com/office/drawing/2014/main" id="{7F3416D1-769B-61BF-7A50-D5ED48A76E84}"/>
                  </a:ext>
                </a:extLst>
              </p:cNvPr>
              <p:cNvSpPr>
                <a:spLocks noEditPoints="1"/>
              </p:cNvSpPr>
              <p:nvPr/>
            </p:nvSpPr>
            <p:spPr bwMode="auto">
              <a:xfrm>
                <a:off x="3810000" y="4732728"/>
                <a:ext cx="44450" cy="222250"/>
              </a:xfrm>
              <a:custGeom>
                <a:avLst/>
                <a:gdLst>
                  <a:gd name="T0" fmla="*/ 7 w 18"/>
                  <a:gd name="T1" fmla="*/ 91 h 91"/>
                  <a:gd name="T2" fmla="*/ 7 w 18"/>
                  <a:gd name="T3" fmla="*/ 91 h 91"/>
                  <a:gd name="T4" fmla="*/ 7 w 18"/>
                  <a:gd name="T5" fmla="*/ 91 h 91"/>
                  <a:gd name="T6" fmla="*/ 7 w 18"/>
                  <a:gd name="T7" fmla="*/ 91 h 91"/>
                  <a:gd name="T8" fmla="*/ 7 w 18"/>
                  <a:gd name="T9" fmla="*/ 91 h 91"/>
                  <a:gd name="T10" fmla="*/ 7 w 18"/>
                  <a:gd name="T11" fmla="*/ 91 h 91"/>
                  <a:gd name="T12" fmla="*/ 7 w 18"/>
                  <a:gd name="T13" fmla="*/ 91 h 91"/>
                  <a:gd name="T14" fmla="*/ 7 w 18"/>
                  <a:gd name="T15" fmla="*/ 91 h 91"/>
                  <a:gd name="T16" fmla="*/ 7 w 18"/>
                  <a:gd name="T17" fmla="*/ 91 h 91"/>
                  <a:gd name="T18" fmla="*/ 7 w 18"/>
                  <a:gd name="T19" fmla="*/ 91 h 91"/>
                  <a:gd name="T20" fmla="*/ 7 w 18"/>
                  <a:gd name="T21" fmla="*/ 91 h 91"/>
                  <a:gd name="T22" fmla="*/ 7 w 18"/>
                  <a:gd name="T23" fmla="*/ 91 h 91"/>
                  <a:gd name="T24" fmla="*/ 6 w 18"/>
                  <a:gd name="T25" fmla="*/ 90 h 91"/>
                  <a:gd name="T26" fmla="*/ 7 w 18"/>
                  <a:gd name="T27" fmla="*/ 91 h 91"/>
                  <a:gd name="T28" fmla="*/ 6 w 18"/>
                  <a:gd name="T29" fmla="*/ 90 h 91"/>
                  <a:gd name="T30" fmla="*/ 0 w 18"/>
                  <a:gd name="T31" fmla="*/ 57 h 91"/>
                  <a:gd name="T32" fmla="*/ 6 w 18"/>
                  <a:gd name="T33" fmla="*/ 90 h 91"/>
                  <a:gd name="T34" fmla="*/ 0 w 18"/>
                  <a:gd name="T35" fmla="*/ 57 h 91"/>
                  <a:gd name="T36" fmla="*/ 0 w 18"/>
                  <a:gd name="T37" fmla="*/ 57 h 91"/>
                  <a:gd name="T38" fmla="*/ 0 w 18"/>
                  <a:gd name="T39" fmla="*/ 57 h 91"/>
                  <a:gd name="T40" fmla="*/ 0 w 18"/>
                  <a:gd name="T41" fmla="*/ 57 h 91"/>
                  <a:gd name="T42" fmla="*/ 0 w 18"/>
                  <a:gd name="T43" fmla="*/ 57 h 91"/>
                  <a:gd name="T44" fmla="*/ 0 w 18"/>
                  <a:gd name="T45" fmla="*/ 57 h 91"/>
                  <a:gd name="T46" fmla="*/ 0 w 18"/>
                  <a:gd name="T47" fmla="*/ 57 h 91"/>
                  <a:gd name="T48" fmla="*/ 0 w 18"/>
                  <a:gd name="T49" fmla="*/ 56 h 91"/>
                  <a:gd name="T50" fmla="*/ 0 w 18"/>
                  <a:gd name="T51" fmla="*/ 57 h 91"/>
                  <a:gd name="T52" fmla="*/ 0 w 18"/>
                  <a:gd name="T53" fmla="*/ 56 h 91"/>
                  <a:gd name="T54" fmla="*/ 0 w 18"/>
                  <a:gd name="T55" fmla="*/ 56 h 91"/>
                  <a:gd name="T56" fmla="*/ 0 w 18"/>
                  <a:gd name="T57" fmla="*/ 56 h 91"/>
                  <a:gd name="T58" fmla="*/ 0 w 18"/>
                  <a:gd name="T59" fmla="*/ 56 h 91"/>
                  <a:gd name="T60" fmla="*/ 0 w 18"/>
                  <a:gd name="T61" fmla="*/ 56 h 91"/>
                  <a:gd name="T62" fmla="*/ 0 w 18"/>
                  <a:gd name="T63" fmla="*/ 56 h 91"/>
                  <a:gd name="T64" fmla="*/ 0 w 18"/>
                  <a:gd name="T65" fmla="*/ 56 h 91"/>
                  <a:gd name="T66" fmla="*/ 0 w 18"/>
                  <a:gd name="T67" fmla="*/ 56 h 91"/>
                  <a:gd name="T68" fmla="*/ 0 w 18"/>
                  <a:gd name="T69" fmla="*/ 56 h 91"/>
                  <a:gd name="T70" fmla="*/ 0 w 18"/>
                  <a:gd name="T71" fmla="*/ 56 h 91"/>
                  <a:gd name="T72" fmla="*/ 0 w 18"/>
                  <a:gd name="T73" fmla="*/ 55 h 91"/>
                  <a:gd name="T74" fmla="*/ 0 w 18"/>
                  <a:gd name="T75" fmla="*/ 56 h 91"/>
                  <a:gd name="T76" fmla="*/ 0 w 18"/>
                  <a:gd name="T77" fmla="*/ 56 h 91"/>
                  <a:gd name="T78" fmla="*/ 0 w 18"/>
                  <a:gd name="T79" fmla="*/ 55 h 91"/>
                  <a:gd name="T80" fmla="*/ 18 w 18"/>
                  <a:gd name="T81" fmla="*/ 0 h 91"/>
                  <a:gd name="T82" fmla="*/ 0 w 18"/>
                  <a:gd name="T83" fmla="*/ 55 h 91"/>
                  <a:gd name="T84" fmla="*/ 18 w 18"/>
                  <a:gd name="T85" fmla="*/ 0 h 91"/>
                  <a:gd name="T86" fmla="*/ 18 w 18"/>
                  <a:gd name="T87" fmla="*/ 0 h 91"/>
                  <a:gd name="T88" fmla="*/ 18 w 18"/>
                  <a:gd name="T89" fmla="*/ 0 h 91"/>
                  <a:gd name="T90" fmla="*/ 18 w 18"/>
                  <a:gd name="T91" fmla="*/ 0 h 91"/>
                  <a:gd name="T92" fmla="*/ 18 w 18"/>
                  <a:gd name="T93" fmla="*/ 0 h 91"/>
                  <a:gd name="T94" fmla="*/ 18 w 18"/>
                  <a:gd name="T95" fmla="*/ 0 h 91"/>
                  <a:gd name="T96" fmla="*/ 18 w 18"/>
                  <a:gd name="T9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 h="91">
                    <a:moveTo>
                      <a:pt x="7" y="91"/>
                    </a:moveTo>
                    <a:cubicBezTo>
                      <a:pt x="7" y="91"/>
                      <a:pt x="7" y="91"/>
                      <a:pt x="7" y="91"/>
                    </a:cubicBezTo>
                    <a:cubicBezTo>
                      <a:pt x="7" y="91"/>
                      <a:pt x="7" y="91"/>
                      <a:pt x="7" y="91"/>
                    </a:cubicBezTo>
                    <a:moveTo>
                      <a:pt x="7" y="91"/>
                    </a:moveTo>
                    <a:cubicBezTo>
                      <a:pt x="7" y="91"/>
                      <a:pt x="7" y="91"/>
                      <a:pt x="7" y="91"/>
                    </a:cubicBezTo>
                    <a:cubicBezTo>
                      <a:pt x="7" y="91"/>
                      <a:pt x="7" y="91"/>
                      <a:pt x="7" y="91"/>
                    </a:cubicBezTo>
                    <a:moveTo>
                      <a:pt x="7" y="91"/>
                    </a:moveTo>
                    <a:cubicBezTo>
                      <a:pt x="7" y="91"/>
                      <a:pt x="7" y="91"/>
                      <a:pt x="7" y="91"/>
                    </a:cubicBezTo>
                    <a:cubicBezTo>
                      <a:pt x="7" y="91"/>
                      <a:pt x="7" y="91"/>
                      <a:pt x="7" y="91"/>
                    </a:cubicBezTo>
                    <a:moveTo>
                      <a:pt x="7" y="91"/>
                    </a:moveTo>
                    <a:cubicBezTo>
                      <a:pt x="7" y="91"/>
                      <a:pt x="7" y="91"/>
                      <a:pt x="7" y="91"/>
                    </a:cubicBezTo>
                    <a:cubicBezTo>
                      <a:pt x="7" y="91"/>
                      <a:pt x="7" y="91"/>
                      <a:pt x="7" y="91"/>
                    </a:cubicBezTo>
                    <a:moveTo>
                      <a:pt x="6" y="90"/>
                    </a:moveTo>
                    <a:cubicBezTo>
                      <a:pt x="6" y="90"/>
                      <a:pt x="6" y="90"/>
                      <a:pt x="7" y="91"/>
                    </a:cubicBezTo>
                    <a:cubicBezTo>
                      <a:pt x="6" y="90"/>
                      <a:pt x="6" y="90"/>
                      <a:pt x="6" y="90"/>
                    </a:cubicBezTo>
                    <a:moveTo>
                      <a:pt x="0" y="57"/>
                    </a:moveTo>
                    <a:cubicBezTo>
                      <a:pt x="0" y="69"/>
                      <a:pt x="2" y="80"/>
                      <a:pt x="6" y="90"/>
                    </a:cubicBezTo>
                    <a:cubicBezTo>
                      <a:pt x="2" y="80"/>
                      <a:pt x="0" y="69"/>
                      <a:pt x="0" y="57"/>
                    </a:cubicBezTo>
                    <a:moveTo>
                      <a:pt x="0" y="57"/>
                    </a:moveTo>
                    <a:cubicBezTo>
                      <a:pt x="0" y="57"/>
                      <a:pt x="0" y="57"/>
                      <a:pt x="0" y="57"/>
                    </a:cubicBezTo>
                    <a:cubicBezTo>
                      <a:pt x="0" y="57"/>
                      <a:pt x="0" y="57"/>
                      <a:pt x="0" y="57"/>
                    </a:cubicBezTo>
                    <a:moveTo>
                      <a:pt x="0" y="57"/>
                    </a:moveTo>
                    <a:cubicBezTo>
                      <a:pt x="0" y="57"/>
                      <a:pt x="0" y="57"/>
                      <a:pt x="0" y="57"/>
                    </a:cubicBezTo>
                    <a:cubicBezTo>
                      <a:pt x="0" y="57"/>
                      <a:pt x="0" y="57"/>
                      <a:pt x="0" y="57"/>
                    </a:cubicBezTo>
                    <a:moveTo>
                      <a:pt x="0" y="56"/>
                    </a:moveTo>
                    <a:cubicBezTo>
                      <a:pt x="0" y="57"/>
                      <a:pt x="0" y="57"/>
                      <a:pt x="0" y="57"/>
                    </a:cubicBezTo>
                    <a:cubicBezTo>
                      <a:pt x="0" y="57"/>
                      <a:pt x="0" y="57"/>
                      <a:pt x="0" y="56"/>
                    </a:cubicBezTo>
                    <a:moveTo>
                      <a:pt x="0" y="56"/>
                    </a:moveTo>
                    <a:cubicBezTo>
                      <a:pt x="0" y="56"/>
                      <a:pt x="0" y="56"/>
                      <a:pt x="0" y="56"/>
                    </a:cubicBezTo>
                    <a:cubicBezTo>
                      <a:pt x="0" y="56"/>
                      <a:pt x="0" y="56"/>
                      <a:pt x="0" y="56"/>
                    </a:cubicBezTo>
                    <a:moveTo>
                      <a:pt x="0" y="56"/>
                    </a:moveTo>
                    <a:cubicBezTo>
                      <a:pt x="0" y="56"/>
                      <a:pt x="0" y="56"/>
                      <a:pt x="0" y="56"/>
                    </a:cubicBezTo>
                    <a:cubicBezTo>
                      <a:pt x="0" y="56"/>
                      <a:pt x="0" y="56"/>
                      <a:pt x="0" y="56"/>
                    </a:cubicBezTo>
                    <a:moveTo>
                      <a:pt x="0" y="56"/>
                    </a:moveTo>
                    <a:cubicBezTo>
                      <a:pt x="0" y="56"/>
                      <a:pt x="0" y="56"/>
                      <a:pt x="0" y="56"/>
                    </a:cubicBezTo>
                    <a:cubicBezTo>
                      <a:pt x="0" y="56"/>
                      <a:pt x="0" y="56"/>
                      <a:pt x="0" y="56"/>
                    </a:cubicBezTo>
                    <a:moveTo>
                      <a:pt x="0" y="55"/>
                    </a:moveTo>
                    <a:cubicBezTo>
                      <a:pt x="0" y="55"/>
                      <a:pt x="0" y="55"/>
                      <a:pt x="0" y="56"/>
                    </a:cubicBezTo>
                    <a:cubicBezTo>
                      <a:pt x="0" y="56"/>
                      <a:pt x="0" y="56"/>
                      <a:pt x="0" y="56"/>
                    </a:cubicBezTo>
                    <a:cubicBezTo>
                      <a:pt x="0" y="55"/>
                      <a:pt x="0" y="55"/>
                      <a:pt x="0" y="55"/>
                    </a:cubicBezTo>
                    <a:moveTo>
                      <a:pt x="18" y="0"/>
                    </a:moveTo>
                    <a:cubicBezTo>
                      <a:pt x="7" y="15"/>
                      <a:pt x="0" y="35"/>
                      <a:pt x="0" y="55"/>
                    </a:cubicBezTo>
                    <a:cubicBezTo>
                      <a:pt x="0" y="35"/>
                      <a:pt x="7" y="15"/>
                      <a:pt x="18" y="0"/>
                    </a:cubicBezTo>
                    <a:moveTo>
                      <a:pt x="18" y="0"/>
                    </a:moveTo>
                    <a:cubicBezTo>
                      <a:pt x="18" y="0"/>
                      <a:pt x="18" y="0"/>
                      <a:pt x="18" y="0"/>
                    </a:cubicBezTo>
                    <a:cubicBezTo>
                      <a:pt x="18" y="0"/>
                      <a:pt x="18" y="0"/>
                      <a:pt x="18" y="0"/>
                    </a:cubicBezTo>
                    <a:moveTo>
                      <a:pt x="18" y="0"/>
                    </a:moveTo>
                    <a:cubicBezTo>
                      <a:pt x="18" y="0"/>
                      <a:pt x="18" y="0"/>
                      <a:pt x="18" y="0"/>
                    </a:cubicBezTo>
                    <a:cubicBezTo>
                      <a:pt x="18" y="0"/>
                      <a:pt x="18" y="0"/>
                      <a:pt x="18"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23" name="Freeform 122">
                <a:extLst>
                  <a:ext uri="{FF2B5EF4-FFF2-40B4-BE49-F238E27FC236}">
                    <a16:creationId xmlns:a16="http://schemas.microsoft.com/office/drawing/2014/main" id="{B33AF124-040D-6FA4-EB4E-1EEEB0136372}"/>
                  </a:ext>
                </a:extLst>
              </p:cNvPr>
              <p:cNvSpPr>
                <a:spLocks/>
              </p:cNvSpPr>
              <p:nvPr/>
            </p:nvSpPr>
            <p:spPr bwMode="auto">
              <a:xfrm>
                <a:off x="3810000" y="4666053"/>
                <a:ext cx="190500" cy="428625"/>
              </a:xfrm>
              <a:custGeom>
                <a:avLst/>
                <a:gdLst>
                  <a:gd name="T0" fmla="*/ 49 w 78"/>
                  <a:gd name="T1" fmla="*/ 0 h 175"/>
                  <a:gd name="T2" fmla="*/ 18 w 78"/>
                  <a:gd name="T3" fmla="*/ 27 h 175"/>
                  <a:gd name="T4" fmla="*/ 18 w 78"/>
                  <a:gd name="T5" fmla="*/ 27 h 175"/>
                  <a:gd name="T6" fmla="*/ 18 w 78"/>
                  <a:gd name="T7" fmla="*/ 27 h 175"/>
                  <a:gd name="T8" fmla="*/ 18 w 78"/>
                  <a:gd name="T9" fmla="*/ 27 h 175"/>
                  <a:gd name="T10" fmla="*/ 18 w 78"/>
                  <a:gd name="T11" fmla="*/ 27 h 175"/>
                  <a:gd name="T12" fmla="*/ 0 w 78"/>
                  <a:gd name="T13" fmla="*/ 82 h 175"/>
                  <a:gd name="T14" fmla="*/ 0 w 78"/>
                  <a:gd name="T15" fmla="*/ 82 h 175"/>
                  <a:gd name="T16" fmla="*/ 0 w 78"/>
                  <a:gd name="T17" fmla="*/ 83 h 175"/>
                  <a:gd name="T18" fmla="*/ 0 w 78"/>
                  <a:gd name="T19" fmla="*/ 83 h 175"/>
                  <a:gd name="T20" fmla="*/ 0 w 78"/>
                  <a:gd name="T21" fmla="*/ 83 h 175"/>
                  <a:gd name="T22" fmla="*/ 0 w 78"/>
                  <a:gd name="T23" fmla="*/ 83 h 175"/>
                  <a:gd name="T24" fmla="*/ 0 w 78"/>
                  <a:gd name="T25" fmla="*/ 83 h 175"/>
                  <a:gd name="T26" fmla="*/ 0 w 78"/>
                  <a:gd name="T27" fmla="*/ 83 h 175"/>
                  <a:gd name="T28" fmla="*/ 0 w 78"/>
                  <a:gd name="T29" fmla="*/ 83 h 175"/>
                  <a:gd name="T30" fmla="*/ 0 w 78"/>
                  <a:gd name="T31" fmla="*/ 83 h 175"/>
                  <a:gd name="T32" fmla="*/ 0 w 78"/>
                  <a:gd name="T33" fmla="*/ 84 h 175"/>
                  <a:gd name="T34" fmla="*/ 0 w 78"/>
                  <a:gd name="T35" fmla="*/ 84 h 175"/>
                  <a:gd name="T36" fmla="*/ 0 w 78"/>
                  <a:gd name="T37" fmla="*/ 84 h 175"/>
                  <a:gd name="T38" fmla="*/ 0 w 78"/>
                  <a:gd name="T39" fmla="*/ 84 h 175"/>
                  <a:gd name="T40" fmla="*/ 0 w 78"/>
                  <a:gd name="T41" fmla="*/ 84 h 175"/>
                  <a:gd name="T42" fmla="*/ 0 w 78"/>
                  <a:gd name="T43" fmla="*/ 84 h 175"/>
                  <a:gd name="T44" fmla="*/ 6 w 78"/>
                  <a:gd name="T45" fmla="*/ 117 h 175"/>
                  <a:gd name="T46" fmla="*/ 6 w 78"/>
                  <a:gd name="T47" fmla="*/ 117 h 175"/>
                  <a:gd name="T48" fmla="*/ 7 w 78"/>
                  <a:gd name="T49" fmla="*/ 118 h 175"/>
                  <a:gd name="T50" fmla="*/ 7 w 78"/>
                  <a:gd name="T51" fmla="*/ 118 h 175"/>
                  <a:gd name="T52" fmla="*/ 7 w 78"/>
                  <a:gd name="T53" fmla="*/ 118 h 175"/>
                  <a:gd name="T54" fmla="*/ 7 w 78"/>
                  <a:gd name="T55" fmla="*/ 118 h 175"/>
                  <a:gd name="T56" fmla="*/ 7 w 78"/>
                  <a:gd name="T57" fmla="*/ 118 h 175"/>
                  <a:gd name="T58" fmla="*/ 7 w 78"/>
                  <a:gd name="T59" fmla="*/ 118 h 175"/>
                  <a:gd name="T60" fmla="*/ 7 w 78"/>
                  <a:gd name="T61" fmla="*/ 118 h 175"/>
                  <a:gd name="T62" fmla="*/ 7 w 78"/>
                  <a:gd name="T63" fmla="*/ 118 h 175"/>
                  <a:gd name="T64" fmla="*/ 7 w 78"/>
                  <a:gd name="T65" fmla="*/ 118 h 175"/>
                  <a:gd name="T66" fmla="*/ 78 w 78"/>
                  <a:gd name="T67" fmla="*/ 175 h 175"/>
                  <a:gd name="T68" fmla="*/ 46 w 78"/>
                  <a:gd name="T69" fmla="*/ 153 h 175"/>
                  <a:gd name="T70" fmla="*/ 19 w 78"/>
                  <a:gd name="T71" fmla="*/ 106 h 175"/>
                  <a:gd name="T72" fmla="*/ 15 w 78"/>
                  <a:gd name="T73" fmla="*/ 78 h 175"/>
                  <a:gd name="T74" fmla="*/ 15 w 78"/>
                  <a:gd name="T75" fmla="*/ 77 h 175"/>
                  <a:gd name="T76" fmla="*/ 30 w 78"/>
                  <a:gd name="T77" fmla="*/ 24 h 175"/>
                  <a:gd name="T78" fmla="*/ 46 w 78"/>
                  <a:gd name="T79" fmla="*/ 3 h 175"/>
                  <a:gd name="T80" fmla="*/ 49 w 78"/>
                  <a:gd name="T81"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8" h="175">
                    <a:moveTo>
                      <a:pt x="49" y="0"/>
                    </a:moveTo>
                    <a:cubicBezTo>
                      <a:pt x="37" y="7"/>
                      <a:pt x="27" y="16"/>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7" y="42"/>
                      <a:pt x="0" y="6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96"/>
                      <a:pt x="2" y="107"/>
                      <a:pt x="6" y="117"/>
                    </a:cubicBezTo>
                    <a:cubicBezTo>
                      <a:pt x="6" y="117"/>
                      <a:pt x="6" y="117"/>
                      <a:pt x="6" y="117"/>
                    </a:cubicBezTo>
                    <a:cubicBezTo>
                      <a:pt x="6" y="117"/>
                      <a:pt x="6" y="117"/>
                      <a:pt x="7" y="118"/>
                    </a:cubicBezTo>
                    <a:cubicBezTo>
                      <a:pt x="7" y="118"/>
                      <a:pt x="7" y="118"/>
                      <a:pt x="7" y="118"/>
                    </a:cubicBezTo>
                    <a:cubicBezTo>
                      <a:pt x="7" y="118"/>
                      <a:pt x="7" y="118"/>
                      <a:pt x="7" y="118"/>
                    </a:cubicBezTo>
                    <a:cubicBezTo>
                      <a:pt x="7" y="118"/>
                      <a:pt x="7" y="118"/>
                      <a:pt x="7" y="118"/>
                    </a:cubicBezTo>
                    <a:cubicBezTo>
                      <a:pt x="7" y="118"/>
                      <a:pt x="7" y="118"/>
                      <a:pt x="7" y="118"/>
                    </a:cubicBezTo>
                    <a:cubicBezTo>
                      <a:pt x="7" y="118"/>
                      <a:pt x="7" y="118"/>
                      <a:pt x="7" y="118"/>
                    </a:cubicBezTo>
                    <a:cubicBezTo>
                      <a:pt x="7" y="118"/>
                      <a:pt x="7" y="118"/>
                      <a:pt x="7" y="118"/>
                    </a:cubicBezTo>
                    <a:cubicBezTo>
                      <a:pt x="7" y="118"/>
                      <a:pt x="7" y="118"/>
                      <a:pt x="7" y="118"/>
                    </a:cubicBezTo>
                    <a:cubicBezTo>
                      <a:pt x="7" y="118"/>
                      <a:pt x="7" y="118"/>
                      <a:pt x="7" y="118"/>
                    </a:cubicBezTo>
                    <a:cubicBezTo>
                      <a:pt x="19" y="148"/>
                      <a:pt x="46" y="170"/>
                      <a:pt x="78" y="175"/>
                    </a:cubicBezTo>
                    <a:cubicBezTo>
                      <a:pt x="66" y="170"/>
                      <a:pt x="55" y="162"/>
                      <a:pt x="46" y="153"/>
                    </a:cubicBezTo>
                    <a:cubicBezTo>
                      <a:pt x="33" y="140"/>
                      <a:pt x="24" y="124"/>
                      <a:pt x="19" y="106"/>
                    </a:cubicBezTo>
                    <a:cubicBezTo>
                      <a:pt x="18" y="97"/>
                      <a:pt x="17" y="88"/>
                      <a:pt x="15" y="78"/>
                    </a:cubicBezTo>
                    <a:cubicBezTo>
                      <a:pt x="15" y="78"/>
                      <a:pt x="15" y="78"/>
                      <a:pt x="15" y="77"/>
                    </a:cubicBezTo>
                    <a:cubicBezTo>
                      <a:pt x="15" y="58"/>
                      <a:pt x="20" y="41"/>
                      <a:pt x="30" y="24"/>
                    </a:cubicBezTo>
                    <a:cubicBezTo>
                      <a:pt x="35" y="17"/>
                      <a:pt x="41" y="10"/>
                      <a:pt x="46" y="3"/>
                    </a:cubicBezTo>
                    <a:cubicBezTo>
                      <a:pt x="47" y="2"/>
                      <a:pt x="48" y="1"/>
                      <a:pt x="49"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24" name="Rectangle 123">
                <a:extLst>
                  <a:ext uri="{FF2B5EF4-FFF2-40B4-BE49-F238E27FC236}">
                    <a16:creationId xmlns:a16="http://schemas.microsoft.com/office/drawing/2014/main" id="{20A92DC7-4D5F-D1AE-7B02-2F1437DDAAA2}"/>
                  </a:ext>
                </a:extLst>
              </p:cNvPr>
              <p:cNvSpPr>
                <a:spLocks noChangeArrowheads="1"/>
              </p:cNvSpPr>
              <p:nvPr/>
            </p:nvSpPr>
            <p:spPr bwMode="auto">
              <a:xfrm>
                <a:off x="3967163" y="4769241"/>
                <a:ext cx="139700" cy="18573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25" name="Rectangle 124">
                <a:extLst>
                  <a:ext uri="{FF2B5EF4-FFF2-40B4-BE49-F238E27FC236}">
                    <a16:creationId xmlns:a16="http://schemas.microsoft.com/office/drawing/2014/main" id="{3314A3FC-0B7F-0480-669D-8EE6F6F5ED27}"/>
                  </a:ext>
                </a:extLst>
              </p:cNvPr>
              <p:cNvSpPr>
                <a:spLocks noChangeArrowheads="1"/>
              </p:cNvSpPr>
              <p:nvPr/>
            </p:nvSpPr>
            <p:spPr bwMode="auto">
              <a:xfrm>
                <a:off x="3911600" y="4672403"/>
                <a:ext cx="2420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b="1" dirty="0">
                    <a:latin typeface="Raleway" panose="020B0003030101060003" pitchFamily="34" charset="0"/>
                  </a:rPr>
                  <a:t>20</a:t>
                </a:r>
                <a:endParaRPr kumimoji="0" lang="en-US" altLang="en-US" sz="1200" b="0" i="0" u="none" strike="noStrike" cap="none" normalizeH="0" baseline="0" dirty="0">
                  <a:ln>
                    <a:noFill/>
                  </a:ln>
                  <a:effectLst/>
                </a:endParaRPr>
              </a:p>
            </p:txBody>
          </p:sp>
        </p:grpSp>
        <p:sp>
          <p:nvSpPr>
            <p:cNvPr id="84" name="Freeform 64">
              <a:extLst>
                <a:ext uri="{FF2B5EF4-FFF2-40B4-BE49-F238E27FC236}">
                  <a16:creationId xmlns:a16="http://schemas.microsoft.com/office/drawing/2014/main" id="{34D1AA53-C42C-F98E-EEBF-7457359B9DAE}"/>
                </a:ext>
              </a:extLst>
            </p:cNvPr>
            <p:cNvSpPr>
              <a:spLocks noEditPoints="1"/>
            </p:cNvSpPr>
            <p:nvPr/>
          </p:nvSpPr>
          <p:spPr bwMode="auto">
            <a:xfrm>
              <a:off x="3281363" y="5326453"/>
              <a:ext cx="17463" cy="168275"/>
            </a:xfrm>
            <a:custGeom>
              <a:avLst/>
              <a:gdLst>
                <a:gd name="T0" fmla="*/ 7 w 7"/>
                <a:gd name="T1" fmla="*/ 69 h 69"/>
                <a:gd name="T2" fmla="*/ 7 w 7"/>
                <a:gd name="T3" fmla="*/ 69 h 69"/>
                <a:gd name="T4" fmla="*/ 7 w 7"/>
                <a:gd name="T5" fmla="*/ 69 h 69"/>
                <a:gd name="T6" fmla="*/ 7 w 7"/>
                <a:gd name="T7" fmla="*/ 68 h 69"/>
                <a:gd name="T8" fmla="*/ 6 w 7"/>
                <a:gd name="T9" fmla="*/ 67 h 69"/>
                <a:gd name="T10" fmla="*/ 6 w 7"/>
                <a:gd name="T11" fmla="*/ 66 h 69"/>
                <a:gd name="T12" fmla="*/ 6 w 7"/>
                <a:gd name="T13" fmla="*/ 66 h 69"/>
                <a:gd name="T14" fmla="*/ 6 w 7"/>
                <a:gd name="T15" fmla="*/ 66 h 69"/>
                <a:gd name="T16" fmla="*/ 6 w 7"/>
                <a:gd name="T17" fmla="*/ 66 h 69"/>
                <a:gd name="T18" fmla="*/ 5 w 7"/>
                <a:gd name="T19" fmla="*/ 65 h 69"/>
                <a:gd name="T20" fmla="*/ 5 w 7"/>
                <a:gd name="T21" fmla="*/ 65 h 69"/>
                <a:gd name="T22" fmla="*/ 5 w 7"/>
                <a:gd name="T23" fmla="*/ 65 h 69"/>
                <a:gd name="T24" fmla="*/ 5 w 7"/>
                <a:gd name="T25" fmla="*/ 64 h 69"/>
                <a:gd name="T26" fmla="*/ 5 w 7"/>
                <a:gd name="T27" fmla="*/ 64 h 69"/>
                <a:gd name="T28" fmla="*/ 5 w 7"/>
                <a:gd name="T29" fmla="*/ 63 h 69"/>
                <a:gd name="T30" fmla="*/ 5 w 7"/>
                <a:gd name="T31" fmla="*/ 63 h 69"/>
                <a:gd name="T32" fmla="*/ 5 w 7"/>
                <a:gd name="T33" fmla="*/ 63 h 69"/>
                <a:gd name="T34" fmla="*/ 5 w 7"/>
                <a:gd name="T35" fmla="*/ 62 h 69"/>
                <a:gd name="T36" fmla="*/ 4 w 7"/>
                <a:gd name="T37" fmla="*/ 62 h 69"/>
                <a:gd name="T38" fmla="*/ 4 w 7"/>
                <a:gd name="T39" fmla="*/ 62 h 69"/>
                <a:gd name="T40" fmla="*/ 4 w 7"/>
                <a:gd name="T41" fmla="*/ 61 h 69"/>
                <a:gd name="T42" fmla="*/ 4 w 7"/>
                <a:gd name="T43" fmla="*/ 60 h 69"/>
                <a:gd name="T44" fmla="*/ 4 w 7"/>
                <a:gd name="T45" fmla="*/ 60 h 69"/>
                <a:gd name="T46" fmla="*/ 4 w 7"/>
                <a:gd name="T47" fmla="*/ 60 h 69"/>
                <a:gd name="T48" fmla="*/ 4 w 7"/>
                <a:gd name="T49" fmla="*/ 60 h 69"/>
                <a:gd name="T50" fmla="*/ 4 w 7"/>
                <a:gd name="T51" fmla="*/ 59 h 69"/>
                <a:gd name="T52" fmla="*/ 4 w 7"/>
                <a:gd name="T53" fmla="*/ 59 h 69"/>
                <a:gd name="T54" fmla="*/ 3 w 7"/>
                <a:gd name="T55" fmla="*/ 59 h 69"/>
                <a:gd name="T56" fmla="*/ 3 w 7"/>
                <a:gd name="T57" fmla="*/ 57 h 69"/>
                <a:gd name="T58" fmla="*/ 3 w 7"/>
                <a:gd name="T59" fmla="*/ 57 h 69"/>
                <a:gd name="T60" fmla="*/ 3 w 7"/>
                <a:gd name="T61" fmla="*/ 56 h 69"/>
                <a:gd name="T62" fmla="*/ 3 w 7"/>
                <a:gd name="T63" fmla="*/ 56 h 69"/>
                <a:gd name="T64" fmla="*/ 3 w 7"/>
                <a:gd name="T65" fmla="*/ 56 h 69"/>
                <a:gd name="T66" fmla="*/ 0 w 7"/>
                <a:gd name="T67" fmla="*/ 40 h 69"/>
                <a:gd name="T68" fmla="*/ 0 w 7"/>
                <a:gd name="T69" fmla="*/ 40 h 69"/>
                <a:gd name="T70" fmla="*/ 0 w 7"/>
                <a:gd name="T71" fmla="*/ 40 h 69"/>
                <a:gd name="T72" fmla="*/ 0 w 7"/>
                <a:gd name="T73" fmla="*/ 40 h 69"/>
                <a:gd name="T74" fmla="*/ 0 w 7"/>
                <a:gd name="T75" fmla="*/ 39 h 69"/>
                <a:gd name="T76" fmla="*/ 0 w 7"/>
                <a:gd name="T77" fmla="*/ 39 h 69"/>
                <a:gd name="T78" fmla="*/ 0 w 7"/>
                <a:gd name="T79" fmla="*/ 39 h 69"/>
                <a:gd name="T80" fmla="*/ 0 w 7"/>
                <a:gd name="T81" fmla="*/ 38 h 69"/>
                <a:gd name="T82" fmla="*/ 0 w 7"/>
                <a:gd name="T83" fmla="*/ 38 h 69"/>
                <a:gd name="T84" fmla="*/ 0 w 7"/>
                <a:gd name="T85" fmla="*/ 38 h 69"/>
                <a:gd name="T86" fmla="*/ 7 w 7"/>
                <a:gd name="T87" fmla="*/ 0 h 69"/>
                <a:gd name="T88" fmla="*/ 7 w 7"/>
                <a:gd name="T89" fmla="*/ 0 h 69"/>
                <a:gd name="T90" fmla="*/ 7 w 7"/>
                <a:gd name="T91" fmla="*/ 0 h 69"/>
                <a:gd name="T92" fmla="*/ 7 w 7"/>
                <a:gd name="T9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 h="69">
                  <a:moveTo>
                    <a:pt x="7" y="69"/>
                  </a:moveTo>
                  <a:cubicBezTo>
                    <a:pt x="7" y="69"/>
                    <a:pt x="7" y="69"/>
                    <a:pt x="7" y="69"/>
                  </a:cubicBezTo>
                  <a:cubicBezTo>
                    <a:pt x="7" y="69"/>
                    <a:pt x="7" y="69"/>
                    <a:pt x="7" y="69"/>
                  </a:cubicBezTo>
                  <a:moveTo>
                    <a:pt x="7" y="69"/>
                  </a:moveTo>
                  <a:cubicBezTo>
                    <a:pt x="7" y="69"/>
                    <a:pt x="7" y="69"/>
                    <a:pt x="7" y="69"/>
                  </a:cubicBezTo>
                  <a:cubicBezTo>
                    <a:pt x="7" y="69"/>
                    <a:pt x="7" y="69"/>
                    <a:pt x="7" y="69"/>
                  </a:cubicBezTo>
                  <a:moveTo>
                    <a:pt x="7" y="69"/>
                  </a:moveTo>
                  <a:cubicBezTo>
                    <a:pt x="7" y="69"/>
                    <a:pt x="7" y="69"/>
                    <a:pt x="7" y="69"/>
                  </a:cubicBezTo>
                  <a:cubicBezTo>
                    <a:pt x="7" y="69"/>
                    <a:pt x="7" y="69"/>
                    <a:pt x="7" y="69"/>
                  </a:cubicBezTo>
                  <a:moveTo>
                    <a:pt x="7" y="68"/>
                  </a:moveTo>
                  <a:cubicBezTo>
                    <a:pt x="7" y="68"/>
                    <a:pt x="7" y="68"/>
                    <a:pt x="7" y="68"/>
                  </a:cubicBezTo>
                  <a:cubicBezTo>
                    <a:pt x="7" y="68"/>
                    <a:pt x="7" y="68"/>
                    <a:pt x="7" y="68"/>
                  </a:cubicBezTo>
                  <a:moveTo>
                    <a:pt x="6" y="67"/>
                  </a:moveTo>
                  <a:cubicBezTo>
                    <a:pt x="6" y="67"/>
                    <a:pt x="6" y="67"/>
                    <a:pt x="6" y="67"/>
                  </a:cubicBezTo>
                  <a:cubicBezTo>
                    <a:pt x="6" y="67"/>
                    <a:pt x="6" y="67"/>
                    <a:pt x="6" y="67"/>
                  </a:cubicBezTo>
                  <a:moveTo>
                    <a:pt x="6" y="66"/>
                  </a:moveTo>
                  <a:cubicBezTo>
                    <a:pt x="6" y="66"/>
                    <a:pt x="6" y="66"/>
                    <a:pt x="6" y="66"/>
                  </a:cubicBezTo>
                  <a:cubicBezTo>
                    <a:pt x="6" y="66"/>
                    <a:pt x="6" y="66"/>
                    <a:pt x="6" y="66"/>
                  </a:cubicBezTo>
                  <a:moveTo>
                    <a:pt x="6" y="66"/>
                  </a:moveTo>
                  <a:cubicBezTo>
                    <a:pt x="6" y="66"/>
                    <a:pt x="6" y="66"/>
                    <a:pt x="6" y="66"/>
                  </a:cubicBezTo>
                  <a:cubicBezTo>
                    <a:pt x="6" y="66"/>
                    <a:pt x="6" y="66"/>
                    <a:pt x="6" y="66"/>
                  </a:cubicBezTo>
                  <a:moveTo>
                    <a:pt x="6" y="66"/>
                  </a:moveTo>
                  <a:cubicBezTo>
                    <a:pt x="6" y="66"/>
                    <a:pt x="6" y="66"/>
                    <a:pt x="6" y="66"/>
                  </a:cubicBezTo>
                  <a:cubicBezTo>
                    <a:pt x="6" y="66"/>
                    <a:pt x="6" y="66"/>
                    <a:pt x="6" y="66"/>
                  </a:cubicBezTo>
                  <a:moveTo>
                    <a:pt x="6" y="66"/>
                  </a:moveTo>
                  <a:cubicBezTo>
                    <a:pt x="6" y="66"/>
                    <a:pt x="6" y="66"/>
                    <a:pt x="6" y="66"/>
                  </a:cubicBezTo>
                  <a:cubicBezTo>
                    <a:pt x="6" y="66"/>
                    <a:pt x="6" y="66"/>
                    <a:pt x="6" y="66"/>
                  </a:cubicBezTo>
                  <a:moveTo>
                    <a:pt x="5" y="65"/>
                  </a:moveTo>
                  <a:cubicBezTo>
                    <a:pt x="5" y="65"/>
                    <a:pt x="6" y="65"/>
                    <a:pt x="6" y="66"/>
                  </a:cubicBezTo>
                  <a:cubicBezTo>
                    <a:pt x="6" y="65"/>
                    <a:pt x="5" y="65"/>
                    <a:pt x="5" y="65"/>
                  </a:cubicBezTo>
                  <a:moveTo>
                    <a:pt x="5" y="65"/>
                  </a:moveTo>
                  <a:cubicBezTo>
                    <a:pt x="5" y="65"/>
                    <a:pt x="5" y="65"/>
                    <a:pt x="5" y="65"/>
                  </a:cubicBezTo>
                  <a:cubicBezTo>
                    <a:pt x="5" y="65"/>
                    <a:pt x="5" y="65"/>
                    <a:pt x="5" y="65"/>
                  </a:cubicBezTo>
                  <a:moveTo>
                    <a:pt x="5" y="65"/>
                  </a:moveTo>
                  <a:cubicBezTo>
                    <a:pt x="5" y="65"/>
                    <a:pt x="5" y="65"/>
                    <a:pt x="5" y="65"/>
                  </a:cubicBezTo>
                  <a:cubicBezTo>
                    <a:pt x="5" y="65"/>
                    <a:pt x="5" y="65"/>
                    <a:pt x="5" y="65"/>
                  </a:cubicBezTo>
                  <a:moveTo>
                    <a:pt x="5" y="64"/>
                  </a:moveTo>
                  <a:cubicBezTo>
                    <a:pt x="5" y="64"/>
                    <a:pt x="5" y="64"/>
                    <a:pt x="5" y="64"/>
                  </a:cubicBezTo>
                  <a:cubicBezTo>
                    <a:pt x="5" y="64"/>
                    <a:pt x="5" y="64"/>
                    <a:pt x="5" y="64"/>
                  </a:cubicBezTo>
                  <a:moveTo>
                    <a:pt x="5" y="64"/>
                  </a:moveTo>
                  <a:cubicBezTo>
                    <a:pt x="5" y="64"/>
                    <a:pt x="5" y="64"/>
                    <a:pt x="5" y="64"/>
                  </a:cubicBezTo>
                  <a:cubicBezTo>
                    <a:pt x="5" y="64"/>
                    <a:pt x="5" y="64"/>
                    <a:pt x="5" y="64"/>
                  </a:cubicBezTo>
                  <a:moveTo>
                    <a:pt x="5" y="63"/>
                  </a:moveTo>
                  <a:cubicBezTo>
                    <a:pt x="5" y="63"/>
                    <a:pt x="5" y="63"/>
                    <a:pt x="5" y="63"/>
                  </a:cubicBezTo>
                  <a:cubicBezTo>
                    <a:pt x="5" y="63"/>
                    <a:pt x="5" y="63"/>
                    <a:pt x="5" y="63"/>
                  </a:cubicBezTo>
                  <a:moveTo>
                    <a:pt x="5" y="63"/>
                  </a:moveTo>
                  <a:cubicBezTo>
                    <a:pt x="5" y="63"/>
                    <a:pt x="5" y="63"/>
                    <a:pt x="5" y="63"/>
                  </a:cubicBezTo>
                  <a:cubicBezTo>
                    <a:pt x="5" y="63"/>
                    <a:pt x="5" y="63"/>
                    <a:pt x="5" y="63"/>
                  </a:cubicBezTo>
                  <a:moveTo>
                    <a:pt x="5" y="63"/>
                  </a:moveTo>
                  <a:cubicBezTo>
                    <a:pt x="5" y="63"/>
                    <a:pt x="5" y="63"/>
                    <a:pt x="5" y="63"/>
                  </a:cubicBezTo>
                  <a:cubicBezTo>
                    <a:pt x="5" y="63"/>
                    <a:pt x="5" y="63"/>
                    <a:pt x="5" y="63"/>
                  </a:cubicBezTo>
                  <a:moveTo>
                    <a:pt x="5" y="62"/>
                  </a:moveTo>
                  <a:cubicBezTo>
                    <a:pt x="5" y="63"/>
                    <a:pt x="5" y="63"/>
                    <a:pt x="5" y="63"/>
                  </a:cubicBezTo>
                  <a:cubicBezTo>
                    <a:pt x="5" y="63"/>
                    <a:pt x="5" y="63"/>
                    <a:pt x="5" y="62"/>
                  </a:cubicBezTo>
                  <a:moveTo>
                    <a:pt x="4" y="62"/>
                  </a:moveTo>
                  <a:cubicBezTo>
                    <a:pt x="4" y="62"/>
                    <a:pt x="4" y="62"/>
                    <a:pt x="4" y="62"/>
                  </a:cubicBezTo>
                  <a:cubicBezTo>
                    <a:pt x="4" y="62"/>
                    <a:pt x="4" y="62"/>
                    <a:pt x="4" y="62"/>
                  </a:cubicBezTo>
                  <a:moveTo>
                    <a:pt x="4" y="62"/>
                  </a:moveTo>
                  <a:cubicBezTo>
                    <a:pt x="4" y="62"/>
                    <a:pt x="4" y="62"/>
                    <a:pt x="4" y="62"/>
                  </a:cubicBezTo>
                  <a:cubicBezTo>
                    <a:pt x="4" y="62"/>
                    <a:pt x="4" y="62"/>
                    <a:pt x="4" y="62"/>
                  </a:cubicBezTo>
                  <a:moveTo>
                    <a:pt x="4" y="61"/>
                  </a:moveTo>
                  <a:cubicBezTo>
                    <a:pt x="4" y="61"/>
                    <a:pt x="4" y="61"/>
                    <a:pt x="4" y="61"/>
                  </a:cubicBezTo>
                  <a:cubicBezTo>
                    <a:pt x="4" y="61"/>
                    <a:pt x="4" y="61"/>
                    <a:pt x="4" y="61"/>
                  </a:cubicBezTo>
                  <a:moveTo>
                    <a:pt x="4" y="60"/>
                  </a:moveTo>
                  <a:cubicBezTo>
                    <a:pt x="4" y="60"/>
                    <a:pt x="4" y="60"/>
                    <a:pt x="4" y="60"/>
                  </a:cubicBezTo>
                  <a:cubicBezTo>
                    <a:pt x="4" y="60"/>
                    <a:pt x="4" y="60"/>
                    <a:pt x="4" y="60"/>
                  </a:cubicBezTo>
                  <a:moveTo>
                    <a:pt x="4" y="60"/>
                  </a:moveTo>
                  <a:cubicBezTo>
                    <a:pt x="4" y="60"/>
                    <a:pt x="4" y="60"/>
                    <a:pt x="4" y="60"/>
                  </a:cubicBezTo>
                  <a:cubicBezTo>
                    <a:pt x="4" y="60"/>
                    <a:pt x="4" y="60"/>
                    <a:pt x="4" y="60"/>
                  </a:cubicBezTo>
                  <a:moveTo>
                    <a:pt x="4" y="60"/>
                  </a:moveTo>
                  <a:cubicBezTo>
                    <a:pt x="4" y="60"/>
                    <a:pt x="4" y="60"/>
                    <a:pt x="4" y="60"/>
                  </a:cubicBezTo>
                  <a:cubicBezTo>
                    <a:pt x="4" y="60"/>
                    <a:pt x="4" y="60"/>
                    <a:pt x="4" y="60"/>
                  </a:cubicBezTo>
                  <a:moveTo>
                    <a:pt x="4" y="60"/>
                  </a:moveTo>
                  <a:cubicBezTo>
                    <a:pt x="4" y="60"/>
                    <a:pt x="4" y="60"/>
                    <a:pt x="4" y="60"/>
                  </a:cubicBezTo>
                  <a:cubicBezTo>
                    <a:pt x="4" y="60"/>
                    <a:pt x="4" y="60"/>
                    <a:pt x="4" y="60"/>
                  </a:cubicBezTo>
                  <a:moveTo>
                    <a:pt x="4" y="59"/>
                  </a:moveTo>
                  <a:cubicBezTo>
                    <a:pt x="4" y="59"/>
                    <a:pt x="4" y="59"/>
                    <a:pt x="4" y="59"/>
                  </a:cubicBezTo>
                  <a:cubicBezTo>
                    <a:pt x="4" y="59"/>
                    <a:pt x="4" y="59"/>
                    <a:pt x="4" y="59"/>
                  </a:cubicBezTo>
                  <a:moveTo>
                    <a:pt x="4" y="59"/>
                  </a:moveTo>
                  <a:cubicBezTo>
                    <a:pt x="4" y="59"/>
                    <a:pt x="4" y="59"/>
                    <a:pt x="4" y="59"/>
                  </a:cubicBezTo>
                  <a:cubicBezTo>
                    <a:pt x="4" y="59"/>
                    <a:pt x="4" y="59"/>
                    <a:pt x="4" y="59"/>
                  </a:cubicBezTo>
                  <a:moveTo>
                    <a:pt x="3" y="59"/>
                  </a:moveTo>
                  <a:cubicBezTo>
                    <a:pt x="3" y="59"/>
                    <a:pt x="3" y="59"/>
                    <a:pt x="3" y="59"/>
                  </a:cubicBezTo>
                  <a:cubicBezTo>
                    <a:pt x="3" y="59"/>
                    <a:pt x="3" y="59"/>
                    <a:pt x="3" y="59"/>
                  </a:cubicBezTo>
                  <a:moveTo>
                    <a:pt x="3" y="57"/>
                  </a:moveTo>
                  <a:cubicBezTo>
                    <a:pt x="3" y="57"/>
                    <a:pt x="3" y="57"/>
                    <a:pt x="3" y="57"/>
                  </a:cubicBezTo>
                  <a:cubicBezTo>
                    <a:pt x="3" y="57"/>
                    <a:pt x="3" y="57"/>
                    <a:pt x="3" y="57"/>
                  </a:cubicBezTo>
                  <a:moveTo>
                    <a:pt x="3" y="57"/>
                  </a:moveTo>
                  <a:cubicBezTo>
                    <a:pt x="3" y="57"/>
                    <a:pt x="3" y="57"/>
                    <a:pt x="3" y="57"/>
                  </a:cubicBezTo>
                  <a:cubicBezTo>
                    <a:pt x="3" y="57"/>
                    <a:pt x="3" y="57"/>
                    <a:pt x="3" y="57"/>
                  </a:cubicBezTo>
                  <a:moveTo>
                    <a:pt x="3" y="56"/>
                  </a:moveTo>
                  <a:cubicBezTo>
                    <a:pt x="3" y="56"/>
                    <a:pt x="3" y="57"/>
                    <a:pt x="3" y="57"/>
                  </a:cubicBezTo>
                  <a:cubicBezTo>
                    <a:pt x="3" y="57"/>
                    <a:pt x="3" y="56"/>
                    <a:pt x="3" y="56"/>
                  </a:cubicBezTo>
                  <a:moveTo>
                    <a:pt x="3" y="56"/>
                  </a:moveTo>
                  <a:cubicBezTo>
                    <a:pt x="3" y="56"/>
                    <a:pt x="3" y="56"/>
                    <a:pt x="3" y="56"/>
                  </a:cubicBezTo>
                  <a:cubicBezTo>
                    <a:pt x="3" y="56"/>
                    <a:pt x="3" y="56"/>
                    <a:pt x="3" y="56"/>
                  </a:cubicBezTo>
                  <a:moveTo>
                    <a:pt x="3" y="56"/>
                  </a:moveTo>
                  <a:cubicBezTo>
                    <a:pt x="3" y="56"/>
                    <a:pt x="3" y="56"/>
                    <a:pt x="3" y="56"/>
                  </a:cubicBezTo>
                  <a:cubicBezTo>
                    <a:pt x="3" y="56"/>
                    <a:pt x="3" y="56"/>
                    <a:pt x="3" y="56"/>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8"/>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7" y="0"/>
                  </a:moveTo>
                  <a:cubicBezTo>
                    <a:pt x="2" y="12"/>
                    <a:pt x="0" y="24"/>
                    <a:pt x="0" y="38"/>
                  </a:cubicBezTo>
                  <a:cubicBezTo>
                    <a:pt x="0" y="24"/>
                    <a:pt x="2" y="12"/>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85" name="Freeform 70">
              <a:extLst>
                <a:ext uri="{FF2B5EF4-FFF2-40B4-BE49-F238E27FC236}">
                  <a16:creationId xmlns:a16="http://schemas.microsoft.com/office/drawing/2014/main" id="{7DDB1EE8-CF0A-F01A-477C-77F54BE2615B}"/>
                </a:ext>
              </a:extLst>
            </p:cNvPr>
            <p:cNvSpPr>
              <a:spLocks noEditPoints="1"/>
            </p:cNvSpPr>
            <p:nvPr/>
          </p:nvSpPr>
          <p:spPr bwMode="auto">
            <a:xfrm>
              <a:off x="1763713" y="2859478"/>
              <a:ext cx="1588" cy="55563"/>
            </a:xfrm>
            <a:custGeom>
              <a:avLst/>
              <a:gdLst>
                <a:gd name="T0" fmla="*/ 1 w 1"/>
                <a:gd name="T1" fmla="*/ 23 h 23"/>
                <a:gd name="T2" fmla="*/ 1 w 1"/>
                <a:gd name="T3" fmla="*/ 22 h 23"/>
                <a:gd name="T4" fmla="*/ 1 w 1"/>
                <a:gd name="T5" fmla="*/ 22 h 23"/>
                <a:gd name="T6" fmla="*/ 1 w 1"/>
                <a:gd name="T7" fmla="*/ 21 h 23"/>
                <a:gd name="T8" fmla="*/ 1 w 1"/>
                <a:gd name="T9" fmla="*/ 20 h 23"/>
                <a:gd name="T10" fmla="*/ 1 w 1"/>
                <a:gd name="T11" fmla="*/ 20 h 23"/>
                <a:gd name="T12" fmla="*/ 0 w 1"/>
                <a:gd name="T13" fmla="*/ 20 h 23"/>
                <a:gd name="T14" fmla="*/ 0 w 1"/>
                <a:gd name="T15" fmla="*/ 19 h 23"/>
                <a:gd name="T16" fmla="*/ 0 w 1"/>
                <a:gd name="T17" fmla="*/ 19 h 23"/>
                <a:gd name="T18" fmla="*/ 0 w 1"/>
                <a:gd name="T19" fmla="*/ 18 h 23"/>
                <a:gd name="T20" fmla="*/ 0 w 1"/>
                <a:gd name="T21" fmla="*/ 18 h 23"/>
                <a:gd name="T22" fmla="*/ 0 w 1"/>
                <a:gd name="T23" fmla="*/ 18 h 23"/>
                <a:gd name="T24" fmla="*/ 0 w 1"/>
                <a:gd name="T25" fmla="*/ 17 h 23"/>
                <a:gd name="T26" fmla="*/ 0 w 1"/>
                <a:gd name="T27" fmla="*/ 17 h 23"/>
                <a:gd name="T28" fmla="*/ 0 w 1"/>
                <a:gd name="T29" fmla="*/ 17 h 23"/>
                <a:gd name="T30" fmla="*/ 0 w 1"/>
                <a:gd name="T31" fmla="*/ 16 h 23"/>
                <a:gd name="T32" fmla="*/ 0 w 1"/>
                <a:gd name="T33" fmla="*/ 16 h 23"/>
                <a:gd name="T34" fmla="*/ 0 w 1"/>
                <a:gd name="T35" fmla="*/ 15 h 23"/>
                <a:gd name="T36" fmla="*/ 0 w 1"/>
                <a:gd name="T37" fmla="*/ 15 h 23"/>
                <a:gd name="T38" fmla="*/ 0 w 1"/>
                <a:gd name="T39" fmla="*/ 15 h 23"/>
                <a:gd name="T40" fmla="*/ 0 w 1"/>
                <a:gd name="T41" fmla="*/ 14 h 23"/>
                <a:gd name="T42" fmla="*/ 0 w 1"/>
                <a:gd name="T43" fmla="*/ 14 h 23"/>
                <a:gd name="T44" fmla="*/ 0 w 1"/>
                <a:gd name="T45" fmla="*/ 13 h 23"/>
                <a:gd name="T46" fmla="*/ 0 w 1"/>
                <a:gd name="T47" fmla="*/ 13 h 23"/>
                <a:gd name="T48" fmla="*/ 0 w 1"/>
                <a:gd name="T49" fmla="*/ 12 h 23"/>
                <a:gd name="T50" fmla="*/ 0 w 1"/>
                <a:gd name="T51" fmla="*/ 12 h 23"/>
                <a:gd name="T52" fmla="*/ 0 w 1"/>
                <a:gd name="T53" fmla="*/ 12 h 23"/>
                <a:gd name="T54" fmla="*/ 0 w 1"/>
                <a:gd name="T55" fmla="*/ 11 h 23"/>
                <a:gd name="T56" fmla="*/ 0 w 1"/>
                <a:gd name="T57" fmla="*/ 11 h 23"/>
                <a:gd name="T58" fmla="*/ 0 w 1"/>
                <a:gd name="T59" fmla="*/ 11 h 23"/>
                <a:gd name="T60" fmla="*/ 0 w 1"/>
                <a:gd name="T61" fmla="*/ 10 h 23"/>
                <a:gd name="T62" fmla="*/ 0 w 1"/>
                <a:gd name="T63" fmla="*/ 10 h 23"/>
                <a:gd name="T64" fmla="*/ 0 w 1"/>
                <a:gd name="T65" fmla="*/ 9 h 23"/>
                <a:gd name="T66" fmla="*/ 0 w 1"/>
                <a:gd name="T67" fmla="*/ 9 h 23"/>
                <a:gd name="T68" fmla="*/ 0 w 1"/>
                <a:gd name="T69" fmla="*/ 9 h 23"/>
                <a:gd name="T70" fmla="*/ 0 w 1"/>
                <a:gd name="T71" fmla="*/ 8 h 23"/>
                <a:gd name="T72" fmla="*/ 0 w 1"/>
                <a:gd name="T73" fmla="*/ 8 h 23"/>
                <a:gd name="T74" fmla="*/ 0 w 1"/>
                <a:gd name="T75" fmla="*/ 8 h 23"/>
                <a:gd name="T76" fmla="*/ 0 w 1"/>
                <a:gd name="T77" fmla="*/ 7 h 23"/>
                <a:gd name="T78" fmla="*/ 0 w 1"/>
                <a:gd name="T79" fmla="*/ 6 h 23"/>
                <a:gd name="T80" fmla="*/ 0 w 1"/>
                <a:gd name="T81" fmla="*/ 6 h 23"/>
                <a:gd name="T82" fmla="*/ 0 w 1"/>
                <a:gd name="T83" fmla="*/ 6 h 23"/>
                <a:gd name="T84" fmla="*/ 0 w 1"/>
                <a:gd name="T85" fmla="*/ 5 h 23"/>
                <a:gd name="T86" fmla="*/ 0 w 1"/>
                <a:gd name="T87" fmla="*/ 5 h 23"/>
                <a:gd name="T88" fmla="*/ 0 w 1"/>
                <a:gd name="T89" fmla="*/ 5 h 23"/>
                <a:gd name="T90" fmla="*/ 0 w 1"/>
                <a:gd name="T91" fmla="*/ 4 h 23"/>
                <a:gd name="T92" fmla="*/ 0 w 1"/>
                <a:gd name="T93" fmla="*/ 4 h 23"/>
                <a:gd name="T94" fmla="*/ 0 w 1"/>
                <a:gd name="T95" fmla="*/ 3 h 23"/>
                <a:gd name="T96" fmla="*/ 0 w 1"/>
                <a:gd name="T97" fmla="*/ 3 h 23"/>
                <a:gd name="T98" fmla="*/ 0 w 1"/>
                <a:gd name="T99" fmla="*/ 3 h 23"/>
                <a:gd name="T100" fmla="*/ 0 w 1"/>
                <a:gd name="T101" fmla="*/ 2 h 23"/>
                <a:gd name="T102" fmla="*/ 0 w 1"/>
                <a:gd name="T103" fmla="*/ 1 h 23"/>
                <a:gd name="T104" fmla="*/ 0 w 1"/>
                <a:gd name="T105" fmla="*/ 1 h 23"/>
                <a:gd name="T106" fmla="*/ 0 w 1"/>
                <a:gd name="T107" fmla="*/ 1 h 23"/>
                <a:gd name="T108" fmla="*/ 0 w 1"/>
                <a:gd name="T109" fmla="*/ 0 h 23"/>
                <a:gd name="T110" fmla="*/ 0 w 1"/>
                <a:gd name="T11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 h="23">
                  <a:moveTo>
                    <a:pt x="1" y="23"/>
                  </a:moveTo>
                  <a:cubicBezTo>
                    <a:pt x="1" y="23"/>
                    <a:pt x="1" y="23"/>
                    <a:pt x="1" y="23"/>
                  </a:cubicBezTo>
                  <a:cubicBezTo>
                    <a:pt x="1" y="23"/>
                    <a:pt x="1" y="23"/>
                    <a:pt x="1" y="23"/>
                  </a:cubicBezTo>
                  <a:moveTo>
                    <a:pt x="1" y="23"/>
                  </a:moveTo>
                  <a:cubicBezTo>
                    <a:pt x="1" y="23"/>
                    <a:pt x="1" y="23"/>
                    <a:pt x="1" y="23"/>
                  </a:cubicBezTo>
                  <a:cubicBezTo>
                    <a:pt x="1" y="23"/>
                    <a:pt x="1" y="23"/>
                    <a:pt x="1" y="23"/>
                  </a:cubicBezTo>
                  <a:moveTo>
                    <a:pt x="1" y="22"/>
                  </a:moveTo>
                  <a:cubicBezTo>
                    <a:pt x="1" y="22"/>
                    <a:pt x="1" y="22"/>
                    <a:pt x="1" y="22"/>
                  </a:cubicBezTo>
                  <a:cubicBezTo>
                    <a:pt x="1" y="22"/>
                    <a:pt x="1" y="22"/>
                    <a:pt x="1" y="22"/>
                  </a:cubicBezTo>
                  <a:moveTo>
                    <a:pt x="1" y="22"/>
                  </a:moveTo>
                  <a:cubicBezTo>
                    <a:pt x="1" y="22"/>
                    <a:pt x="1" y="22"/>
                    <a:pt x="1" y="22"/>
                  </a:cubicBezTo>
                  <a:cubicBezTo>
                    <a:pt x="1" y="22"/>
                    <a:pt x="1" y="22"/>
                    <a:pt x="1" y="22"/>
                  </a:cubicBezTo>
                  <a:moveTo>
                    <a:pt x="1" y="21"/>
                  </a:moveTo>
                  <a:cubicBezTo>
                    <a:pt x="1" y="21"/>
                    <a:pt x="1" y="21"/>
                    <a:pt x="1" y="21"/>
                  </a:cubicBezTo>
                  <a:cubicBezTo>
                    <a:pt x="1" y="21"/>
                    <a:pt x="1" y="21"/>
                    <a:pt x="1" y="21"/>
                  </a:cubicBezTo>
                  <a:moveTo>
                    <a:pt x="1" y="21"/>
                  </a:moveTo>
                  <a:cubicBezTo>
                    <a:pt x="1" y="21"/>
                    <a:pt x="1" y="21"/>
                    <a:pt x="1" y="21"/>
                  </a:cubicBezTo>
                  <a:cubicBezTo>
                    <a:pt x="1" y="21"/>
                    <a:pt x="1" y="21"/>
                    <a:pt x="1" y="21"/>
                  </a:cubicBezTo>
                  <a:moveTo>
                    <a:pt x="1" y="20"/>
                  </a:moveTo>
                  <a:cubicBezTo>
                    <a:pt x="1" y="20"/>
                    <a:pt x="1" y="20"/>
                    <a:pt x="1" y="20"/>
                  </a:cubicBezTo>
                  <a:cubicBezTo>
                    <a:pt x="1" y="20"/>
                    <a:pt x="1" y="20"/>
                    <a:pt x="1" y="20"/>
                  </a:cubicBezTo>
                  <a:moveTo>
                    <a:pt x="1" y="20"/>
                  </a:moveTo>
                  <a:cubicBezTo>
                    <a:pt x="1" y="20"/>
                    <a:pt x="1" y="20"/>
                    <a:pt x="1" y="20"/>
                  </a:cubicBezTo>
                  <a:cubicBezTo>
                    <a:pt x="1" y="20"/>
                    <a:pt x="1" y="20"/>
                    <a:pt x="1" y="20"/>
                  </a:cubicBezTo>
                  <a:moveTo>
                    <a:pt x="1" y="20"/>
                  </a:moveTo>
                  <a:cubicBezTo>
                    <a:pt x="1" y="20"/>
                    <a:pt x="1" y="20"/>
                    <a:pt x="1" y="20"/>
                  </a:cubicBezTo>
                  <a:cubicBezTo>
                    <a:pt x="1" y="20"/>
                    <a:pt x="1" y="20"/>
                    <a:pt x="1" y="20"/>
                  </a:cubicBezTo>
                  <a:moveTo>
                    <a:pt x="0" y="20"/>
                  </a:moveTo>
                  <a:cubicBezTo>
                    <a:pt x="0" y="20"/>
                    <a:pt x="0" y="20"/>
                    <a:pt x="0" y="20"/>
                  </a:cubicBezTo>
                  <a:cubicBezTo>
                    <a:pt x="0" y="20"/>
                    <a:pt x="0" y="20"/>
                    <a:pt x="0" y="20"/>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8"/>
                    <a:pt x="0" y="18"/>
                  </a:cubicBezTo>
                  <a:cubicBezTo>
                    <a:pt x="0" y="18"/>
                    <a:pt x="0" y="17"/>
                    <a:pt x="0" y="17"/>
                  </a:cubicBezTo>
                  <a:moveTo>
                    <a:pt x="0" y="17"/>
                  </a:moveTo>
                  <a:cubicBezTo>
                    <a:pt x="0" y="17"/>
                    <a:pt x="0" y="17"/>
                    <a:pt x="0" y="17"/>
                  </a:cubicBezTo>
                  <a:cubicBezTo>
                    <a:pt x="0" y="17"/>
                    <a:pt x="0" y="17"/>
                    <a:pt x="0" y="17"/>
                  </a:cubicBezTo>
                  <a:moveTo>
                    <a:pt x="0" y="17"/>
                  </a:moveTo>
                  <a:cubicBezTo>
                    <a:pt x="0" y="17"/>
                    <a:pt x="0" y="17"/>
                    <a:pt x="0" y="17"/>
                  </a:cubicBezTo>
                  <a:cubicBezTo>
                    <a:pt x="0" y="17"/>
                    <a:pt x="0" y="17"/>
                    <a:pt x="0" y="17"/>
                  </a:cubicBezTo>
                  <a:moveTo>
                    <a:pt x="0" y="17"/>
                  </a:moveTo>
                  <a:cubicBezTo>
                    <a:pt x="0" y="17"/>
                    <a:pt x="0" y="17"/>
                    <a:pt x="0" y="17"/>
                  </a:cubicBezTo>
                  <a:cubicBezTo>
                    <a:pt x="0" y="17"/>
                    <a:pt x="0" y="17"/>
                    <a:pt x="0" y="17"/>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5"/>
                  </a:moveTo>
                  <a:cubicBezTo>
                    <a:pt x="0" y="15"/>
                    <a:pt x="0" y="15"/>
                    <a:pt x="0" y="16"/>
                  </a:cubicBezTo>
                  <a:cubicBezTo>
                    <a:pt x="0" y="15"/>
                    <a:pt x="0" y="15"/>
                    <a:pt x="0" y="15"/>
                  </a:cubicBezTo>
                  <a:moveTo>
                    <a:pt x="0" y="15"/>
                  </a:moveTo>
                  <a:cubicBezTo>
                    <a:pt x="0" y="15"/>
                    <a:pt x="0" y="15"/>
                    <a:pt x="0" y="15"/>
                  </a:cubicBezTo>
                  <a:cubicBezTo>
                    <a:pt x="0" y="15"/>
                    <a:pt x="0" y="15"/>
                    <a:pt x="0" y="15"/>
                  </a:cubicBezTo>
                  <a:moveTo>
                    <a:pt x="0" y="15"/>
                  </a:moveTo>
                  <a:cubicBezTo>
                    <a:pt x="0" y="15"/>
                    <a:pt x="0" y="15"/>
                    <a:pt x="0" y="15"/>
                  </a:cubicBezTo>
                  <a:cubicBezTo>
                    <a:pt x="0" y="15"/>
                    <a:pt x="0" y="15"/>
                    <a:pt x="0" y="15"/>
                  </a:cubicBezTo>
                  <a:moveTo>
                    <a:pt x="0" y="14"/>
                  </a:moveTo>
                  <a:cubicBezTo>
                    <a:pt x="0" y="15"/>
                    <a:pt x="0" y="15"/>
                    <a:pt x="0" y="15"/>
                  </a:cubicBezTo>
                  <a:cubicBezTo>
                    <a:pt x="0" y="15"/>
                    <a:pt x="0" y="15"/>
                    <a:pt x="0" y="14"/>
                  </a:cubicBezTo>
                  <a:moveTo>
                    <a:pt x="0" y="14"/>
                  </a:moveTo>
                  <a:cubicBezTo>
                    <a:pt x="0" y="14"/>
                    <a:pt x="0" y="14"/>
                    <a:pt x="0" y="14"/>
                  </a:cubicBezTo>
                  <a:cubicBezTo>
                    <a:pt x="0" y="14"/>
                    <a:pt x="0" y="14"/>
                    <a:pt x="0" y="14"/>
                  </a:cubicBezTo>
                  <a:moveTo>
                    <a:pt x="0" y="14"/>
                  </a:moveTo>
                  <a:cubicBezTo>
                    <a:pt x="0" y="14"/>
                    <a:pt x="0" y="14"/>
                    <a:pt x="0" y="14"/>
                  </a:cubicBezTo>
                  <a:cubicBezTo>
                    <a:pt x="0" y="14"/>
                    <a:pt x="0" y="14"/>
                    <a:pt x="0" y="14"/>
                  </a:cubicBezTo>
                  <a:moveTo>
                    <a:pt x="0" y="14"/>
                  </a:moveTo>
                  <a:cubicBezTo>
                    <a:pt x="0" y="14"/>
                    <a:pt x="0" y="14"/>
                    <a:pt x="0" y="14"/>
                  </a:cubicBezTo>
                  <a:cubicBezTo>
                    <a:pt x="0" y="14"/>
                    <a:pt x="0" y="14"/>
                    <a:pt x="0" y="14"/>
                  </a:cubicBezTo>
                  <a:moveTo>
                    <a:pt x="0" y="13"/>
                  </a:moveTo>
                  <a:cubicBezTo>
                    <a:pt x="0" y="13"/>
                    <a:pt x="0" y="13"/>
                    <a:pt x="0" y="13"/>
                  </a:cubicBezTo>
                  <a:cubicBezTo>
                    <a:pt x="0" y="13"/>
                    <a:pt x="0" y="13"/>
                    <a:pt x="0" y="13"/>
                  </a:cubicBezTo>
                  <a:moveTo>
                    <a:pt x="0" y="13"/>
                  </a:moveTo>
                  <a:cubicBezTo>
                    <a:pt x="0" y="13"/>
                    <a:pt x="0" y="13"/>
                    <a:pt x="0" y="13"/>
                  </a:cubicBezTo>
                  <a:cubicBezTo>
                    <a:pt x="0" y="13"/>
                    <a:pt x="0" y="13"/>
                    <a:pt x="0" y="13"/>
                  </a:cubicBezTo>
                  <a:moveTo>
                    <a:pt x="0" y="13"/>
                  </a:moveTo>
                  <a:cubicBezTo>
                    <a:pt x="0" y="13"/>
                    <a:pt x="0" y="13"/>
                    <a:pt x="0" y="13"/>
                  </a:cubicBezTo>
                  <a:cubicBezTo>
                    <a:pt x="0" y="13"/>
                    <a:pt x="0" y="13"/>
                    <a:pt x="0" y="13"/>
                  </a:cubicBezTo>
                  <a:moveTo>
                    <a:pt x="0" y="12"/>
                  </a:moveTo>
                  <a:cubicBezTo>
                    <a:pt x="0" y="12"/>
                    <a:pt x="0" y="13"/>
                    <a:pt x="0" y="13"/>
                  </a:cubicBezTo>
                  <a:cubicBezTo>
                    <a:pt x="0" y="13"/>
                    <a:pt x="0" y="12"/>
                    <a:pt x="0" y="12"/>
                  </a:cubicBezTo>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0" y="11"/>
                  </a:moveTo>
                  <a:cubicBezTo>
                    <a:pt x="0" y="12"/>
                    <a:pt x="0" y="12"/>
                    <a:pt x="0" y="12"/>
                  </a:cubicBezTo>
                  <a:cubicBezTo>
                    <a:pt x="0" y="12"/>
                    <a:pt x="0" y="12"/>
                    <a:pt x="0" y="11"/>
                  </a:cubicBezTo>
                  <a:moveTo>
                    <a:pt x="0" y="11"/>
                  </a:moveTo>
                  <a:cubicBezTo>
                    <a:pt x="0" y="11"/>
                    <a:pt x="0" y="11"/>
                    <a:pt x="0" y="11"/>
                  </a:cubicBezTo>
                  <a:cubicBezTo>
                    <a:pt x="0" y="11"/>
                    <a:pt x="0" y="11"/>
                    <a:pt x="0" y="11"/>
                  </a:cubicBezTo>
                  <a:moveTo>
                    <a:pt x="0" y="11"/>
                  </a:moveTo>
                  <a:cubicBezTo>
                    <a:pt x="0" y="11"/>
                    <a:pt x="0" y="11"/>
                    <a:pt x="0" y="11"/>
                  </a:cubicBezTo>
                  <a:cubicBezTo>
                    <a:pt x="0" y="11"/>
                    <a:pt x="0" y="11"/>
                    <a:pt x="0" y="11"/>
                  </a:cubicBezTo>
                  <a:moveTo>
                    <a:pt x="0" y="11"/>
                  </a:moveTo>
                  <a:cubicBezTo>
                    <a:pt x="0" y="11"/>
                    <a:pt x="0" y="11"/>
                    <a:pt x="0" y="11"/>
                  </a:cubicBezTo>
                  <a:cubicBezTo>
                    <a:pt x="0" y="11"/>
                    <a:pt x="0" y="11"/>
                    <a:pt x="0" y="11"/>
                  </a:cubicBezTo>
                  <a:moveTo>
                    <a:pt x="0" y="10"/>
                  </a:moveTo>
                  <a:cubicBezTo>
                    <a:pt x="0" y="10"/>
                    <a:pt x="0" y="10"/>
                    <a:pt x="0" y="11"/>
                  </a:cubicBezTo>
                  <a:cubicBezTo>
                    <a:pt x="0" y="10"/>
                    <a:pt x="0" y="10"/>
                    <a:pt x="0" y="10"/>
                  </a:cubicBezTo>
                  <a:moveTo>
                    <a:pt x="0" y="10"/>
                  </a:moveTo>
                  <a:cubicBezTo>
                    <a:pt x="0" y="10"/>
                    <a:pt x="0" y="10"/>
                    <a:pt x="0" y="10"/>
                  </a:cubicBezTo>
                  <a:cubicBezTo>
                    <a:pt x="0" y="10"/>
                    <a:pt x="0" y="10"/>
                    <a:pt x="0" y="10"/>
                  </a:cubicBezTo>
                  <a:moveTo>
                    <a:pt x="0" y="10"/>
                  </a:moveTo>
                  <a:cubicBezTo>
                    <a:pt x="0" y="10"/>
                    <a:pt x="0" y="10"/>
                    <a:pt x="0" y="10"/>
                  </a:cubicBezTo>
                  <a:cubicBezTo>
                    <a:pt x="0" y="10"/>
                    <a:pt x="0" y="10"/>
                    <a:pt x="0" y="10"/>
                  </a:cubicBezTo>
                  <a:moveTo>
                    <a:pt x="0" y="9"/>
                  </a:moveTo>
                  <a:cubicBezTo>
                    <a:pt x="0" y="9"/>
                    <a:pt x="0" y="10"/>
                    <a:pt x="0" y="10"/>
                  </a:cubicBezTo>
                  <a:cubicBezTo>
                    <a:pt x="0" y="10"/>
                    <a:pt x="0" y="9"/>
                    <a:pt x="0" y="9"/>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7"/>
                  </a:moveTo>
                  <a:cubicBezTo>
                    <a:pt x="0" y="7"/>
                    <a:pt x="0" y="7"/>
                    <a:pt x="0" y="8"/>
                  </a:cubicBezTo>
                  <a:cubicBezTo>
                    <a:pt x="0" y="7"/>
                    <a:pt x="0" y="7"/>
                    <a:pt x="0" y="7"/>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6"/>
                  </a:moveTo>
                  <a:cubicBezTo>
                    <a:pt x="0" y="6"/>
                    <a:pt x="0" y="6"/>
                    <a:pt x="0" y="7"/>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5"/>
                  </a:cubicBezTo>
                  <a:cubicBezTo>
                    <a:pt x="0" y="5"/>
                    <a:pt x="0" y="5"/>
                    <a:pt x="0" y="5"/>
                  </a:cubicBezTo>
                  <a:moveTo>
                    <a:pt x="0" y="5"/>
                  </a:moveTo>
                  <a:cubicBezTo>
                    <a:pt x="0" y="5"/>
                    <a:pt x="0" y="5"/>
                    <a:pt x="0" y="5"/>
                  </a:cubicBezTo>
                  <a:cubicBezTo>
                    <a:pt x="0" y="5"/>
                    <a:pt x="0" y="5"/>
                    <a:pt x="0" y="5"/>
                  </a:cubicBezTo>
                  <a:moveTo>
                    <a:pt x="0" y="5"/>
                  </a:moveTo>
                  <a:cubicBezTo>
                    <a:pt x="0" y="5"/>
                    <a:pt x="0" y="5"/>
                    <a:pt x="0" y="5"/>
                  </a:cubicBezTo>
                  <a:cubicBezTo>
                    <a:pt x="0" y="5"/>
                    <a:pt x="0" y="5"/>
                    <a:pt x="0" y="5"/>
                  </a:cubicBezTo>
                  <a:moveTo>
                    <a:pt x="0" y="4"/>
                  </a:moveTo>
                  <a:cubicBezTo>
                    <a:pt x="0" y="4"/>
                    <a:pt x="0" y="4"/>
                    <a:pt x="0" y="4"/>
                  </a:cubicBezTo>
                  <a:cubicBezTo>
                    <a:pt x="0" y="4"/>
                    <a:pt x="0" y="4"/>
                    <a:pt x="0" y="4"/>
                  </a:cubicBezTo>
                  <a:moveTo>
                    <a:pt x="0" y="4"/>
                  </a:moveTo>
                  <a:cubicBezTo>
                    <a:pt x="0" y="4"/>
                    <a:pt x="0" y="4"/>
                    <a:pt x="0" y="4"/>
                  </a:cubicBezTo>
                  <a:cubicBezTo>
                    <a:pt x="0" y="4"/>
                    <a:pt x="0" y="4"/>
                    <a:pt x="0" y="4"/>
                  </a:cubicBezTo>
                  <a:moveTo>
                    <a:pt x="0" y="4"/>
                  </a:moveTo>
                  <a:cubicBezTo>
                    <a:pt x="0" y="4"/>
                    <a:pt x="0" y="4"/>
                    <a:pt x="0" y="4"/>
                  </a:cubicBezTo>
                  <a:cubicBezTo>
                    <a:pt x="0" y="4"/>
                    <a:pt x="0" y="4"/>
                    <a:pt x="0" y="4"/>
                  </a:cubicBezTo>
                  <a:moveTo>
                    <a:pt x="0" y="3"/>
                  </a:moveTo>
                  <a:cubicBezTo>
                    <a:pt x="0" y="3"/>
                    <a:pt x="0" y="4"/>
                    <a:pt x="0" y="4"/>
                  </a:cubicBezTo>
                  <a:cubicBezTo>
                    <a:pt x="0" y="4"/>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86" name="Freeform 78">
              <a:extLst>
                <a:ext uri="{FF2B5EF4-FFF2-40B4-BE49-F238E27FC236}">
                  <a16:creationId xmlns:a16="http://schemas.microsoft.com/office/drawing/2014/main" id="{6C2BE540-5DA6-48EA-B1FB-C90E8618E1A5}"/>
                </a:ext>
              </a:extLst>
            </p:cNvPr>
            <p:cNvSpPr>
              <a:spLocks noEditPoints="1"/>
            </p:cNvSpPr>
            <p:nvPr/>
          </p:nvSpPr>
          <p:spPr bwMode="auto">
            <a:xfrm>
              <a:off x="1012825" y="4132653"/>
              <a:ext cx="44450" cy="134938"/>
            </a:xfrm>
            <a:custGeom>
              <a:avLst/>
              <a:gdLst>
                <a:gd name="T0" fmla="*/ 18 w 18"/>
                <a:gd name="T1" fmla="*/ 55 h 55"/>
                <a:gd name="T2" fmla="*/ 18 w 18"/>
                <a:gd name="T3" fmla="*/ 55 h 55"/>
                <a:gd name="T4" fmla="*/ 18 w 18"/>
                <a:gd name="T5" fmla="*/ 55 h 55"/>
                <a:gd name="T6" fmla="*/ 18 w 18"/>
                <a:gd name="T7" fmla="*/ 55 h 55"/>
                <a:gd name="T8" fmla="*/ 18 w 18"/>
                <a:gd name="T9" fmla="*/ 55 h 55"/>
                <a:gd name="T10" fmla="*/ 18 w 18"/>
                <a:gd name="T11" fmla="*/ 55 h 55"/>
                <a:gd name="T12" fmla="*/ 17 w 18"/>
                <a:gd name="T13" fmla="*/ 55 h 55"/>
                <a:gd name="T14" fmla="*/ 18 w 18"/>
                <a:gd name="T15" fmla="*/ 55 h 55"/>
                <a:gd name="T16" fmla="*/ 17 w 18"/>
                <a:gd name="T17" fmla="*/ 55 h 55"/>
                <a:gd name="T18" fmla="*/ 0 w 18"/>
                <a:gd name="T19" fmla="*/ 1 h 55"/>
                <a:gd name="T20" fmla="*/ 17 w 18"/>
                <a:gd name="T21" fmla="*/ 55 h 55"/>
                <a:gd name="T22" fmla="*/ 0 w 18"/>
                <a:gd name="T23" fmla="*/ 1 h 55"/>
                <a:gd name="T24" fmla="*/ 0 w 18"/>
                <a:gd name="T25" fmla="*/ 1 h 55"/>
                <a:gd name="T26" fmla="*/ 0 w 18"/>
                <a:gd name="T27" fmla="*/ 1 h 55"/>
                <a:gd name="T28" fmla="*/ 0 w 18"/>
                <a:gd name="T29" fmla="*/ 1 h 55"/>
                <a:gd name="T30" fmla="*/ 0 w 18"/>
                <a:gd name="T31" fmla="*/ 1 h 55"/>
                <a:gd name="T32" fmla="*/ 0 w 18"/>
                <a:gd name="T33" fmla="*/ 1 h 55"/>
                <a:gd name="T34" fmla="*/ 0 w 18"/>
                <a:gd name="T35" fmla="*/ 1 h 55"/>
                <a:gd name="T36" fmla="*/ 0 w 18"/>
                <a:gd name="T37" fmla="*/ 0 h 55"/>
                <a:gd name="T38" fmla="*/ 0 w 18"/>
                <a:gd name="T39" fmla="*/ 1 h 55"/>
                <a:gd name="T40" fmla="*/ 0 w 18"/>
                <a:gd name="T41" fmla="*/ 1 h 55"/>
                <a:gd name="T42" fmla="*/ 0 w 18"/>
                <a:gd name="T43" fmla="*/ 0 h 55"/>
                <a:gd name="T44" fmla="*/ 0 w 18"/>
                <a:gd name="T45" fmla="*/ 0 h 55"/>
                <a:gd name="T46" fmla="*/ 0 w 18"/>
                <a:gd name="T47" fmla="*/ 0 h 55"/>
                <a:gd name="T48" fmla="*/ 0 w 18"/>
                <a:gd name="T49"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55">
                  <a:moveTo>
                    <a:pt x="18" y="55"/>
                  </a:moveTo>
                  <a:cubicBezTo>
                    <a:pt x="18" y="55"/>
                    <a:pt x="18" y="55"/>
                    <a:pt x="18" y="55"/>
                  </a:cubicBezTo>
                  <a:cubicBezTo>
                    <a:pt x="18" y="55"/>
                    <a:pt x="18" y="55"/>
                    <a:pt x="18" y="55"/>
                  </a:cubicBezTo>
                  <a:moveTo>
                    <a:pt x="18" y="55"/>
                  </a:moveTo>
                  <a:cubicBezTo>
                    <a:pt x="18" y="55"/>
                    <a:pt x="18" y="55"/>
                    <a:pt x="18" y="55"/>
                  </a:cubicBezTo>
                  <a:cubicBezTo>
                    <a:pt x="18" y="55"/>
                    <a:pt x="18" y="55"/>
                    <a:pt x="18" y="55"/>
                  </a:cubicBezTo>
                  <a:moveTo>
                    <a:pt x="17" y="55"/>
                  </a:moveTo>
                  <a:cubicBezTo>
                    <a:pt x="17" y="55"/>
                    <a:pt x="18" y="55"/>
                    <a:pt x="18" y="55"/>
                  </a:cubicBezTo>
                  <a:cubicBezTo>
                    <a:pt x="18" y="55"/>
                    <a:pt x="17" y="55"/>
                    <a:pt x="17" y="55"/>
                  </a:cubicBezTo>
                  <a:moveTo>
                    <a:pt x="0" y="1"/>
                  </a:moveTo>
                  <a:cubicBezTo>
                    <a:pt x="0" y="21"/>
                    <a:pt x="7" y="40"/>
                    <a:pt x="17" y="55"/>
                  </a:cubicBezTo>
                  <a:cubicBezTo>
                    <a:pt x="7" y="40"/>
                    <a:pt x="0" y="2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1"/>
                  </a:cubicBezTo>
                  <a:cubicBezTo>
                    <a:pt x="0" y="1"/>
                    <a:pt x="0" y="1"/>
                    <a:pt x="0" y="1"/>
                  </a:cubicBezTo>
                  <a:cubicBezTo>
                    <a:pt x="0" y="0"/>
                    <a:pt x="0" y="0"/>
                    <a:pt x="0" y="0"/>
                  </a:cubicBezTo>
                  <a:moveTo>
                    <a:pt x="0" y="0"/>
                  </a:moveTo>
                  <a:cubicBezTo>
                    <a:pt x="0" y="0"/>
                    <a:pt x="0" y="0"/>
                    <a:pt x="0" y="0"/>
                  </a:cubicBezTo>
                  <a:cubicBezTo>
                    <a:pt x="0" y="0"/>
                    <a:pt x="0" y="0"/>
                    <a:pt x="0"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87" name="Freeform 86">
              <a:extLst>
                <a:ext uri="{FF2B5EF4-FFF2-40B4-BE49-F238E27FC236}">
                  <a16:creationId xmlns:a16="http://schemas.microsoft.com/office/drawing/2014/main" id="{0355DB7A-79EB-0490-1D21-8FF97FAC379E}"/>
                </a:ext>
              </a:extLst>
            </p:cNvPr>
            <p:cNvSpPr>
              <a:spLocks noEditPoints="1"/>
            </p:cNvSpPr>
            <p:nvPr/>
          </p:nvSpPr>
          <p:spPr bwMode="auto">
            <a:xfrm>
              <a:off x="1724025" y="5348678"/>
              <a:ext cx="9525" cy="117475"/>
            </a:xfrm>
            <a:custGeom>
              <a:avLst/>
              <a:gdLst>
                <a:gd name="T0" fmla="*/ 3 w 4"/>
                <a:gd name="T1" fmla="*/ 47 h 48"/>
                <a:gd name="T2" fmla="*/ 3 w 4"/>
                <a:gd name="T3" fmla="*/ 47 h 48"/>
                <a:gd name="T4" fmla="*/ 2 w 4"/>
                <a:gd name="T5" fmla="*/ 47 h 48"/>
                <a:gd name="T6" fmla="*/ 2 w 4"/>
                <a:gd name="T7" fmla="*/ 46 h 48"/>
                <a:gd name="T8" fmla="*/ 2 w 4"/>
                <a:gd name="T9" fmla="*/ 46 h 48"/>
                <a:gd name="T10" fmla="*/ 0 w 4"/>
                <a:gd name="T11" fmla="*/ 23 h 48"/>
                <a:gd name="T12" fmla="*/ 0 w 4"/>
                <a:gd name="T13" fmla="*/ 22 h 48"/>
                <a:gd name="T14" fmla="*/ 0 w 4"/>
                <a:gd name="T15" fmla="*/ 22 h 48"/>
                <a:gd name="T16" fmla="*/ 0 w 4"/>
                <a:gd name="T17" fmla="*/ 22 h 48"/>
                <a:gd name="T18" fmla="*/ 0 w 4"/>
                <a:gd name="T19" fmla="*/ 22 h 48"/>
                <a:gd name="T20" fmla="*/ 0 w 4"/>
                <a:gd name="T21" fmla="*/ 21 h 48"/>
                <a:gd name="T22" fmla="*/ 0 w 4"/>
                <a:gd name="T23" fmla="*/ 20 h 48"/>
                <a:gd name="T24" fmla="*/ 0 w 4"/>
                <a:gd name="T25" fmla="*/ 20 h 48"/>
                <a:gd name="T26" fmla="*/ 0 w 4"/>
                <a:gd name="T27" fmla="*/ 20 h 48"/>
                <a:gd name="T28" fmla="*/ 0 w 4"/>
                <a:gd name="T29" fmla="*/ 19 h 48"/>
                <a:gd name="T30" fmla="*/ 0 w 4"/>
                <a:gd name="T31" fmla="*/ 19 h 48"/>
                <a:gd name="T32" fmla="*/ 0 w 4"/>
                <a:gd name="T33" fmla="*/ 19 h 48"/>
                <a:gd name="T34" fmla="*/ 0 w 4"/>
                <a:gd name="T35" fmla="*/ 18 h 48"/>
                <a:gd name="T36" fmla="*/ 0 w 4"/>
                <a:gd name="T37" fmla="*/ 18 h 48"/>
                <a:gd name="T38" fmla="*/ 0 w 4"/>
                <a:gd name="T39" fmla="*/ 18 h 48"/>
                <a:gd name="T40" fmla="*/ 1 w 4"/>
                <a:gd name="T41" fmla="*/ 17 h 48"/>
                <a:gd name="T42" fmla="*/ 1 w 4"/>
                <a:gd name="T43" fmla="*/ 17 h 48"/>
                <a:gd name="T44" fmla="*/ 1 w 4"/>
                <a:gd name="T45" fmla="*/ 16 h 48"/>
                <a:gd name="T46" fmla="*/ 1 w 4"/>
                <a:gd name="T47" fmla="*/ 15 h 48"/>
                <a:gd name="T48" fmla="*/ 1 w 4"/>
                <a:gd name="T49" fmla="*/ 15 h 48"/>
                <a:gd name="T50" fmla="*/ 1 w 4"/>
                <a:gd name="T51" fmla="*/ 15 h 48"/>
                <a:gd name="T52" fmla="*/ 1 w 4"/>
                <a:gd name="T53" fmla="*/ 14 h 48"/>
                <a:gd name="T54" fmla="*/ 1 w 4"/>
                <a:gd name="T55" fmla="*/ 14 h 48"/>
                <a:gd name="T56" fmla="*/ 1 w 4"/>
                <a:gd name="T57" fmla="*/ 14 h 48"/>
                <a:gd name="T58" fmla="*/ 1 w 4"/>
                <a:gd name="T59" fmla="*/ 13 h 48"/>
                <a:gd name="T60" fmla="*/ 1 w 4"/>
                <a:gd name="T61" fmla="*/ 13 h 48"/>
                <a:gd name="T62" fmla="*/ 1 w 4"/>
                <a:gd name="T63" fmla="*/ 11 h 48"/>
                <a:gd name="T64" fmla="*/ 1 w 4"/>
                <a:gd name="T65" fmla="*/ 11 h 48"/>
                <a:gd name="T66" fmla="*/ 1 w 4"/>
                <a:gd name="T67" fmla="*/ 11 h 48"/>
                <a:gd name="T68" fmla="*/ 1 w 4"/>
                <a:gd name="T69" fmla="*/ 10 h 48"/>
                <a:gd name="T70" fmla="*/ 1 w 4"/>
                <a:gd name="T71" fmla="*/ 10 h 48"/>
                <a:gd name="T72" fmla="*/ 1 w 4"/>
                <a:gd name="T73" fmla="*/ 10 h 48"/>
                <a:gd name="T74" fmla="*/ 2 w 4"/>
                <a:gd name="T75" fmla="*/ 9 h 48"/>
                <a:gd name="T76" fmla="*/ 2 w 4"/>
                <a:gd name="T77" fmla="*/ 8 h 48"/>
                <a:gd name="T78" fmla="*/ 2 w 4"/>
                <a:gd name="T79" fmla="*/ 8 h 48"/>
                <a:gd name="T80" fmla="*/ 2 w 4"/>
                <a:gd name="T81" fmla="*/ 8 h 48"/>
                <a:gd name="T82" fmla="*/ 2 w 4"/>
                <a:gd name="T83" fmla="*/ 7 h 48"/>
                <a:gd name="T84" fmla="*/ 2 w 4"/>
                <a:gd name="T85" fmla="*/ 7 h 48"/>
                <a:gd name="T86" fmla="*/ 2 w 4"/>
                <a:gd name="T87" fmla="*/ 6 h 48"/>
                <a:gd name="T88" fmla="*/ 2 w 4"/>
                <a:gd name="T89" fmla="*/ 5 h 48"/>
                <a:gd name="T90" fmla="*/ 2 w 4"/>
                <a:gd name="T91" fmla="*/ 5 h 48"/>
                <a:gd name="T92" fmla="*/ 2 w 4"/>
                <a:gd name="T93" fmla="*/ 5 h 48"/>
                <a:gd name="T94" fmla="*/ 3 w 4"/>
                <a:gd name="T95" fmla="*/ 4 h 48"/>
                <a:gd name="T96" fmla="*/ 3 w 4"/>
                <a:gd name="T97" fmla="*/ 4 h 48"/>
                <a:gd name="T98" fmla="*/ 3 w 4"/>
                <a:gd name="T99" fmla="*/ 4 h 48"/>
                <a:gd name="T100" fmla="*/ 3 w 4"/>
                <a:gd name="T101" fmla="*/ 3 h 48"/>
                <a:gd name="T102" fmla="*/ 3 w 4"/>
                <a:gd name="T103" fmla="*/ 3 h 48"/>
                <a:gd name="T104" fmla="*/ 3 w 4"/>
                <a:gd name="T105" fmla="*/ 3 h 48"/>
                <a:gd name="T106" fmla="*/ 3 w 4"/>
                <a:gd name="T107" fmla="*/ 2 h 48"/>
                <a:gd name="T108" fmla="*/ 3 w 4"/>
                <a:gd name="T109" fmla="*/ 2 h 48"/>
                <a:gd name="T110" fmla="*/ 3 w 4"/>
                <a:gd name="T111" fmla="*/ 1 h 48"/>
                <a:gd name="T112" fmla="*/ 3 w 4"/>
                <a:gd name="T113" fmla="*/ 1 h 48"/>
                <a:gd name="T114" fmla="*/ 4 w 4"/>
                <a:gd name="T115" fmla="*/ 1 h 48"/>
                <a:gd name="T116" fmla="*/ 4 w 4"/>
                <a:gd name="T1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 h="48">
                  <a:moveTo>
                    <a:pt x="3" y="48"/>
                  </a:moveTo>
                  <a:cubicBezTo>
                    <a:pt x="3" y="48"/>
                    <a:pt x="3" y="48"/>
                    <a:pt x="3" y="48"/>
                  </a:cubicBezTo>
                  <a:cubicBezTo>
                    <a:pt x="3" y="48"/>
                    <a:pt x="3" y="48"/>
                    <a:pt x="3" y="48"/>
                  </a:cubicBezTo>
                  <a:moveTo>
                    <a:pt x="3" y="47"/>
                  </a:moveTo>
                  <a:cubicBezTo>
                    <a:pt x="3" y="47"/>
                    <a:pt x="3" y="47"/>
                    <a:pt x="3" y="47"/>
                  </a:cubicBezTo>
                  <a:cubicBezTo>
                    <a:pt x="3" y="47"/>
                    <a:pt x="3" y="47"/>
                    <a:pt x="3" y="47"/>
                  </a:cubicBezTo>
                  <a:moveTo>
                    <a:pt x="2" y="47"/>
                  </a:moveTo>
                  <a:cubicBezTo>
                    <a:pt x="3" y="47"/>
                    <a:pt x="3" y="47"/>
                    <a:pt x="3" y="47"/>
                  </a:cubicBezTo>
                  <a:cubicBezTo>
                    <a:pt x="3" y="47"/>
                    <a:pt x="3" y="47"/>
                    <a:pt x="2" y="47"/>
                  </a:cubicBezTo>
                  <a:moveTo>
                    <a:pt x="2" y="47"/>
                  </a:moveTo>
                  <a:cubicBezTo>
                    <a:pt x="2" y="47"/>
                    <a:pt x="2" y="47"/>
                    <a:pt x="2" y="47"/>
                  </a:cubicBezTo>
                  <a:cubicBezTo>
                    <a:pt x="2" y="47"/>
                    <a:pt x="2" y="47"/>
                    <a:pt x="2" y="47"/>
                  </a:cubicBezTo>
                  <a:moveTo>
                    <a:pt x="2" y="46"/>
                  </a:moveTo>
                  <a:cubicBezTo>
                    <a:pt x="2" y="46"/>
                    <a:pt x="2" y="46"/>
                    <a:pt x="2" y="46"/>
                  </a:cubicBezTo>
                  <a:cubicBezTo>
                    <a:pt x="2" y="46"/>
                    <a:pt x="2" y="46"/>
                    <a:pt x="2" y="46"/>
                  </a:cubicBezTo>
                  <a:moveTo>
                    <a:pt x="2" y="46"/>
                  </a:moveTo>
                  <a:cubicBezTo>
                    <a:pt x="2" y="46"/>
                    <a:pt x="2" y="46"/>
                    <a:pt x="2" y="46"/>
                  </a:cubicBezTo>
                  <a:cubicBezTo>
                    <a:pt x="2" y="46"/>
                    <a:pt x="2" y="46"/>
                    <a:pt x="2" y="46"/>
                  </a:cubicBezTo>
                  <a:moveTo>
                    <a:pt x="2" y="45"/>
                  </a:moveTo>
                  <a:cubicBezTo>
                    <a:pt x="2" y="46"/>
                    <a:pt x="2" y="46"/>
                    <a:pt x="2" y="46"/>
                  </a:cubicBezTo>
                  <a:cubicBezTo>
                    <a:pt x="2" y="46"/>
                    <a:pt x="2" y="46"/>
                    <a:pt x="2" y="45"/>
                  </a:cubicBezTo>
                  <a:moveTo>
                    <a:pt x="0" y="23"/>
                  </a:moveTo>
                  <a:cubicBezTo>
                    <a:pt x="0" y="31"/>
                    <a:pt x="1" y="38"/>
                    <a:pt x="2" y="45"/>
                  </a:cubicBezTo>
                  <a:cubicBezTo>
                    <a:pt x="1" y="38"/>
                    <a:pt x="0" y="31"/>
                    <a:pt x="0" y="23"/>
                  </a:cubicBezTo>
                  <a:moveTo>
                    <a:pt x="0" y="23"/>
                  </a:moveTo>
                  <a:cubicBezTo>
                    <a:pt x="0" y="23"/>
                    <a:pt x="0" y="23"/>
                    <a:pt x="0" y="23"/>
                  </a:cubicBezTo>
                  <a:cubicBezTo>
                    <a:pt x="0" y="23"/>
                    <a:pt x="0" y="23"/>
                    <a:pt x="0" y="23"/>
                  </a:cubicBezTo>
                  <a:moveTo>
                    <a:pt x="0" y="22"/>
                  </a:moveTo>
                  <a:cubicBezTo>
                    <a:pt x="0" y="22"/>
                    <a:pt x="0" y="22"/>
                    <a:pt x="0" y="22"/>
                  </a:cubicBezTo>
                  <a:cubicBezTo>
                    <a:pt x="0" y="23"/>
                    <a:pt x="0" y="23"/>
                    <a:pt x="0" y="23"/>
                  </a:cubicBezTo>
                  <a:cubicBezTo>
                    <a:pt x="0" y="23"/>
                    <a:pt x="0" y="23"/>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1"/>
                    <a:pt x="0" y="22"/>
                  </a:cubicBezTo>
                  <a:cubicBezTo>
                    <a:pt x="0" y="21"/>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20"/>
                  </a:moveTo>
                  <a:cubicBezTo>
                    <a:pt x="0" y="20"/>
                    <a:pt x="0" y="20"/>
                    <a:pt x="0" y="20"/>
                  </a:cubicBezTo>
                  <a:cubicBezTo>
                    <a:pt x="0" y="20"/>
                    <a:pt x="0" y="20"/>
                    <a:pt x="0" y="20"/>
                  </a:cubicBezTo>
                  <a:moveTo>
                    <a:pt x="0" y="20"/>
                  </a:moveTo>
                  <a:cubicBezTo>
                    <a:pt x="0" y="20"/>
                    <a:pt x="0" y="20"/>
                    <a:pt x="0" y="20"/>
                  </a:cubicBezTo>
                  <a:cubicBezTo>
                    <a:pt x="0" y="20"/>
                    <a:pt x="0" y="20"/>
                    <a:pt x="0" y="20"/>
                  </a:cubicBezTo>
                  <a:moveTo>
                    <a:pt x="0" y="19"/>
                  </a:moveTo>
                  <a:cubicBezTo>
                    <a:pt x="0" y="19"/>
                    <a:pt x="0" y="19"/>
                    <a:pt x="0" y="20"/>
                  </a:cubicBezTo>
                  <a:cubicBezTo>
                    <a:pt x="0" y="19"/>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7"/>
                  </a:cubicBezTo>
                  <a:cubicBezTo>
                    <a:pt x="0" y="17"/>
                    <a:pt x="0" y="17"/>
                    <a:pt x="0" y="17"/>
                  </a:cubicBezTo>
                  <a:moveTo>
                    <a:pt x="1" y="17"/>
                  </a:moveTo>
                  <a:cubicBezTo>
                    <a:pt x="1" y="17"/>
                    <a:pt x="0" y="17"/>
                    <a:pt x="0" y="17"/>
                  </a:cubicBezTo>
                  <a:cubicBezTo>
                    <a:pt x="0" y="17"/>
                    <a:pt x="1" y="17"/>
                    <a:pt x="1" y="17"/>
                  </a:cubicBezTo>
                  <a:moveTo>
                    <a:pt x="1" y="17"/>
                  </a:moveTo>
                  <a:cubicBezTo>
                    <a:pt x="1" y="17"/>
                    <a:pt x="1" y="17"/>
                    <a:pt x="1" y="17"/>
                  </a:cubicBezTo>
                  <a:cubicBezTo>
                    <a:pt x="1" y="17"/>
                    <a:pt x="1" y="17"/>
                    <a:pt x="1" y="17"/>
                  </a:cubicBezTo>
                  <a:moveTo>
                    <a:pt x="1" y="16"/>
                  </a:moveTo>
                  <a:cubicBezTo>
                    <a:pt x="1" y="16"/>
                    <a:pt x="1" y="17"/>
                    <a:pt x="1" y="17"/>
                  </a:cubicBezTo>
                  <a:cubicBezTo>
                    <a:pt x="1" y="17"/>
                    <a:pt x="1" y="16"/>
                    <a:pt x="1" y="16"/>
                  </a:cubicBezTo>
                  <a:moveTo>
                    <a:pt x="1" y="16"/>
                  </a:moveTo>
                  <a:cubicBezTo>
                    <a:pt x="1" y="16"/>
                    <a:pt x="1" y="16"/>
                    <a:pt x="1" y="16"/>
                  </a:cubicBezTo>
                  <a:cubicBezTo>
                    <a:pt x="1" y="16"/>
                    <a:pt x="1" y="16"/>
                    <a:pt x="1" y="16"/>
                  </a:cubicBezTo>
                  <a:moveTo>
                    <a:pt x="1" y="15"/>
                  </a:moveTo>
                  <a:cubicBezTo>
                    <a:pt x="1" y="15"/>
                    <a:pt x="1" y="16"/>
                    <a:pt x="1" y="16"/>
                  </a:cubicBezTo>
                  <a:cubicBezTo>
                    <a:pt x="1" y="16"/>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4"/>
                    <a:pt x="1" y="15"/>
                  </a:cubicBezTo>
                  <a:cubicBezTo>
                    <a:pt x="1" y="14"/>
                    <a:pt x="1" y="14"/>
                    <a:pt x="1" y="14"/>
                  </a:cubicBezTo>
                  <a:moveTo>
                    <a:pt x="1" y="14"/>
                  </a:moveTo>
                  <a:cubicBezTo>
                    <a:pt x="1" y="14"/>
                    <a:pt x="1" y="14"/>
                    <a:pt x="1" y="14"/>
                  </a:cubicBezTo>
                  <a:cubicBezTo>
                    <a:pt x="1" y="14"/>
                    <a:pt x="1" y="14"/>
                    <a:pt x="1" y="14"/>
                  </a:cubicBezTo>
                  <a:moveTo>
                    <a:pt x="1" y="14"/>
                  </a:moveTo>
                  <a:cubicBezTo>
                    <a:pt x="1" y="14"/>
                    <a:pt x="1" y="14"/>
                    <a:pt x="1" y="14"/>
                  </a:cubicBezTo>
                  <a:cubicBezTo>
                    <a:pt x="1" y="14"/>
                    <a:pt x="1" y="14"/>
                    <a:pt x="1" y="14"/>
                  </a:cubicBezTo>
                  <a:moveTo>
                    <a:pt x="1" y="14"/>
                  </a:moveTo>
                  <a:cubicBezTo>
                    <a:pt x="1" y="14"/>
                    <a:pt x="1" y="14"/>
                    <a:pt x="1" y="14"/>
                  </a:cubicBezTo>
                  <a:cubicBezTo>
                    <a:pt x="1" y="14"/>
                    <a:pt x="1" y="14"/>
                    <a:pt x="1" y="14"/>
                  </a:cubicBezTo>
                  <a:moveTo>
                    <a:pt x="1" y="13"/>
                  </a:moveTo>
                  <a:cubicBezTo>
                    <a:pt x="1" y="13"/>
                    <a:pt x="1" y="13"/>
                    <a:pt x="1" y="13"/>
                  </a:cubicBezTo>
                  <a:cubicBezTo>
                    <a:pt x="1" y="13"/>
                    <a:pt x="1" y="13"/>
                    <a:pt x="1" y="13"/>
                  </a:cubicBezTo>
                  <a:moveTo>
                    <a:pt x="1" y="13"/>
                  </a:moveTo>
                  <a:cubicBezTo>
                    <a:pt x="1" y="13"/>
                    <a:pt x="1" y="13"/>
                    <a:pt x="1" y="13"/>
                  </a:cubicBezTo>
                  <a:cubicBezTo>
                    <a:pt x="1" y="13"/>
                    <a:pt x="1" y="13"/>
                    <a:pt x="1" y="13"/>
                  </a:cubicBezTo>
                  <a:moveTo>
                    <a:pt x="1" y="12"/>
                  </a:moveTo>
                  <a:cubicBezTo>
                    <a:pt x="1" y="12"/>
                    <a:pt x="1" y="13"/>
                    <a:pt x="1" y="13"/>
                  </a:cubicBezTo>
                  <a:cubicBezTo>
                    <a:pt x="1" y="13"/>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1" y="10"/>
                  </a:moveTo>
                  <a:cubicBezTo>
                    <a:pt x="1" y="10"/>
                    <a:pt x="1" y="11"/>
                    <a:pt x="1" y="11"/>
                  </a:cubicBezTo>
                  <a:cubicBezTo>
                    <a:pt x="1" y="11"/>
                    <a:pt x="1" y="10"/>
                    <a:pt x="1" y="10"/>
                  </a:cubicBezTo>
                  <a:moveTo>
                    <a:pt x="1" y="10"/>
                  </a:moveTo>
                  <a:cubicBezTo>
                    <a:pt x="1" y="10"/>
                    <a:pt x="1" y="10"/>
                    <a:pt x="1" y="10"/>
                  </a:cubicBezTo>
                  <a:cubicBezTo>
                    <a:pt x="1" y="10"/>
                    <a:pt x="1" y="10"/>
                    <a:pt x="1" y="10"/>
                  </a:cubicBezTo>
                  <a:moveTo>
                    <a:pt x="1" y="10"/>
                  </a:moveTo>
                  <a:cubicBezTo>
                    <a:pt x="1" y="10"/>
                    <a:pt x="1" y="10"/>
                    <a:pt x="1" y="10"/>
                  </a:cubicBezTo>
                  <a:cubicBezTo>
                    <a:pt x="1" y="10"/>
                    <a:pt x="1" y="10"/>
                    <a:pt x="1" y="10"/>
                  </a:cubicBezTo>
                  <a:moveTo>
                    <a:pt x="2" y="9"/>
                  </a:moveTo>
                  <a:cubicBezTo>
                    <a:pt x="2" y="10"/>
                    <a:pt x="1" y="10"/>
                    <a:pt x="1" y="10"/>
                  </a:cubicBezTo>
                  <a:cubicBezTo>
                    <a:pt x="1" y="10"/>
                    <a:pt x="2" y="10"/>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6"/>
                  </a:moveTo>
                  <a:cubicBezTo>
                    <a:pt x="2" y="7"/>
                    <a:pt x="2" y="7"/>
                    <a:pt x="2" y="7"/>
                  </a:cubicBezTo>
                  <a:cubicBezTo>
                    <a:pt x="2" y="7"/>
                    <a:pt x="2" y="7"/>
                    <a:pt x="2" y="6"/>
                  </a:cubicBezTo>
                  <a:moveTo>
                    <a:pt x="2" y="6"/>
                  </a:moveTo>
                  <a:cubicBezTo>
                    <a:pt x="2" y="6"/>
                    <a:pt x="2" y="6"/>
                    <a:pt x="2" y="6"/>
                  </a:cubicBezTo>
                  <a:cubicBezTo>
                    <a:pt x="2" y="6"/>
                    <a:pt x="2" y="6"/>
                    <a:pt x="2" y="6"/>
                  </a:cubicBezTo>
                  <a:moveTo>
                    <a:pt x="2" y="5"/>
                  </a:moveTo>
                  <a:cubicBezTo>
                    <a:pt x="2" y="6"/>
                    <a:pt x="2" y="6"/>
                    <a:pt x="2" y="6"/>
                  </a:cubicBezTo>
                  <a:cubicBezTo>
                    <a:pt x="2" y="6"/>
                    <a:pt x="2" y="6"/>
                    <a:pt x="2"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4"/>
                    <a:pt x="3" y="4"/>
                  </a:cubicBezTo>
                  <a:cubicBezTo>
                    <a:pt x="3" y="4"/>
                    <a:pt x="3" y="3"/>
                    <a:pt x="3" y="3"/>
                  </a:cubicBezTo>
                  <a:moveTo>
                    <a:pt x="3" y="3"/>
                  </a:moveTo>
                  <a:cubicBezTo>
                    <a:pt x="3" y="3"/>
                    <a:pt x="3" y="3"/>
                    <a:pt x="3" y="3"/>
                  </a:cubicBezTo>
                  <a:cubicBezTo>
                    <a:pt x="3" y="3"/>
                    <a:pt x="3" y="3"/>
                    <a:pt x="3" y="3"/>
                  </a:cubicBezTo>
                  <a:moveTo>
                    <a:pt x="3" y="3"/>
                  </a:moveTo>
                  <a:cubicBezTo>
                    <a:pt x="3" y="3"/>
                    <a:pt x="3" y="3"/>
                    <a:pt x="3" y="3"/>
                  </a:cubicBezTo>
                  <a:cubicBezTo>
                    <a:pt x="3" y="3"/>
                    <a:pt x="3" y="3"/>
                    <a:pt x="3" y="3"/>
                  </a:cubicBezTo>
                  <a:moveTo>
                    <a:pt x="3" y="3"/>
                  </a:moveTo>
                  <a:cubicBezTo>
                    <a:pt x="3" y="3"/>
                    <a:pt x="3" y="3"/>
                    <a:pt x="3" y="3"/>
                  </a:cubicBezTo>
                  <a:cubicBezTo>
                    <a:pt x="3" y="3"/>
                    <a:pt x="3" y="3"/>
                    <a:pt x="3" y="3"/>
                  </a:cubicBezTo>
                  <a:moveTo>
                    <a:pt x="3" y="2"/>
                  </a:moveTo>
                  <a:cubicBezTo>
                    <a:pt x="3" y="2"/>
                    <a:pt x="3" y="2"/>
                    <a:pt x="3" y="2"/>
                  </a:cubicBezTo>
                  <a:cubicBezTo>
                    <a:pt x="3" y="2"/>
                    <a:pt x="3" y="2"/>
                    <a:pt x="3" y="2"/>
                  </a:cubicBezTo>
                  <a:moveTo>
                    <a:pt x="3" y="2"/>
                  </a:moveTo>
                  <a:cubicBezTo>
                    <a:pt x="3" y="2"/>
                    <a:pt x="3" y="2"/>
                    <a:pt x="3" y="2"/>
                  </a:cubicBezTo>
                  <a:cubicBezTo>
                    <a:pt x="3" y="2"/>
                    <a:pt x="3" y="2"/>
                    <a:pt x="3" y="2"/>
                  </a:cubicBezTo>
                  <a:moveTo>
                    <a:pt x="3" y="2"/>
                  </a:moveTo>
                  <a:cubicBezTo>
                    <a:pt x="3" y="2"/>
                    <a:pt x="3" y="2"/>
                    <a:pt x="3" y="2"/>
                  </a:cubicBezTo>
                  <a:cubicBezTo>
                    <a:pt x="3" y="2"/>
                    <a:pt x="3" y="2"/>
                    <a:pt x="3" y="2"/>
                  </a:cubicBezTo>
                  <a:moveTo>
                    <a:pt x="3" y="1"/>
                  </a:moveTo>
                  <a:cubicBezTo>
                    <a:pt x="3" y="1"/>
                    <a:pt x="3" y="2"/>
                    <a:pt x="3" y="2"/>
                  </a:cubicBezTo>
                  <a:cubicBezTo>
                    <a:pt x="3" y="2"/>
                    <a:pt x="3" y="1"/>
                    <a:pt x="3" y="1"/>
                  </a:cubicBezTo>
                  <a:moveTo>
                    <a:pt x="3" y="1"/>
                  </a:moveTo>
                  <a:cubicBezTo>
                    <a:pt x="3" y="1"/>
                    <a:pt x="3" y="1"/>
                    <a:pt x="3" y="1"/>
                  </a:cubicBezTo>
                  <a:cubicBezTo>
                    <a:pt x="3" y="1"/>
                    <a:pt x="3" y="1"/>
                    <a:pt x="3" y="1"/>
                  </a:cubicBezTo>
                  <a:moveTo>
                    <a:pt x="3" y="1"/>
                  </a:moveTo>
                  <a:cubicBezTo>
                    <a:pt x="3" y="1"/>
                    <a:pt x="3" y="1"/>
                    <a:pt x="3" y="1"/>
                  </a:cubicBezTo>
                  <a:cubicBezTo>
                    <a:pt x="3" y="1"/>
                    <a:pt x="3" y="1"/>
                    <a:pt x="3" y="1"/>
                  </a:cubicBezTo>
                  <a:moveTo>
                    <a:pt x="4" y="1"/>
                  </a:moveTo>
                  <a:cubicBezTo>
                    <a:pt x="4" y="1"/>
                    <a:pt x="4" y="1"/>
                    <a:pt x="4" y="1"/>
                  </a:cubicBezTo>
                  <a:cubicBezTo>
                    <a:pt x="4" y="1"/>
                    <a:pt x="4" y="1"/>
                    <a:pt x="4" y="1"/>
                  </a:cubicBezTo>
                  <a:moveTo>
                    <a:pt x="4" y="0"/>
                  </a:moveTo>
                  <a:cubicBezTo>
                    <a:pt x="4" y="0"/>
                    <a:pt x="4" y="0"/>
                    <a:pt x="4" y="1"/>
                  </a:cubicBezTo>
                  <a:cubicBezTo>
                    <a:pt x="4" y="0"/>
                    <a:pt x="4" y="0"/>
                    <a:pt x="4" y="0"/>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grpSp>
          <p:nvGrpSpPr>
            <p:cNvPr id="88" name="Group 87">
              <a:extLst>
                <a:ext uri="{FF2B5EF4-FFF2-40B4-BE49-F238E27FC236}">
                  <a16:creationId xmlns:a16="http://schemas.microsoft.com/office/drawing/2014/main" id="{61183EF0-C928-6C9D-6463-B715039399C6}"/>
                </a:ext>
              </a:extLst>
            </p:cNvPr>
            <p:cNvGrpSpPr/>
            <p:nvPr/>
          </p:nvGrpSpPr>
          <p:grpSpPr>
            <a:xfrm>
              <a:off x="2498725" y="5334391"/>
              <a:ext cx="568325" cy="566738"/>
              <a:chOff x="2498725" y="5334391"/>
              <a:chExt cx="568325" cy="566738"/>
            </a:xfrm>
          </p:grpSpPr>
          <p:sp>
            <p:nvSpPr>
              <p:cNvPr id="114" name="Freeform 88">
                <a:extLst>
                  <a:ext uri="{FF2B5EF4-FFF2-40B4-BE49-F238E27FC236}">
                    <a16:creationId xmlns:a16="http://schemas.microsoft.com/office/drawing/2014/main" id="{6FA57145-8903-73C4-AF74-61246924F65C}"/>
                  </a:ext>
                </a:extLst>
              </p:cNvPr>
              <p:cNvSpPr>
                <a:spLocks/>
              </p:cNvSpPr>
              <p:nvPr/>
            </p:nvSpPr>
            <p:spPr bwMode="auto">
              <a:xfrm>
                <a:off x="2498725" y="5334391"/>
                <a:ext cx="568325" cy="566738"/>
              </a:xfrm>
              <a:custGeom>
                <a:avLst/>
                <a:gdLst>
                  <a:gd name="T0" fmla="*/ 116 w 232"/>
                  <a:gd name="T1" fmla="*/ 232 h 232"/>
                  <a:gd name="T2" fmla="*/ 232 w 232"/>
                  <a:gd name="T3" fmla="*/ 116 h 232"/>
                  <a:gd name="T4" fmla="*/ 116 w 232"/>
                  <a:gd name="T5" fmla="*/ 0 h 232"/>
                  <a:gd name="T6" fmla="*/ 0 w 232"/>
                  <a:gd name="T7" fmla="*/ 116 h 232"/>
                  <a:gd name="T8" fmla="*/ 116 w 232"/>
                  <a:gd name="T9" fmla="*/ 232 h 232"/>
                </a:gdLst>
                <a:ahLst/>
                <a:cxnLst>
                  <a:cxn ang="0">
                    <a:pos x="T0" y="T1"/>
                  </a:cxn>
                  <a:cxn ang="0">
                    <a:pos x="T2" y="T3"/>
                  </a:cxn>
                  <a:cxn ang="0">
                    <a:pos x="T4" y="T5"/>
                  </a:cxn>
                  <a:cxn ang="0">
                    <a:pos x="T6" y="T7"/>
                  </a:cxn>
                  <a:cxn ang="0">
                    <a:pos x="T8" y="T9"/>
                  </a:cxn>
                </a:cxnLst>
                <a:rect l="0" t="0" r="r" b="b"/>
                <a:pathLst>
                  <a:path w="232" h="232">
                    <a:moveTo>
                      <a:pt x="116" y="232"/>
                    </a:moveTo>
                    <a:cubicBezTo>
                      <a:pt x="180" y="232"/>
                      <a:pt x="232" y="180"/>
                      <a:pt x="232" y="116"/>
                    </a:cubicBezTo>
                    <a:cubicBezTo>
                      <a:pt x="232" y="52"/>
                      <a:pt x="180" y="0"/>
                      <a:pt x="116" y="0"/>
                    </a:cubicBezTo>
                    <a:cubicBezTo>
                      <a:pt x="52" y="0"/>
                      <a:pt x="0" y="53"/>
                      <a:pt x="0" y="116"/>
                    </a:cubicBezTo>
                    <a:cubicBezTo>
                      <a:pt x="0" y="180"/>
                      <a:pt x="52" y="232"/>
                      <a:pt x="116" y="232"/>
                    </a:cubicBezTo>
                  </a:path>
                </a:pathLst>
              </a:cu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15" name="Oval 89">
                <a:extLst>
                  <a:ext uri="{FF2B5EF4-FFF2-40B4-BE49-F238E27FC236}">
                    <a16:creationId xmlns:a16="http://schemas.microsoft.com/office/drawing/2014/main" id="{1D4F1C24-2F9D-CCDB-7BC2-60A1E72E8C2D}"/>
                  </a:ext>
                </a:extLst>
              </p:cNvPr>
              <p:cNvSpPr>
                <a:spLocks noChangeArrowheads="1"/>
              </p:cNvSpPr>
              <p:nvPr/>
            </p:nvSpPr>
            <p:spPr bwMode="auto">
              <a:xfrm>
                <a:off x="2555875" y="5389953"/>
                <a:ext cx="457200"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16" name="Freeform 90">
                <a:extLst>
                  <a:ext uri="{FF2B5EF4-FFF2-40B4-BE49-F238E27FC236}">
                    <a16:creationId xmlns:a16="http://schemas.microsoft.com/office/drawing/2014/main" id="{007E4F15-9EA3-0042-237A-E7C5E6D3E63D}"/>
                  </a:ext>
                </a:extLst>
              </p:cNvPr>
              <p:cNvSpPr>
                <a:spLocks noEditPoints="1"/>
              </p:cNvSpPr>
              <p:nvPr/>
            </p:nvSpPr>
            <p:spPr bwMode="auto">
              <a:xfrm>
                <a:off x="2555875" y="5548703"/>
                <a:ext cx="9525" cy="127000"/>
              </a:xfrm>
              <a:custGeom>
                <a:avLst/>
                <a:gdLst>
                  <a:gd name="T0" fmla="*/ 3 w 4"/>
                  <a:gd name="T1" fmla="*/ 52 h 52"/>
                  <a:gd name="T2" fmla="*/ 3 w 4"/>
                  <a:gd name="T3" fmla="*/ 52 h 52"/>
                  <a:gd name="T4" fmla="*/ 3 w 4"/>
                  <a:gd name="T5" fmla="*/ 52 h 52"/>
                  <a:gd name="T6" fmla="*/ 3 w 4"/>
                  <a:gd name="T7" fmla="*/ 51 h 52"/>
                  <a:gd name="T8" fmla="*/ 2 w 4"/>
                  <a:gd name="T9" fmla="*/ 51 h 52"/>
                  <a:gd name="T10" fmla="*/ 2 w 4"/>
                  <a:gd name="T11" fmla="*/ 51 h 52"/>
                  <a:gd name="T12" fmla="*/ 2 w 4"/>
                  <a:gd name="T13" fmla="*/ 51 h 52"/>
                  <a:gd name="T14" fmla="*/ 2 w 4"/>
                  <a:gd name="T15" fmla="*/ 50 h 52"/>
                  <a:gd name="T16" fmla="*/ 2 w 4"/>
                  <a:gd name="T17" fmla="*/ 50 h 52"/>
                  <a:gd name="T18" fmla="*/ 2 w 4"/>
                  <a:gd name="T19" fmla="*/ 50 h 52"/>
                  <a:gd name="T20" fmla="*/ 2 w 4"/>
                  <a:gd name="T21" fmla="*/ 49 h 52"/>
                  <a:gd name="T22" fmla="*/ 2 w 4"/>
                  <a:gd name="T23" fmla="*/ 49 h 52"/>
                  <a:gd name="T24" fmla="*/ 2 w 4"/>
                  <a:gd name="T25" fmla="*/ 49 h 52"/>
                  <a:gd name="T26" fmla="*/ 2 w 4"/>
                  <a:gd name="T27" fmla="*/ 49 h 52"/>
                  <a:gd name="T28" fmla="*/ 2 w 4"/>
                  <a:gd name="T29" fmla="*/ 49 h 52"/>
                  <a:gd name="T30" fmla="*/ 2 w 4"/>
                  <a:gd name="T31" fmla="*/ 49 h 52"/>
                  <a:gd name="T32" fmla="*/ 2 w 4"/>
                  <a:gd name="T33" fmla="*/ 48 h 52"/>
                  <a:gd name="T34" fmla="*/ 2 w 4"/>
                  <a:gd name="T35" fmla="*/ 48 h 52"/>
                  <a:gd name="T36" fmla="*/ 2 w 4"/>
                  <a:gd name="T37" fmla="*/ 48 h 52"/>
                  <a:gd name="T38" fmla="*/ 0 w 4"/>
                  <a:gd name="T39" fmla="*/ 35 h 52"/>
                  <a:gd name="T40" fmla="*/ 0 w 4"/>
                  <a:gd name="T41" fmla="*/ 35 h 52"/>
                  <a:gd name="T42" fmla="*/ 0 w 4"/>
                  <a:gd name="T43" fmla="*/ 35 h 52"/>
                  <a:gd name="T44" fmla="*/ 0 w 4"/>
                  <a:gd name="T45" fmla="*/ 33 h 52"/>
                  <a:gd name="T46" fmla="*/ 0 w 4"/>
                  <a:gd name="T47" fmla="*/ 33 h 52"/>
                  <a:gd name="T48" fmla="*/ 0 w 4"/>
                  <a:gd name="T49" fmla="*/ 33 h 52"/>
                  <a:gd name="T50" fmla="*/ 0 w 4"/>
                  <a:gd name="T51" fmla="*/ 32 h 52"/>
                  <a:gd name="T52" fmla="*/ 0 w 4"/>
                  <a:gd name="T53" fmla="*/ 32 h 52"/>
                  <a:gd name="T54" fmla="*/ 0 w 4"/>
                  <a:gd name="T55" fmla="*/ 32 h 52"/>
                  <a:gd name="T56" fmla="*/ 0 w 4"/>
                  <a:gd name="T57" fmla="*/ 32 h 52"/>
                  <a:gd name="T58" fmla="*/ 0 w 4"/>
                  <a:gd name="T59" fmla="*/ 32 h 52"/>
                  <a:gd name="T60" fmla="*/ 0 w 4"/>
                  <a:gd name="T61" fmla="*/ 32 h 52"/>
                  <a:gd name="T62" fmla="*/ 0 w 4"/>
                  <a:gd name="T63" fmla="*/ 31 h 52"/>
                  <a:gd name="T64" fmla="*/ 0 w 4"/>
                  <a:gd name="T65" fmla="*/ 31 h 52"/>
                  <a:gd name="T66" fmla="*/ 0 w 4"/>
                  <a:gd name="T67" fmla="*/ 30 h 52"/>
                  <a:gd name="T68" fmla="*/ 0 w 4"/>
                  <a:gd name="T69" fmla="*/ 30 h 52"/>
                  <a:gd name="T70" fmla="*/ 0 w 4"/>
                  <a:gd name="T71" fmla="*/ 30 h 52"/>
                  <a:gd name="T72" fmla="*/ 0 w 4"/>
                  <a:gd name="T73" fmla="*/ 30 h 52"/>
                  <a:gd name="T74" fmla="*/ 0 w 4"/>
                  <a:gd name="T75" fmla="*/ 29 h 52"/>
                  <a:gd name="T76" fmla="*/ 0 w 4"/>
                  <a:gd name="T77" fmla="*/ 29 h 52"/>
                  <a:gd name="T78" fmla="*/ 0 w 4"/>
                  <a:gd name="T79" fmla="*/ 29 h 52"/>
                  <a:gd name="T80" fmla="*/ 0 w 4"/>
                  <a:gd name="T81" fmla="*/ 29 h 52"/>
                  <a:gd name="T82" fmla="*/ 0 w 4"/>
                  <a:gd name="T83" fmla="*/ 29 h 52"/>
                  <a:gd name="T84" fmla="*/ 0 w 4"/>
                  <a:gd name="T85" fmla="*/ 29 h 52"/>
                  <a:gd name="T86" fmla="*/ 0 w 4"/>
                  <a:gd name="T87" fmla="*/ 28 h 52"/>
                  <a:gd name="T88" fmla="*/ 0 w 4"/>
                  <a:gd name="T89" fmla="*/ 28 h 52"/>
                  <a:gd name="T90" fmla="*/ 4 w 4"/>
                  <a:gd name="T91" fmla="*/ 1 h 52"/>
                  <a:gd name="T92" fmla="*/ 4 w 4"/>
                  <a:gd name="T93" fmla="*/ 1 h 52"/>
                  <a:gd name="T94" fmla="*/ 4 w 4"/>
                  <a:gd name="T95" fmla="*/ 1 h 52"/>
                  <a:gd name="T96" fmla="*/ 4 w 4"/>
                  <a:gd name="T97" fmla="*/ 1 h 52"/>
                  <a:gd name="T98" fmla="*/ 4 w 4"/>
                  <a:gd name="T99" fmla="*/ 1 h 52"/>
                  <a:gd name="T100" fmla="*/ 4 w 4"/>
                  <a:gd name="T101" fmla="*/ 1 h 52"/>
                  <a:gd name="T102" fmla="*/ 4 w 4"/>
                  <a:gd name="T103" fmla="*/ 0 h 52"/>
                  <a:gd name="T104" fmla="*/ 4 w 4"/>
                  <a:gd name="T105" fmla="*/ 0 h 52"/>
                  <a:gd name="T106" fmla="*/ 4 w 4"/>
                  <a:gd name="T107" fmla="*/ 0 h 52"/>
                  <a:gd name="T108" fmla="*/ 4 w 4"/>
                  <a:gd name="T109" fmla="*/ 0 h 52"/>
                  <a:gd name="T110" fmla="*/ 4 w 4"/>
                  <a:gd name="T11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 h="52">
                    <a:moveTo>
                      <a:pt x="3" y="52"/>
                    </a:moveTo>
                    <a:cubicBezTo>
                      <a:pt x="3" y="52"/>
                      <a:pt x="3" y="52"/>
                      <a:pt x="3" y="52"/>
                    </a:cubicBezTo>
                    <a:cubicBezTo>
                      <a:pt x="3" y="52"/>
                      <a:pt x="3" y="52"/>
                      <a:pt x="3" y="52"/>
                    </a:cubicBezTo>
                    <a:moveTo>
                      <a:pt x="3" y="52"/>
                    </a:moveTo>
                    <a:cubicBezTo>
                      <a:pt x="3" y="52"/>
                      <a:pt x="3" y="52"/>
                      <a:pt x="3" y="52"/>
                    </a:cubicBezTo>
                    <a:cubicBezTo>
                      <a:pt x="3" y="52"/>
                      <a:pt x="3" y="52"/>
                      <a:pt x="3" y="52"/>
                    </a:cubicBezTo>
                    <a:moveTo>
                      <a:pt x="3" y="51"/>
                    </a:moveTo>
                    <a:cubicBezTo>
                      <a:pt x="3" y="51"/>
                      <a:pt x="3" y="51"/>
                      <a:pt x="3" y="51"/>
                    </a:cubicBezTo>
                    <a:cubicBezTo>
                      <a:pt x="3" y="51"/>
                      <a:pt x="3" y="51"/>
                      <a:pt x="3" y="51"/>
                    </a:cubicBezTo>
                    <a:moveTo>
                      <a:pt x="2" y="51"/>
                    </a:moveTo>
                    <a:cubicBezTo>
                      <a:pt x="2" y="51"/>
                      <a:pt x="2" y="51"/>
                      <a:pt x="2" y="51"/>
                    </a:cubicBezTo>
                    <a:cubicBezTo>
                      <a:pt x="2" y="51"/>
                      <a:pt x="2" y="51"/>
                      <a:pt x="2" y="51"/>
                    </a:cubicBezTo>
                    <a:moveTo>
                      <a:pt x="2" y="51"/>
                    </a:moveTo>
                    <a:cubicBezTo>
                      <a:pt x="2" y="51"/>
                      <a:pt x="2" y="51"/>
                      <a:pt x="2" y="51"/>
                    </a:cubicBezTo>
                    <a:cubicBezTo>
                      <a:pt x="2" y="51"/>
                      <a:pt x="2" y="51"/>
                      <a:pt x="2" y="51"/>
                    </a:cubicBezTo>
                    <a:moveTo>
                      <a:pt x="2" y="50"/>
                    </a:moveTo>
                    <a:cubicBezTo>
                      <a:pt x="2" y="50"/>
                      <a:pt x="2" y="51"/>
                      <a:pt x="2" y="51"/>
                    </a:cubicBezTo>
                    <a:cubicBezTo>
                      <a:pt x="2" y="51"/>
                      <a:pt x="2" y="50"/>
                      <a:pt x="2" y="50"/>
                    </a:cubicBezTo>
                    <a:moveTo>
                      <a:pt x="2" y="50"/>
                    </a:moveTo>
                    <a:cubicBezTo>
                      <a:pt x="2" y="50"/>
                      <a:pt x="2" y="50"/>
                      <a:pt x="2" y="50"/>
                    </a:cubicBezTo>
                    <a:cubicBezTo>
                      <a:pt x="2" y="50"/>
                      <a:pt x="2" y="50"/>
                      <a:pt x="2" y="50"/>
                    </a:cubicBezTo>
                    <a:moveTo>
                      <a:pt x="2" y="49"/>
                    </a:moveTo>
                    <a:cubicBezTo>
                      <a:pt x="2" y="50"/>
                      <a:pt x="2" y="50"/>
                      <a:pt x="2" y="50"/>
                    </a:cubicBezTo>
                    <a:cubicBezTo>
                      <a:pt x="2" y="50"/>
                      <a:pt x="2" y="50"/>
                      <a:pt x="2" y="49"/>
                    </a:cubicBezTo>
                    <a:moveTo>
                      <a:pt x="2" y="49"/>
                    </a:moveTo>
                    <a:cubicBezTo>
                      <a:pt x="2" y="49"/>
                      <a:pt x="2" y="49"/>
                      <a:pt x="2" y="49"/>
                    </a:cubicBezTo>
                    <a:cubicBezTo>
                      <a:pt x="2" y="49"/>
                      <a:pt x="2" y="49"/>
                      <a:pt x="2" y="49"/>
                    </a:cubicBezTo>
                    <a:moveTo>
                      <a:pt x="2" y="49"/>
                    </a:moveTo>
                    <a:cubicBezTo>
                      <a:pt x="2" y="49"/>
                      <a:pt x="2" y="49"/>
                      <a:pt x="2" y="49"/>
                    </a:cubicBezTo>
                    <a:cubicBezTo>
                      <a:pt x="2" y="49"/>
                      <a:pt x="2" y="49"/>
                      <a:pt x="2" y="49"/>
                    </a:cubicBezTo>
                    <a:moveTo>
                      <a:pt x="2" y="49"/>
                    </a:moveTo>
                    <a:cubicBezTo>
                      <a:pt x="2" y="49"/>
                      <a:pt x="2" y="49"/>
                      <a:pt x="2" y="49"/>
                    </a:cubicBezTo>
                    <a:cubicBezTo>
                      <a:pt x="2" y="49"/>
                      <a:pt x="2" y="49"/>
                      <a:pt x="2" y="49"/>
                    </a:cubicBezTo>
                    <a:moveTo>
                      <a:pt x="2" y="48"/>
                    </a:moveTo>
                    <a:cubicBezTo>
                      <a:pt x="2" y="48"/>
                      <a:pt x="2" y="49"/>
                      <a:pt x="2" y="49"/>
                    </a:cubicBezTo>
                    <a:cubicBezTo>
                      <a:pt x="2" y="49"/>
                      <a:pt x="2" y="48"/>
                      <a:pt x="2" y="48"/>
                    </a:cubicBezTo>
                    <a:moveTo>
                      <a:pt x="2" y="48"/>
                    </a:moveTo>
                    <a:cubicBezTo>
                      <a:pt x="2" y="48"/>
                      <a:pt x="2" y="48"/>
                      <a:pt x="2" y="48"/>
                    </a:cubicBezTo>
                    <a:cubicBezTo>
                      <a:pt x="2" y="48"/>
                      <a:pt x="2" y="48"/>
                      <a:pt x="2" y="48"/>
                    </a:cubicBezTo>
                    <a:moveTo>
                      <a:pt x="0" y="35"/>
                    </a:moveTo>
                    <a:cubicBezTo>
                      <a:pt x="0" y="40"/>
                      <a:pt x="1" y="44"/>
                      <a:pt x="2" y="48"/>
                    </a:cubicBezTo>
                    <a:cubicBezTo>
                      <a:pt x="1" y="44"/>
                      <a:pt x="0" y="40"/>
                      <a:pt x="0" y="35"/>
                    </a:cubicBezTo>
                    <a:moveTo>
                      <a:pt x="0" y="33"/>
                    </a:moveTo>
                    <a:cubicBezTo>
                      <a:pt x="0" y="34"/>
                      <a:pt x="0" y="35"/>
                      <a:pt x="0" y="35"/>
                    </a:cubicBezTo>
                    <a:cubicBezTo>
                      <a:pt x="0" y="35"/>
                      <a:pt x="0" y="34"/>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2"/>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cubicBezTo>
                      <a:pt x="0" y="28"/>
                      <a:pt x="0" y="28"/>
                      <a:pt x="0" y="28"/>
                    </a:cubicBezTo>
                    <a:moveTo>
                      <a:pt x="4" y="1"/>
                    </a:moveTo>
                    <a:cubicBezTo>
                      <a:pt x="1" y="10"/>
                      <a:pt x="0" y="19"/>
                      <a:pt x="0" y="28"/>
                    </a:cubicBezTo>
                    <a:cubicBezTo>
                      <a:pt x="0" y="19"/>
                      <a:pt x="1" y="10"/>
                      <a:pt x="4" y="1"/>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1"/>
                      <a:pt x="4" y="1"/>
                    </a:cubicBezTo>
                    <a:cubicBezTo>
                      <a:pt x="4" y="1"/>
                      <a:pt x="4" y="0"/>
                      <a:pt x="4" y="0"/>
                    </a:cubicBezTo>
                    <a:moveTo>
                      <a:pt x="4" y="0"/>
                    </a:moveTo>
                    <a:cubicBezTo>
                      <a:pt x="4" y="0"/>
                      <a:pt x="4" y="0"/>
                      <a:pt x="4" y="0"/>
                    </a:cubicBezTo>
                    <a:cubicBezTo>
                      <a:pt x="4" y="0"/>
                      <a:pt x="4" y="0"/>
                      <a:pt x="4" y="0"/>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17" name="Freeform 91">
                <a:extLst>
                  <a:ext uri="{FF2B5EF4-FFF2-40B4-BE49-F238E27FC236}">
                    <a16:creationId xmlns:a16="http://schemas.microsoft.com/office/drawing/2014/main" id="{2DA4B992-E4D7-EA47-A162-FEB740CDDA2A}"/>
                  </a:ext>
                </a:extLst>
              </p:cNvPr>
              <p:cNvSpPr>
                <a:spLocks/>
              </p:cNvSpPr>
              <p:nvPr/>
            </p:nvSpPr>
            <p:spPr bwMode="auto">
              <a:xfrm>
                <a:off x="2555875" y="5416941"/>
                <a:ext cx="190500" cy="428625"/>
              </a:xfrm>
              <a:custGeom>
                <a:avLst/>
                <a:gdLst>
                  <a:gd name="T0" fmla="*/ 4 w 78"/>
                  <a:gd name="T1" fmla="*/ 54 h 175"/>
                  <a:gd name="T2" fmla="*/ 4 w 78"/>
                  <a:gd name="T3" fmla="*/ 54 h 175"/>
                  <a:gd name="T4" fmla="*/ 4 w 78"/>
                  <a:gd name="T5" fmla="*/ 54 h 175"/>
                  <a:gd name="T6" fmla="*/ 4 w 78"/>
                  <a:gd name="T7" fmla="*/ 55 h 175"/>
                  <a:gd name="T8" fmla="*/ 4 w 78"/>
                  <a:gd name="T9" fmla="*/ 55 h 175"/>
                  <a:gd name="T10" fmla="*/ 4 w 78"/>
                  <a:gd name="T11" fmla="*/ 55 h 175"/>
                  <a:gd name="T12" fmla="*/ 4 w 78"/>
                  <a:gd name="T13" fmla="*/ 55 h 175"/>
                  <a:gd name="T14" fmla="*/ 0 w 78"/>
                  <a:gd name="T15" fmla="*/ 82 h 175"/>
                  <a:gd name="T16" fmla="*/ 0 w 78"/>
                  <a:gd name="T17" fmla="*/ 82 h 175"/>
                  <a:gd name="T18" fmla="*/ 0 w 78"/>
                  <a:gd name="T19" fmla="*/ 83 h 175"/>
                  <a:gd name="T20" fmla="*/ 0 w 78"/>
                  <a:gd name="T21" fmla="*/ 83 h 175"/>
                  <a:gd name="T22" fmla="*/ 0 w 78"/>
                  <a:gd name="T23" fmla="*/ 83 h 175"/>
                  <a:gd name="T24" fmla="*/ 0 w 78"/>
                  <a:gd name="T25" fmla="*/ 84 h 175"/>
                  <a:gd name="T26" fmla="*/ 0 w 78"/>
                  <a:gd name="T27" fmla="*/ 84 h 175"/>
                  <a:gd name="T28" fmla="*/ 0 w 78"/>
                  <a:gd name="T29" fmla="*/ 84 h 175"/>
                  <a:gd name="T30" fmla="*/ 0 w 78"/>
                  <a:gd name="T31" fmla="*/ 85 h 175"/>
                  <a:gd name="T32" fmla="*/ 0 w 78"/>
                  <a:gd name="T33" fmla="*/ 85 h 175"/>
                  <a:gd name="T34" fmla="*/ 0 w 78"/>
                  <a:gd name="T35" fmla="*/ 86 h 175"/>
                  <a:gd name="T36" fmla="*/ 0 w 78"/>
                  <a:gd name="T37" fmla="*/ 86 h 175"/>
                  <a:gd name="T38" fmla="*/ 0 w 78"/>
                  <a:gd name="T39" fmla="*/ 86 h 175"/>
                  <a:gd name="T40" fmla="*/ 0 w 78"/>
                  <a:gd name="T41" fmla="*/ 87 h 175"/>
                  <a:gd name="T42" fmla="*/ 0 w 78"/>
                  <a:gd name="T43" fmla="*/ 87 h 175"/>
                  <a:gd name="T44" fmla="*/ 0 w 78"/>
                  <a:gd name="T45" fmla="*/ 87 h 175"/>
                  <a:gd name="T46" fmla="*/ 0 w 78"/>
                  <a:gd name="T47" fmla="*/ 89 h 175"/>
                  <a:gd name="T48" fmla="*/ 2 w 78"/>
                  <a:gd name="T49" fmla="*/ 102 h 175"/>
                  <a:gd name="T50" fmla="*/ 2 w 78"/>
                  <a:gd name="T51" fmla="*/ 102 h 175"/>
                  <a:gd name="T52" fmla="*/ 2 w 78"/>
                  <a:gd name="T53" fmla="*/ 103 h 175"/>
                  <a:gd name="T54" fmla="*/ 2 w 78"/>
                  <a:gd name="T55" fmla="*/ 103 h 175"/>
                  <a:gd name="T56" fmla="*/ 2 w 78"/>
                  <a:gd name="T57" fmla="*/ 103 h 175"/>
                  <a:gd name="T58" fmla="*/ 2 w 78"/>
                  <a:gd name="T59" fmla="*/ 103 h 175"/>
                  <a:gd name="T60" fmla="*/ 2 w 78"/>
                  <a:gd name="T61" fmla="*/ 104 h 175"/>
                  <a:gd name="T62" fmla="*/ 2 w 78"/>
                  <a:gd name="T63" fmla="*/ 104 h 175"/>
                  <a:gd name="T64" fmla="*/ 2 w 78"/>
                  <a:gd name="T65" fmla="*/ 105 h 175"/>
                  <a:gd name="T66" fmla="*/ 2 w 78"/>
                  <a:gd name="T67" fmla="*/ 105 h 175"/>
                  <a:gd name="T68" fmla="*/ 3 w 78"/>
                  <a:gd name="T69" fmla="*/ 105 h 175"/>
                  <a:gd name="T70" fmla="*/ 3 w 78"/>
                  <a:gd name="T71" fmla="*/ 106 h 175"/>
                  <a:gd name="T72" fmla="*/ 3 w 78"/>
                  <a:gd name="T73" fmla="*/ 106 h 175"/>
                  <a:gd name="T74" fmla="*/ 78 w 78"/>
                  <a:gd name="T75" fmla="*/ 175 h 175"/>
                  <a:gd name="T76" fmla="*/ 19 w 78"/>
                  <a:gd name="T77" fmla="*/ 106 h 175"/>
                  <a:gd name="T78" fmla="*/ 15 w 78"/>
                  <a:gd name="T79" fmla="*/ 77 h 175"/>
                  <a:gd name="T80" fmla="*/ 46 w 78"/>
                  <a:gd name="T81"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8" h="175">
                    <a:moveTo>
                      <a:pt x="49" y="0"/>
                    </a:moveTo>
                    <a:cubicBezTo>
                      <a:pt x="28" y="12"/>
                      <a:pt x="12" y="31"/>
                      <a:pt x="4" y="54"/>
                    </a:cubicBezTo>
                    <a:cubicBezTo>
                      <a:pt x="4" y="54"/>
                      <a:pt x="4" y="54"/>
                      <a:pt x="4" y="54"/>
                    </a:cubicBezTo>
                    <a:cubicBezTo>
                      <a:pt x="4" y="54"/>
                      <a:pt x="4" y="54"/>
                      <a:pt x="4" y="54"/>
                    </a:cubicBezTo>
                    <a:cubicBezTo>
                      <a:pt x="4" y="54"/>
                      <a:pt x="4" y="54"/>
                      <a:pt x="4" y="54"/>
                    </a:cubicBezTo>
                    <a:cubicBezTo>
                      <a:pt x="4" y="54"/>
                      <a:pt x="4" y="54"/>
                      <a:pt x="4" y="54"/>
                    </a:cubicBezTo>
                    <a:cubicBezTo>
                      <a:pt x="4" y="54"/>
                      <a:pt x="4" y="55"/>
                      <a:pt x="4" y="55"/>
                    </a:cubicBezTo>
                    <a:cubicBezTo>
                      <a:pt x="4" y="55"/>
                      <a:pt x="4" y="55"/>
                      <a:pt x="4" y="55"/>
                    </a:cubicBezTo>
                    <a:cubicBezTo>
                      <a:pt x="4" y="55"/>
                      <a:pt x="4" y="55"/>
                      <a:pt x="4" y="55"/>
                    </a:cubicBezTo>
                    <a:cubicBezTo>
                      <a:pt x="4" y="55"/>
                      <a:pt x="4" y="55"/>
                      <a:pt x="4" y="55"/>
                    </a:cubicBezTo>
                    <a:cubicBezTo>
                      <a:pt x="4" y="55"/>
                      <a:pt x="4" y="55"/>
                      <a:pt x="4" y="55"/>
                    </a:cubicBezTo>
                    <a:cubicBezTo>
                      <a:pt x="4" y="55"/>
                      <a:pt x="4" y="55"/>
                      <a:pt x="4" y="55"/>
                    </a:cubicBezTo>
                    <a:cubicBezTo>
                      <a:pt x="4" y="55"/>
                      <a:pt x="4" y="55"/>
                      <a:pt x="4" y="55"/>
                    </a:cubicBezTo>
                    <a:cubicBezTo>
                      <a:pt x="4" y="55"/>
                      <a:pt x="4" y="55"/>
                      <a:pt x="4" y="55"/>
                    </a:cubicBezTo>
                    <a:cubicBezTo>
                      <a:pt x="1" y="64"/>
                      <a:pt x="0" y="73"/>
                      <a:pt x="0" y="82"/>
                    </a:cubicBezTo>
                    <a:cubicBezTo>
                      <a:pt x="0" y="82"/>
                      <a:pt x="0" y="82"/>
                      <a:pt x="0" y="82"/>
                    </a:cubicBezTo>
                    <a:cubicBezTo>
                      <a:pt x="0" y="82"/>
                      <a:pt x="0" y="82"/>
                      <a:pt x="0" y="82"/>
                    </a:cubicBezTo>
                    <a:cubicBezTo>
                      <a:pt x="0" y="82"/>
                      <a:pt x="0" y="82"/>
                      <a:pt x="0" y="82"/>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8"/>
                      <a:pt x="0" y="89"/>
                      <a:pt x="0" y="89"/>
                    </a:cubicBezTo>
                    <a:cubicBezTo>
                      <a:pt x="0" y="89"/>
                      <a:pt x="0" y="89"/>
                      <a:pt x="0" y="89"/>
                    </a:cubicBezTo>
                    <a:cubicBezTo>
                      <a:pt x="0" y="94"/>
                      <a:pt x="1" y="98"/>
                      <a:pt x="2" y="102"/>
                    </a:cubicBezTo>
                    <a:cubicBezTo>
                      <a:pt x="2" y="102"/>
                      <a:pt x="2" y="102"/>
                      <a:pt x="2" y="102"/>
                    </a:cubicBezTo>
                    <a:cubicBezTo>
                      <a:pt x="2" y="102"/>
                      <a:pt x="2" y="102"/>
                      <a:pt x="2" y="102"/>
                    </a:cubicBezTo>
                    <a:cubicBezTo>
                      <a:pt x="2" y="102"/>
                      <a:pt x="2" y="102"/>
                      <a:pt x="2" y="102"/>
                    </a:cubicBezTo>
                    <a:cubicBezTo>
                      <a:pt x="2" y="102"/>
                      <a:pt x="2" y="103"/>
                      <a:pt x="2" y="103"/>
                    </a:cubicBezTo>
                    <a:cubicBezTo>
                      <a:pt x="2" y="103"/>
                      <a:pt x="2" y="103"/>
                      <a:pt x="2" y="103"/>
                    </a:cubicBezTo>
                    <a:cubicBezTo>
                      <a:pt x="2" y="103"/>
                      <a:pt x="2" y="103"/>
                      <a:pt x="2" y="103"/>
                    </a:cubicBezTo>
                    <a:cubicBezTo>
                      <a:pt x="2" y="103"/>
                      <a:pt x="2" y="103"/>
                      <a:pt x="2" y="103"/>
                    </a:cubicBezTo>
                    <a:cubicBezTo>
                      <a:pt x="2" y="103"/>
                      <a:pt x="2" y="103"/>
                      <a:pt x="2" y="103"/>
                    </a:cubicBezTo>
                    <a:cubicBezTo>
                      <a:pt x="2" y="103"/>
                      <a:pt x="2" y="103"/>
                      <a:pt x="2" y="103"/>
                    </a:cubicBezTo>
                    <a:cubicBezTo>
                      <a:pt x="2" y="103"/>
                      <a:pt x="2" y="103"/>
                      <a:pt x="2" y="103"/>
                    </a:cubicBezTo>
                    <a:cubicBezTo>
                      <a:pt x="2" y="103"/>
                      <a:pt x="2" y="103"/>
                      <a:pt x="2" y="103"/>
                    </a:cubicBezTo>
                    <a:cubicBezTo>
                      <a:pt x="2" y="104"/>
                      <a:pt x="2" y="104"/>
                      <a:pt x="2" y="104"/>
                    </a:cubicBezTo>
                    <a:cubicBezTo>
                      <a:pt x="2" y="104"/>
                      <a:pt x="2" y="104"/>
                      <a:pt x="2" y="104"/>
                    </a:cubicBezTo>
                    <a:cubicBezTo>
                      <a:pt x="2" y="104"/>
                      <a:pt x="2" y="104"/>
                      <a:pt x="2" y="104"/>
                    </a:cubicBezTo>
                    <a:cubicBezTo>
                      <a:pt x="2" y="104"/>
                      <a:pt x="2" y="104"/>
                      <a:pt x="2" y="104"/>
                    </a:cubicBezTo>
                    <a:cubicBezTo>
                      <a:pt x="2" y="104"/>
                      <a:pt x="2" y="105"/>
                      <a:pt x="2" y="105"/>
                    </a:cubicBezTo>
                    <a:cubicBezTo>
                      <a:pt x="2" y="105"/>
                      <a:pt x="2" y="105"/>
                      <a:pt x="2" y="105"/>
                    </a:cubicBezTo>
                    <a:cubicBezTo>
                      <a:pt x="2" y="105"/>
                      <a:pt x="2" y="105"/>
                      <a:pt x="2" y="105"/>
                    </a:cubicBezTo>
                    <a:cubicBezTo>
                      <a:pt x="2" y="105"/>
                      <a:pt x="2" y="105"/>
                      <a:pt x="2" y="105"/>
                    </a:cubicBezTo>
                    <a:cubicBezTo>
                      <a:pt x="2" y="105"/>
                      <a:pt x="2" y="105"/>
                      <a:pt x="2" y="105"/>
                    </a:cubicBezTo>
                    <a:cubicBezTo>
                      <a:pt x="2" y="105"/>
                      <a:pt x="3" y="105"/>
                      <a:pt x="3" y="105"/>
                    </a:cubicBezTo>
                    <a:cubicBezTo>
                      <a:pt x="3" y="105"/>
                      <a:pt x="3" y="105"/>
                      <a:pt x="3" y="105"/>
                    </a:cubicBezTo>
                    <a:cubicBezTo>
                      <a:pt x="3" y="105"/>
                      <a:pt x="3" y="105"/>
                      <a:pt x="3" y="106"/>
                    </a:cubicBezTo>
                    <a:cubicBezTo>
                      <a:pt x="3" y="106"/>
                      <a:pt x="3" y="106"/>
                      <a:pt x="3" y="106"/>
                    </a:cubicBezTo>
                    <a:cubicBezTo>
                      <a:pt x="3" y="106"/>
                      <a:pt x="3" y="106"/>
                      <a:pt x="3" y="106"/>
                    </a:cubicBezTo>
                    <a:cubicBezTo>
                      <a:pt x="3" y="106"/>
                      <a:pt x="3" y="106"/>
                      <a:pt x="3" y="106"/>
                    </a:cubicBezTo>
                    <a:cubicBezTo>
                      <a:pt x="12" y="141"/>
                      <a:pt x="42" y="169"/>
                      <a:pt x="78" y="175"/>
                    </a:cubicBezTo>
                    <a:cubicBezTo>
                      <a:pt x="66" y="169"/>
                      <a:pt x="56" y="162"/>
                      <a:pt x="46" y="153"/>
                    </a:cubicBezTo>
                    <a:cubicBezTo>
                      <a:pt x="33" y="140"/>
                      <a:pt x="24" y="124"/>
                      <a:pt x="19" y="106"/>
                    </a:cubicBezTo>
                    <a:cubicBezTo>
                      <a:pt x="18" y="97"/>
                      <a:pt x="17" y="88"/>
                      <a:pt x="15" y="78"/>
                    </a:cubicBezTo>
                    <a:cubicBezTo>
                      <a:pt x="15" y="78"/>
                      <a:pt x="15" y="78"/>
                      <a:pt x="15" y="77"/>
                    </a:cubicBezTo>
                    <a:cubicBezTo>
                      <a:pt x="15" y="58"/>
                      <a:pt x="20" y="40"/>
                      <a:pt x="30" y="24"/>
                    </a:cubicBezTo>
                    <a:cubicBezTo>
                      <a:pt x="35" y="17"/>
                      <a:pt x="41" y="10"/>
                      <a:pt x="46" y="3"/>
                    </a:cubicBezTo>
                    <a:cubicBezTo>
                      <a:pt x="47" y="2"/>
                      <a:pt x="48" y="1"/>
                      <a:pt x="49"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18" name="Rectangle 92">
                <a:extLst>
                  <a:ext uri="{FF2B5EF4-FFF2-40B4-BE49-F238E27FC236}">
                    <a16:creationId xmlns:a16="http://schemas.microsoft.com/office/drawing/2014/main" id="{9ABC1418-CB5F-492D-EDBD-CFAEA95118C2}"/>
                  </a:ext>
                </a:extLst>
              </p:cNvPr>
              <p:cNvSpPr>
                <a:spLocks noChangeArrowheads="1"/>
              </p:cNvSpPr>
              <p:nvPr/>
            </p:nvSpPr>
            <p:spPr bwMode="auto">
              <a:xfrm>
                <a:off x="2714625" y="5480441"/>
                <a:ext cx="139700" cy="193675"/>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19" name="Rectangle 93">
                <a:extLst>
                  <a:ext uri="{FF2B5EF4-FFF2-40B4-BE49-F238E27FC236}">
                    <a16:creationId xmlns:a16="http://schemas.microsoft.com/office/drawing/2014/main" id="{542C5F7F-CC9A-F52C-898E-3507F7513268}"/>
                  </a:ext>
                </a:extLst>
              </p:cNvPr>
              <p:cNvSpPr>
                <a:spLocks noChangeArrowheads="1"/>
              </p:cNvSpPr>
              <p:nvPr/>
            </p:nvSpPr>
            <p:spPr bwMode="auto">
              <a:xfrm>
                <a:off x="2665413" y="5421703"/>
                <a:ext cx="2404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effectLst/>
                    <a:latin typeface="Raleway" panose="020B0003030101060003" pitchFamily="34" charset="0"/>
                  </a:rPr>
                  <a:t>30</a:t>
                </a:r>
                <a:endParaRPr kumimoji="0" lang="en-US" altLang="en-US" sz="1200" b="0" i="0" u="none" strike="noStrike" cap="none" normalizeH="0" baseline="0" dirty="0">
                  <a:ln>
                    <a:noFill/>
                  </a:ln>
                  <a:effectLst/>
                </a:endParaRPr>
              </a:p>
            </p:txBody>
          </p:sp>
        </p:grpSp>
        <p:grpSp>
          <p:nvGrpSpPr>
            <p:cNvPr id="89" name="Group 88">
              <a:extLst>
                <a:ext uri="{FF2B5EF4-FFF2-40B4-BE49-F238E27FC236}">
                  <a16:creationId xmlns:a16="http://schemas.microsoft.com/office/drawing/2014/main" id="{97AE3BC5-3BA2-043D-DCE6-D620AD8817DD}"/>
                </a:ext>
              </a:extLst>
            </p:cNvPr>
            <p:cNvGrpSpPr/>
            <p:nvPr/>
          </p:nvGrpSpPr>
          <p:grpSpPr>
            <a:xfrm>
              <a:off x="1157288" y="3113478"/>
              <a:ext cx="584200" cy="587375"/>
              <a:chOff x="1157288" y="3113478"/>
              <a:chExt cx="584200" cy="587375"/>
            </a:xfrm>
          </p:grpSpPr>
          <p:sp>
            <p:nvSpPr>
              <p:cNvPr id="108" name="Freeform 72">
                <a:extLst>
                  <a:ext uri="{FF2B5EF4-FFF2-40B4-BE49-F238E27FC236}">
                    <a16:creationId xmlns:a16="http://schemas.microsoft.com/office/drawing/2014/main" id="{D70AD25E-1577-60CA-7632-ECD799F88BEA}"/>
                  </a:ext>
                </a:extLst>
              </p:cNvPr>
              <p:cNvSpPr>
                <a:spLocks/>
              </p:cNvSpPr>
              <p:nvPr/>
            </p:nvSpPr>
            <p:spPr bwMode="auto">
              <a:xfrm>
                <a:off x="1157288" y="3113478"/>
                <a:ext cx="584200" cy="587375"/>
              </a:xfrm>
              <a:custGeom>
                <a:avLst/>
                <a:gdLst>
                  <a:gd name="T0" fmla="*/ 126 w 239"/>
                  <a:gd name="T1" fmla="*/ 4 h 240"/>
                  <a:gd name="T2" fmla="*/ 235 w 239"/>
                  <a:gd name="T3" fmla="*/ 127 h 240"/>
                  <a:gd name="T4" fmla="*/ 112 w 239"/>
                  <a:gd name="T5" fmla="*/ 236 h 240"/>
                  <a:gd name="T6" fmla="*/ 3 w 239"/>
                  <a:gd name="T7" fmla="*/ 113 h 240"/>
                  <a:gd name="T8" fmla="*/ 126 w 239"/>
                  <a:gd name="T9" fmla="*/ 4 h 240"/>
                </a:gdLst>
                <a:ahLst/>
                <a:cxnLst>
                  <a:cxn ang="0">
                    <a:pos x="T0" y="T1"/>
                  </a:cxn>
                  <a:cxn ang="0">
                    <a:pos x="T2" y="T3"/>
                  </a:cxn>
                  <a:cxn ang="0">
                    <a:pos x="T4" y="T5"/>
                  </a:cxn>
                  <a:cxn ang="0">
                    <a:pos x="T6" y="T7"/>
                  </a:cxn>
                  <a:cxn ang="0">
                    <a:pos x="T8" y="T9"/>
                  </a:cxn>
                </a:cxnLst>
                <a:rect l="0" t="0" r="r" b="b"/>
                <a:pathLst>
                  <a:path w="239" h="240">
                    <a:moveTo>
                      <a:pt x="126" y="4"/>
                    </a:moveTo>
                    <a:cubicBezTo>
                      <a:pt x="190" y="8"/>
                      <a:pt x="239" y="63"/>
                      <a:pt x="235" y="127"/>
                    </a:cubicBezTo>
                    <a:cubicBezTo>
                      <a:pt x="231" y="191"/>
                      <a:pt x="176" y="240"/>
                      <a:pt x="112" y="236"/>
                    </a:cubicBezTo>
                    <a:cubicBezTo>
                      <a:pt x="48" y="232"/>
                      <a:pt x="0" y="177"/>
                      <a:pt x="3" y="113"/>
                    </a:cubicBezTo>
                    <a:cubicBezTo>
                      <a:pt x="7" y="49"/>
                      <a:pt x="63" y="0"/>
                      <a:pt x="126" y="4"/>
                    </a:cubicBezTo>
                  </a:path>
                </a:pathLst>
              </a:cu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09" name="Freeform 73">
                <a:extLst>
                  <a:ext uri="{FF2B5EF4-FFF2-40B4-BE49-F238E27FC236}">
                    <a16:creationId xmlns:a16="http://schemas.microsoft.com/office/drawing/2014/main" id="{D4BB3FDC-F21C-EBCD-4A78-141CD3539769}"/>
                  </a:ext>
                </a:extLst>
              </p:cNvPr>
              <p:cNvSpPr>
                <a:spLocks/>
              </p:cNvSpPr>
              <p:nvPr/>
            </p:nvSpPr>
            <p:spPr bwMode="auto">
              <a:xfrm>
                <a:off x="1212850" y="3169041"/>
                <a:ext cx="473075" cy="473075"/>
              </a:xfrm>
              <a:custGeom>
                <a:avLst/>
                <a:gdLst>
                  <a:gd name="T0" fmla="*/ 102 w 193"/>
                  <a:gd name="T1" fmla="*/ 4 h 193"/>
                  <a:gd name="T2" fmla="*/ 190 w 193"/>
                  <a:gd name="T3" fmla="*/ 103 h 193"/>
                  <a:gd name="T4" fmla="*/ 90 w 193"/>
                  <a:gd name="T5" fmla="*/ 190 h 193"/>
                  <a:gd name="T6" fmla="*/ 3 w 193"/>
                  <a:gd name="T7" fmla="*/ 91 h 193"/>
                  <a:gd name="T8" fmla="*/ 102 w 193"/>
                  <a:gd name="T9" fmla="*/ 4 h 193"/>
                </a:gdLst>
                <a:ahLst/>
                <a:cxnLst>
                  <a:cxn ang="0">
                    <a:pos x="T0" y="T1"/>
                  </a:cxn>
                  <a:cxn ang="0">
                    <a:pos x="T2" y="T3"/>
                  </a:cxn>
                  <a:cxn ang="0">
                    <a:pos x="T4" y="T5"/>
                  </a:cxn>
                  <a:cxn ang="0">
                    <a:pos x="T6" y="T7"/>
                  </a:cxn>
                  <a:cxn ang="0">
                    <a:pos x="T8" y="T9"/>
                  </a:cxn>
                </a:cxnLst>
                <a:rect l="0" t="0" r="r" b="b"/>
                <a:pathLst>
                  <a:path w="193" h="193">
                    <a:moveTo>
                      <a:pt x="102" y="4"/>
                    </a:moveTo>
                    <a:cubicBezTo>
                      <a:pt x="153" y="7"/>
                      <a:pt x="193" y="51"/>
                      <a:pt x="190" y="103"/>
                    </a:cubicBezTo>
                    <a:cubicBezTo>
                      <a:pt x="186" y="154"/>
                      <a:pt x="142" y="193"/>
                      <a:pt x="90" y="190"/>
                    </a:cubicBezTo>
                    <a:cubicBezTo>
                      <a:pt x="39" y="187"/>
                      <a:pt x="0" y="143"/>
                      <a:pt x="3" y="91"/>
                    </a:cubicBezTo>
                    <a:cubicBezTo>
                      <a:pt x="6" y="40"/>
                      <a:pt x="51" y="0"/>
                      <a:pt x="102" y="4"/>
                    </a:cubicBezTo>
                  </a:path>
                </a:pathLst>
              </a:cu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10" name="Freeform 74">
                <a:extLst>
                  <a:ext uri="{FF2B5EF4-FFF2-40B4-BE49-F238E27FC236}">
                    <a16:creationId xmlns:a16="http://schemas.microsoft.com/office/drawing/2014/main" id="{5BCE777D-176A-1893-81C0-4579D52C89D7}"/>
                  </a:ext>
                </a:extLst>
              </p:cNvPr>
              <p:cNvSpPr>
                <a:spLocks noEditPoints="1"/>
              </p:cNvSpPr>
              <p:nvPr/>
            </p:nvSpPr>
            <p:spPr bwMode="auto">
              <a:xfrm>
                <a:off x="1217613" y="3389703"/>
                <a:ext cx="25400" cy="117475"/>
              </a:xfrm>
              <a:custGeom>
                <a:avLst/>
                <a:gdLst>
                  <a:gd name="T0" fmla="*/ 10 w 10"/>
                  <a:gd name="T1" fmla="*/ 48 h 48"/>
                  <a:gd name="T2" fmla="*/ 10 w 10"/>
                  <a:gd name="T3" fmla="*/ 48 h 48"/>
                  <a:gd name="T4" fmla="*/ 10 w 10"/>
                  <a:gd name="T5" fmla="*/ 48 h 48"/>
                  <a:gd name="T6" fmla="*/ 10 w 10"/>
                  <a:gd name="T7" fmla="*/ 48 h 48"/>
                  <a:gd name="T8" fmla="*/ 10 w 10"/>
                  <a:gd name="T9" fmla="*/ 47 h 48"/>
                  <a:gd name="T10" fmla="*/ 10 w 10"/>
                  <a:gd name="T11" fmla="*/ 47 h 48"/>
                  <a:gd name="T12" fmla="*/ 10 w 10"/>
                  <a:gd name="T13" fmla="*/ 47 h 48"/>
                  <a:gd name="T14" fmla="*/ 10 w 10"/>
                  <a:gd name="T15" fmla="*/ 47 h 48"/>
                  <a:gd name="T16" fmla="*/ 10 w 10"/>
                  <a:gd name="T17" fmla="*/ 47 h 48"/>
                  <a:gd name="T18" fmla="*/ 10 w 10"/>
                  <a:gd name="T19" fmla="*/ 47 h 48"/>
                  <a:gd name="T20" fmla="*/ 9 w 10"/>
                  <a:gd name="T21" fmla="*/ 46 h 48"/>
                  <a:gd name="T22" fmla="*/ 9 w 10"/>
                  <a:gd name="T23" fmla="*/ 46 h 48"/>
                  <a:gd name="T24" fmla="*/ 9 w 10"/>
                  <a:gd name="T25" fmla="*/ 46 h 48"/>
                  <a:gd name="T26" fmla="*/ 1 w 10"/>
                  <a:gd name="T27" fmla="*/ 4 h 48"/>
                  <a:gd name="T28" fmla="*/ 1 w 10"/>
                  <a:gd name="T29" fmla="*/ 4 h 48"/>
                  <a:gd name="T30" fmla="*/ 1 w 10"/>
                  <a:gd name="T31" fmla="*/ 4 h 48"/>
                  <a:gd name="T32" fmla="*/ 1 w 10"/>
                  <a:gd name="T33" fmla="*/ 3 h 48"/>
                  <a:gd name="T34" fmla="*/ 1 w 10"/>
                  <a:gd name="T35" fmla="*/ 3 h 48"/>
                  <a:gd name="T36" fmla="*/ 1 w 10"/>
                  <a:gd name="T37" fmla="*/ 3 h 48"/>
                  <a:gd name="T38" fmla="*/ 1 w 10"/>
                  <a:gd name="T39" fmla="*/ 2 h 48"/>
                  <a:gd name="T40" fmla="*/ 1 w 10"/>
                  <a:gd name="T41" fmla="*/ 2 h 48"/>
                  <a:gd name="T42" fmla="*/ 1 w 10"/>
                  <a:gd name="T43" fmla="*/ 2 h 48"/>
                  <a:gd name="T44" fmla="*/ 1 w 10"/>
                  <a:gd name="T45" fmla="*/ 2 h 48"/>
                  <a:gd name="T46" fmla="*/ 1 w 10"/>
                  <a:gd name="T47" fmla="*/ 2 h 48"/>
                  <a:gd name="T48" fmla="*/ 1 w 10"/>
                  <a:gd name="T49" fmla="*/ 2 h 48"/>
                  <a:gd name="T50" fmla="*/ 1 w 10"/>
                  <a:gd name="T51" fmla="*/ 1 h 48"/>
                  <a:gd name="T52" fmla="*/ 1 w 10"/>
                  <a:gd name="T53" fmla="*/ 1 h 48"/>
                  <a:gd name="T54" fmla="*/ 1 w 10"/>
                  <a:gd name="T55" fmla="*/ 1 h 48"/>
                  <a:gd name="T56" fmla="*/ 1 w 10"/>
                  <a:gd name="T57" fmla="*/ 1 h 48"/>
                  <a:gd name="T58" fmla="*/ 1 w 10"/>
                  <a:gd name="T59" fmla="*/ 0 h 48"/>
                  <a:gd name="T60" fmla="*/ 1 w 10"/>
                  <a:gd name="T61" fmla="*/ 0 h 48"/>
                  <a:gd name="T62" fmla="*/ 1 w 10"/>
                  <a:gd name="T63" fmla="*/ 0 h 48"/>
                  <a:gd name="T64" fmla="*/ 1 w 10"/>
                  <a:gd name="T65" fmla="*/ 0 h 48"/>
                  <a:gd name="T66" fmla="*/ 1 w 10"/>
                  <a:gd name="T67" fmla="*/ 0 h 48"/>
                  <a:gd name="T68" fmla="*/ 1 w 10"/>
                  <a:gd name="T6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 h="48">
                    <a:moveTo>
                      <a:pt x="10" y="48"/>
                    </a:moveTo>
                    <a:cubicBezTo>
                      <a:pt x="10" y="48"/>
                      <a:pt x="10" y="48"/>
                      <a:pt x="10" y="48"/>
                    </a:cubicBezTo>
                    <a:cubicBezTo>
                      <a:pt x="10" y="48"/>
                      <a:pt x="10" y="48"/>
                      <a:pt x="10" y="48"/>
                    </a:cubicBezTo>
                    <a:moveTo>
                      <a:pt x="10" y="48"/>
                    </a:moveTo>
                    <a:cubicBezTo>
                      <a:pt x="10" y="48"/>
                      <a:pt x="10" y="48"/>
                      <a:pt x="10" y="48"/>
                    </a:cubicBezTo>
                    <a:cubicBezTo>
                      <a:pt x="10" y="48"/>
                      <a:pt x="10" y="48"/>
                      <a:pt x="10" y="48"/>
                    </a:cubicBezTo>
                    <a:moveTo>
                      <a:pt x="10" y="47"/>
                    </a:moveTo>
                    <a:cubicBezTo>
                      <a:pt x="10" y="47"/>
                      <a:pt x="10" y="48"/>
                      <a:pt x="10" y="48"/>
                    </a:cubicBezTo>
                    <a:cubicBezTo>
                      <a:pt x="10" y="48"/>
                      <a:pt x="10" y="47"/>
                      <a:pt x="10" y="47"/>
                    </a:cubicBezTo>
                    <a:moveTo>
                      <a:pt x="10" y="47"/>
                    </a:moveTo>
                    <a:cubicBezTo>
                      <a:pt x="10" y="47"/>
                      <a:pt x="10" y="47"/>
                      <a:pt x="10" y="47"/>
                    </a:cubicBezTo>
                    <a:cubicBezTo>
                      <a:pt x="10" y="47"/>
                      <a:pt x="10" y="47"/>
                      <a:pt x="10" y="47"/>
                    </a:cubicBezTo>
                    <a:moveTo>
                      <a:pt x="10" y="47"/>
                    </a:moveTo>
                    <a:cubicBezTo>
                      <a:pt x="10" y="47"/>
                      <a:pt x="10" y="47"/>
                      <a:pt x="10" y="47"/>
                    </a:cubicBezTo>
                    <a:cubicBezTo>
                      <a:pt x="10" y="47"/>
                      <a:pt x="10" y="47"/>
                      <a:pt x="10" y="47"/>
                    </a:cubicBezTo>
                    <a:moveTo>
                      <a:pt x="10" y="47"/>
                    </a:moveTo>
                    <a:cubicBezTo>
                      <a:pt x="10" y="47"/>
                      <a:pt x="10" y="47"/>
                      <a:pt x="10" y="47"/>
                    </a:cubicBezTo>
                    <a:cubicBezTo>
                      <a:pt x="10" y="47"/>
                      <a:pt x="10" y="47"/>
                      <a:pt x="10" y="47"/>
                    </a:cubicBezTo>
                    <a:moveTo>
                      <a:pt x="9" y="46"/>
                    </a:moveTo>
                    <a:cubicBezTo>
                      <a:pt x="10" y="46"/>
                      <a:pt x="10" y="46"/>
                      <a:pt x="10" y="47"/>
                    </a:cubicBezTo>
                    <a:cubicBezTo>
                      <a:pt x="10" y="46"/>
                      <a:pt x="10" y="46"/>
                      <a:pt x="9" y="46"/>
                    </a:cubicBezTo>
                    <a:moveTo>
                      <a:pt x="9" y="46"/>
                    </a:moveTo>
                    <a:cubicBezTo>
                      <a:pt x="9" y="46"/>
                      <a:pt x="9" y="46"/>
                      <a:pt x="9" y="46"/>
                    </a:cubicBezTo>
                    <a:cubicBezTo>
                      <a:pt x="9" y="46"/>
                      <a:pt x="9" y="46"/>
                      <a:pt x="9" y="46"/>
                    </a:cubicBezTo>
                    <a:moveTo>
                      <a:pt x="9" y="46"/>
                    </a:moveTo>
                    <a:cubicBezTo>
                      <a:pt x="9" y="46"/>
                      <a:pt x="9" y="46"/>
                      <a:pt x="9" y="46"/>
                    </a:cubicBezTo>
                    <a:cubicBezTo>
                      <a:pt x="9" y="46"/>
                      <a:pt x="9" y="46"/>
                      <a:pt x="9" y="46"/>
                    </a:cubicBezTo>
                    <a:moveTo>
                      <a:pt x="1" y="4"/>
                    </a:moveTo>
                    <a:cubicBezTo>
                      <a:pt x="0" y="19"/>
                      <a:pt x="3" y="33"/>
                      <a:pt x="9" y="46"/>
                    </a:cubicBezTo>
                    <a:cubicBezTo>
                      <a:pt x="3" y="33"/>
                      <a:pt x="0" y="19"/>
                      <a:pt x="1" y="4"/>
                    </a:cubicBezTo>
                    <a:moveTo>
                      <a:pt x="1" y="4"/>
                    </a:moveTo>
                    <a:cubicBezTo>
                      <a:pt x="1" y="4"/>
                      <a:pt x="1" y="4"/>
                      <a:pt x="1" y="4"/>
                    </a:cubicBezTo>
                    <a:cubicBezTo>
                      <a:pt x="1" y="4"/>
                      <a:pt x="1" y="4"/>
                      <a:pt x="1" y="4"/>
                    </a:cubicBezTo>
                    <a:moveTo>
                      <a:pt x="1" y="3"/>
                    </a:moveTo>
                    <a:cubicBezTo>
                      <a:pt x="1" y="3"/>
                      <a:pt x="1" y="3"/>
                      <a:pt x="1" y="4"/>
                    </a:cubicBezTo>
                    <a:cubicBezTo>
                      <a:pt x="1" y="3"/>
                      <a:pt x="1" y="3"/>
                      <a:pt x="1" y="3"/>
                    </a:cubicBezTo>
                    <a:moveTo>
                      <a:pt x="1" y="3"/>
                    </a:moveTo>
                    <a:cubicBezTo>
                      <a:pt x="1" y="3"/>
                      <a:pt x="1" y="3"/>
                      <a:pt x="1" y="3"/>
                    </a:cubicBezTo>
                    <a:cubicBezTo>
                      <a:pt x="1" y="3"/>
                      <a:pt x="1" y="3"/>
                      <a:pt x="1" y="3"/>
                    </a:cubicBezTo>
                    <a:moveTo>
                      <a:pt x="1" y="2"/>
                    </a:moveTo>
                    <a:cubicBezTo>
                      <a:pt x="1" y="3"/>
                      <a:pt x="1" y="3"/>
                      <a:pt x="1" y="3"/>
                    </a:cubicBezTo>
                    <a:cubicBezTo>
                      <a:pt x="1" y="3"/>
                      <a:pt x="1" y="3"/>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1"/>
                    </a:moveTo>
                    <a:cubicBezTo>
                      <a:pt x="1" y="1"/>
                      <a:pt x="1" y="1"/>
                      <a:pt x="1" y="1"/>
                    </a:cubicBezTo>
                    <a:cubicBezTo>
                      <a:pt x="1" y="1"/>
                      <a:pt x="1" y="1"/>
                      <a:pt x="1" y="1"/>
                    </a:cubicBezTo>
                    <a:cubicBezTo>
                      <a:pt x="1" y="1"/>
                      <a:pt x="1" y="1"/>
                      <a:pt x="1" y="1"/>
                    </a:cubicBezTo>
                    <a:cubicBezTo>
                      <a:pt x="1" y="1"/>
                      <a:pt x="1" y="1"/>
                      <a:pt x="1" y="1"/>
                    </a:cubicBezTo>
                    <a:moveTo>
                      <a:pt x="1" y="1"/>
                    </a:moveTo>
                    <a:cubicBezTo>
                      <a:pt x="1" y="1"/>
                      <a:pt x="1" y="1"/>
                      <a:pt x="1" y="1"/>
                    </a:cubicBezTo>
                    <a:cubicBezTo>
                      <a:pt x="1" y="1"/>
                      <a:pt x="1" y="1"/>
                      <a:pt x="1" y="1"/>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11" name="Freeform 75">
                <a:extLst>
                  <a:ext uri="{FF2B5EF4-FFF2-40B4-BE49-F238E27FC236}">
                    <a16:creationId xmlns:a16="http://schemas.microsoft.com/office/drawing/2014/main" id="{9E4F9834-DDE3-A3E6-3301-5E681F462BDD}"/>
                  </a:ext>
                </a:extLst>
              </p:cNvPr>
              <p:cNvSpPr>
                <a:spLocks/>
              </p:cNvSpPr>
              <p:nvPr/>
            </p:nvSpPr>
            <p:spPr bwMode="auto">
              <a:xfrm>
                <a:off x="1217613" y="3180153"/>
                <a:ext cx="207963" cy="420688"/>
              </a:xfrm>
              <a:custGeom>
                <a:avLst/>
                <a:gdLst>
                  <a:gd name="T0" fmla="*/ 85 w 85"/>
                  <a:gd name="T1" fmla="*/ 0 h 172"/>
                  <a:gd name="T2" fmla="*/ 1 w 85"/>
                  <a:gd name="T3" fmla="*/ 86 h 172"/>
                  <a:gd name="T4" fmla="*/ 1 w 85"/>
                  <a:gd name="T5" fmla="*/ 86 h 172"/>
                  <a:gd name="T6" fmla="*/ 1 w 85"/>
                  <a:gd name="T7" fmla="*/ 86 h 172"/>
                  <a:gd name="T8" fmla="*/ 1 w 85"/>
                  <a:gd name="T9" fmla="*/ 86 h 172"/>
                  <a:gd name="T10" fmla="*/ 1 w 85"/>
                  <a:gd name="T11" fmla="*/ 86 h 172"/>
                  <a:gd name="T12" fmla="*/ 1 w 85"/>
                  <a:gd name="T13" fmla="*/ 86 h 172"/>
                  <a:gd name="T14" fmla="*/ 1 w 85"/>
                  <a:gd name="T15" fmla="*/ 86 h 172"/>
                  <a:gd name="T16" fmla="*/ 1 w 85"/>
                  <a:gd name="T17" fmla="*/ 86 h 172"/>
                  <a:gd name="T18" fmla="*/ 1 w 85"/>
                  <a:gd name="T19" fmla="*/ 87 h 172"/>
                  <a:gd name="T20" fmla="*/ 1 w 85"/>
                  <a:gd name="T21" fmla="*/ 87 h 172"/>
                  <a:gd name="T22" fmla="*/ 1 w 85"/>
                  <a:gd name="T23" fmla="*/ 87 h 172"/>
                  <a:gd name="T24" fmla="*/ 1 w 85"/>
                  <a:gd name="T25" fmla="*/ 87 h 172"/>
                  <a:gd name="T26" fmla="*/ 1 w 85"/>
                  <a:gd name="T27" fmla="*/ 87 h 172"/>
                  <a:gd name="T28" fmla="*/ 1 w 85"/>
                  <a:gd name="T29" fmla="*/ 88 h 172"/>
                  <a:gd name="T30" fmla="*/ 1 w 85"/>
                  <a:gd name="T31" fmla="*/ 88 h 172"/>
                  <a:gd name="T32" fmla="*/ 1 w 85"/>
                  <a:gd name="T33" fmla="*/ 88 h 172"/>
                  <a:gd name="T34" fmla="*/ 1 w 85"/>
                  <a:gd name="T35" fmla="*/ 88 h 172"/>
                  <a:gd name="T36" fmla="*/ 1 w 85"/>
                  <a:gd name="T37" fmla="*/ 88 h 172"/>
                  <a:gd name="T38" fmla="*/ 1 w 85"/>
                  <a:gd name="T39" fmla="*/ 88 h 172"/>
                  <a:gd name="T40" fmla="*/ 1 w 85"/>
                  <a:gd name="T41" fmla="*/ 88 h 172"/>
                  <a:gd name="T42" fmla="*/ 1 w 85"/>
                  <a:gd name="T43" fmla="*/ 89 h 172"/>
                  <a:gd name="T44" fmla="*/ 1 w 85"/>
                  <a:gd name="T45" fmla="*/ 89 h 172"/>
                  <a:gd name="T46" fmla="*/ 1 w 85"/>
                  <a:gd name="T47" fmla="*/ 89 h 172"/>
                  <a:gd name="T48" fmla="*/ 1 w 85"/>
                  <a:gd name="T49" fmla="*/ 89 h 172"/>
                  <a:gd name="T50" fmla="*/ 1 w 85"/>
                  <a:gd name="T51" fmla="*/ 90 h 172"/>
                  <a:gd name="T52" fmla="*/ 1 w 85"/>
                  <a:gd name="T53" fmla="*/ 90 h 172"/>
                  <a:gd name="T54" fmla="*/ 1 w 85"/>
                  <a:gd name="T55" fmla="*/ 90 h 172"/>
                  <a:gd name="T56" fmla="*/ 1 w 85"/>
                  <a:gd name="T57" fmla="*/ 90 h 172"/>
                  <a:gd name="T58" fmla="*/ 9 w 85"/>
                  <a:gd name="T59" fmla="*/ 132 h 172"/>
                  <a:gd name="T60" fmla="*/ 9 w 85"/>
                  <a:gd name="T61" fmla="*/ 132 h 172"/>
                  <a:gd name="T62" fmla="*/ 9 w 85"/>
                  <a:gd name="T63" fmla="*/ 132 h 172"/>
                  <a:gd name="T64" fmla="*/ 9 w 85"/>
                  <a:gd name="T65" fmla="*/ 132 h 172"/>
                  <a:gd name="T66" fmla="*/ 9 w 85"/>
                  <a:gd name="T67" fmla="*/ 132 h 172"/>
                  <a:gd name="T68" fmla="*/ 9 w 85"/>
                  <a:gd name="T69" fmla="*/ 132 h 172"/>
                  <a:gd name="T70" fmla="*/ 10 w 85"/>
                  <a:gd name="T71" fmla="*/ 133 h 172"/>
                  <a:gd name="T72" fmla="*/ 10 w 85"/>
                  <a:gd name="T73" fmla="*/ 133 h 172"/>
                  <a:gd name="T74" fmla="*/ 10 w 85"/>
                  <a:gd name="T75" fmla="*/ 133 h 172"/>
                  <a:gd name="T76" fmla="*/ 10 w 85"/>
                  <a:gd name="T77" fmla="*/ 133 h 172"/>
                  <a:gd name="T78" fmla="*/ 10 w 85"/>
                  <a:gd name="T79" fmla="*/ 133 h 172"/>
                  <a:gd name="T80" fmla="*/ 10 w 85"/>
                  <a:gd name="T81" fmla="*/ 133 h 172"/>
                  <a:gd name="T82" fmla="*/ 10 w 85"/>
                  <a:gd name="T83" fmla="*/ 133 h 172"/>
                  <a:gd name="T84" fmla="*/ 10 w 85"/>
                  <a:gd name="T85" fmla="*/ 133 h 172"/>
                  <a:gd name="T86" fmla="*/ 10 w 85"/>
                  <a:gd name="T87" fmla="*/ 134 h 172"/>
                  <a:gd name="T88" fmla="*/ 10 w 85"/>
                  <a:gd name="T89" fmla="*/ 134 h 172"/>
                  <a:gd name="T90" fmla="*/ 10 w 85"/>
                  <a:gd name="T91" fmla="*/ 134 h 172"/>
                  <a:gd name="T92" fmla="*/ 10 w 85"/>
                  <a:gd name="T93" fmla="*/ 134 h 172"/>
                  <a:gd name="T94" fmla="*/ 10 w 85"/>
                  <a:gd name="T95" fmla="*/ 134 h 172"/>
                  <a:gd name="T96" fmla="*/ 45 w 85"/>
                  <a:gd name="T97" fmla="*/ 172 h 172"/>
                  <a:gd name="T98" fmla="*/ 42 w 85"/>
                  <a:gd name="T99" fmla="*/ 170 h 172"/>
                  <a:gd name="T100" fmla="*/ 27 w 85"/>
                  <a:gd name="T101" fmla="*/ 147 h 172"/>
                  <a:gd name="T102" fmla="*/ 16 w 85"/>
                  <a:gd name="T103" fmla="*/ 93 h 172"/>
                  <a:gd name="T104" fmla="*/ 16 w 85"/>
                  <a:gd name="T105" fmla="*/ 92 h 172"/>
                  <a:gd name="T106" fmla="*/ 22 w 85"/>
                  <a:gd name="T107" fmla="*/ 65 h 172"/>
                  <a:gd name="T108" fmla="*/ 52 w 85"/>
                  <a:gd name="T109" fmla="*/ 20 h 172"/>
                  <a:gd name="T110" fmla="*/ 85 w 85"/>
                  <a:gd name="T111"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 h="172">
                    <a:moveTo>
                      <a:pt x="85" y="0"/>
                    </a:moveTo>
                    <a:cubicBezTo>
                      <a:pt x="41" y="4"/>
                      <a:pt x="5" y="40"/>
                      <a:pt x="1" y="86"/>
                    </a:cubicBezTo>
                    <a:cubicBezTo>
                      <a:pt x="1" y="86"/>
                      <a:pt x="1" y="86"/>
                      <a:pt x="1" y="86"/>
                    </a:cubicBezTo>
                    <a:cubicBezTo>
                      <a:pt x="1" y="86"/>
                      <a:pt x="1" y="86"/>
                      <a:pt x="1" y="86"/>
                    </a:cubicBezTo>
                    <a:cubicBezTo>
                      <a:pt x="1" y="86"/>
                      <a:pt x="1" y="86"/>
                      <a:pt x="1" y="86"/>
                    </a:cubicBezTo>
                    <a:cubicBezTo>
                      <a:pt x="1" y="86"/>
                      <a:pt x="1" y="86"/>
                      <a:pt x="1" y="86"/>
                    </a:cubicBezTo>
                    <a:cubicBezTo>
                      <a:pt x="1" y="86"/>
                      <a:pt x="1" y="86"/>
                      <a:pt x="1" y="86"/>
                    </a:cubicBezTo>
                    <a:cubicBezTo>
                      <a:pt x="1" y="86"/>
                      <a:pt x="1" y="86"/>
                      <a:pt x="1" y="86"/>
                    </a:cubicBezTo>
                    <a:cubicBezTo>
                      <a:pt x="1" y="86"/>
                      <a:pt x="1" y="86"/>
                      <a:pt x="1" y="86"/>
                    </a:cubicBezTo>
                    <a:cubicBezTo>
                      <a:pt x="1" y="87"/>
                      <a:pt x="1" y="87"/>
                      <a:pt x="1" y="87"/>
                    </a:cubicBezTo>
                    <a:cubicBezTo>
                      <a:pt x="1" y="87"/>
                      <a:pt x="1" y="87"/>
                      <a:pt x="1" y="87"/>
                    </a:cubicBezTo>
                    <a:cubicBezTo>
                      <a:pt x="1" y="87"/>
                      <a:pt x="1" y="87"/>
                      <a:pt x="1" y="87"/>
                    </a:cubicBezTo>
                    <a:cubicBezTo>
                      <a:pt x="1" y="87"/>
                      <a:pt x="1" y="87"/>
                      <a:pt x="1" y="87"/>
                    </a:cubicBezTo>
                    <a:cubicBezTo>
                      <a:pt x="1" y="87"/>
                      <a:pt x="1" y="87"/>
                      <a:pt x="1" y="87"/>
                    </a:cubicBezTo>
                    <a:cubicBezTo>
                      <a:pt x="1" y="88"/>
                      <a:pt x="1" y="88"/>
                      <a:pt x="1" y="88"/>
                    </a:cubicBezTo>
                    <a:cubicBezTo>
                      <a:pt x="1" y="88"/>
                      <a:pt x="1" y="88"/>
                      <a:pt x="1" y="88"/>
                    </a:cubicBezTo>
                    <a:cubicBezTo>
                      <a:pt x="1" y="88"/>
                      <a:pt x="1" y="88"/>
                      <a:pt x="1" y="88"/>
                    </a:cubicBezTo>
                    <a:cubicBezTo>
                      <a:pt x="1" y="88"/>
                      <a:pt x="1" y="88"/>
                      <a:pt x="1" y="88"/>
                    </a:cubicBezTo>
                    <a:cubicBezTo>
                      <a:pt x="1" y="88"/>
                      <a:pt x="1" y="88"/>
                      <a:pt x="1" y="88"/>
                    </a:cubicBezTo>
                    <a:cubicBezTo>
                      <a:pt x="1" y="88"/>
                      <a:pt x="1" y="88"/>
                      <a:pt x="1" y="88"/>
                    </a:cubicBezTo>
                    <a:cubicBezTo>
                      <a:pt x="1" y="88"/>
                      <a:pt x="1" y="88"/>
                      <a:pt x="1" y="88"/>
                    </a:cubicBezTo>
                    <a:cubicBezTo>
                      <a:pt x="1" y="89"/>
                      <a:pt x="1" y="89"/>
                      <a:pt x="1" y="89"/>
                    </a:cubicBezTo>
                    <a:cubicBezTo>
                      <a:pt x="1" y="89"/>
                      <a:pt x="1" y="89"/>
                      <a:pt x="1" y="89"/>
                    </a:cubicBezTo>
                    <a:cubicBezTo>
                      <a:pt x="1" y="89"/>
                      <a:pt x="1" y="89"/>
                      <a:pt x="1" y="89"/>
                    </a:cubicBezTo>
                    <a:cubicBezTo>
                      <a:pt x="1" y="89"/>
                      <a:pt x="1" y="89"/>
                      <a:pt x="1" y="89"/>
                    </a:cubicBezTo>
                    <a:cubicBezTo>
                      <a:pt x="1" y="89"/>
                      <a:pt x="1" y="89"/>
                      <a:pt x="1" y="90"/>
                    </a:cubicBezTo>
                    <a:cubicBezTo>
                      <a:pt x="1" y="90"/>
                      <a:pt x="1" y="90"/>
                      <a:pt x="1" y="90"/>
                    </a:cubicBezTo>
                    <a:cubicBezTo>
                      <a:pt x="1" y="90"/>
                      <a:pt x="1" y="90"/>
                      <a:pt x="1" y="90"/>
                    </a:cubicBezTo>
                    <a:cubicBezTo>
                      <a:pt x="1" y="90"/>
                      <a:pt x="1" y="90"/>
                      <a:pt x="1" y="90"/>
                    </a:cubicBezTo>
                    <a:cubicBezTo>
                      <a:pt x="0" y="105"/>
                      <a:pt x="3" y="119"/>
                      <a:pt x="9" y="132"/>
                    </a:cubicBezTo>
                    <a:cubicBezTo>
                      <a:pt x="9" y="132"/>
                      <a:pt x="9" y="132"/>
                      <a:pt x="9" y="132"/>
                    </a:cubicBezTo>
                    <a:cubicBezTo>
                      <a:pt x="9" y="132"/>
                      <a:pt x="9" y="132"/>
                      <a:pt x="9" y="132"/>
                    </a:cubicBezTo>
                    <a:cubicBezTo>
                      <a:pt x="9" y="132"/>
                      <a:pt x="9" y="132"/>
                      <a:pt x="9" y="132"/>
                    </a:cubicBezTo>
                    <a:cubicBezTo>
                      <a:pt x="9" y="132"/>
                      <a:pt x="9" y="132"/>
                      <a:pt x="9" y="132"/>
                    </a:cubicBezTo>
                    <a:cubicBezTo>
                      <a:pt x="9" y="132"/>
                      <a:pt x="9" y="132"/>
                      <a:pt x="9" y="132"/>
                    </a:cubicBezTo>
                    <a:cubicBezTo>
                      <a:pt x="10" y="132"/>
                      <a:pt x="10" y="132"/>
                      <a:pt x="10" y="133"/>
                    </a:cubicBezTo>
                    <a:cubicBezTo>
                      <a:pt x="10" y="133"/>
                      <a:pt x="10" y="133"/>
                      <a:pt x="10" y="133"/>
                    </a:cubicBezTo>
                    <a:cubicBezTo>
                      <a:pt x="10" y="133"/>
                      <a:pt x="10" y="133"/>
                      <a:pt x="10" y="133"/>
                    </a:cubicBezTo>
                    <a:cubicBezTo>
                      <a:pt x="10" y="133"/>
                      <a:pt x="10" y="133"/>
                      <a:pt x="10" y="133"/>
                    </a:cubicBezTo>
                    <a:cubicBezTo>
                      <a:pt x="10" y="133"/>
                      <a:pt x="10" y="133"/>
                      <a:pt x="10" y="133"/>
                    </a:cubicBezTo>
                    <a:cubicBezTo>
                      <a:pt x="10" y="133"/>
                      <a:pt x="10" y="133"/>
                      <a:pt x="10" y="133"/>
                    </a:cubicBezTo>
                    <a:cubicBezTo>
                      <a:pt x="10" y="133"/>
                      <a:pt x="10" y="133"/>
                      <a:pt x="10" y="133"/>
                    </a:cubicBezTo>
                    <a:cubicBezTo>
                      <a:pt x="10" y="133"/>
                      <a:pt x="10" y="133"/>
                      <a:pt x="10" y="133"/>
                    </a:cubicBezTo>
                    <a:cubicBezTo>
                      <a:pt x="10" y="133"/>
                      <a:pt x="10" y="134"/>
                      <a:pt x="10" y="134"/>
                    </a:cubicBezTo>
                    <a:cubicBezTo>
                      <a:pt x="10" y="134"/>
                      <a:pt x="10" y="134"/>
                      <a:pt x="10" y="134"/>
                    </a:cubicBezTo>
                    <a:cubicBezTo>
                      <a:pt x="10" y="134"/>
                      <a:pt x="10" y="134"/>
                      <a:pt x="10" y="134"/>
                    </a:cubicBezTo>
                    <a:cubicBezTo>
                      <a:pt x="10" y="134"/>
                      <a:pt x="10" y="134"/>
                      <a:pt x="10" y="134"/>
                    </a:cubicBezTo>
                    <a:cubicBezTo>
                      <a:pt x="10" y="134"/>
                      <a:pt x="10" y="134"/>
                      <a:pt x="10" y="134"/>
                    </a:cubicBezTo>
                    <a:cubicBezTo>
                      <a:pt x="18" y="150"/>
                      <a:pt x="30" y="163"/>
                      <a:pt x="45" y="172"/>
                    </a:cubicBezTo>
                    <a:cubicBezTo>
                      <a:pt x="44" y="171"/>
                      <a:pt x="43" y="171"/>
                      <a:pt x="42" y="170"/>
                    </a:cubicBezTo>
                    <a:cubicBezTo>
                      <a:pt x="37" y="162"/>
                      <a:pt x="32" y="155"/>
                      <a:pt x="27" y="147"/>
                    </a:cubicBezTo>
                    <a:cubicBezTo>
                      <a:pt x="19" y="130"/>
                      <a:pt x="15" y="112"/>
                      <a:pt x="16" y="93"/>
                    </a:cubicBezTo>
                    <a:cubicBezTo>
                      <a:pt x="16" y="93"/>
                      <a:pt x="16" y="93"/>
                      <a:pt x="16" y="92"/>
                    </a:cubicBezTo>
                    <a:cubicBezTo>
                      <a:pt x="18" y="83"/>
                      <a:pt x="20" y="74"/>
                      <a:pt x="22" y="65"/>
                    </a:cubicBezTo>
                    <a:cubicBezTo>
                      <a:pt x="28" y="47"/>
                      <a:pt x="38" y="32"/>
                      <a:pt x="52" y="20"/>
                    </a:cubicBezTo>
                    <a:cubicBezTo>
                      <a:pt x="62" y="11"/>
                      <a:pt x="73" y="4"/>
                      <a:pt x="85"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12" name="Rectangle 96">
                <a:extLst>
                  <a:ext uri="{FF2B5EF4-FFF2-40B4-BE49-F238E27FC236}">
                    <a16:creationId xmlns:a16="http://schemas.microsoft.com/office/drawing/2014/main" id="{69C54CCD-697D-162F-C802-EC640BD2EC1E}"/>
                  </a:ext>
                </a:extLst>
              </p:cNvPr>
              <p:cNvSpPr>
                <a:spLocks noChangeArrowheads="1"/>
              </p:cNvSpPr>
              <p:nvPr/>
            </p:nvSpPr>
            <p:spPr bwMode="auto">
              <a:xfrm>
                <a:off x="1311275" y="3330966"/>
                <a:ext cx="276225" cy="161925"/>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13" name="Rectangle 97">
                <a:extLst>
                  <a:ext uri="{FF2B5EF4-FFF2-40B4-BE49-F238E27FC236}">
                    <a16:creationId xmlns:a16="http://schemas.microsoft.com/office/drawing/2014/main" id="{CDBDE56C-6465-CDF5-2F56-6392A46749D3}"/>
                  </a:ext>
                </a:extLst>
              </p:cNvPr>
              <p:cNvSpPr>
                <a:spLocks noChangeArrowheads="1"/>
              </p:cNvSpPr>
              <p:nvPr/>
            </p:nvSpPr>
            <p:spPr bwMode="auto">
              <a:xfrm>
                <a:off x="1311275" y="3218253"/>
                <a:ext cx="2404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b="1" dirty="0">
                    <a:latin typeface="Raleway" panose="020B0003030101060003" pitchFamily="34" charset="0"/>
                  </a:rPr>
                  <a:t>50</a:t>
                </a:r>
                <a:endParaRPr kumimoji="0" lang="en-US" altLang="en-US" sz="1200" b="0" i="0" u="none" strike="noStrike" cap="none" normalizeH="0" baseline="0" dirty="0">
                  <a:ln>
                    <a:noFill/>
                  </a:ln>
                  <a:effectLst/>
                </a:endParaRPr>
              </a:p>
            </p:txBody>
          </p:sp>
        </p:grpSp>
        <p:grpSp>
          <p:nvGrpSpPr>
            <p:cNvPr id="90" name="Group 89">
              <a:extLst>
                <a:ext uri="{FF2B5EF4-FFF2-40B4-BE49-F238E27FC236}">
                  <a16:creationId xmlns:a16="http://schemas.microsoft.com/office/drawing/2014/main" id="{ED28967D-4E12-FD92-E168-DB7473509616}"/>
                </a:ext>
              </a:extLst>
            </p:cNvPr>
            <p:cNvGrpSpPr/>
            <p:nvPr/>
          </p:nvGrpSpPr>
          <p:grpSpPr>
            <a:xfrm>
              <a:off x="1162050" y="4580328"/>
              <a:ext cx="569913" cy="568325"/>
              <a:chOff x="1162050" y="4580328"/>
              <a:chExt cx="569913" cy="568325"/>
            </a:xfrm>
          </p:grpSpPr>
          <p:sp>
            <p:nvSpPr>
              <p:cNvPr id="102" name="Freeform 80">
                <a:extLst>
                  <a:ext uri="{FF2B5EF4-FFF2-40B4-BE49-F238E27FC236}">
                    <a16:creationId xmlns:a16="http://schemas.microsoft.com/office/drawing/2014/main" id="{D5B67582-958F-2576-607C-D5E7B73661A9}"/>
                  </a:ext>
                </a:extLst>
              </p:cNvPr>
              <p:cNvSpPr>
                <a:spLocks/>
              </p:cNvSpPr>
              <p:nvPr/>
            </p:nvSpPr>
            <p:spPr bwMode="auto">
              <a:xfrm>
                <a:off x="1162050" y="4580328"/>
                <a:ext cx="569913" cy="568325"/>
              </a:xfrm>
              <a:custGeom>
                <a:avLst/>
                <a:gdLst>
                  <a:gd name="T0" fmla="*/ 116 w 233"/>
                  <a:gd name="T1" fmla="*/ 0 h 232"/>
                  <a:gd name="T2" fmla="*/ 232 w 233"/>
                  <a:gd name="T3" fmla="*/ 116 h 232"/>
                  <a:gd name="T4" fmla="*/ 117 w 233"/>
                  <a:gd name="T5" fmla="*/ 232 h 232"/>
                  <a:gd name="T6" fmla="*/ 0 w 233"/>
                  <a:gd name="T7" fmla="*/ 116 h 232"/>
                  <a:gd name="T8" fmla="*/ 116 w 233"/>
                  <a:gd name="T9" fmla="*/ 0 h 232"/>
                </a:gdLst>
                <a:ahLst/>
                <a:cxnLst>
                  <a:cxn ang="0">
                    <a:pos x="T0" y="T1"/>
                  </a:cxn>
                  <a:cxn ang="0">
                    <a:pos x="T2" y="T3"/>
                  </a:cxn>
                  <a:cxn ang="0">
                    <a:pos x="T4" y="T5"/>
                  </a:cxn>
                  <a:cxn ang="0">
                    <a:pos x="T6" y="T7"/>
                  </a:cxn>
                  <a:cxn ang="0">
                    <a:pos x="T8" y="T9"/>
                  </a:cxn>
                </a:cxnLst>
                <a:rect l="0" t="0" r="r" b="b"/>
                <a:pathLst>
                  <a:path w="233" h="232">
                    <a:moveTo>
                      <a:pt x="116" y="0"/>
                    </a:moveTo>
                    <a:cubicBezTo>
                      <a:pt x="180" y="0"/>
                      <a:pt x="232" y="52"/>
                      <a:pt x="232" y="116"/>
                    </a:cubicBezTo>
                    <a:cubicBezTo>
                      <a:pt x="233" y="180"/>
                      <a:pt x="180" y="232"/>
                      <a:pt x="117" y="232"/>
                    </a:cubicBezTo>
                    <a:cubicBezTo>
                      <a:pt x="53" y="232"/>
                      <a:pt x="1" y="180"/>
                      <a:pt x="0" y="116"/>
                    </a:cubicBezTo>
                    <a:cubicBezTo>
                      <a:pt x="0" y="52"/>
                      <a:pt x="52" y="0"/>
                      <a:pt x="116" y="0"/>
                    </a:cubicBezTo>
                  </a:path>
                </a:pathLst>
              </a:cu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03" name="Freeform 81">
                <a:extLst>
                  <a:ext uri="{FF2B5EF4-FFF2-40B4-BE49-F238E27FC236}">
                    <a16:creationId xmlns:a16="http://schemas.microsoft.com/office/drawing/2014/main" id="{29F622A4-4F5D-F3F9-FB34-4F58822F53EC}"/>
                  </a:ext>
                </a:extLst>
              </p:cNvPr>
              <p:cNvSpPr>
                <a:spLocks/>
              </p:cNvSpPr>
              <p:nvPr/>
            </p:nvSpPr>
            <p:spPr bwMode="auto">
              <a:xfrm>
                <a:off x="1217613" y="4637478"/>
                <a:ext cx="457200" cy="457200"/>
              </a:xfrm>
              <a:custGeom>
                <a:avLst/>
                <a:gdLst>
                  <a:gd name="T0" fmla="*/ 93 w 187"/>
                  <a:gd name="T1" fmla="*/ 0 h 187"/>
                  <a:gd name="T2" fmla="*/ 187 w 187"/>
                  <a:gd name="T3" fmla="*/ 93 h 187"/>
                  <a:gd name="T4" fmla="*/ 94 w 187"/>
                  <a:gd name="T5" fmla="*/ 187 h 187"/>
                  <a:gd name="T6" fmla="*/ 0 w 187"/>
                  <a:gd name="T7" fmla="*/ 93 h 187"/>
                  <a:gd name="T8" fmla="*/ 93 w 187"/>
                  <a:gd name="T9" fmla="*/ 0 h 187"/>
                </a:gdLst>
                <a:ahLst/>
                <a:cxnLst>
                  <a:cxn ang="0">
                    <a:pos x="T0" y="T1"/>
                  </a:cxn>
                  <a:cxn ang="0">
                    <a:pos x="T2" y="T3"/>
                  </a:cxn>
                  <a:cxn ang="0">
                    <a:pos x="T4" y="T5"/>
                  </a:cxn>
                  <a:cxn ang="0">
                    <a:pos x="T6" y="T7"/>
                  </a:cxn>
                  <a:cxn ang="0">
                    <a:pos x="T8" y="T9"/>
                  </a:cxn>
                </a:cxnLst>
                <a:rect l="0" t="0" r="r" b="b"/>
                <a:pathLst>
                  <a:path w="187" h="187">
                    <a:moveTo>
                      <a:pt x="93" y="0"/>
                    </a:moveTo>
                    <a:cubicBezTo>
                      <a:pt x="145" y="0"/>
                      <a:pt x="187" y="41"/>
                      <a:pt x="187" y="93"/>
                    </a:cubicBezTo>
                    <a:cubicBezTo>
                      <a:pt x="187" y="144"/>
                      <a:pt x="145" y="187"/>
                      <a:pt x="94" y="187"/>
                    </a:cubicBezTo>
                    <a:cubicBezTo>
                      <a:pt x="42" y="187"/>
                      <a:pt x="0" y="145"/>
                      <a:pt x="0" y="93"/>
                    </a:cubicBezTo>
                    <a:cubicBezTo>
                      <a:pt x="0" y="42"/>
                      <a:pt x="42" y="0"/>
                      <a:pt x="93" y="0"/>
                    </a:cubicBezTo>
                  </a:path>
                </a:pathLst>
              </a:cu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04" name="Freeform 82">
                <a:extLst>
                  <a:ext uri="{FF2B5EF4-FFF2-40B4-BE49-F238E27FC236}">
                    <a16:creationId xmlns:a16="http://schemas.microsoft.com/office/drawing/2014/main" id="{031CFF69-8894-74F2-0260-28C6EA7B7F3E}"/>
                  </a:ext>
                </a:extLst>
              </p:cNvPr>
              <p:cNvSpPr>
                <a:spLocks noEditPoints="1"/>
              </p:cNvSpPr>
              <p:nvPr/>
            </p:nvSpPr>
            <p:spPr bwMode="auto">
              <a:xfrm>
                <a:off x="1217613" y="4827978"/>
                <a:ext cx="17463" cy="123825"/>
              </a:xfrm>
              <a:custGeom>
                <a:avLst/>
                <a:gdLst>
                  <a:gd name="T0" fmla="*/ 7 w 7"/>
                  <a:gd name="T1" fmla="*/ 51 h 51"/>
                  <a:gd name="T2" fmla="*/ 7 w 7"/>
                  <a:gd name="T3" fmla="*/ 50 h 51"/>
                  <a:gd name="T4" fmla="*/ 7 w 7"/>
                  <a:gd name="T5" fmla="*/ 50 h 51"/>
                  <a:gd name="T6" fmla="*/ 7 w 7"/>
                  <a:gd name="T7" fmla="*/ 50 h 51"/>
                  <a:gd name="T8" fmla="*/ 7 w 7"/>
                  <a:gd name="T9" fmla="*/ 49 h 51"/>
                  <a:gd name="T10" fmla="*/ 0 w 7"/>
                  <a:gd name="T11" fmla="*/ 16 h 51"/>
                  <a:gd name="T12" fmla="*/ 0 w 7"/>
                  <a:gd name="T13" fmla="*/ 16 h 51"/>
                  <a:gd name="T14" fmla="*/ 0 w 7"/>
                  <a:gd name="T15" fmla="*/ 16 h 51"/>
                  <a:gd name="T16" fmla="*/ 0 w 7"/>
                  <a:gd name="T17" fmla="*/ 16 h 51"/>
                  <a:gd name="T18" fmla="*/ 0 w 7"/>
                  <a:gd name="T19" fmla="*/ 15 h 51"/>
                  <a:gd name="T20" fmla="*/ 0 w 7"/>
                  <a:gd name="T21" fmla="*/ 15 h 51"/>
                  <a:gd name="T22" fmla="*/ 0 w 7"/>
                  <a:gd name="T23" fmla="*/ 15 h 51"/>
                  <a:gd name="T24" fmla="*/ 0 w 7"/>
                  <a:gd name="T25" fmla="*/ 14 h 51"/>
                  <a:gd name="T26" fmla="*/ 0 w 7"/>
                  <a:gd name="T27" fmla="*/ 14 h 51"/>
                  <a:gd name="T28" fmla="*/ 0 w 7"/>
                  <a:gd name="T29" fmla="*/ 14 h 51"/>
                  <a:gd name="T30" fmla="*/ 0 w 7"/>
                  <a:gd name="T31" fmla="*/ 14 h 51"/>
                  <a:gd name="T32" fmla="*/ 0 w 7"/>
                  <a:gd name="T33" fmla="*/ 13 h 51"/>
                  <a:gd name="T34" fmla="*/ 0 w 7"/>
                  <a:gd name="T35" fmla="*/ 13 h 51"/>
                  <a:gd name="T36" fmla="*/ 0 w 7"/>
                  <a:gd name="T37" fmla="*/ 13 h 51"/>
                  <a:gd name="T38" fmla="*/ 0 w 7"/>
                  <a:gd name="T39" fmla="*/ 12 h 51"/>
                  <a:gd name="T40" fmla="*/ 0 w 7"/>
                  <a:gd name="T41" fmla="*/ 12 h 51"/>
                  <a:gd name="T42" fmla="*/ 0 w 7"/>
                  <a:gd name="T43" fmla="*/ 12 h 51"/>
                  <a:gd name="T44" fmla="*/ 0 w 7"/>
                  <a:gd name="T45" fmla="*/ 12 h 51"/>
                  <a:gd name="T46" fmla="*/ 0 w 7"/>
                  <a:gd name="T47" fmla="*/ 11 h 51"/>
                  <a:gd name="T48" fmla="*/ 0 w 7"/>
                  <a:gd name="T49" fmla="*/ 11 h 51"/>
                  <a:gd name="T50" fmla="*/ 0 w 7"/>
                  <a:gd name="T51" fmla="*/ 11 h 51"/>
                  <a:gd name="T52" fmla="*/ 0 w 7"/>
                  <a:gd name="T53" fmla="*/ 10 h 51"/>
                  <a:gd name="T54" fmla="*/ 0 w 7"/>
                  <a:gd name="T55" fmla="*/ 10 h 51"/>
                  <a:gd name="T56" fmla="*/ 0 w 7"/>
                  <a:gd name="T57" fmla="*/ 10 h 51"/>
                  <a:gd name="T58" fmla="*/ 0 w 7"/>
                  <a:gd name="T59" fmla="*/ 9 h 51"/>
                  <a:gd name="T60" fmla="*/ 0 w 7"/>
                  <a:gd name="T61" fmla="*/ 9 h 51"/>
                  <a:gd name="T62" fmla="*/ 0 w 7"/>
                  <a:gd name="T63" fmla="*/ 9 h 51"/>
                  <a:gd name="T64" fmla="*/ 0 w 7"/>
                  <a:gd name="T65" fmla="*/ 9 h 51"/>
                  <a:gd name="T66" fmla="*/ 0 w 7"/>
                  <a:gd name="T67" fmla="*/ 8 h 51"/>
                  <a:gd name="T68" fmla="*/ 0 w 7"/>
                  <a:gd name="T69" fmla="*/ 8 h 51"/>
                  <a:gd name="T70" fmla="*/ 0 w 7"/>
                  <a:gd name="T71" fmla="*/ 8 h 51"/>
                  <a:gd name="T72" fmla="*/ 0 w 7"/>
                  <a:gd name="T73" fmla="*/ 7 h 51"/>
                  <a:gd name="T74" fmla="*/ 0 w 7"/>
                  <a:gd name="T75" fmla="*/ 7 h 51"/>
                  <a:gd name="T76" fmla="*/ 0 w 7"/>
                  <a:gd name="T77" fmla="*/ 7 h 51"/>
                  <a:gd name="T78" fmla="*/ 0 w 7"/>
                  <a:gd name="T79" fmla="*/ 6 h 51"/>
                  <a:gd name="T80" fmla="*/ 0 w 7"/>
                  <a:gd name="T81" fmla="*/ 6 h 51"/>
                  <a:gd name="T82" fmla="*/ 0 w 7"/>
                  <a:gd name="T83" fmla="*/ 6 h 51"/>
                  <a:gd name="T84" fmla="*/ 0 w 7"/>
                  <a:gd name="T85" fmla="*/ 6 h 51"/>
                  <a:gd name="T86" fmla="*/ 0 w 7"/>
                  <a:gd name="T87" fmla="*/ 5 h 51"/>
                  <a:gd name="T88" fmla="*/ 1 w 7"/>
                  <a:gd name="T89" fmla="*/ 5 h 51"/>
                  <a:gd name="T90" fmla="*/ 1 w 7"/>
                  <a:gd name="T91" fmla="*/ 5 h 51"/>
                  <a:gd name="T92" fmla="*/ 1 w 7"/>
                  <a:gd name="T93" fmla="*/ 4 h 51"/>
                  <a:gd name="T94" fmla="*/ 1 w 7"/>
                  <a:gd name="T95" fmla="*/ 4 h 51"/>
                  <a:gd name="T96" fmla="*/ 1 w 7"/>
                  <a:gd name="T97" fmla="*/ 3 h 51"/>
                  <a:gd name="T98" fmla="*/ 1 w 7"/>
                  <a:gd name="T99" fmla="*/ 3 h 51"/>
                  <a:gd name="T100" fmla="*/ 1 w 7"/>
                  <a:gd name="T101" fmla="*/ 3 h 51"/>
                  <a:gd name="T102" fmla="*/ 1 w 7"/>
                  <a:gd name="T103" fmla="*/ 3 h 51"/>
                  <a:gd name="T104" fmla="*/ 1 w 7"/>
                  <a:gd name="T105" fmla="*/ 2 h 51"/>
                  <a:gd name="T106" fmla="*/ 1 w 7"/>
                  <a:gd name="T107" fmla="*/ 1 h 51"/>
                  <a:gd name="T108" fmla="*/ 1 w 7"/>
                  <a:gd name="T109" fmla="*/ 1 h 51"/>
                  <a:gd name="T110" fmla="*/ 1 w 7"/>
                  <a:gd name="T111" fmla="*/ 1 h 51"/>
                  <a:gd name="T112" fmla="*/ 1 w 7"/>
                  <a:gd name="T113" fmla="*/ 0 h 51"/>
                  <a:gd name="T114" fmla="*/ 1 w 7"/>
                  <a:gd name="T115" fmla="*/ 0 h 51"/>
                  <a:gd name="T116" fmla="*/ 1 w 7"/>
                  <a:gd name="T1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 h="51">
                    <a:moveTo>
                      <a:pt x="7" y="51"/>
                    </a:moveTo>
                    <a:cubicBezTo>
                      <a:pt x="7" y="51"/>
                      <a:pt x="7" y="51"/>
                      <a:pt x="7" y="51"/>
                    </a:cubicBezTo>
                    <a:cubicBezTo>
                      <a:pt x="7" y="51"/>
                      <a:pt x="7" y="51"/>
                      <a:pt x="7" y="51"/>
                    </a:cubicBezTo>
                    <a:moveTo>
                      <a:pt x="7" y="50"/>
                    </a:moveTo>
                    <a:cubicBezTo>
                      <a:pt x="7" y="50"/>
                      <a:pt x="7" y="50"/>
                      <a:pt x="7" y="50"/>
                    </a:cubicBezTo>
                    <a:cubicBezTo>
                      <a:pt x="7" y="50"/>
                      <a:pt x="7" y="50"/>
                      <a:pt x="7" y="50"/>
                    </a:cubicBezTo>
                    <a:moveTo>
                      <a:pt x="7" y="50"/>
                    </a:moveTo>
                    <a:cubicBezTo>
                      <a:pt x="7" y="50"/>
                      <a:pt x="7" y="50"/>
                      <a:pt x="7" y="50"/>
                    </a:cubicBezTo>
                    <a:cubicBezTo>
                      <a:pt x="7" y="50"/>
                      <a:pt x="7" y="50"/>
                      <a:pt x="7" y="50"/>
                    </a:cubicBezTo>
                    <a:moveTo>
                      <a:pt x="7" y="50"/>
                    </a:moveTo>
                    <a:cubicBezTo>
                      <a:pt x="7" y="50"/>
                      <a:pt x="7" y="50"/>
                      <a:pt x="7" y="50"/>
                    </a:cubicBezTo>
                    <a:cubicBezTo>
                      <a:pt x="7" y="50"/>
                      <a:pt x="7" y="50"/>
                      <a:pt x="7" y="50"/>
                    </a:cubicBezTo>
                    <a:moveTo>
                      <a:pt x="7" y="49"/>
                    </a:moveTo>
                    <a:cubicBezTo>
                      <a:pt x="7" y="49"/>
                      <a:pt x="7" y="50"/>
                      <a:pt x="7" y="50"/>
                    </a:cubicBezTo>
                    <a:cubicBezTo>
                      <a:pt x="7" y="50"/>
                      <a:pt x="7" y="49"/>
                      <a:pt x="7" y="49"/>
                    </a:cubicBezTo>
                    <a:moveTo>
                      <a:pt x="0" y="16"/>
                    </a:moveTo>
                    <a:cubicBezTo>
                      <a:pt x="0" y="28"/>
                      <a:pt x="2" y="39"/>
                      <a:pt x="6" y="49"/>
                    </a:cubicBezTo>
                    <a:cubicBezTo>
                      <a:pt x="2" y="39"/>
                      <a:pt x="0" y="28"/>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5"/>
                    </a:moveTo>
                    <a:cubicBezTo>
                      <a:pt x="0" y="15"/>
                      <a:pt x="0" y="15"/>
                      <a:pt x="0" y="15"/>
                    </a:cubicBezTo>
                    <a:cubicBezTo>
                      <a:pt x="0" y="15"/>
                      <a:pt x="0" y="15"/>
                      <a:pt x="0" y="15"/>
                    </a:cubicBezTo>
                    <a:moveTo>
                      <a:pt x="0" y="15"/>
                    </a:moveTo>
                    <a:cubicBezTo>
                      <a:pt x="0" y="15"/>
                      <a:pt x="0" y="15"/>
                      <a:pt x="0" y="15"/>
                    </a:cubicBezTo>
                    <a:cubicBezTo>
                      <a:pt x="0" y="15"/>
                      <a:pt x="0" y="15"/>
                      <a:pt x="0" y="15"/>
                    </a:cubicBezTo>
                    <a:cubicBezTo>
                      <a:pt x="0" y="15"/>
                      <a:pt x="0" y="15"/>
                      <a:pt x="0" y="15"/>
                    </a:cubicBezTo>
                    <a:moveTo>
                      <a:pt x="0" y="15"/>
                    </a:moveTo>
                    <a:cubicBezTo>
                      <a:pt x="0" y="15"/>
                      <a:pt x="0" y="15"/>
                      <a:pt x="0" y="15"/>
                    </a:cubicBezTo>
                    <a:cubicBezTo>
                      <a:pt x="0" y="15"/>
                      <a:pt x="0" y="15"/>
                      <a:pt x="0" y="15"/>
                    </a:cubicBezTo>
                    <a:moveTo>
                      <a:pt x="0" y="14"/>
                    </a:moveTo>
                    <a:cubicBezTo>
                      <a:pt x="0" y="14"/>
                      <a:pt x="0" y="14"/>
                      <a:pt x="0" y="14"/>
                    </a:cubicBezTo>
                    <a:cubicBezTo>
                      <a:pt x="0" y="14"/>
                      <a:pt x="0" y="14"/>
                      <a:pt x="0" y="14"/>
                    </a:cubicBezTo>
                    <a:moveTo>
                      <a:pt x="0" y="14"/>
                    </a:moveTo>
                    <a:cubicBezTo>
                      <a:pt x="0" y="14"/>
                      <a:pt x="0" y="14"/>
                      <a:pt x="0" y="14"/>
                    </a:cubicBezTo>
                    <a:cubicBezTo>
                      <a:pt x="0" y="14"/>
                      <a:pt x="0" y="14"/>
                      <a:pt x="0" y="14"/>
                    </a:cubicBezTo>
                    <a:moveTo>
                      <a:pt x="0" y="14"/>
                    </a:moveTo>
                    <a:cubicBezTo>
                      <a:pt x="0" y="14"/>
                      <a:pt x="0" y="14"/>
                      <a:pt x="0" y="14"/>
                    </a:cubicBezTo>
                    <a:cubicBezTo>
                      <a:pt x="0" y="14"/>
                      <a:pt x="0" y="14"/>
                      <a:pt x="0" y="14"/>
                    </a:cubicBezTo>
                    <a:moveTo>
                      <a:pt x="0" y="13"/>
                    </a:moveTo>
                    <a:cubicBezTo>
                      <a:pt x="0" y="14"/>
                      <a:pt x="0" y="14"/>
                      <a:pt x="0" y="14"/>
                    </a:cubicBezTo>
                    <a:cubicBezTo>
                      <a:pt x="0" y="14"/>
                      <a:pt x="0" y="14"/>
                      <a:pt x="0" y="13"/>
                    </a:cubicBezTo>
                    <a:moveTo>
                      <a:pt x="0" y="13"/>
                    </a:moveTo>
                    <a:cubicBezTo>
                      <a:pt x="0" y="13"/>
                      <a:pt x="0" y="13"/>
                      <a:pt x="0" y="13"/>
                    </a:cubicBezTo>
                    <a:cubicBezTo>
                      <a:pt x="0" y="13"/>
                      <a:pt x="0" y="13"/>
                      <a:pt x="0" y="13"/>
                    </a:cubicBezTo>
                    <a:moveTo>
                      <a:pt x="0" y="13"/>
                    </a:moveTo>
                    <a:cubicBezTo>
                      <a:pt x="0" y="13"/>
                      <a:pt x="0" y="13"/>
                      <a:pt x="0" y="13"/>
                    </a:cubicBezTo>
                    <a:cubicBezTo>
                      <a:pt x="0" y="13"/>
                      <a:pt x="0" y="13"/>
                      <a:pt x="0" y="13"/>
                    </a:cubicBezTo>
                    <a:moveTo>
                      <a:pt x="0" y="13"/>
                    </a:moveTo>
                    <a:cubicBezTo>
                      <a:pt x="0" y="13"/>
                      <a:pt x="0" y="13"/>
                      <a:pt x="0" y="13"/>
                    </a:cubicBezTo>
                    <a:cubicBezTo>
                      <a:pt x="0" y="13"/>
                      <a:pt x="0" y="13"/>
                      <a:pt x="0" y="13"/>
                    </a:cubicBezTo>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0" y="11"/>
                    </a:moveTo>
                    <a:cubicBezTo>
                      <a:pt x="0" y="11"/>
                      <a:pt x="0" y="11"/>
                      <a:pt x="0" y="12"/>
                    </a:cubicBezTo>
                    <a:cubicBezTo>
                      <a:pt x="0" y="11"/>
                      <a:pt x="0" y="11"/>
                      <a:pt x="0" y="11"/>
                    </a:cubicBezTo>
                    <a:moveTo>
                      <a:pt x="0" y="11"/>
                    </a:moveTo>
                    <a:cubicBezTo>
                      <a:pt x="0" y="11"/>
                      <a:pt x="0" y="11"/>
                      <a:pt x="0" y="11"/>
                    </a:cubicBezTo>
                    <a:cubicBezTo>
                      <a:pt x="0" y="11"/>
                      <a:pt x="0" y="11"/>
                      <a:pt x="0" y="11"/>
                    </a:cubicBezTo>
                    <a:moveTo>
                      <a:pt x="0" y="11"/>
                    </a:moveTo>
                    <a:cubicBezTo>
                      <a:pt x="0" y="11"/>
                      <a:pt x="0" y="11"/>
                      <a:pt x="0" y="11"/>
                    </a:cubicBezTo>
                    <a:cubicBezTo>
                      <a:pt x="0" y="11"/>
                      <a:pt x="0" y="11"/>
                      <a:pt x="0" y="11"/>
                    </a:cubicBezTo>
                    <a:moveTo>
                      <a:pt x="0" y="10"/>
                    </a:moveTo>
                    <a:cubicBezTo>
                      <a:pt x="0" y="11"/>
                      <a:pt x="0" y="11"/>
                      <a:pt x="0" y="11"/>
                    </a:cubicBezTo>
                    <a:cubicBezTo>
                      <a:pt x="0" y="11"/>
                      <a:pt x="0" y="11"/>
                      <a:pt x="0" y="10"/>
                    </a:cubicBezTo>
                    <a:moveTo>
                      <a:pt x="0" y="10"/>
                    </a:moveTo>
                    <a:cubicBezTo>
                      <a:pt x="0" y="10"/>
                      <a:pt x="0" y="10"/>
                      <a:pt x="0" y="10"/>
                    </a:cubicBezTo>
                    <a:cubicBezTo>
                      <a:pt x="0" y="10"/>
                      <a:pt x="0" y="10"/>
                      <a:pt x="0" y="10"/>
                    </a:cubicBezTo>
                    <a:moveTo>
                      <a:pt x="0" y="10"/>
                    </a:moveTo>
                    <a:cubicBezTo>
                      <a:pt x="0" y="10"/>
                      <a:pt x="0" y="10"/>
                      <a:pt x="0" y="10"/>
                    </a:cubicBezTo>
                    <a:cubicBezTo>
                      <a:pt x="0" y="10"/>
                      <a:pt x="0" y="10"/>
                      <a:pt x="0" y="10"/>
                    </a:cubicBezTo>
                    <a:moveTo>
                      <a:pt x="0" y="10"/>
                    </a:moveTo>
                    <a:cubicBezTo>
                      <a:pt x="0" y="10"/>
                      <a:pt x="0" y="10"/>
                      <a:pt x="0" y="10"/>
                    </a:cubicBezTo>
                    <a:cubicBezTo>
                      <a:pt x="0" y="10"/>
                      <a:pt x="0" y="10"/>
                      <a:pt x="0" y="10"/>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8"/>
                    </a:moveTo>
                    <a:cubicBezTo>
                      <a:pt x="0" y="8"/>
                      <a:pt x="0" y="8"/>
                      <a:pt x="0" y="9"/>
                    </a:cubicBezTo>
                    <a:cubicBezTo>
                      <a:pt x="0" y="8"/>
                      <a:pt x="0" y="8"/>
                      <a:pt x="0" y="8"/>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6"/>
                      <a:pt x="0" y="6"/>
                    </a:cubicBezTo>
                    <a:cubicBezTo>
                      <a:pt x="0" y="6"/>
                      <a:pt x="0" y="5"/>
                      <a:pt x="0" y="5"/>
                    </a:cubicBezTo>
                    <a:moveTo>
                      <a:pt x="0" y="5"/>
                    </a:moveTo>
                    <a:cubicBezTo>
                      <a:pt x="0" y="5"/>
                      <a:pt x="0" y="5"/>
                      <a:pt x="0" y="5"/>
                    </a:cubicBezTo>
                    <a:cubicBezTo>
                      <a:pt x="0" y="5"/>
                      <a:pt x="0" y="5"/>
                      <a:pt x="0"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2"/>
                    </a:moveTo>
                    <a:cubicBezTo>
                      <a:pt x="1" y="2"/>
                      <a:pt x="1" y="2"/>
                      <a:pt x="1" y="2"/>
                    </a:cubicBezTo>
                    <a:cubicBezTo>
                      <a:pt x="1" y="2"/>
                      <a:pt x="1" y="2"/>
                      <a:pt x="1" y="2"/>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05" name="Freeform 83">
                <a:extLst>
                  <a:ext uri="{FF2B5EF4-FFF2-40B4-BE49-F238E27FC236}">
                    <a16:creationId xmlns:a16="http://schemas.microsoft.com/office/drawing/2014/main" id="{F1964562-D71C-C7FA-16F3-5B6EFFBBB3B1}"/>
                  </a:ext>
                </a:extLst>
              </p:cNvPr>
              <p:cNvSpPr>
                <a:spLocks/>
              </p:cNvSpPr>
              <p:nvPr/>
            </p:nvSpPr>
            <p:spPr bwMode="auto">
              <a:xfrm>
                <a:off x="1217613" y="4639066"/>
                <a:ext cx="190500" cy="425450"/>
              </a:xfrm>
              <a:custGeom>
                <a:avLst/>
                <a:gdLst>
                  <a:gd name="T0" fmla="*/ 1 w 78"/>
                  <a:gd name="T1" fmla="*/ 77 h 174"/>
                  <a:gd name="T2" fmla="*/ 1 w 78"/>
                  <a:gd name="T3" fmla="*/ 77 h 174"/>
                  <a:gd name="T4" fmla="*/ 1 w 78"/>
                  <a:gd name="T5" fmla="*/ 77 h 174"/>
                  <a:gd name="T6" fmla="*/ 1 w 78"/>
                  <a:gd name="T7" fmla="*/ 78 h 174"/>
                  <a:gd name="T8" fmla="*/ 1 w 78"/>
                  <a:gd name="T9" fmla="*/ 78 h 174"/>
                  <a:gd name="T10" fmla="*/ 1 w 78"/>
                  <a:gd name="T11" fmla="*/ 78 h 174"/>
                  <a:gd name="T12" fmla="*/ 1 w 78"/>
                  <a:gd name="T13" fmla="*/ 79 h 174"/>
                  <a:gd name="T14" fmla="*/ 1 w 78"/>
                  <a:gd name="T15" fmla="*/ 80 h 174"/>
                  <a:gd name="T16" fmla="*/ 1 w 78"/>
                  <a:gd name="T17" fmla="*/ 80 h 174"/>
                  <a:gd name="T18" fmla="*/ 1 w 78"/>
                  <a:gd name="T19" fmla="*/ 80 h 174"/>
                  <a:gd name="T20" fmla="*/ 1 w 78"/>
                  <a:gd name="T21" fmla="*/ 80 h 174"/>
                  <a:gd name="T22" fmla="*/ 1 w 78"/>
                  <a:gd name="T23" fmla="*/ 81 h 174"/>
                  <a:gd name="T24" fmla="*/ 1 w 78"/>
                  <a:gd name="T25" fmla="*/ 81 h 174"/>
                  <a:gd name="T26" fmla="*/ 1 w 78"/>
                  <a:gd name="T27" fmla="*/ 82 h 174"/>
                  <a:gd name="T28" fmla="*/ 1 w 78"/>
                  <a:gd name="T29" fmla="*/ 82 h 174"/>
                  <a:gd name="T30" fmla="*/ 0 w 78"/>
                  <a:gd name="T31" fmla="*/ 82 h 174"/>
                  <a:gd name="T32" fmla="*/ 0 w 78"/>
                  <a:gd name="T33" fmla="*/ 82 h 174"/>
                  <a:gd name="T34" fmla="*/ 0 w 78"/>
                  <a:gd name="T35" fmla="*/ 83 h 174"/>
                  <a:gd name="T36" fmla="*/ 0 w 78"/>
                  <a:gd name="T37" fmla="*/ 83 h 174"/>
                  <a:gd name="T38" fmla="*/ 0 w 78"/>
                  <a:gd name="T39" fmla="*/ 83 h 174"/>
                  <a:gd name="T40" fmla="*/ 0 w 78"/>
                  <a:gd name="T41" fmla="*/ 84 h 174"/>
                  <a:gd name="T42" fmla="*/ 0 w 78"/>
                  <a:gd name="T43" fmla="*/ 84 h 174"/>
                  <a:gd name="T44" fmla="*/ 0 w 78"/>
                  <a:gd name="T45" fmla="*/ 84 h 174"/>
                  <a:gd name="T46" fmla="*/ 0 w 78"/>
                  <a:gd name="T47" fmla="*/ 85 h 174"/>
                  <a:gd name="T48" fmla="*/ 0 w 78"/>
                  <a:gd name="T49" fmla="*/ 85 h 174"/>
                  <a:gd name="T50" fmla="*/ 0 w 78"/>
                  <a:gd name="T51" fmla="*/ 85 h 174"/>
                  <a:gd name="T52" fmla="*/ 0 w 78"/>
                  <a:gd name="T53" fmla="*/ 85 h 174"/>
                  <a:gd name="T54" fmla="*/ 0 w 78"/>
                  <a:gd name="T55" fmla="*/ 86 h 174"/>
                  <a:gd name="T56" fmla="*/ 0 w 78"/>
                  <a:gd name="T57" fmla="*/ 86 h 174"/>
                  <a:gd name="T58" fmla="*/ 0 w 78"/>
                  <a:gd name="T59" fmla="*/ 86 h 174"/>
                  <a:gd name="T60" fmla="*/ 0 w 78"/>
                  <a:gd name="T61" fmla="*/ 87 h 174"/>
                  <a:gd name="T62" fmla="*/ 0 w 78"/>
                  <a:gd name="T63" fmla="*/ 87 h 174"/>
                  <a:gd name="T64" fmla="*/ 0 w 78"/>
                  <a:gd name="T65" fmla="*/ 87 h 174"/>
                  <a:gd name="T66" fmla="*/ 0 w 78"/>
                  <a:gd name="T67" fmla="*/ 87 h 174"/>
                  <a:gd name="T68" fmla="*/ 0 w 78"/>
                  <a:gd name="T69" fmla="*/ 88 h 174"/>
                  <a:gd name="T70" fmla="*/ 0 w 78"/>
                  <a:gd name="T71" fmla="*/ 88 h 174"/>
                  <a:gd name="T72" fmla="*/ 0 w 78"/>
                  <a:gd name="T73" fmla="*/ 88 h 174"/>
                  <a:gd name="T74" fmla="*/ 0 w 78"/>
                  <a:gd name="T75" fmla="*/ 89 h 174"/>
                  <a:gd name="T76" fmla="*/ 0 w 78"/>
                  <a:gd name="T77" fmla="*/ 89 h 174"/>
                  <a:gd name="T78" fmla="*/ 0 w 78"/>
                  <a:gd name="T79" fmla="*/ 89 h 174"/>
                  <a:gd name="T80" fmla="*/ 0 w 78"/>
                  <a:gd name="T81" fmla="*/ 90 h 174"/>
                  <a:gd name="T82" fmla="*/ 0 w 78"/>
                  <a:gd name="T83" fmla="*/ 90 h 174"/>
                  <a:gd name="T84" fmla="*/ 0 w 78"/>
                  <a:gd name="T85" fmla="*/ 90 h 174"/>
                  <a:gd name="T86" fmla="*/ 0 w 78"/>
                  <a:gd name="T87" fmla="*/ 90 h 174"/>
                  <a:gd name="T88" fmla="*/ 0 w 78"/>
                  <a:gd name="T89" fmla="*/ 91 h 174"/>
                  <a:gd name="T90" fmla="*/ 0 w 78"/>
                  <a:gd name="T91" fmla="*/ 91 h 174"/>
                  <a:gd name="T92" fmla="*/ 0 w 78"/>
                  <a:gd name="T93" fmla="*/ 91 h 174"/>
                  <a:gd name="T94" fmla="*/ 0 w 78"/>
                  <a:gd name="T95" fmla="*/ 92 h 174"/>
                  <a:gd name="T96" fmla="*/ 0 w 78"/>
                  <a:gd name="T97" fmla="*/ 92 h 174"/>
                  <a:gd name="T98" fmla="*/ 0 w 78"/>
                  <a:gd name="T99" fmla="*/ 92 h 174"/>
                  <a:gd name="T100" fmla="*/ 0 w 78"/>
                  <a:gd name="T101" fmla="*/ 93 h 174"/>
                  <a:gd name="T102" fmla="*/ 0 w 78"/>
                  <a:gd name="T103" fmla="*/ 93 h 174"/>
                  <a:gd name="T104" fmla="*/ 0 w 78"/>
                  <a:gd name="T105" fmla="*/ 93 h 174"/>
                  <a:gd name="T106" fmla="*/ 0 w 78"/>
                  <a:gd name="T107" fmla="*/ 93 h 174"/>
                  <a:gd name="T108" fmla="*/ 7 w 78"/>
                  <a:gd name="T109" fmla="*/ 126 h 174"/>
                  <a:gd name="T110" fmla="*/ 7 w 78"/>
                  <a:gd name="T111" fmla="*/ 127 h 174"/>
                  <a:gd name="T112" fmla="*/ 7 w 78"/>
                  <a:gd name="T113" fmla="*/ 127 h 174"/>
                  <a:gd name="T114" fmla="*/ 7 w 78"/>
                  <a:gd name="T115" fmla="*/ 127 h 174"/>
                  <a:gd name="T116" fmla="*/ 7 w 78"/>
                  <a:gd name="T117" fmla="*/ 128 h 174"/>
                  <a:gd name="T118" fmla="*/ 49 w 78"/>
                  <a:gd name="T119" fmla="*/ 174 h 174"/>
                  <a:gd name="T120" fmla="*/ 30 w 78"/>
                  <a:gd name="T121" fmla="*/ 151 h 174"/>
                  <a:gd name="T122" fmla="*/ 16 w 78"/>
                  <a:gd name="T123" fmla="*/ 96 h 174"/>
                  <a:gd name="T124" fmla="*/ 46 w 78"/>
                  <a:gd name="T125" fmla="*/ 2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 h="174">
                    <a:moveTo>
                      <a:pt x="78" y="0"/>
                    </a:moveTo>
                    <a:cubicBezTo>
                      <a:pt x="39" y="6"/>
                      <a:pt x="8" y="37"/>
                      <a:pt x="1" y="77"/>
                    </a:cubicBezTo>
                    <a:cubicBezTo>
                      <a:pt x="1" y="77"/>
                      <a:pt x="1" y="77"/>
                      <a:pt x="1" y="77"/>
                    </a:cubicBezTo>
                    <a:cubicBezTo>
                      <a:pt x="1" y="77"/>
                      <a:pt x="1" y="77"/>
                      <a:pt x="1" y="77"/>
                    </a:cubicBezTo>
                    <a:cubicBezTo>
                      <a:pt x="1" y="77"/>
                      <a:pt x="1" y="77"/>
                      <a:pt x="1" y="77"/>
                    </a:cubicBezTo>
                    <a:cubicBezTo>
                      <a:pt x="1" y="77"/>
                      <a:pt x="1" y="77"/>
                      <a:pt x="1" y="77"/>
                    </a:cubicBezTo>
                    <a:cubicBezTo>
                      <a:pt x="1" y="77"/>
                      <a:pt x="1" y="77"/>
                      <a:pt x="1" y="77"/>
                    </a:cubicBezTo>
                    <a:cubicBezTo>
                      <a:pt x="1" y="77"/>
                      <a:pt x="1" y="77"/>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9"/>
                      <a:pt x="1" y="79"/>
                    </a:cubicBezTo>
                    <a:cubicBezTo>
                      <a:pt x="1" y="79"/>
                      <a:pt x="1" y="79"/>
                      <a:pt x="1" y="79"/>
                    </a:cubicBezTo>
                    <a:cubicBezTo>
                      <a:pt x="1" y="79"/>
                      <a:pt x="1" y="79"/>
                      <a:pt x="1" y="80"/>
                    </a:cubicBezTo>
                    <a:cubicBezTo>
                      <a:pt x="1" y="80"/>
                      <a:pt x="1" y="80"/>
                      <a:pt x="1" y="80"/>
                    </a:cubicBezTo>
                    <a:cubicBezTo>
                      <a:pt x="1" y="80"/>
                      <a:pt x="1" y="80"/>
                      <a:pt x="1" y="80"/>
                    </a:cubicBezTo>
                    <a:cubicBezTo>
                      <a:pt x="1" y="80"/>
                      <a:pt x="1" y="80"/>
                      <a:pt x="1" y="80"/>
                    </a:cubicBezTo>
                    <a:cubicBezTo>
                      <a:pt x="1" y="80"/>
                      <a:pt x="1" y="80"/>
                      <a:pt x="1" y="80"/>
                    </a:cubicBezTo>
                    <a:cubicBezTo>
                      <a:pt x="1" y="80"/>
                      <a:pt x="1" y="80"/>
                      <a:pt x="1" y="80"/>
                    </a:cubicBezTo>
                    <a:cubicBezTo>
                      <a:pt x="1" y="80"/>
                      <a:pt x="1" y="80"/>
                      <a:pt x="1" y="80"/>
                    </a:cubicBezTo>
                    <a:cubicBezTo>
                      <a:pt x="1" y="80"/>
                      <a:pt x="1" y="80"/>
                      <a:pt x="1" y="80"/>
                    </a:cubicBezTo>
                    <a:cubicBezTo>
                      <a:pt x="1" y="81"/>
                      <a:pt x="1" y="81"/>
                      <a:pt x="1" y="81"/>
                    </a:cubicBezTo>
                    <a:cubicBezTo>
                      <a:pt x="1" y="81"/>
                      <a:pt x="1" y="81"/>
                      <a:pt x="1" y="81"/>
                    </a:cubicBezTo>
                    <a:cubicBezTo>
                      <a:pt x="1" y="81"/>
                      <a:pt x="1" y="81"/>
                      <a:pt x="1" y="81"/>
                    </a:cubicBezTo>
                    <a:cubicBezTo>
                      <a:pt x="1" y="81"/>
                      <a:pt x="1" y="81"/>
                      <a:pt x="1" y="81"/>
                    </a:cubicBezTo>
                    <a:cubicBezTo>
                      <a:pt x="1" y="81"/>
                      <a:pt x="1" y="81"/>
                      <a:pt x="1" y="82"/>
                    </a:cubicBezTo>
                    <a:cubicBezTo>
                      <a:pt x="1" y="82"/>
                      <a:pt x="1" y="82"/>
                      <a:pt x="1" y="82"/>
                    </a:cubicBezTo>
                    <a:cubicBezTo>
                      <a:pt x="1" y="82"/>
                      <a:pt x="1" y="82"/>
                      <a:pt x="1" y="82"/>
                    </a:cubicBezTo>
                    <a:cubicBezTo>
                      <a:pt x="1" y="82"/>
                      <a:pt x="1" y="82"/>
                      <a:pt x="1" y="82"/>
                    </a:cubicBezTo>
                    <a:cubicBezTo>
                      <a:pt x="1" y="82"/>
                      <a:pt x="1" y="82"/>
                      <a:pt x="0" y="82"/>
                    </a:cubicBezTo>
                    <a:cubicBezTo>
                      <a:pt x="0" y="82"/>
                      <a:pt x="0" y="82"/>
                      <a:pt x="0" y="82"/>
                    </a:cubicBezTo>
                    <a:cubicBezTo>
                      <a:pt x="0" y="82"/>
                      <a:pt x="0" y="82"/>
                      <a:pt x="0" y="82"/>
                    </a:cubicBezTo>
                    <a:cubicBezTo>
                      <a:pt x="0" y="82"/>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3"/>
                    </a:cubicBezTo>
                    <a:cubicBezTo>
                      <a:pt x="0" y="93"/>
                      <a:pt x="0" y="93"/>
                      <a:pt x="0" y="93"/>
                    </a:cubicBezTo>
                    <a:cubicBezTo>
                      <a:pt x="0" y="93"/>
                      <a:pt x="0" y="93"/>
                      <a:pt x="0" y="93"/>
                    </a:cubicBezTo>
                    <a:cubicBezTo>
                      <a:pt x="0" y="93"/>
                      <a:pt x="0" y="93"/>
                      <a:pt x="0" y="93"/>
                    </a:cubicBezTo>
                    <a:cubicBezTo>
                      <a:pt x="0" y="93"/>
                      <a:pt x="0" y="93"/>
                      <a:pt x="0" y="93"/>
                    </a:cubicBezTo>
                    <a:cubicBezTo>
                      <a:pt x="0" y="93"/>
                      <a:pt x="0" y="93"/>
                      <a:pt x="0" y="93"/>
                    </a:cubicBezTo>
                    <a:cubicBezTo>
                      <a:pt x="0" y="93"/>
                      <a:pt x="0" y="93"/>
                      <a:pt x="0" y="93"/>
                    </a:cubicBezTo>
                    <a:cubicBezTo>
                      <a:pt x="0" y="105"/>
                      <a:pt x="2" y="116"/>
                      <a:pt x="6" y="126"/>
                    </a:cubicBezTo>
                    <a:cubicBezTo>
                      <a:pt x="7" y="126"/>
                      <a:pt x="7" y="126"/>
                      <a:pt x="7" y="126"/>
                    </a:cubicBezTo>
                    <a:cubicBezTo>
                      <a:pt x="7" y="126"/>
                      <a:pt x="7" y="127"/>
                      <a:pt x="7" y="127"/>
                    </a:cubicBezTo>
                    <a:cubicBezTo>
                      <a:pt x="7" y="127"/>
                      <a:pt x="7" y="127"/>
                      <a:pt x="7" y="127"/>
                    </a:cubicBezTo>
                    <a:cubicBezTo>
                      <a:pt x="7" y="127"/>
                      <a:pt x="7" y="127"/>
                      <a:pt x="7" y="127"/>
                    </a:cubicBezTo>
                    <a:cubicBezTo>
                      <a:pt x="7" y="127"/>
                      <a:pt x="7" y="127"/>
                      <a:pt x="7" y="127"/>
                    </a:cubicBezTo>
                    <a:cubicBezTo>
                      <a:pt x="7" y="127"/>
                      <a:pt x="7" y="127"/>
                      <a:pt x="7" y="127"/>
                    </a:cubicBezTo>
                    <a:cubicBezTo>
                      <a:pt x="7" y="127"/>
                      <a:pt x="7" y="127"/>
                      <a:pt x="7" y="127"/>
                    </a:cubicBezTo>
                    <a:cubicBezTo>
                      <a:pt x="7" y="127"/>
                      <a:pt x="7" y="127"/>
                      <a:pt x="7" y="127"/>
                    </a:cubicBezTo>
                    <a:cubicBezTo>
                      <a:pt x="7" y="127"/>
                      <a:pt x="7" y="127"/>
                      <a:pt x="7" y="128"/>
                    </a:cubicBezTo>
                    <a:cubicBezTo>
                      <a:pt x="7" y="128"/>
                      <a:pt x="7" y="128"/>
                      <a:pt x="7" y="128"/>
                    </a:cubicBezTo>
                    <a:cubicBezTo>
                      <a:pt x="15" y="148"/>
                      <a:pt x="30" y="164"/>
                      <a:pt x="49" y="174"/>
                    </a:cubicBezTo>
                    <a:cubicBezTo>
                      <a:pt x="48" y="174"/>
                      <a:pt x="47" y="173"/>
                      <a:pt x="47" y="172"/>
                    </a:cubicBezTo>
                    <a:cubicBezTo>
                      <a:pt x="41" y="165"/>
                      <a:pt x="36" y="158"/>
                      <a:pt x="30" y="151"/>
                    </a:cubicBezTo>
                    <a:cubicBezTo>
                      <a:pt x="20" y="134"/>
                      <a:pt x="16" y="116"/>
                      <a:pt x="16" y="97"/>
                    </a:cubicBezTo>
                    <a:cubicBezTo>
                      <a:pt x="16" y="97"/>
                      <a:pt x="16" y="97"/>
                      <a:pt x="16" y="96"/>
                    </a:cubicBezTo>
                    <a:cubicBezTo>
                      <a:pt x="17" y="87"/>
                      <a:pt x="18" y="78"/>
                      <a:pt x="19" y="68"/>
                    </a:cubicBezTo>
                    <a:cubicBezTo>
                      <a:pt x="24" y="50"/>
                      <a:pt x="33" y="35"/>
                      <a:pt x="46" y="22"/>
                    </a:cubicBezTo>
                    <a:cubicBezTo>
                      <a:pt x="56" y="12"/>
                      <a:pt x="67" y="5"/>
                      <a:pt x="7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06" name="Rectangle 100">
                <a:extLst>
                  <a:ext uri="{FF2B5EF4-FFF2-40B4-BE49-F238E27FC236}">
                    <a16:creationId xmlns:a16="http://schemas.microsoft.com/office/drawing/2014/main" id="{021E37DE-3F29-234D-7048-D8DB7BDF92BB}"/>
                  </a:ext>
                </a:extLst>
              </p:cNvPr>
              <p:cNvSpPr>
                <a:spLocks noChangeArrowheads="1"/>
              </p:cNvSpPr>
              <p:nvPr/>
            </p:nvSpPr>
            <p:spPr bwMode="auto">
              <a:xfrm>
                <a:off x="1376363" y="4759716"/>
                <a:ext cx="139700" cy="190500"/>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07" name="Rectangle 101">
                <a:extLst>
                  <a:ext uri="{FF2B5EF4-FFF2-40B4-BE49-F238E27FC236}">
                    <a16:creationId xmlns:a16="http://schemas.microsoft.com/office/drawing/2014/main" id="{70FD249E-20C8-CE8C-5A36-52396433C026}"/>
                  </a:ext>
                </a:extLst>
              </p:cNvPr>
              <p:cNvSpPr>
                <a:spLocks noChangeArrowheads="1"/>
              </p:cNvSpPr>
              <p:nvPr/>
            </p:nvSpPr>
            <p:spPr bwMode="auto">
              <a:xfrm>
                <a:off x="1328738" y="4699391"/>
                <a:ext cx="24365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b="1" dirty="0">
                    <a:latin typeface="Raleway" panose="020B0003030101060003" pitchFamily="34" charset="0"/>
                  </a:rPr>
                  <a:t>40</a:t>
                </a:r>
                <a:endParaRPr kumimoji="0" lang="en-US" altLang="en-US" sz="1200" b="0" i="0" u="none" strike="noStrike" cap="none" normalizeH="0" baseline="0" dirty="0">
                  <a:ln>
                    <a:noFill/>
                  </a:ln>
                  <a:effectLst/>
                </a:endParaRPr>
              </a:p>
            </p:txBody>
          </p:sp>
        </p:grpSp>
        <p:sp>
          <p:nvSpPr>
            <p:cNvPr id="91" name="Oval 107">
              <a:extLst>
                <a:ext uri="{FF2B5EF4-FFF2-40B4-BE49-F238E27FC236}">
                  <a16:creationId xmlns:a16="http://schemas.microsoft.com/office/drawing/2014/main" id="{D24C51C2-9522-FF8F-9D0D-AC2668D645FE}"/>
                </a:ext>
              </a:extLst>
            </p:cNvPr>
            <p:cNvSpPr>
              <a:spLocks noChangeArrowheads="1"/>
            </p:cNvSpPr>
            <p:nvPr/>
          </p:nvSpPr>
          <p:spPr bwMode="auto">
            <a:xfrm>
              <a:off x="2600325" y="4042166"/>
              <a:ext cx="273050" cy="276225"/>
            </a:xfrm>
            <a:prstGeom prst="ellipse">
              <a:avLst/>
            </a:pr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92" name="Oval 108">
              <a:extLst>
                <a:ext uri="{FF2B5EF4-FFF2-40B4-BE49-F238E27FC236}">
                  <a16:creationId xmlns:a16="http://schemas.microsoft.com/office/drawing/2014/main" id="{96A2E0E8-DB87-F1F5-658E-DBD942959996}"/>
                </a:ext>
              </a:extLst>
            </p:cNvPr>
            <p:cNvSpPr>
              <a:spLocks noChangeArrowheads="1"/>
            </p:cNvSpPr>
            <p:nvPr/>
          </p:nvSpPr>
          <p:spPr bwMode="auto">
            <a:xfrm>
              <a:off x="2659063" y="4104078"/>
              <a:ext cx="155575" cy="153988"/>
            </a:xfrm>
            <a:prstGeom prst="ellipse">
              <a:avLst/>
            </a:prstGeom>
            <a:solidFill>
              <a:srgbClr val="FA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93" name="Freeform 109">
              <a:extLst>
                <a:ext uri="{FF2B5EF4-FFF2-40B4-BE49-F238E27FC236}">
                  <a16:creationId xmlns:a16="http://schemas.microsoft.com/office/drawing/2014/main" id="{24086C2C-2826-FF2C-6FE9-7C2EED213860}"/>
                </a:ext>
              </a:extLst>
            </p:cNvPr>
            <p:cNvSpPr>
              <a:spLocks/>
            </p:cNvSpPr>
            <p:nvPr/>
          </p:nvSpPr>
          <p:spPr bwMode="auto">
            <a:xfrm>
              <a:off x="1808163" y="1302141"/>
              <a:ext cx="377825" cy="323850"/>
            </a:xfrm>
            <a:custGeom>
              <a:avLst/>
              <a:gdLst>
                <a:gd name="T0" fmla="*/ 0 w 155"/>
                <a:gd name="T1" fmla="*/ 0 h 133"/>
                <a:gd name="T2" fmla="*/ 104 w 155"/>
                <a:gd name="T3" fmla="*/ 133 h 133"/>
                <a:gd name="T4" fmla="*/ 0 w 155"/>
                <a:gd name="T5" fmla="*/ 0 h 133"/>
              </a:gdLst>
              <a:ahLst/>
              <a:cxnLst>
                <a:cxn ang="0">
                  <a:pos x="T0" y="T1"/>
                </a:cxn>
                <a:cxn ang="0">
                  <a:pos x="T2" y="T3"/>
                </a:cxn>
                <a:cxn ang="0">
                  <a:pos x="T4" y="T5"/>
                </a:cxn>
              </a:cxnLst>
              <a:rect l="0" t="0" r="r" b="b"/>
              <a:pathLst>
                <a:path w="155" h="133">
                  <a:moveTo>
                    <a:pt x="0" y="0"/>
                  </a:moveTo>
                  <a:cubicBezTo>
                    <a:pt x="0" y="0"/>
                    <a:pt x="117" y="30"/>
                    <a:pt x="104" y="133"/>
                  </a:cubicBezTo>
                  <a:cubicBezTo>
                    <a:pt x="104" y="133"/>
                    <a:pt x="155" y="1"/>
                    <a:pt x="0" y="0"/>
                  </a:cubicBezTo>
                </a:path>
              </a:pathLst>
            </a:custGeom>
            <a:solidFill>
              <a:srgbClr val="CEC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94" name="Freeform 110">
              <a:extLst>
                <a:ext uri="{FF2B5EF4-FFF2-40B4-BE49-F238E27FC236}">
                  <a16:creationId xmlns:a16="http://schemas.microsoft.com/office/drawing/2014/main" id="{3F05F003-4DF5-6D15-042A-BBE2517E3472}"/>
                </a:ext>
              </a:extLst>
            </p:cNvPr>
            <p:cNvSpPr>
              <a:spLocks/>
            </p:cNvSpPr>
            <p:nvPr/>
          </p:nvSpPr>
          <p:spPr bwMode="auto">
            <a:xfrm>
              <a:off x="1963738" y="1218003"/>
              <a:ext cx="379413" cy="325438"/>
            </a:xfrm>
            <a:custGeom>
              <a:avLst/>
              <a:gdLst>
                <a:gd name="T0" fmla="*/ 0 w 155"/>
                <a:gd name="T1" fmla="*/ 0 h 133"/>
                <a:gd name="T2" fmla="*/ 104 w 155"/>
                <a:gd name="T3" fmla="*/ 133 h 133"/>
                <a:gd name="T4" fmla="*/ 0 w 155"/>
                <a:gd name="T5" fmla="*/ 0 h 133"/>
              </a:gdLst>
              <a:ahLst/>
              <a:cxnLst>
                <a:cxn ang="0">
                  <a:pos x="T0" y="T1"/>
                </a:cxn>
                <a:cxn ang="0">
                  <a:pos x="T2" y="T3"/>
                </a:cxn>
                <a:cxn ang="0">
                  <a:pos x="T4" y="T5"/>
                </a:cxn>
              </a:cxnLst>
              <a:rect l="0" t="0" r="r" b="b"/>
              <a:pathLst>
                <a:path w="155" h="133">
                  <a:moveTo>
                    <a:pt x="0" y="0"/>
                  </a:moveTo>
                  <a:cubicBezTo>
                    <a:pt x="0" y="0"/>
                    <a:pt x="117" y="30"/>
                    <a:pt x="104" y="133"/>
                  </a:cubicBezTo>
                  <a:cubicBezTo>
                    <a:pt x="104" y="133"/>
                    <a:pt x="155" y="1"/>
                    <a:pt x="0" y="0"/>
                  </a:cubicBezTo>
                </a:path>
              </a:pathLst>
            </a:custGeom>
            <a:solidFill>
              <a:srgbClr val="CEC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95" name="Freeform 111">
              <a:extLst>
                <a:ext uri="{FF2B5EF4-FFF2-40B4-BE49-F238E27FC236}">
                  <a16:creationId xmlns:a16="http://schemas.microsoft.com/office/drawing/2014/main" id="{861074C5-7F12-C243-4EF5-4FDE5C299218}"/>
                </a:ext>
              </a:extLst>
            </p:cNvPr>
            <p:cNvSpPr>
              <a:spLocks/>
            </p:cNvSpPr>
            <p:nvPr/>
          </p:nvSpPr>
          <p:spPr bwMode="auto">
            <a:xfrm>
              <a:off x="30163" y="2205428"/>
              <a:ext cx="344488" cy="357188"/>
            </a:xfrm>
            <a:custGeom>
              <a:avLst/>
              <a:gdLst>
                <a:gd name="T0" fmla="*/ 56 w 141"/>
                <a:gd name="T1" fmla="*/ 0 h 146"/>
                <a:gd name="T2" fmla="*/ 141 w 141"/>
                <a:gd name="T3" fmla="*/ 146 h 146"/>
                <a:gd name="T4" fmla="*/ 56 w 141"/>
                <a:gd name="T5" fmla="*/ 0 h 146"/>
              </a:gdLst>
              <a:ahLst/>
              <a:cxnLst>
                <a:cxn ang="0">
                  <a:pos x="T0" y="T1"/>
                </a:cxn>
                <a:cxn ang="0">
                  <a:pos x="T2" y="T3"/>
                </a:cxn>
                <a:cxn ang="0">
                  <a:pos x="T4" y="T5"/>
                </a:cxn>
              </a:cxnLst>
              <a:rect l="0" t="0" r="r" b="b"/>
              <a:pathLst>
                <a:path w="141" h="146">
                  <a:moveTo>
                    <a:pt x="56" y="0"/>
                  </a:moveTo>
                  <a:cubicBezTo>
                    <a:pt x="0" y="145"/>
                    <a:pt x="141" y="146"/>
                    <a:pt x="141" y="146"/>
                  </a:cubicBezTo>
                  <a:cubicBezTo>
                    <a:pt x="41" y="120"/>
                    <a:pt x="56" y="0"/>
                    <a:pt x="56" y="0"/>
                  </a:cubicBezTo>
                </a:path>
              </a:pathLst>
            </a:custGeom>
            <a:solidFill>
              <a:srgbClr val="CEC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96" name="Freeform 112">
              <a:extLst>
                <a:ext uri="{FF2B5EF4-FFF2-40B4-BE49-F238E27FC236}">
                  <a16:creationId xmlns:a16="http://schemas.microsoft.com/office/drawing/2014/main" id="{EA5FCD92-98A3-EA49-7219-F3F2947EB637}"/>
                </a:ext>
              </a:extLst>
            </p:cNvPr>
            <p:cNvSpPr>
              <a:spLocks/>
            </p:cNvSpPr>
            <p:nvPr/>
          </p:nvSpPr>
          <p:spPr bwMode="auto">
            <a:xfrm>
              <a:off x="-104775" y="2321316"/>
              <a:ext cx="344488" cy="357188"/>
            </a:xfrm>
            <a:custGeom>
              <a:avLst/>
              <a:gdLst>
                <a:gd name="T0" fmla="*/ 56 w 141"/>
                <a:gd name="T1" fmla="*/ 0 h 146"/>
                <a:gd name="T2" fmla="*/ 141 w 141"/>
                <a:gd name="T3" fmla="*/ 146 h 146"/>
                <a:gd name="T4" fmla="*/ 56 w 141"/>
                <a:gd name="T5" fmla="*/ 0 h 146"/>
              </a:gdLst>
              <a:ahLst/>
              <a:cxnLst>
                <a:cxn ang="0">
                  <a:pos x="T0" y="T1"/>
                </a:cxn>
                <a:cxn ang="0">
                  <a:pos x="T2" y="T3"/>
                </a:cxn>
                <a:cxn ang="0">
                  <a:pos x="T4" y="T5"/>
                </a:cxn>
              </a:cxnLst>
              <a:rect l="0" t="0" r="r" b="b"/>
              <a:pathLst>
                <a:path w="141" h="146">
                  <a:moveTo>
                    <a:pt x="56" y="0"/>
                  </a:moveTo>
                  <a:cubicBezTo>
                    <a:pt x="0" y="145"/>
                    <a:pt x="141" y="146"/>
                    <a:pt x="141" y="146"/>
                  </a:cubicBezTo>
                  <a:cubicBezTo>
                    <a:pt x="41" y="120"/>
                    <a:pt x="56" y="0"/>
                    <a:pt x="56" y="0"/>
                  </a:cubicBezTo>
                </a:path>
              </a:pathLst>
            </a:custGeom>
            <a:solidFill>
              <a:srgbClr val="CEC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97" name="Freeform 113">
              <a:extLst>
                <a:ext uri="{FF2B5EF4-FFF2-40B4-BE49-F238E27FC236}">
                  <a16:creationId xmlns:a16="http://schemas.microsoft.com/office/drawing/2014/main" id="{4CCCE82C-205B-57C2-C889-F07958B6AF0D}"/>
                </a:ext>
              </a:extLst>
            </p:cNvPr>
            <p:cNvSpPr>
              <a:spLocks/>
            </p:cNvSpPr>
            <p:nvPr/>
          </p:nvSpPr>
          <p:spPr bwMode="auto">
            <a:xfrm>
              <a:off x="3340100" y="1259278"/>
              <a:ext cx="379413" cy="325438"/>
            </a:xfrm>
            <a:custGeom>
              <a:avLst/>
              <a:gdLst>
                <a:gd name="T0" fmla="*/ 155 w 155"/>
                <a:gd name="T1" fmla="*/ 0 h 133"/>
                <a:gd name="T2" fmla="*/ 51 w 155"/>
                <a:gd name="T3" fmla="*/ 133 h 133"/>
                <a:gd name="T4" fmla="*/ 155 w 155"/>
                <a:gd name="T5" fmla="*/ 0 h 133"/>
              </a:gdLst>
              <a:ahLst/>
              <a:cxnLst>
                <a:cxn ang="0">
                  <a:pos x="T0" y="T1"/>
                </a:cxn>
                <a:cxn ang="0">
                  <a:pos x="T2" y="T3"/>
                </a:cxn>
                <a:cxn ang="0">
                  <a:pos x="T4" y="T5"/>
                </a:cxn>
              </a:cxnLst>
              <a:rect l="0" t="0" r="r" b="b"/>
              <a:pathLst>
                <a:path w="155" h="133">
                  <a:moveTo>
                    <a:pt x="155" y="0"/>
                  </a:moveTo>
                  <a:cubicBezTo>
                    <a:pt x="0" y="1"/>
                    <a:pt x="51" y="133"/>
                    <a:pt x="51" y="133"/>
                  </a:cubicBezTo>
                  <a:cubicBezTo>
                    <a:pt x="38" y="30"/>
                    <a:pt x="155" y="0"/>
                    <a:pt x="155" y="0"/>
                  </a:cubicBezTo>
                </a:path>
              </a:pathLst>
            </a:custGeom>
            <a:solidFill>
              <a:srgbClr val="CEC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98" name="Freeform 114">
              <a:extLst>
                <a:ext uri="{FF2B5EF4-FFF2-40B4-BE49-F238E27FC236}">
                  <a16:creationId xmlns:a16="http://schemas.microsoft.com/office/drawing/2014/main" id="{AC9FFAA3-781A-DDF5-E8EC-30DD82234C0C}"/>
                </a:ext>
              </a:extLst>
            </p:cNvPr>
            <p:cNvSpPr>
              <a:spLocks/>
            </p:cNvSpPr>
            <p:nvPr/>
          </p:nvSpPr>
          <p:spPr bwMode="auto">
            <a:xfrm>
              <a:off x="3184525" y="1176728"/>
              <a:ext cx="379413" cy="325438"/>
            </a:xfrm>
            <a:custGeom>
              <a:avLst/>
              <a:gdLst>
                <a:gd name="T0" fmla="*/ 155 w 155"/>
                <a:gd name="T1" fmla="*/ 0 h 133"/>
                <a:gd name="T2" fmla="*/ 51 w 155"/>
                <a:gd name="T3" fmla="*/ 133 h 133"/>
                <a:gd name="T4" fmla="*/ 155 w 155"/>
                <a:gd name="T5" fmla="*/ 0 h 133"/>
              </a:gdLst>
              <a:ahLst/>
              <a:cxnLst>
                <a:cxn ang="0">
                  <a:pos x="T0" y="T1"/>
                </a:cxn>
                <a:cxn ang="0">
                  <a:pos x="T2" y="T3"/>
                </a:cxn>
                <a:cxn ang="0">
                  <a:pos x="T4" y="T5"/>
                </a:cxn>
              </a:cxnLst>
              <a:rect l="0" t="0" r="r" b="b"/>
              <a:pathLst>
                <a:path w="155" h="133">
                  <a:moveTo>
                    <a:pt x="155" y="0"/>
                  </a:moveTo>
                  <a:cubicBezTo>
                    <a:pt x="0" y="1"/>
                    <a:pt x="51" y="133"/>
                    <a:pt x="51" y="133"/>
                  </a:cubicBezTo>
                  <a:cubicBezTo>
                    <a:pt x="38" y="30"/>
                    <a:pt x="155" y="0"/>
                    <a:pt x="155" y="0"/>
                  </a:cubicBezTo>
                </a:path>
              </a:pathLst>
            </a:custGeom>
            <a:solidFill>
              <a:srgbClr val="CEC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99" name="Freeform 115">
              <a:extLst>
                <a:ext uri="{FF2B5EF4-FFF2-40B4-BE49-F238E27FC236}">
                  <a16:creationId xmlns:a16="http://schemas.microsoft.com/office/drawing/2014/main" id="{DBAA3EA9-C7D2-FA93-6A41-220EDFB6A900}"/>
                </a:ext>
              </a:extLst>
            </p:cNvPr>
            <p:cNvSpPr>
              <a:spLocks/>
            </p:cNvSpPr>
            <p:nvPr/>
          </p:nvSpPr>
          <p:spPr bwMode="auto">
            <a:xfrm>
              <a:off x="3446463" y="1371991"/>
              <a:ext cx="1558925" cy="1319213"/>
            </a:xfrm>
            <a:custGeom>
              <a:avLst/>
              <a:gdLst>
                <a:gd name="T0" fmla="*/ 0 w 638"/>
                <a:gd name="T1" fmla="*/ 194 h 539"/>
                <a:gd name="T2" fmla="*/ 0 w 638"/>
                <a:gd name="T3" fmla="*/ 193 h 539"/>
                <a:gd name="T4" fmla="*/ 444 w 638"/>
                <a:gd name="T5" fmla="*/ 95 h 539"/>
                <a:gd name="T6" fmla="*/ 543 w 638"/>
                <a:gd name="T7" fmla="*/ 539 h 539"/>
                <a:gd name="T8" fmla="*/ 543 w 638"/>
                <a:gd name="T9" fmla="*/ 539 h 539"/>
                <a:gd name="T10" fmla="*/ 0 w 638"/>
                <a:gd name="T11" fmla="*/ 194 h 539"/>
              </a:gdLst>
              <a:ahLst/>
              <a:cxnLst>
                <a:cxn ang="0">
                  <a:pos x="T0" y="T1"/>
                </a:cxn>
                <a:cxn ang="0">
                  <a:pos x="T2" y="T3"/>
                </a:cxn>
                <a:cxn ang="0">
                  <a:pos x="T4" y="T5"/>
                </a:cxn>
                <a:cxn ang="0">
                  <a:pos x="T6" y="T7"/>
                </a:cxn>
                <a:cxn ang="0">
                  <a:pos x="T8" y="T9"/>
                </a:cxn>
                <a:cxn ang="0">
                  <a:pos x="T10" y="T11"/>
                </a:cxn>
              </a:cxnLst>
              <a:rect l="0" t="0" r="r" b="b"/>
              <a:pathLst>
                <a:path w="638" h="539">
                  <a:moveTo>
                    <a:pt x="0" y="194"/>
                  </a:moveTo>
                  <a:cubicBezTo>
                    <a:pt x="0" y="193"/>
                    <a:pt x="0" y="193"/>
                    <a:pt x="0" y="193"/>
                  </a:cubicBezTo>
                  <a:cubicBezTo>
                    <a:pt x="96" y="44"/>
                    <a:pt x="295" y="0"/>
                    <a:pt x="444" y="95"/>
                  </a:cubicBezTo>
                  <a:cubicBezTo>
                    <a:pt x="594" y="191"/>
                    <a:pt x="638" y="390"/>
                    <a:pt x="543" y="539"/>
                  </a:cubicBezTo>
                  <a:cubicBezTo>
                    <a:pt x="543" y="539"/>
                    <a:pt x="543" y="539"/>
                    <a:pt x="543" y="539"/>
                  </a:cubicBezTo>
                  <a:cubicBezTo>
                    <a:pt x="0" y="194"/>
                    <a:pt x="0" y="194"/>
                    <a:pt x="0" y="194"/>
                  </a:cubicBezTo>
                </a:path>
              </a:pathLst>
            </a:custGeom>
            <a:solidFill>
              <a:srgbClr val="EA55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00" name="Freeform 116">
              <a:extLst>
                <a:ext uri="{FF2B5EF4-FFF2-40B4-BE49-F238E27FC236}">
                  <a16:creationId xmlns:a16="http://schemas.microsoft.com/office/drawing/2014/main" id="{66223E60-8A66-1A8F-2C69-AB5580A389E9}"/>
                </a:ext>
              </a:extLst>
            </p:cNvPr>
            <p:cNvSpPr>
              <a:spLocks/>
            </p:cNvSpPr>
            <p:nvPr/>
          </p:nvSpPr>
          <p:spPr bwMode="auto">
            <a:xfrm>
              <a:off x="4773613" y="2661041"/>
              <a:ext cx="17463" cy="30163"/>
            </a:xfrm>
            <a:custGeom>
              <a:avLst/>
              <a:gdLst>
                <a:gd name="T0" fmla="*/ 7 w 7"/>
                <a:gd name="T1" fmla="*/ 0 h 12"/>
                <a:gd name="T2" fmla="*/ 0 w 7"/>
                <a:gd name="T3" fmla="*/ 12 h 12"/>
                <a:gd name="T4" fmla="*/ 7 w 7"/>
                <a:gd name="T5" fmla="*/ 0 h 12"/>
              </a:gdLst>
              <a:ahLst/>
              <a:cxnLst>
                <a:cxn ang="0">
                  <a:pos x="T0" y="T1"/>
                </a:cxn>
                <a:cxn ang="0">
                  <a:pos x="T2" y="T3"/>
                </a:cxn>
                <a:cxn ang="0">
                  <a:pos x="T4" y="T5"/>
                </a:cxn>
              </a:cxnLst>
              <a:rect l="0" t="0" r="r" b="b"/>
              <a:pathLst>
                <a:path w="7" h="12">
                  <a:moveTo>
                    <a:pt x="7" y="0"/>
                  </a:moveTo>
                  <a:cubicBezTo>
                    <a:pt x="5" y="4"/>
                    <a:pt x="2" y="8"/>
                    <a:pt x="0" y="12"/>
                  </a:cubicBezTo>
                  <a:cubicBezTo>
                    <a:pt x="2" y="8"/>
                    <a:pt x="5" y="4"/>
                    <a:pt x="7" y="0"/>
                  </a:cubicBezTo>
                </a:path>
              </a:pathLst>
            </a:custGeom>
            <a:solidFill>
              <a:srgbClr val="FA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sp>
          <p:nvSpPr>
            <p:cNvPr id="101" name="Freeform 117">
              <a:extLst>
                <a:ext uri="{FF2B5EF4-FFF2-40B4-BE49-F238E27FC236}">
                  <a16:creationId xmlns:a16="http://schemas.microsoft.com/office/drawing/2014/main" id="{8BC85577-9BD3-E2BE-7A48-9C76E8C6C4D7}"/>
                </a:ext>
              </a:extLst>
            </p:cNvPr>
            <p:cNvSpPr>
              <a:spLocks/>
            </p:cNvSpPr>
            <p:nvPr/>
          </p:nvSpPr>
          <p:spPr bwMode="auto">
            <a:xfrm>
              <a:off x="4495800" y="1611703"/>
              <a:ext cx="363538" cy="1079500"/>
            </a:xfrm>
            <a:custGeom>
              <a:avLst/>
              <a:gdLst>
                <a:gd name="T0" fmla="*/ 0 w 149"/>
                <a:gd name="T1" fmla="*/ 0 h 441"/>
                <a:gd name="T2" fmla="*/ 0 w 149"/>
                <a:gd name="T3" fmla="*/ 2 h 441"/>
                <a:gd name="T4" fmla="*/ 44 w 149"/>
                <a:gd name="T5" fmla="*/ 139 h 441"/>
                <a:gd name="T6" fmla="*/ 39 w 149"/>
                <a:gd name="T7" fmla="*/ 394 h 441"/>
                <a:gd name="T8" fmla="*/ 114 w 149"/>
                <a:gd name="T9" fmla="*/ 441 h 441"/>
                <a:gd name="T10" fmla="*/ 114 w 149"/>
                <a:gd name="T11" fmla="*/ 441 h 441"/>
                <a:gd name="T12" fmla="*/ 114 w 149"/>
                <a:gd name="T13" fmla="*/ 441 h 441"/>
                <a:gd name="T14" fmla="*/ 121 w 149"/>
                <a:gd name="T15" fmla="*/ 429 h 441"/>
                <a:gd name="T16" fmla="*/ 135 w 149"/>
                <a:gd name="T17" fmla="*/ 391 h 441"/>
                <a:gd name="T18" fmla="*/ 143 w 149"/>
                <a:gd name="T19" fmla="*/ 278 h 441"/>
                <a:gd name="T20" fmla="*/ 88 w 149"/>
                <a:gd name="T21" fmla="*/ 95 h 441"/>
                <a:gd name="T22" fmla="*/ 0 w 149"/>
                <a:gd name="T23"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 h="441">
                  <a:moveTo>
                    <a:pt x="0" y="0"/>
                  </a:moveTo>
                  <a:cubicBezTo>
                    <a:pt x="0" y="1"/>
                    <a:pt x="0" y="1"/>
                    <a:pt x="0" y="2"/>
                  </a:cubicBezTo>
                  <a:cubicBezTo>
                    <a:pt x="18" y="47"/>
                    <a:pt x="33" y="91"/>
                    <a:pt x="44" y="139"/>
                  </a:cubicBezTo>
                  <a:cubicBezTo>
                    <a:pt x="61" y="221"/>
                    <a:pt x="56" y="312"/>
                    <a:pt x="39" y="394"/>
                  </a:cubicBezTo>
                  <a:cubicBezTo>
                    <a:pt x="114" y="441"/>
                    <a:pt x="114" y="441"/>
                    <a:pt x="114" y="441"/>
                  </a:cubicBezTo>
                  <a:cubicBezTo>
                    <a:pt x="114" y="441"/>
                    <a:pt x="114" y="441"/>
                    <a:pt x="114" y="441"/>
                  </a:cubicBezTo>
                  <a:cubicBezTo>
                    <a:pt x="114" y="441"/>
                    <a:pt x="114" y="441"/>
                    <a:pt x="114" y="441"/>
                  </a:cubicBezTo>
                  <a:cubicBezTo>
                    <a:pt x="116" y="437"/>
                    <a:pt x="119" y="433"/>
                    <a:pt x="121" y="429"/>
                  </a:cubicBezTo>
                  <a:cubicBezTo>
                    <a:pt x="128" y="418"/>
                    <a:pt x="133" y="406"/>
                    <a:pt x="135" y="391"/>
                  </a:cubicBezTo>
                  <a:cubicBezTo>
                    <a:pt x="141" y="359"/>
                    <a:pt x="149" y="327"/>
                    <a:pt x="143" y="278"/>
                  </a:cubicBezTo>
                  <a:cubicBezTo>
                    <a:pt x="137" y="214"/>
                    <a:pt x="118" y="152"/>
                    <a:pt x="88" y="95"/>
                  </a:cubicBezTo>
                  <a:cubicBezTo>
                    <a:pt x="68" y="57"/>
                    <a:pt x="32" y="27"/>
                    <a:pt x="0" y="0"/>
                  </a:cubicBezTo>
                </a:path>
              </a:pathLst>
            </a:custGeom>
            <a:solidFill>
              <a:srgbClr val="F391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200"/>
            </a:p>
          </p:txBody>
        </p:sp>
      </p:grpSp>
      <p:pic>
        <p:nvPicPr>
          <p:cNvPr id="140" name="Picture 139">
            <a:extLst>
              <a:ext uri="{FF2B5EF4-FFF2-40B4-BE49-F238E27FC236}">
                <a16:creationId xmlns:a16="http://schemas.microsoft.com/office/drawing/2014/main" id="{646473B1-D544-C0CC-BD28-DE726B3A2C3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spTree>
    <p:extLst>
      <p:ext uri="{BB962C8B-B14F-4D97-AF65-F5344CB8AC3E}">
        <p14:creationId xmlns:p14="http://schemas.microsoft.com/office/powerpoint/2010/main" val="42626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B460FA2F-1B05-2CF3-A8D3-7A2E4A46411F}"/>
              </a:ext>
            </a:extLst>
          </p:cNvPr>
          <p:cNvSpPr/>
          <p:nvPr/>
        </p:nvSpPr>
        <p:spPr>
          <a:xfrm>
            <a:off x="3716812" y="425178"/>
            <a:ext cx="7557311" cy="1422792"/>
          </a:xfrm>
          <a:prstGeom prst="roundRect">
            <a:avLst>
              <a:gd name="adj" fmla="val 19706"/>
            </a:avLst>
          </a:prstGeom>
          <a:solidFill>
            <a:srgbClr val="7030A0"/>
          </a:solidFill>
          <a:scene3d>
            <a:camera prst="orthographicFront"/>
            <a:lightRig rig="threePt" dir="t"/>
          </a:scene3d>
          <a:sp3d>
            <a:bevelT w="101600" prst="riblet"/>
          </a:sp3d>
        </p:spPr>
        <p:style>
          <a:lnRef idx="1">
            <a:schemeClr val="accent1"/>
          </a:lnRef>
          <a:fillRef idx="2">
            <a:schemeClr val="accent1"/>
          </a:fillRef>
          <a:effectRef idx="1">
            <a:schemeClr val="accent1"/>
          </a:effectRef>
          <a:fontRef idx="minor">
            <a:schemeClr val="dk1"/>
          </a:fontRef>
        </p:style>
        <p:txBody>
          <a:bodyPr rtlCol="0" anchor="ctr"/>
          <a:lstStyle/>
          <a:p>
            <a:pPr algn="ctr" defTabSz="863712">
              <a:defRPr/>
            </a:pPr>
            <a:r>
              <a:rPr lang="vi-VN" sz="3024" dirty="0">
                <a:solidFill>
                  <a:schemeClr val="bg1"/>
                </a:solidFill>
                <a:latin typeface="UTM Avo" panose="02040603050506020204" pitchFamily="18"/>
              </a:rPr>
              <a:t>Nguyên tắc đơn giản hóa giúp</a:t>
            </a:r>
            <a:endParaRPr lang="en-US" sz="3024" b="1" dirty="0">
              <a:solidFill>
                <a:schemeClr val="bg1"/>
              </a:solidFill>
              <a:latin typeface="UTM Avo" panose="02040603050506020204" pitchFamily="18"/>
              <a:ea typeface="#9Slide03 Roboto Medium" panose="02000000000000000000" pitchFamily="2" charset="0"/>
              <a:cs typeface="Arial" panose="020B0604020202020204" pitchFamily="34" charset="0"/>
            </a:endParaRPr>
          </a:p>
        </p:txBody>
      </p:sp>
      <p:grpSp>
        <p:nvGrpSpPr>
          <p:cNvPr id="3" name="Group 142">
            <a:extLst>
              <a:ext uri="{FF2B5EF4-FFF2-40B4-BE49-F238E27FC236}">
                <a16:creationId xmlns:a16="http://schemas.microsoft.com/office/drawing/2014/main" id="{8D538CD2-929C-EF1E-DDB7-1CCB2F5B73F9}"/>
              </a:ext>
            </a:extLst>
          </p:cNvPr>
          <p:cNvGrpSpPr>
            <a:grpSpLocks/>
          </p:cNvGrpSpPr>
          <p:nvPr/>
        </p:nvGrpSpPr>
        <p:grpSpPr bwMode="auto">
          <a:xfrm>
            <a:off x="-538856" y="-431056"/>
            <a:ext cx="2879328" cy="2951311"/>
            <a:chOff x="819" y="1243"/>
            <a:chExt cx="454" cy="518"/>
          </a:xfrm>
        </p:grpSpPr>
        <p:grpSp>
          <p:nvGrpSpPr>
            <p:cNvPr id="4" name="Group 143">
              <a:extLst>
                <a:ext uri="{FF2B5EF4-FFF2-40B4-BE49-F238E27FC236}">
                  <a16:creationId xmlns:a16="http://schemas.microsoft.com/office/drawing/2014/main" id="{AC5EBF0E-EF23-4E7F-7C85-EF0505CECFAB}"/>
                </a:ext>
              </a:extLst>
            </p:cNvPr>
            <p:cNvGrpSpPr>
              <a:grpSpLocks/>
            </p:cNvGrpSpPr>
            <p:nvPr/>
          </p:nvGrpSpPr>
          <p:grpSpPr bwMode="auto">
            <a:xfrm>
              <a:off x="819" y="1243"/>
              <a:ext cx="454" cy="518"/>
              <a:chOff x="192" y="1917"/>
              <a:chExt cx="1042" cy="1102"/>
            </a:xfrm>
          </p:grpSpPr>
          <p:pic>
            <p:nvPicPr>
              <p:cNvPr id="6" name="Picture 144" descr="light_shadow">
                <a:extLst>
                  <a:ext uri="{FF2B5EF4-FFF2-40B4-BE49-F238E27FC236}">
                    <a16:creationId xmlns:a16="http://schemas.microsoft.com/office/drawing/2014/main" id="{0D53AC00-E8A0-0861-638D-047AD2599B31}"/>
                  </a:ext>
                </a:extLst>
              </p:cNvPr>
              <p:cNvPicPr>
                <a:picLocks noChangeAspect="1" noChangeArrowheads="1"/>
              </p:cNvPicPr>
              <p:nvPr/>
            </p:nvPicPr>
            <p:blipFill>
              <a:blip r:embed="rId10">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5" descr="circuler_1">
                <a:extLst>
                  <a:ext uri="{FF2B5EF4-FFF2-40B4-BE49-F238E27FC236}">
                    <a16:creationId xmlns:a16="http://schemas.microsoft.com/office/drawing/2014/main" id="{9E60D626-241E-16F7-EBAF-0BD59C96EA7C}"/>
                  </a:ext>
                </a:extLst>
              </p:cNvPr>
              <p:cNvPicPr>
                <a:picLocks noChangeAspect="1" noChangeArrowheads="1"/>
              </p:cNvPicPr>
              <p:nvPr/>
            </p:nvPicPr>
            <p:blipFill>
              <a:blip r:embed="rId11">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46">
                <a:extLst>
                  <a:ext uri="{FF2B5EF4-FFF2-40B4-BE49-F238E27FC236}">
                    <a16:creationId xmlns:a16="http://schemas.microsoft.com/office/drawing/2014/main" id="{59875C61-B774-613A-3E55-43A80DA5A062}"/>
                  </a:ext>
                </a:extLst>
              </p:cNvPr>
              <p:cNvSpPr>
                <a:spLocks noChangeArrowheads="1"/>
              </p:cNvSpPr>
              <p:nvPr/>
            </p:nvSpPr>
            <p:spPr bwMode="gray">
              <a:xfrm>
                <a:off x="192" y="1917"/>
                <a:ext cx="1035" cy="1019"/>
              </a:xfrm>
              <a:prstGeom prst="ellipse">
                <a:avLst/>
              </a:prstGeom>
              <a:solidFill>
                <a:schemeClr val="accent4">
                  <a:lumMod val="50000"/>
                </a:schemeClr>
              </a:solidFill>
              <a:ln/>
            </p:spPr>
            <p:style>
              <a:lnRef idx="1">
                <a:schemeClr val="accent2"/>
              </a:lnRef>
              <a:fillRef idx="3">
                <a:schemeClr val="accent2"/>
              </a:fillRef>
              <a:effectRef idx="2">
                <a:schemeClr val="accent2"/>
              </a:effectRef>
              <a:fontRef idx="minor">
                <a:schemeClr val="lt1"/>
              </a:fontRef>
            </p:style>
            <p:txBody>
              <a:bodyPr wrap="none" anchor="ctr"/>
              <a:lstStyle/>
              <a:p>
                <a:pPr defTabSz="863712" fontAlgn="base">
                  <a:spcBef>
                    <a:spcPct val="0"/>
                  </a:spcBef>
                  <a:spcAft>
                    <a:spcPct val="0"/>
                  </a:spcAft>
                  <a:defRPr/>
                </a:pPr>
                <a:endParaRPr lang="en-US" sz="1700" i="1" kern="0">
                  <a:solidFill>
                    <a:srgbClr val="FFFFFF"/>
                  </a:solidFill>
                  <a:latin typeface="UTM Avo" panose="02040603050506020204" pitchFamily="18"/>
                  <a:ea typeface="#9Slide03 Roboto Medium" panose="02000000000000000000" pitchFamily="2" charset="0"/>
                </a:endParaRPr>
              </a:p>
            </p:txBody>
          </p:sp>
        </p:grpSp>
        <p:pic>
          <p:nvPicPr>
            <p:cNvPr id="5" name="Picture 147" descr="Picture2">
              <a:extLst>
                <a:ext uri="{FF2B5EF4-FFF2-40B4-BE49-F238E27FC236}">
                  <a16:creationId xmlns:a16="http://schemas.microsoft.com/office/drawing/2014/main" id="{1EF5FE2E-2B9D-486B-A650-0E92BCA473B5}"/>
                </a:ext>
              </a:extLst>
            </p:cNvPr>
            <p:cNvPicPr>
              <a:picLocks noChangeAspect="1" noChangeArrowheads="1"/>
            </p:cNvPicPr>
            <p:nvPr/>
          </p:nvPicPr>
          <p:blipFill>
            <a:blip r:embed="rId12"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gray">
            <a:xfrm>
              <a:off x="864" y="1248"/>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a:extLst>
              <a:ext uri="{FF2B5EF4-FFF2-40B4-BE49-F238E27FC236}">
                <a16:creationId xmlns:a16="http://schemas.microsoft.com/office/drawing/2014/main" id="{9536C9C0-1F97-95B6-B73D-B19C597068AE}"/>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50000" b="49512"/>
          <a:stretch/>
        </p:blipFill>
        <p:spPr>
          <a:xfrm>
            <a:off x="279207" y="1895948"/>
            <a:ext cx="719834" cy="7268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nhac 10s 2.wav">
            <a:hlinkClick r:id="" action="ppaction://media"/>
            <a:extLst>
              <a:ext uri="{FF2B5EF4-FFF2-40B4-BE49-F238E27FC236}">
                <a16:creationId xmlns:a16="http://schemas.microsoft.com/office/drawing/2014/main" id="{A681B280-C1E6-7CBF-207B-747BE7B4174C}"/>
              </a:ext>
            </a:extLst>
          </p:cNvPr>
          <p:cNvPicPr>
            <a:picLocks noChangeAspect="1"/>
          </p:cNvPicPr>
          <p:nvPr>
            <a:audioFile r:link="rId2"/>
            <p:extLst>
              <p:ext uri="{DAA4B4D4-6D71-4841-9C94-3DE7FCFB9230}">
                <p14:media xmlns:p14="http://schemas.microsoft.com/office/powerpoint/2010/main" r:embed="rId1"/>
              </p:ext>
            </p:extLst>
          </p:nvPr>
        </p:nvPicPr>
        <p:blipFill>
          <a:blip r:embed="rId14" cstate="print"/>
          <a:stretch>
            <a:fillRect/>
          </a:stretch>
        </p:blipFill>
        <p:spPr>
          <a:xfrm>
            <a:off x="-2194218" y="300544"/>
            <a:ext cx="518039" cy="518039"/>
          </a:xfrm>
          <a:prstGeom prst="rect">
            <a:avLst/>
          </a:prstGeom>
        </p:spPr>
      </p:pic>
      <p:pic>
        <p:nvPicPr>
          <p:cNvPr id="11" name="Picture 10">
            <a:extLst>
              <a:ext uri="{FF2B5EF4-FFF2-40B4-BE49-F238E27FC236}">
                <a16:creationId xmlns:a16="http://schemas.microsoft.com/office/drawing/2014/main" id="{E4394435-413F-5E72-73D2-5BBC715BD91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397026" y="588842"/>
            <a:ext cx="743776" cy="743776"/>
          </a:xfrm>
          <a:prstGeom prst="rect">
            <a:avLst/>
          </a:prstGeom>
        </p:spPr>
      </p:pic>
      <p:pic>
        <p:nvPicPr>
          <p:cNvPr id="12" name="nhac thoi gian 15s.wav">
            <a:hlinkClick r:id="" action="ppaction://media"/>
            <a:extLst>
              <a:ext uri="{FF2B5EF4-FFF2-40B4-BE49-F238E27FC236}">
                <a16:creationId xmlns:a16="http://schemas.microsoft.com/office/drawing/2014/main" id="{08640530-D44C-9DE9-92D1-6C6BC86EB524}"/>
              </a:ext>
            </a:extLst>
          </p:cNvPr>
          <p:cNvPicPr>
            <a:picLocks noChangeAspect="1"/>
          </p:cNvPicPr>
          <p:nvPr>
            <a:audioFile r:link="rId4"/>
            <p:extLst>
              <p:ext uri="{DAA4B4D4-6D71-4841-9C94-3DE7FCFB9230}">
                <p14:media xmlns:p14="http://schemas.microsoft.com/office/powerpoint/2010/main" r:embed="rId3"/>
              </p:ext>
            </p:extLst>
          </p:nvPr>
        </p:nvPicPr>
        <p:blipFill>
          <a:blip r:embed="rId14" cstate="print"/>
          <a:stretch>
            <a:fillRect/>
          </a:stretch>
        </p:blipFill>
        <p:spPr>
          <a:xfrm>
            <a:off x="-2029685" y="1008610"/>
            <a:ext cx="518039" cy="518039"/>
          </a:xfrm>
          <a:prstGeom prst="rect">
            <a:avLst/>
          </a:prstGeom>
        </p:spPr>
      </p:pic>
      <p:sp>
        <p:nvSpPr>
          <p:cNvPr id="13" name="TextBox 12">
            <a:extLst>
              <a:ext uri="{FF2B5EF4-FFF2-40B4-BE49-F238E27FC236}">
                <a16:creationId xmlns:a16="http://schemas.microsoft.com/office/drawing/2014/main" id="{7D969A36-6F5B-CF54-9491-E6271BB76687}"/>
              </a:ext>
            </a:extLst>
          </p:cNvPr>
          <p:cNvSpPr txBox="1"/>
          <p:nvPr/>
        </p:nvSpPr>
        <p:spPr>
          <a:xfrm>
            <a:off x="2130323" y="862124"/>
            <a:ext cx="1217915" cy="2092550"/>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400" b="1" kern="0">
                <a:solidFill>
                  <a:sysClr val="windowText" lastClr="000000"/>
                </a:solidFill>
                <a:latin typeface="UTM Avo" panose="02040603050506020204" pitchFamily="18"/>
                <a:ea typeface="#9Slide03 Roboto Medium" panose="02000000000000000000" pitchFamily="2" charset="0"/>
              </a:rPr>
              <a:t>00</a:t>
            </a:r>
            <a:endParaRPr lang="vi-VN" sz="4400" b="1" kern="0">
              <a:solidFill>
                <a:sysClr val="windowText" lastClr="000000"/>
              </a:solidFill>
              <a:latin typeface="UTM Avo" panose="02040603050506020204" pitchFamily="18"/>
              <a:ea typeface="#9Slide03 Roboto Medium" panose="02000000000000000000" pitchFamily="2" charset="0"/>
            </a:endParaRPr>
          </a:p>
        </p:txBody>
      </p:sp>
      <p:sp>
        <p:nvSpPr>
          <p:cNvPr id="14" name="TextBox 13">
            <a:extLst>
              <a:ext uri="{FF2B5EF4-FFF2-40B4-BE49-F238E27FC236}">
                <a16:creationId xmlns:a16="http://schemas.microsoft.com/office/drawing/2014/main" id="{CFFC5055-AA7A-5A7D-FA02-7AE60BC87C22}"/>
              </a:ext>
            </a:extLst>
          </p:cNvPr>
          <p:cNvSpPr txBox="1"/>
          <p:nvPr/>
        </p:nvSpPr>
        <p:spPr>
          <a:xfrm>
            <a:off x="2130323" y="862124"/>
            <a:ext cx="1217915" cy="2092550"/>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400" b="1" kern="0">
                <a:solidFill>
                  <a:sysClr val="windowText" lastClr="000000"/>
                </a:solidFill>
                <a:latin typeface="UTM Avo" panose="02040603050506020204" pitchFamily="18"/>
                <a:ea typeface="#9Slide03 Roboto Medium" panose="02000000000000000000" pitchFamily="2" charset="0"/>
              </a:rPr>
              <a:t>01</a:t>
            </a:r>
            <a:endParaRPr lang="vi-VN" sz="4400" b="1" kern="0">
              <a:solidFill>
                <a:sysClr val="windowText" lastClr="000000"/>
              </a:solidFill>
              <a:latin typeface="UTM Avo" panose="02040603050506020204" pitchFamily="18"/>
              <a:ea typeface="#9Slide03 Roboto Medium" panose="02000000000000000000" pitchFamily="2" charset="0"/>
            </a:endParaRPr>
          </a:p>
        </p:txBody>
      </p:sp>
      <p:sp>
        <p:nvSpPr>
          <p:cNvPr id="15" name="TextBox 14">
            <a:extLst>
              <a:ext uri="{FF2B5EF4-FFF2-40B4-BE49-F238E27FC236}">
                <a16:creationId xmlns:a16="http://schemas.microsoft.com/office/drawing/2014/main" id="{4BD99606-31B2-0F96-13BA-D53A2FDA06E8}"/>
              </a:ext>
            </a:extLst>
          </p:cNvPr>
          <p:cNvSpPr txBox="1"/>
          <p:nvPr/>
        </p:nvSpPr>
        <p:spPr>
          <a:xfrm>
            <a:off x="2130323" y="862124"/>
            <a:ext cx="1217915" cy="2092550"/>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400" b="1" kern="0">
                <a:solidFill>
                  <a:sysClr val="windowText" lastClr="000000"/>
                </a:solidFill>
                <a:latin typeface="UTM Avo" panose="02040603050506020204" pitchFamily="18"/>
                <a:ea typeface="#9Slide03 Roboto Medium" panose="02000000000000000000" pitchFamily="2" charset="0"/>
              </a:rPr>
              <a:t>02</a:t>
            </a:r>
            <a:endParaRPr lang="vi-VN" sz="4400" b="1" kern="0">
              <a:solidFill>
                <a:sysClr val="windowText" lastClr="000000"/>
              </a:solidFill>
              <a:latin typeface="UTM Avo" panose="02040603050506020204" pitchFamily="18"/>
              <a:ea typeface="#9Slide03 Roboto Medium" panose="02000000000000000000" pitchFamily="2" charset="0"/>
            </a:endParaRPr>
          </a:p>
        </p:txBody>
      </p:sp>
      <p:sp>
        <p:nvSpPr>
          <p:cNvPr id="16" name="TextBox 15">
            <a:extLst>
              <a:ext uri="{FF2B5EF4-FFF2-40B4-BE49-F238E27FC236}">
                <a16:creationId xmlns:a16="http://schemas.microsoft.com/office/drawing/2014/main" id="{B5A148FB-5B1B-A677-C4D8-F0E2F51A385F}"/>
              </a:ext>
            </a:extLst>
          </p:cNvPr>
          <p:cNvSpPr txBox="1"/>
          <p:nvPr/>
        </p:nvSpPr>
        <p:spPr>
          <a:xfrm>
            <a:off x="2130323" y="862124"/>
            <a:ext cx="1217915" cy="2092550"/>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400" b="1" kern="0">
                <a:solidFill>
                  <a:sysClr val="windowText" lastClr="000000"/>
                </a:solidFill>
                <a:latin typeface="UTM Avo" panose="02040603050506020204" pitchFamily="18"/>
                <a:ea typeface="#9Slide03 Roboto Medium" panose="02000000000000000000" pitchFamily="2" charset="0"/>
              </a:rPr>
              <a:t>03</a:t>
            </a:r>
            <a:endParaRPr lang="vi-VN" sz="4400" b="1" kern="0">
              <a:solidFill>
                <a:sysClr val="windowText" lastClr="000000"/>
              </a:solidFill>
              <a:latin typeface="UTM Avo" panose="02040603050506020204" pitchFamily="18"/>
              <a:ea typeface="#9Slide03 Roboto Medium" panose="02000000000000000000" pitchFamily="2" charset="0"/>
            </a:endParaRPr>
          </a:p>
        </p:txBody>
      </p:sp>
      <p:sp>
        <p:nvSpPr>
          <p:cNvPr id="17" name="TextBox 16">
            <a:extLst>
              <a:ext uri="{FF2B5EF4-FFF2-40B4-BE49-F238E27FC236}">
                <a16:creationId xmlns:a16="http://schemas.microsoft.com/office/drawing/2014/main" id="{417E09B8-4607-A370-E01C-0136F46AABBD}"/>
              </a:ext>
            </a:extLst>
          </p:cNvPr>
          <p:cNvSpPr txBox="1"/>
          <p:nvPr/>
        </p:nvSpPr>
        <p:spPr>
          <a:xfrm>
            <a:off x="2130323" y="862124"/>
            <a:ext cx="1217915" cy="2092550"/>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400" b="1" kern="0">
                <a:solidFill>
                  <a:sysClr val="windowText" lastClr="000000"/>
                </a:solidFill>
                <a:latin typeface="UTM Avo" panose="02040603050506020204" pitchFamily="18"/>
                <a:ea typeface="#9Slide03 Roboto Medium" panose="02000000000000000000" pitchFamily="2" charset="0"/>
              </a:rPr>
              <a:t>04</a:t>
            </a:r>
            <a:endParaRPr lang="vi-VN" sz="4400" b="1" kern="0">
              <a:solidFill>
                <a:sysClr val="windowText" lastClr="000000"/>
              </a:solidFill>
              <a:latin typeface="UTM Avo" panose="02040603050506020204" pitchFamily="18"/>
              <a:ea typeface="#9Slide03 Roboto Medium" panose="02000000000000000000" pitchFamily="2" charset="0"/>
            </a:endParaRPr>
          </a:p>
        </p:txBody>
      </p:sp>
      <p:sp>
        <p:nvSpPr>
          <p:cNvPr id="18" name="TextBox 17">
            <a:extLst>
              <a:ext uri="{FF2B5EF4-FFF2-40B4-BE49-F238E27FC236}">
                <a16:creationId xmlns:a16="http://schemas.microsoft.com/office/drawing/2014/main" id="{8588D461-32B3-1434-7A12-B81ED35DAF3A}"/>
              </a:ext>
            </a:extLst>
          </p:cNvPr>
          <p:cNvSpPr txBox="1"/>
          <p:nvPr/>
        </p:nvSpPr>
        <p:spPr>
          <a:xfrm>
            <a:off x="2130323" y="862124"/>
            <a:ext cx="1217915" cy="2092550"/>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400" b="1" kern="0">
                <a:solidFill>
                  <a:sysClr val="windowText" lastClr="000000"/>
                </a:solidFill>
                <a:latin typeface="UTM Avo" panose="02040603050506020204" pitchFamily="18"/>
                <a:ea typeface="#9Slide03 Roboto Medium" panose="02000000000000000000" pitchFamily="2" charset="0"/>
              </a:rPr>
              <a:t>05</a:t>
            </a:r>
            <a:endParaRPr lang="vi-VN" sz="4400" b="1" kern="0">
              <a:solidFill>
                <a:sysClr val="windowText" lastClr="000000"/>
              </a:solidFill>
              <a:latin typeface="UTM Avo" panose="02040603050506020204" pitchFamily="18"/>
              <a:ea typeface="#9Slide03 Roboto Medium" panose="02000000000000000000" pitchFamily="2" charset="0"/>
            </a:endParaRPr>
          </a:p>
        </p:txBody>
      </p:sp>
      <p:sp>
        <p:nvSpPr>
          <p:cNvPr id="19" name="TextBox 18">
            <a:extLst>
              <a:ext uri="{FF2B5EF4-FFF2-40B4-BE49-F238E27FC236}">
                <a16:creationId xmlns:a16="http://schemas.microsoft.com/office/drawing/2014/main" id="{29613919-411E-43BA-B04E-D28D6803265B}"/>
              </a:ext>
            </a:extLst>
          </p:cNvPr>
          <p:cNvSpPr txBox="1"/>
          <p:nvPr/>
        </p:nvSpPr>
        <p:spPr>
          <a:xfrm>
            <a:off x="2130323" y="862124"/>
            <a:ext cx="1217915" cy="2092550"/>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400" b="1" kern="0">
                <a:solidFill>
                  <a:sysClr val="windowText" lastClr="000000"/>
                </a:solidFill>
                <a:latin typeface="UTM Avo" panose="02040603050506020204" pitchFamily="18"/>
                <a:ea typeface="#9Slide03 Roboto Medium" panose="02000000000000000000" pitchFamily="2" charset="0"/>
              </a:rPr>
              <a:t>06</a:t>
            </a:r>
            <a:endParaRPr lang="vi-VN" sz="4400" b="1" kern="0">
              <a:solidFill>
                <a:sysClr val="windowText" lastClr="000000"/>
              </a:solidFill>
              <a:latin typeface="UTM Avo" panose="02040603050506020204" pitchFamily="18"/>
              <a:ea typeface="#9Slide03 Roboto Medium" panose="02000000000000000000" pitchFamily="2" charset="0"/>
            </a:endParaRPr>
          </a:p>
        </p:txBody>
      </p:sp>
      <p:sp>
        <p:nvSpPr>
          <p:cNvPr id="20" name="TextBox 19">
            <a:extLst>
              <a:ext uri="{FF2B5EF4-FFF2-40B4-BE49-F238E27FC236}">
                <a16:creationId xmlns:a16="http://schemas.microsoft.com/office/drawing/2014/main" id="{6CF28570-3170-743E-66A1-17B465AC3C2A}"/>
              </a:ext>
            </a:extLst>
          </p:cNvPr>
          <p:cNvSpPr txBox="1"/>
          <p:nvPr/>
        </p:nvSpPr>
        <p:spPr>
          <a:xfrm>
            <a:off x="2130323" y="862124"/>
            <a:ext cx="1217915" cy="2092550"/>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400" b="1" kern="0">
                <a:solidFill>
                  <a:sysClr val="windowText" lastClr="000000"/>
                </a:solidFill>
                <a:latin typeface="UTM Avo" panose="02040603050506020204" pitchFamily="18"/>
                <a:ea typeface="#9Slide03 Roboto Medium" panose="02000000000000000000" pitchFamily="2" charset="0"/>
              </a:rPr>
              <a:t>07</a:t>
            </a:r>
            <a:endParaRPr lang="vi-VN" sz="4400" b="1" kern="0">
              <a:solidFill>
                <a:sysClr val="windowText" lastClr="000000"/>
              </a:solidFill>
              <a:latin typeface="UTM Avo" panose="02040603050506020204" pitchFamily="18"/>
              <a:ea typeface="#9Slide03 Roboto Medium" panose="02000000000000000000" pitchFamily="2" charset="0"/>
            </a:endParaRPr>
          </a:p>
        </p:txBody>
      </p:sp>
      <p:sp>
        <p:nvSpPr>
          <p:cNvPr id="21" name="TextBox 20">
            <a:extLst>
              <a:ext uri="{FF2B5EF4-FFF2-40B4-BE49-F238E27FC236}">
                <a16:creationId xmlns:a16="http://schemas.microsoft.com/office/drawing/2014/main" id="{ADC437CE-27C3-0372-AA4E-6901B8523C7D}"/>
              </a:ext>
            </a:extLst>
          </p:cNvPr>
          <p:cNvSpPr txBox="1"/>
          <p:nvPr/>
        </p:nvSpPr>
        <p:spPr>
          <a:xfrm>
            <a:off x="2130323" y="862124"/>
            <a:ext cx="1217915" cy="2092550"/>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400" b="1" kern="0">
                <a:solidFill>
                  <a:sysClr val="windowText" lastClr="000000"/>
                </a:solidFill>
                <a:latin typeface="UTM Avo" panose="02040603050506020204" pitchFamily="18"/>
                <a:ea typeface="#9Slide03 Roboto Medium" panose="02000000000000000000" pitchFamily="2" charset="0"/>
              </a:rPr>
              <a:t>08</a:t>
            </a:r>
            <a:endParaRPr lang="vi-VN" sz="4400" b="1" kern="0">
              <a:solidFill>
                <a:sysClr val="windowText" lastClr="000000"/>
              </a:solidFill>
              <a:latin typeface="UTM Avo" panose="02040603050506020204" pitchFamily="18"/>
              <a:ea typeface="#9Slide03 Roboto Medium" panose="02000000000000000000" pitchFamily="2" charset="0"/>
            </a:endParaRPr>
          </a:p>
        </p:txBody>
      </p:sp>
      <p:sp>
        <p:nvSpPr>
          <p:cNvPr id="22" name="TextBox 21">
            <a:extLst>
              <a:ext uri="{FF2B5EF4-FFF2-40B4-BE49-F238E27FC236}">
                <a16:creationId xmlns:a16="http://schemas.microsoft.com/office/drawing/2014/main" id="{E95C67A5-C0E7-4D1B-3A2D-24AF0D3020FD}"/>
              </a:ext>
            </a:extLst>
          </p:cNvPr>
          <p:cNvSpPr txBox="1"/>
          <p:nvPr/>
        </p:nvSpPr>
        <p:spPr>
          <a:xfrm>
            <a:off x="2130323" y="862124"/>
            <a:ext cx="1217915" cy="2092550"/>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400" b="1" kern="0">
                <a:solidFill>
                  <a:sysClr val="windowText" lastClr="000000"/>
                </a:solidFill>
                <a:latin typeface="UTM Avo" panose="02040603050506020204" pitchFamily="18"/>
                <a:ea typeface="#9Slide03 Roboto Medium" panose="02000000000000000000" pitchFamily="2" charset="0"/>
              </a:rPr>
              <a:t>09</a:t>
            </a:r>
            <a:endParaRPr lang="vi-VN" sz="4400" b="1" kern="0">
              <a:solidFill>
                <a:sysClr val="windowText" lastClr="000000"/>
              </a:solidFill>
              <a:latin typeface="UTM Avo" panose="02040603050506020204" pitchFamily="18"/>
              <a:ea typeface="#9Slide03 Roboto Medium" panose="02000000000000000000" pitchFamily="2" charset="0"/>
            </a:endParaRPr>
          </a:p>
        </p:txBody>
      </p:sp>
      <p:sp>
        <p:nvSpPr>
          <p:cNvPr id="23" name="TextBox 22">
            <a:extLst>
              <a:ext uri="{FF2B5EF4-FFF2-40B4-BE49-F238E27FC236}">
                <a16:creationId xmlns:a16="http://schemas.microsoft.com/office/drawing/2014/main" id="{63D3C7AB-9E45-153E-E74F-747D1B15325F}"/>
              </a:ext>
            </a:extLst>
          </p:cNvPr>
          <p:cNvSpPr txBox="1"/>
          <p:nvPr/>
        </p:nvSpPr>
        <p:spPr>
          <a:xfrm>
            <a:off x="2130323" y="862124"/>
            <a:ext cx="1217915" cy="2092550"/>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400" b="1" kern="0">
                <a:solidFill>
                  <a:sysClr val="windowText" lastClr="000000"/>
                </a:solidFill>
                <a:latin typeface="UTM Avo" panose="02040603050506020204" pitchFamily="18"/>
                <a:ea typeface="#9Slide03 Roboto Medium" panose="02000000000000000000" pitchFamily="2" charset="0"/>
              </a:rPr>
              <a:t>10</a:t>
            </a:r>
            <a:endParaRPr lang="vi-VN" sz="4400" b="1" kern="0">
              <a:solidFill>
                <a:sysClr val="windowText" lastClr="000000"/>
              </a:solidFill>
              <a:latin typeface="UTM Avo" panose="02040603050506020204" pitchFamily="18"/>
              <a:ea typeface="#9Slide03 Roboto Medium" panose="02000000000000000000" pitchFamily="2" charset="0"/>
            </a:endParaRPr>
          </a:p>
        </p:txBody>
      </p:sp>
      <p:sp>
        <p:nvSpPr>
          <p:cNvPr id="24" name="TextBox 23">
            <a:extLst>
              <a:ext uri="{FF2B5EF4-FFF2-40B4-BE49-F238E27FC236}">
                <a16:creationId xmlns:a16="http://schemas.microsoft.com/office/drawing/2014/main" id="{E3C53289-A654-DD38-3322-8A9E256637A1}"/>
              </a:ext>
            </a:extLst>
          </p:cNvPr>
          <p:cNvSpPr txBox="1"/>
          <p:nvPr/>
        </p:nvSpPr>
        <p:spPr>
          <a:xfrm>
            <a:off x="2130323" y="862124"/>
            <a:ext cx="1217915" cy="2092550"/>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400" b="1" kern="0">
                <a:solidFill>
                  <a:sysClr val="windowText" lastClr="000000"/>
                </a:solidFill>
                <a:latin typeface="UTM Avo" panose="02040603050506020204" pitchFamily="18"/>
                <a:ea typeface="#9Slide03 Roboto Medium" panose="02000000000000000000" pitchFamily="2" charset="0"/>
              </a:rPr>
              <a:t>11</a:t>
            </a:r>
            <a:endParaRPr lang="vi-VN" sz="4400" b="1" kern="0">
              <a:solidFill>
                <a:sysClr val="windowText" lastClr="000000"/>
              </a:solidFill>
              <a:latin typeface="UTM Avo" panose="02040603050506020204" pitchFamily="18"/>
              <a:ea typeface="#9Slide03 Roboto Medium" panose="02000000000000000000" pitchFamily="2" charset="0"/>
            </a:endParaRPr>
          </a:p>
        </p:txBody>
      </p:sp>
      <p:sp>
        <p:nvSpPr>
          <p:cNvPr id="25" name="TextBox 24">
            <a:extLst>
              <a:ext uri="{FF2B5EF4-FFF2-40B4-BE49-F238E27FC236}">
                <a16:creationId xmlns:a16="http://schemas.microsoft.com/office/drawing/2014/main" id="{736B5213-4628-DD4C-5987-1E4E1B03F7F7}"/>
              </a:ext>
            </a:extLst>
          </p:cNvPr>
          <p:cNvSpPr txBox="1"/>
          <p:nvPr/>
        </p:nvSpPr>
        <p:spPr>
          <a:xfrm>
            <a:off x="2130323" y="862124"/>
            <a:ext cx="1217915" cy="2092550"/>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400" b="1" kern="0">
                <a:solidFill>
                  <a:sysClr val="windowText" lastClr="000000"/>
                </a:solidFill>
                <a:latin typeface="UTM Avo" panose="02040603050506020204" pitchFamily="18"/>
                <a:ea typeface="#9Slide03 Roboto Medium" panose="02000000000000000000" pitchFamily="2" charset="0"/>
              </a:rPr>
              <a:t>12</a:t>
            </a:r>
            <a:endParaRPr lang="vi-VN" sz="4400" b="1" kern="0">
              <a:solidFill>
                <a:sysClr val="windowText" lastClr="000000"/>
              </a:solidFill>
              <a:latin typeface="UTM Avo" panose="02040603050506020204" pitchFamily="18"/>
              <a:ea typeface="#9Slide03 Roboto Medium" panose="02000000000000000000" pitchFamily="2" charset="0"/>
            </a:endParaRPr>
          </a:p>
        </p:txBody>
      </p:sp>
      <p:sp>
        <p:nvSpPr>
          <p:cNvPr id="26" name="TextBox 25">
            <a:extLst>
              <a:ext uri="{FF2B5EF4-FFF2-40B4-BE49-F238E27FC236}">
                <a16:creationId xmlns:a16="http://schemas.microsoft.com/office/drawing/2014/main" id="{34E3C1EA-AD0D-4ED8-8EA1-14C7C11D1522}"/>
              </a:ext>
            </a:extLst>
          </p:cNvPr>
          <p:cNvSpPr txBox="1"/>
          <p:nvPr/>
        </p:nvSpPr>
        <p:spPr>
          <a:xfrm>
            <a:off x="2130323" y="862124"/>
            <a:ext cx="1217915" cy="2092550"/>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400" b="1" kern="0">
                <a:solidFill>
                  <a:sysClr val="windowText" lastClr="000000"/>
                </a:solidFill>
                <a:latin typeface="UTM Avo" panose="02040603050506020204" pitchFamily="18"/>
                <a:ea typeface="#9Slide03 Roboto Medium" panose="02000000000000000000" pitchFamily="2" charset="0"/>
              </a:rPr>
              <a:t>13</a:t>
            </a:r>
            <a:endParaRPr lang="vi-VN" sz="4400" b="1" kern="0">
              <a:solidFill>
                <a:sysClr val="windowText" lastClr="000000"/>
              </a:solidFill>
              <a:latin typeface="UTM Avo" panose="02040603050506020204" pitchFamily="18"/>
              <a:ea typeface="#9Slide03 Roboto Medium" panose="02000000000000000000" pitchFamily="2" charset="0"/>
            </a:endParaRPr>
          </a:p>
        </p:txBody>
      </p:sp>
      <p:sp>
        <p:nvSpPr>
          <p:cNvPr id="27" name="TextBox 26">
            <a:extLst>
              <a:ext uri="{FF2B5EF4-FFF2-40B4-BE49-F238E27FC236}">
                <a16:creationId xmlns:a16="http://schemas.microsoft.com/office/drawing/2014/main" id="{ADBC8DCD-69B0-BF79-9510-142811485532}"/>
              </a:ext>
            </a:extLst>
          </p:cNvPr>
          <p:cNvSpPr txBox="1"/>
          <p:nvPr/>
        </p:nvSpPr>
        <p:spPr>
          <a:xfrm>
            <a:off x="2130323" y="862124"/>
            <a:ext cx="1217915" cy="2092550"/>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400" b="1" kern="0">
                <a:solidFill>
                  <a:sysClr val="windowText" lastClr="000000"/>
                </a:solidFill>
                <a:latin typeface="UTM Avo" panose="02040603050506020204" pitchFamily="18"/>
                <a:ea typeface="#9Slide03 Roboto Medium" panose="02000000000000000000" pitchFamily="2" charset="0"/>
              </a:rPr>
              <a:t>14</a:t>
            </a:r>
            <a:endParaRPr lang="vi-VN" sz="4400" b="1" kern="0">
              <a:solidFill>
                <a:sysClr val="windowText" lastClr="000000"/>
              </a:solidFill>
              <a:latin typeface="UTM Avo" panose="02040603050506020204" pitchFamily="18"/>
              <a:ea typeface="#9Slide03 Roboto Medium" panose="02000000000000000000" pitchFamily="2" charset="0"/>
            </a:endParaRPr>
          </a:p>
        </p:txBody>
      </p:sp>
      <p:sp>
        <p:nvSpPr>
          <p:cNvPr id="28" name="TextBox 27">
            <a:extLst>
              <a:ext uri="{FF2B5EF4-FFF2-40B4-BE49-F238E27FC236}">
                <a16:creationId xmlns:a16="http://schemas.microsoft.com/office/drawing/2014/main" id="{03187147-729B-98F4-691A-00CA0AF5BBA7}"/>
              </a:ext>
            </a:extLst>
          </p:cNvPr>
          <p:cNvSpPr txBox="1"/>
          <p:nvPr/>
        </p:nvSpPr>
        <p:spPr>
          <a:xfrm>
            <a:off x="2114894" y="1456976"/>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dirty="0">
                <a:solidFill>
                  <a:sysClr val="windowText" lastClr="000000"/>
                </a:solidFill>
                <a:latin typeface="UTM Avo" panose="02040603050506020204" pitchFamily="18"/>
                <a:ea typeface="#9Slide03 Roboto Medium" panose="02000000000000000000" pitchFamily="2" charset="0"/>
              </a:rPr>
              <a:t>15</a:t>
            </a:r>
            <a:endParaRPr lang="vi-VN" sz="4000" b="1" kern="0" dirty="0">
              <a:solidFill>
                <a:sysClr val="windowText" lastClr="000000"/>
              </a:solidFill>
              <a:latin typeface="UTM Avo" panose="02040603050506020204" pitchFamily="18"/>
              <a:ea typeface="#9Slide03 Roboto Medium" panose="02000000000000000000" pitchFamily="2" charset="0"/>
            </a:endParaRPr>
          </a:p>
        </p:txBody>
      </p:sp>
      <p:sp>
        <p:nvSpPr>
          <p:cNvPr id="29" name="Donut 28">
            <a:extLst>
              <a:ext uri="{FF2B5EF4-FFF2-40B4-BE49-F238E27FC236}">
                <a16:creationId xmlns:a16="http://schemas.microsoft.com/office/drawing/2014/main" id="{19FF56F8-DCE4-EFD2-031E-18EB4E0B7C5F}"/>
              </a:ext>
            </a:extLst>
          </p:cNvPr>
          <p:cNvSpPr/>
          <p:nvPr/>
        </p:nvSpPr>
        <p:spPr>
          <a:xfrm>
            <a:off x="2130323" y="1296543"/>
            <a:ext cx="1217915" cy="1223715"/>
          </a:xfrm>
          <a:prstGeom prst="donut">
            <a:avLst>
              <a:gd name="adj" fmla="val 10370"/>
            </a:avLst>
          </a:prstGeom>
          <a:solidFill>
            <a:srgbClr val="00B0F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defTabSz="863712">
              <a:defRPr/>
            </a:pPr>
            <a:endParaRPr lang="vi-VN" sz="2400" kern="0">
              <a:solidFill>
                <a:sysClr val="windowText" lastClr="000000"/>
              </a:solidFill>
              <a:latin typeface="UTM Avo" panose="02040603050506020204" pitchFamily="18"/>
              <a:ea typeface="#9Slide03 Roboto Medium" panose="02000000000000000000" pitchFamily="2" charset="0"/>
            </a:endParaRPr>
          </a:p>
        </p:txBody>
      </p:sp>
      <p:sp>
        <p:nvSpPr>
          <p:cNvPr id="30" name="Isosceles Triangle 1">
            <a:extLst>
              <a:ext uri="{FF2B5EF4-FFF2-40B4-BE49-F238E27FC236}">
                <a16:creationId xmlns:a16="http://schemas.microsoft.com/office/drawing/2014/main" id="{C840EB64-3907-7E0E-EB6A-FA326D7C533E}"/>
              </a:ext>
            </a:extLst>
          </p:cNvPr>
          <p:cNvSpPr/>
          <p:nvPr/>
        </p:nvSpPr>
        <p:spPr>
          <a:xfrm rot="5400000">
            <a:off x="423172" y="2769912"/>
            <a:ext cx="857184" cy="710205"/>
          </a:xfrm>
          <a:prstGeom prst="triangle">
            <a:avLst/>
          </a:prstGeom>
          <a:solidFill>
            <a:srgbClr val="4BACC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1700">
              <a:solidFill>
                <a:schemeClr val="tx1"/>
              </a:solidFill>
              <a:latin typeface="UTM Avo" panose="02040603050506020204" pitchFamily="18"/>
              <a:ea typeface="#9Slide03 Roboto Medium" panose="02000000000000000000" pitchFamily="2" charset="0"/>
            </a:endParaRPr>
          </a:p>
        </p:txBody>
      </p:sp>
      <p:sp>
        <p:nvSpPr>
          <p:cNvPr id="31" name="Isosceles Triangle 35">
            <a:extLst>
              <a:ext uri="{FF2B5EF4-FFF2-40B4-BE49-F238E27FC236}">
                <a16:creationId xmlns:a16="http://schemas.microsoft.com/office/drawing/2014/main" id="{DC769BFE-F21E-BBA8-42B8-BFA98C01CF35}"/>
              </a:ext>
            </a:extLst>
          </p:cNvPr>
          <p:cNvSpPr/>
          <p:nvPr/>
        </p:nvSpPr>
        <p:spPr>
          <a:xfrm rot="5400000">
            <a:off x="423172" y="3694976"/>
            <a:ext cx="857184" cy="710205"/>
          </a:xfrm>
          <a:prstGeom prst="triangle">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2" name="Isosceles Triangle 36">
            <a:extLst>
              <a:ext uri="{FF2B5EF4-FFF2-40B4-BE49-F238E27FC236}">
                <a16:creationId xmlns:a16="http://schemas.microsoft.com/office/drawing/2014/main" id="{4A83DBD8-59B7-340A-9FF1-86D435D697DB}"/>
              </a:ext>
            </a:extLst>
          </p:cNvPr>
          <p:cNvSpPr/>
          <p:nvPr/>
        </p:nvSpPr>
        <p:spPr>
          <a:xfrm rot="5400000">
            <a:off x="423172" y="5623655"/>
            <a:ext cx="857184" cy="710205"/>
          </a:xfrm>
          <a:prstGeom prst="triangle">
            <a:avLst/>
          </a:prstGeom>
          <a:solidFill>
            <a:srgbClr val="EB471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3" name="Isosceles Triangle 37">
            <a:extLst>
              <a:ext uri="{FF2B5EF4-FFF2-40B4-BE49-F238E27FC236}">
                <a16:creationId xmlns:a16="http://schemas.microsoft.com/office/drawing/2014/main" id="{A93ECEB9-CF41-7764-AE05-54E46C68D6E4}"/>
              </a:ext>
            </a:extLst>
          </p:cNvPr>
          <p:cNvSpPr/>
          <p:nvPr/>
        </p:nvSpPr>
        <p:spPr>
          <a:xfrm rot="5400000">
            <a:off x="423172" y="4657335"/>
            <a:ext cx="857184" cy="710205"/>
          </a:xfrm>
          <a:prstGeom prst="triangle">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4" name="Rounded Rectangle 33">
            <a:extLst>
              <a:ext uri="{FF2B5EF4-FFF2-40B4-BE49-F238E27FC236}">
                <a16:creationId xmlns:a16="http://schemas.microsoft.com/office/drawing/2014/main" id="{841CF61D-C31D-C3B3-C013-A8E98DB92C42}"/>
              </a:ext>
            </a:extLst>
          </p:cNvPr>
          <p:cNvSpPr/>
          <p:nvPr/>
        </p:nvSpPr>
        <p:spPr>
          <a:xfrm>
            <a:off x="1206868" y="2645279"/>
            <a:ext cx="10203488" cy="900654"/>
          </a:xfrm>
          <a:prstGeom prst="roundRect">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520" dirty="0" err="1">
                <a:solidFill>
                  <a:schemeClr val="tx1"/>
                </a:solidFill>
                <a:latin typeface="UTM Avo" panose="02040603050506020204" pitchFamily="18"/>
                <a:cs typeface="Arial" panose="020B0604020202020204" pitchFamily="34" charset="0"/>
              </a:rPr>
              <a:t>Giảm</a:t>
            </a:r>
            <a:r>
              <a:rPr lang="en-GB" sz="2520" dirty="0">
                <a:solidFill>
                  <a:schemeClr val="tx1"/>
                </a:solidFill>
                <a:latin typeface="UTM Avo" panose="02040603050506020204" pitchFamily="18"/>
                <a:cs typeface="Arial" panose="020B0604020202020204" pitchFamily="34" charset="0"/>
              </a:rPr>
              <a:t> chi </a:t>
            </a:r>
            <a:r>
              <a:rPr lang="en-GB" sz="2520" dirty="0" err="1">
                <a:solidFill>
                  <a:schemeClr val="tx1"/>
                </a:solidFill>
                <a:latin typeface="UTM Avo" panose="02040603050506020204" pitchFamily="18"/>
                <a:cs typeface="Arial" panose="020B0604020202020204" pitchFamily="34" charset="0"/>
              </a:rPr>
              <a:t>phí</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sản</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xuất</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và</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giảm</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giá</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thành</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sản</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phẩm</a:t>
            </a:r>
            <a:endParaRPr lang="en-GB" sz="2520" dirty="0">
              <a:solidFill>
                <a:schemeClr val="tx1"/>
              </a:solidFill>
              <a:latin typeface="UTM Avo" panose="02040603050506020204" pitchFamily="18"/>
              <a:cs typeface="Arial" panose="020B0604020202020204" pitchFamily="34" charset="0"/>
            </a:endParaRPr>
          </a:p>
        </p:txBody>
      </p:sp>
      <p:sp>
        <p:nvSpPr>
          <p:cNvPr id="35" name="Rounded Rectangle 34">
            <a:extLst>
              <a:ext uri="{FF2B5EF4-FFF2-40B4-BE49-F238E27FC236}">
                <a16:creationId xmlns:a16="http://schemas.microsoft.com/office/drawing/2014/main" id="{A9496687-4D35-F17F-859A-81F70A577FFD}"/>
              </a:ext>
            </a:extLst>
          </p:cNvPr>
          <p:cNvSpPr/>
          <p:nvPr/>
        </p:nvSpPr>
        <p:spPr>
          <a:xfrm>
            <a:off x="1219956" y="3600004"/>
            <a:ext cx="10203488" cy="900654"/>
          </a:xfrm>
          <a:prstGeom prst="round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520" dirty="0" err="1">
                <a:solidFill>
                  <a:schemeClr val="tx1"/>
                </a:solidFill>
                <a:latin typeface="UTM Avo" panose="02040603050506020204" pitchFamily="18"/>
                <a:cs typeface="Arial" panose="020B0604020202020204" pitchFamily="34" charset="0"/>
              </a:rPr>
              <a:t>Giảm</a:t>
            </a:r>
            <a:r>
              <a:rPr lang="en-GB" sz="2520" dirty="0">
                <a:solidFill>
                  <a:schemeClr val="tx1"/>
                </a:solidFill>
                <a:latin typeface="UTM Avo" panose="02040603050506020204" pitchFamily="18"/>
                <a:cs typeface="Arial" panose="020B0604020202020204" pitchFamily="34" charset="0"/>
              </a:rPr>
              <a:t> chi </a:t>
            </a:r>
            <a:r>
              <a:rPr lang="en-GB" sz="2520" dirty="0" err="1">
                <a:solidFill>
                  <a:schemeClr val="tx1"/>
                </a:solidFill>
                <a:latin typeface="UTM Avo" panose="02040603050506020204" pitchFamily="18"/>
                <a:cs typeface="Arial" panose="020B0604020202020204" pitchFamily="34" charset="0"/>
              </a:rPr>
              <a:t>phí</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sản</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xuất</a:t>
            </a:r>
            <a:endParaRPr lang="vi-VN" sz="2520" dirty="0">
              <a:solidFill>
                <a:schemeClr val="tx1"/>
              </a:solidFill>
              <a:latin typeface="UTM Avo" panose="02040603050506020204" pitchFamily="18"/>
              <a:ea typeface="#9Slide03 Roboto Medium" panose="02000000000000000000" pitchFamily="2" charset="0"/>
              <a:cs typeface="Arial" panose="020B0604020202020204" pitchFamily="34" charset="0"/>
            </a:endParaRPr>
          </a:p>
        </p:txBody>
      </p:sp>
      <p:sp>
        <p:nvSpPr>
          <p:cNvPr id="36" name="Rounded Rectangle 35">
            <a:extLst>
              <a:ext uri="{FF2B5EF4-FFF2-40B4-BE49-F238E27FC236}">
                <a16:creationId xmlns:a16="http://schemas.microsoft.com/office/drawing/2014/main" id="{993E186E-FF87-2899-F89F-82B294532639}"/>
              </a:ext>
            </a:extLst>
          </p:cNvPr>
          <p:cNvSpPr/>
          <p:nvPr/>
        </p:nvSpPr>
        <p:spPr>
          <a:xfrm>
            <a:off x="1238726" y="4536047"/>
            <a:ext cx="10203488" cy="900654"/>
          </a:xfrm>
          <a:prstGeom prst="round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520" dirty="0" err="1">
                <a:solidFill>
                  <a:schemeClr val="tx1"/>
                </a:solidFill>
                <a:latin typeface="UTM Avo" panose="02040603050506020204" pitchFamily="18"/>
                <a:cs typeface="Arial" panose="020B0604020202020204" pitchFamily="34" charset="0"/>
              </a:rPr>
              <a:t>Giảm</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giá</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thành</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sản</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phẩm</a:t>
            </a:r>
            <a:endParaRPr lang="vi-VN" sz="2520" dirty="0">
              <a:solidFill>
                <a:schemeClr val="tx1"/>
              </a:solidFill>
              <a:latin typeface="UTM Avo" panose="02040603050506020204" pitchFamily="18"/>
              <a:ea typeface="#9Slide03 Roboto Medium" panose="02000000000000000000" pitchFamily="2" charset="0"/>
              <a:cs typeface="Arial" panose="020B0604020202020204" pitchFamily="34" charset="0"/>
            </a:endParaRPr>
          </a:p>
        </p:txBody>
      </p:sp>
      <p:sp>
        <p:nvSpPr>
          <p:cNvPr id="37" name="Rounded Rectangle 36">
            <a:extLst>
              <a:ext uri="{FF2B5EF4-FFF2-40B4-BE49-F238E27FC236}">
                <a16:creationId xmlns:a16="http://schemas.microsoft.com/office/drawing/2014/main" id="{AAC349F6-DE75-B225-5A9C-1EE5091073F4}"/>
              </a:ext>
            </a:extLst>
          </p:cNvPr>
          <p:cNvSpPr/>
          <p:nvPr/>
        </p:nvSpPr>
        <p:spPr>
          <a:xfrm>
            <a:off x="1219956" y="5510741"/>
            <a:ext cx="10203488" cy="900654"/>
          </a:xfrm>
          <a:prstGeom prst="roundRect">
            <a:avLst/>
          </a:prstGeom>
          <a:solidFill>
            <a:srgbClr val="EB471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2520" dirty="0">
                <a:solidFill>
                  <a:schemeClr val="tx1"/>
                </a:solidFill>
                <a:latin typeface="UTM Avo" panose="02040603050506020204" pitchFamily="18"/>
                <a:ea typeface="#9Slide03 Roboto Medium" panose="02000000000000000000" pitchFamily="2" charset="0"/>
                <a:cs typeface="Arial" panose="020B0604020202020204" pitchFamily="34" charset="0"/>
              </a:rPr>
              <a:t>Đáp án khác</a:t>
            </a:r>
          </a:p>
        </p:txBody>
      </p:sp>
      <p:sp>
        <p:nvSpPr>
          <p:cNvPr id="38" name="TextBox 37">
            <a:extLst>
              <a:ext uri="{FF2B5EF4-FFF2-40B4-BE49-F238E27FC236}">
                <a16:creationId xmlns:a16="http://schemas.microsoft.com/office/drawing/2014/main" id="{DD1E20F9-773F-BFD1-781F-8692C46AC776}"/>
              </a:ext>
            </a:extLst>
          </p:cNvPr>
          <p:cNvSpPr txBox="1"/>
          <p:nvPr/>
        </p:nvSpPr>
        <p:spPr>
          <a:xfrm>
            <a:off x="468910" y="2826530"/>
            <a:ext cx="404148" cy="499496"/>
          </a:xfrm>
          <a:prstGeom prst="rect">
            <a:avLst/>
          </a:prstGeom>
          <a:noFill/>
        </p:spPr>
        <p:txBody>
          <a:bodyPr wrap="square" rtlCol="0">
            <a:spAutoFit/>
          </a:bodyPr>
          <a:lstStyle/>
          <a:p>
            <a:pPr algn="ctr" defTabSz="863712">
              <a:defRPr/>
            </a:pPr>
            <a:r>
              <a:rPr lang="en-US" sz="2646" b="1" dirty="0">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A</a:t>
            </a:r>
          </a:p>
        </p:txBody>
      </p:sp>
      <p:sp>
        <p:nvSpPr>
          <p:cNvPr id="39" name="TextBox 38">
            <a:extLst>
              <a:ext uri="{FF2B5EF4-FFF2-40B4-BE49-F238E27FC236}">
                <a16:creationId xmlns:a16="http://schemas.microsoft.com/office/drawing/2014/main" id="{6D3CC39B-446A-EE72-7E51-E5DA3777F8E5}"/>
              </a:ext>
            </a:extLst>
          </p:cNvPr>
          <p:cNvSpPr txBox="1"/>
          <p:nvPr/>
        </p:nvSpPr>
        <p:spPr>
          <a:xfrm>
            <a:off x="453872" y="3744795"/>
            <a:ext cx="404148" cy="499496"/>
          </a:xfrm>
          <a:prstGeom prst="rect">
            <a:avLst/>
          </a:prstGeom>
          <a:noFill/>
        </p:spPr>
        <p:txBody>
          <a:bodyPr wrap="square" rtlCol="0">
            <a:spAutoFit/>
          </a:bodyPr>
          <a:lstStyle/>
          <a:p>
            <a:pPr algn="ctr" defTabSz="863712">
              <a:defRPr/>
            </a:pPr>
            <a:r>
              <a:rPr lang="en-US" sz="2646"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B</a:t>
            </a:r>
          </a:p>
        </p:txBody>
      </p:sp>
      <p:sp>
        <p:nvSpPr>
          <p:cNvPr id="40" name="TextBox 39">
            <a:extLst>
              <a:ext uri="{FF2B5EF4-FFF2-40B4-BE49-F238E27FC236}">
                <a16:creationId xmlns:a16="http://schemas.microsoft.com/office/drawing/2014/main" id="{7445280A-BF92-04A8-8650-CDC47F3E0DA0}"/>
              </a:ext>
            </a:extLst>
          </p:cNvPr>
          <p:cNvSpPr txBox="1"/>
          <p:nvPr/>
        </p:nvSpPr>
        <p:spPr>
          <a:xfrm>
            <a:off x="437049" y="4707154"/>
            <a:ext cx="404148" cy="499496"/>
          </a:xfrm>
          <a:prstGeom prst="rect">
            <a:avLst/>
          </a:prstGeom>
          <a:noFill/>
        </p:spPr>
        <p:txBody>
          <a:bodyPr wrap="square" rtlCol="0">
            <a:spAutoFit/>
          </a:bodyPr>
          <a:lstStyle/>
          <a:p>
            <a:pPr algn="ctr" defTabSz="863712">
              <a:defRPr/>
            </a:pPr>
            <a:r>
              <a:rPr lang="en-US" sz="2646"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C</a:t>
            </a:r>
          </a:p>
        </p:txBody>
      </p:sp>
      <p:sp>
        <p:nvSpPr>
          <p:cNvPr id="41" name="TextBox 40">
            <a:extLst>
              <a:ext uri="{FF2B5EF4-FFF2-40B4-BE49-F238E27FC236}">
                <a16:creationId xmlns:a16="http://schemas.microsoft.com/office/drawing/2014/main" id="{4AFA216A-C500-A015-83B9-26140C0F930D}"/>
              </a:ext>
            </a:extLst>
          </p:cNvPr>
          <p:cNvSpPr txBox="1"/>
          <p:nvPr/>
        </p:nvSpPr>
        <p:spPr>
          <a:xfrm>
            <a:off x="468910" y="5673474"/>
            <a:ext cx="404148" cy="499496"/>
          </a:xfrm>
          <a:prstGeom prst="rect">
            <a:avLst/>
          </a:prstGeom>
          <a:noFill/>
        </p:spPr>
        <p:txBody>
          <a:bodyPr wrap="square" rtlCol="0">
            <a:spAutoFit/>
          </a:bodyPr>
          <a:lstStyle/>
          <a:p>
            <a:pPr algn="ctr" defTabSz="863712">
              <a:defRPr/>
            </a:pPr>
            <a:r>
              <a:rPr lang="en-US" sz="2646" b="1" dirty="0">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D</a:t>
            </a:r>
          </a:p>
        </p:txBody>
      </p:sp>
      <p:pic>
        <p:nvPicPr>
          <p:cNvPr id="42" name="Picture 7" descr="num1">
            <a:hlinkClick r:id="" action="ppaction://noaction"/>
            <a:extLst>
              <a:ext uri="{FF2B5EF4-FFF2-40B4-BE49-F238E27FC236}">
                <a16:creationId xmlns:a16="http://schemas.microsoft.com/office/drawing/2014/main" id="{602B4308-BE18-F9BE-02B7-82C4E1F69CBE}"/>
              </a:ext>
            </a:extLst>
          </p:cNvPr>
          <p:cNvPicPr>
            <a:picLocks noChangeAspect="1" noChangeArrowheads="1"/>
          </p:cNvPicPr>
          <p:nvPr/>
        </p:nvPicPr>
        <p:blipFill>
          <a:blip r:embed="rId16">
            <a:duotone>
              <a:schemeClr val="bg2">
                <a:shade val="45000"/>
                <a:satMod val="135000"/>
              </a:schemeClr>
              <a:prstClr val="white"/>
            </a:duotone>
            <a:extLst>
              <a:ext uri="{BEBA8EAE-BF5A-486C-A8C5-ECC9F3942E4B}">
                <a14:imgProps xmlns:a14="http://schemas.microsoft.com/office/drawing/2010/main">
                  <a14:imgLayer r:embed="rId17">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1213746">
            <a:off x="447550" y="-48350"/>
            <a:ext cx="1009533" cy="185623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8B16DABB-4367-01D9-7130-53F6838879B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spTree>
    <p:extLst>
      <p:ext uri="{BB962C8B-B14F-4D97-AF65-F5344CB8AC3E}">
        <p14:creationId xmlns:p14="http://schemas.microsoft.com/office/powerpoint/2010/main" val="1198810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731" fill="hold"/>
                                        <p:tgtEl>
                                          <p:spTgt spid="10"/>
                                        </p:tgtEl>
                                      </p:cBhvr>
                                    </p:cmd>
                                  </p:childTnLst>
                                </p:cTn>
                              </p:par>
                              <p:par>
                                <p:cTn id="7" presetID="53" presetClass="entr" presetSubtype="16" fill="hold" nodeType="withEffect">
                                  <p:stCondLst>
                                    <p:cond delay="0"/>
                                  </p:stCondLst>
                                  <p:childTnLst>
                                    <p:set>
                                      <p:cBhvr>
                                        <p:cTn id="8" dur="1" fill="hold">
                                          <p:stCondLst>
                                            <p:cond delay="0"/>
                                          </p:stCondLst>
                                        </p:cTn>
                                        <p:tgtEl>
                                          <p:spTgt spid="42"/>
                                        </p:tgtEl>
                                        <p:attrNameLst>
                                          <p:attrName>style.visibility</p:attrName>
                                        </p:attrNameLst>
                                      </p:cBhvr>
                                      <p:to>
                                        <p:strVal val="visible"/>
                                      </p:to>
                                    </p:set>
                                    <p:anim calcmode="lin" valueType="num">
                                      <p:cBhvr>
                                        <p:cTn id="9" dur="1250" fill="hold"/>
                                        <p:tgtEl>
                                          <p:spTgt spid="42"/>
                                        </p:tgtEl>
                                        <p:attrNameLst>
                                          <p:attrName>ppt_w</p:attrName>
                                        </p:attrNameLst>
                                      </p:cBhvr>
                                      <p:tavLst>
                                        <p:tav tm="0">
                                          <p:val>
                                            <p:fltVal val="0"/>
                                          </p:val>
                                        </p:tav>
                                        <p:tav tm="100000">
                                          <p:val>
                                            <p:strVal val="#ppt_w"/>
                                          </p:val>
                                        </p:tav>
                                      </p:tavLst>
                                    </p:anim>
                                    <p:anim calcmode="lin" valueType="num">
                                      <p:cBhvr>
                                        <p:cTn id="10" dur="1250" fill="hold"/>
                                        <p:tgtEl>
                                          <p:spTgt spid="42"/>
                                        </p:tgtEl>
                                        <p:attrNameLst>
                                          <p:attrName>ppt_h</p:attrName>
                                        </p:attrNameLst>
                                      </p:cBhvr>
                                      <p:tavLst>
                                        <p:tav tm="0">
                                          <p:val>
                                            <p:fltVal val="0"/>
                                          </p:val>
                                        </p:tav>
                                        <p:tav tm="100000">
                                          <p:val>
                                            <p:strVal val="#ppt_h"/>
                                          </p:val>
                                        </p:tav>
                                      </p:tavLst>
                                    </p:anim>
                                    <p:animEffect transition="in" filter="fade">
                                      <p:cBhvr>
                                        <p:cTn id="11" dur="1250"/>
                                        <p:tgtEl>
                                          <p:spTgt spid="42"/>
                                        </p:tgtEl>
                                      </p:cBhvr>
                                    </p:animEffect>
                                  </p:childTnLst>
                                </p:cTn>
                              </p:par>
                              <p:par>
                                <p:cTn id="12" presetID="6" presetClass="entr" presetSubtype="16"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1250"/>
                                        <p:tgtEl>
                                          <p:spTgt spid="3"/>
                                        </p:tgtEl>
                                      </p:cBhvr>
                                    </p:animEffect>
                                  </p:childTnLst>
                                </p:cTn>
                              </p:par>
                              <p:par>
                                <p:cTn id="15" presetID="6"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1250"/>
                                        <p:tgtEl>
                                          <p:spTgt spid="9"/>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1750"/>
                                        <p:tgtEl>
                                          <p:spTgt spid="2"/>
                                        </p:tgtEl>
                                      </p:cBhvr>
                                    </p:animEffect>
                                  </p:childTnLst>
                                </p:cTn>
                              </p:par>
                              <p:par>
                                <p:cTn id="21" presetID="21" presetClass="entr" presetSubtype="1"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3000"/>
                                        <p:tgtEl>
                                          <p:spTgt spid="11"/>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750" fill="hold"/>
                                        <p:tgtEl>
                                          <p:spTgt spid="30"/>
                                        </p:tgtEl>
                                        <p:attrNameLst>
                                          <p:attrName>ppt_x</p:attrName>
                                        </p:attrNameLst>
                                      </p:cBhvr>
                                      <p:tavLst>
                                        <p:tav tm="0">
                                          <p:val>
                                            <p:strVal val="0-#ppt_w/2"/>
                                          </p:val>
                                        </p:tav>
                                        <p:tav tm="100000">
                                          <p:val>
                                            <p:strVal val="#ppt_x"/>
                                          </p:val>
                                        </p:tav>
                                      </p:tavLst>
                                    </p:anim>
                                    <p:anim calcmode="lin" valueType="num">
                                      <p:cBhvr additive="base">
                                        <p:cTn id="27" dur="750" fill="hold"/>
                                        <p:tgtEl>
                                          <p:spTgt spid="30"/>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750" fill="hold"/>
                                        <p:tgtEl>
                                          <p:spTgt spid="38"/>
                                        </p:tgtEl>
                                        <p:attrNameLst>
                                          <p:attrName>ppt_x</p:attrName>
                                        </p:attrNameLst>
                                      </p:cBhvr>
                                      <p:tavLst>
                                        <p:tav tm="0">
                                          <p:val>
                                            <p:strVal val="0-#ppt_w/2"/>
                                          </p:val>
                                        </p:tav>
                                        <p:tav tm="100000">
                                          <p:val>
                                            <p:strVal val="#ppt_x"/>
                                          </p:val>
                                        </p:tav>
                                      </p:tavLst>
                                    </p:anim>
                                    <p:anim calcmode="lin" valueType="num">
                                      <p:cBhvr additive="base">
                                        <p:cTn id="31" dur="750" fill="hold"/>
                                        <p:tgtEl>
                                          <p:spTgt spid="38"/>
                                        </p:tgtEl>
                                        <p:attrNameLst>
                                          <p:attrName>ppt_y</p:attrName>
                                        </p:attrNameLst>
                                      </p:cBhvr>
                                      <p:tavLst>
                                        <p:tav tm="0">
                                          <p:val>
                                            <p:strVal val="#ppt_y"/>
                                          </p:val>
                                        </p:tav>
                                        <p:tav tm="100000">
                                          <p:val>
                                            <p:strVal val="#ppt_y"/>
                                          </p:val>
                                        </p:tav>
                                      </p:tavLst>
                                    </p:anim>
                                  </p:childTnLst>
                                </p:cTn>
                              </p:par>
                              <p:par>
                                <p:cTn id="32" presetID="22" presetClass="entr" presetSubtype="8"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left)">
                                      <p:cBhvr>
                                        <p:cTn id="34" dur="1250"/>
                                        <p:tgtEl>
                                          <p:spTgt spid="34"/>
                                        </p:tgtEl>
                                      </p:cBhvr>
                                    </p:animEffect>
                                  </p:childTnLst>
                                  <p:subTnLst>
                                    <p:audio>
                                      <p:cMediaNode vol="100000">
                                        <p:cTn display="0" masterRel="sameClick">
                                          <p:stCondLst>
                                            <p:cond evt="begin" delay="0">
                                              <p:tn val="32"/>
                                            </p:cond>
                                          </p:stCondLst>
                                          <p:endCondLst>
                                            <p:cond evt="onStopAudio" delay="0">
                                              <p:tgtEl>
                                                <p:sldTgt/>
                                              </p:tgtEl>
                                            </p:cond>
                                          </p:endCondLst>
                                        </p:cTn>
                                        <p:tgtEl>
                                          <p:sndTgt r:embed="rId7" name="bomb.wav"/>
                                        </p:tgtEl>
                                      </p:cMediaNode>
                                    </p:audio>
                                  </p:subTnLst>
                                </p:cTn>
                              </p:par>
                              <p:par>
                                <p:cTn id="35" presetID="2" presetClass="entr" presetSubtype="8"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750" fill="hold"/>
                                        <p:tgtEl>
                                          <p:spTgt spid="31"/>
                                        </p:tgtEl>
                                        <p:attrNameLst>
                                          <p:attrName>ppt_x</p:attrName>
                                        </p:attrNameLst>
                                      </p:cBhvr>
                                      <p:tavLst>
                                        <p:tav tm="0">
                                          <p:val>
                                            <p:strVal val="0-#ppt_w/2"/>
                                          </p:val>
                                        </p:tav>
                                        <p:tav tm="100000">
                                          <p:val>
                                            <p:strVal val="#ppt_x"/>
                                          </p:val>
                                        </p:tav>
                                      </p:tavLst>
                                    </p:anim>
                                    <p:anim calcmode="lin" valueType="num">
                                      <p:cBhvr additive="base">
                                        <p:cTn id="38" dur="75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750" fill="hold"/>
                                        <p:tgtEl>
                                          <p:spTgt spid="39"/>
                                        </p:tgtEl>
                                        <p:attrNameLst>
                                          <p:attrName>ppt_x</p:attrName>
                                        </p:attrNameLst>
                                      </p:cBhvr>
                                      <p:tavLst>
                                        <p:tav tm="0">
                                          <p:val>
                                            <p:strVal val="0-#ppt_w/2"/>
                                          </p:val>
                                        </p:tav>
                                        <p:tav tm="100000">
                                          <p:val>
                                            <p:strVal val="#ppt_x"/>
                                          </p:val>
                                        </p:tav>
                                      </p:tavLst>
                                    </p:anim>
                                    <p:anim calcmode="lin" valueType="num">
                                      <p:cBhvr additive="base">
                                        <p:cTn id="42" dur="750" fill="hold"/>
                                        <p:tgtEl>
                                          <p:spTgt spid="39"/>
                                        </p:tgtEl>
                                        <p:attrNameLst>
                                          <p:attrName>ppt_y</p:attrName>
                                        </p:attrNameLst>
                                      </p:cBhvr>
                                      <p:tavLst>
                                        <p:tav tm="0">
                                          <p:val>
                                            <p:strVal val="#ppt_y"/>
                                          </p:val>
                                        </p:tav>
                                        <p:tav tm="100000">
                                          <p:val>
                                            <p:strVal val="#ppt_y"/>
                                          </p:val>
                                        </p:tav>
                                      </p:tavLst>
                                    </p:anim>
                                  </p:childTnLst>
                                </p:cTn>
                              </p:par>
                              <p:par>
                                <p:cTn id="43" presetID="22" presetClass="entr" presetSubtype="8"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1250"/>
                                        <p:tgtEl>
                                          <p:spTgt spid="35"/>
                                        </p:tgtEl>
                                      </p:cBhvr>
                                    </p:animEffect>
                                  </p:childTnLst>
                                  <p:subTnLst>
                                    <p:audio>
                                      <p:cMediaNode vol="100000">
                                        <p:cTn display="0" masterRel="sameClick">
                                          <p:stCondLst>
                                            <p:cond evt="begin" delay="0">
                                              <p:tn val="43"/>
                                            </p:cond>
                                          </p:stCondLst>
                                          <p:endCondLst>
                                            <p:cond evt="onStopAudio" delay="0">
                                              <p:tgtEl>
                                                <p:sldTgt/>
                                              </p:tgtEl>
                                            </p:cond>
                                          </p:endCondLst>
                                        </p:cTn>
                                        <p:tgtEl>
                                          <p:sndTgt r:embed="rId7" name="bomb.wav"/>
                                        </p:tgtEl>
                                      </p:cMediaNode>
                                    </p:audio>
                                  </p:subTnLst>
                                </p:cTn>
                              </p:par>
                              <p:par>
                                <p:cTn id="46" presetID="2" presetClass="entr" presetSubtype="8"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750" fill="hold"/>
                                        <p:tgtEl>
                                          <p:spTgt spid="33"/>
                                        </p:tgtEl>
                                        <p:attrNameLst>
                                          <p:attrName>ppt_x</p:attrName>
                                        </p:attrNameLst>
                                      </p:cBhvr>
                                      <p:tavLst>
                                        <p:tav tm="0">
                                          <p:val>
                                            <p:strVal val="0-#ppt_w/2"/>
                                          </p:val>
                                        </p:tav>
                                        <p:tav tm="100000">
                                          <p:val>
                                            <p:strVal val="#ppt_x"/>
                                          </p:val>
                                        </p:tav>
                                      </p:tavLst>
                                    </p:anim>
                                    <p:anim calcmode="lin" valueType="num">
                                      <p:cBhvr additive="base">
                                        <p:cTn id="49" dur="750" fill="hold"/>
                                        <p:tgtEl>
                                          <p:spTgt spid="3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750" fill="hold"/>
                                        <p:tgtEl>
                                          <p:spTgt spid="40"/>
                                        </p:tgtEl>
                                        <p:attrNameLst>
                                          <p:attrName>ppt_x</p:attrName>
                                        </p:attrNameLst>
                                      </p:cBhvr>
                                      <p:tavLst>
                                        <p:tav tm="0">
                                          <p:val>
                                            <p:strVal val="0-#ppt_w/2"/>
                                          </p:val>
                                        </p:tav>
                                        <p:tav tm="100000">
                                          <p:val>
                                            <p:strVal val="#ppt_x"/>
                                          </p:val>
                                        </p:tav>
                                      </p:tavLst>
                                    </p:anim>
                                    <p:anim calcmode="lin" valueType="num">
                                      <p:cBhvr additive="base">
                                        <p:cTn id="53" dur="750" fill="hold"/>
                                        <p:tgtEl>
                                          <p:spTgt spid="40"/>
                                        </p:tgtEl>
                                        <p:attrNameLst>
                                          <p:attrName>ppt_y</p:attrName>
                                        </p:attrNameLst>
                                      </p:cBhvr>
                                      <p:tavLst>
                                        <p:tav tm="0">
                                          <p:val>
                                            <p:strVal val="#ppt_y"/>
                                          </p:val>
                                        </p:tav>
                                        <p:tav tm="100000">
                                          <p:val>
                                            <p:strVal val="#ppt_y"/>
                                          </p:val>
                                        </p:tav>
                                      </p:tavLst>
                                    </p:anim>
                                  </p:childTnLst>
                                </p:cTn>
                              </p:par>
                              <p:par>
                                <p:cTn id="54" presetID="22" presetClass="entr" presetSubtype="8"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1250"/>
                                        <p:tgtEl>
                                          <p:spTgt spid="36"/>
                                        </p:tgtEl>
                                      </p:cBhvr>
                                    </p:animEffect>
                                  </p:childTnLst>
                                  <p:subTnLst>
                                    <p:audio>
                                      <p:cMediaNode vol="100000">
                                        <p:cTn display="0" masterRel="sameClick">
                                          <p:stCondLst>
                                            <p:cond evt="begin" delay="0">
                                              <p:tn val="54"/>
                                            </p:cond>
                                          </p:stCondLst>
                                          <p:endCondLst>
                                            <p:cond evt="onStopAudio" delay="0">
                                              <p:tgtEl>
                                                <p:sldTgt/>
                                              </p:tgtEl>
                                            </p:cond>
                                          </p:endCondLst>
                                        </p:cTn>
                                        <p:tgtEl>
                                          <p:sndTgt r:embed="rId7" name="bomb.wav"/>
                                        </p:tgtEl>
                                      </p:cMediaNode>
                                    </p:audio>
                                  </p:subTnLst>
                                </p:cTn>
                              </p:par>
                              <p:par>
                                <p:cTn id="57" presetID="2" presetClass="entr" presetSubtype="8"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750" fill="hold"/>
                                        <p:tgtEl>
                                          <p:spTgt spid="32"/>
                                        </p:tgtEl>
                                        <p:attrNameLst>
                                          <p:attrName>ppt_x</p:attrName>
                                        </p:attrNameLst>
                                      </p:cBhvr>
                                      <p:tavLst>
                                        <p:tav tm="0">
                                          <p:val>
                                            <p:strVal val="0-#ppt_w/2"/>
                                          </p:val>
                                        </p:tav>
                                        <p:tav tm="100000">
                                          <p:val>
                                            <p:strVal val="#ppt_x"/>
                                          </p:val>
                                        </p:tav>
                                      </p:tavLst>
                                    </p:anim>
                                    <p:anim calcmode="lin" valueType="num">
                                      <p:cBhvr additive="base">
                                        <p:cTn id="60" dur="750" fill="hold"/>
                                        <p:tgtEl>
                                          <p:spTgt spid="32"/>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750" fill="hold"/>
                                        <p:tgtEl>
                                          <p:spTgt spid="41"/>
                                        </p:tgtEl>
                                        <p:attrNameLst>
                                          <p:attrName>ppt_x</p:attrName>
                                        </p:attrNameLst>
                                      </p:cBhvr>
                                      <p:tavLst>
                                        <p:tav tm="0">
                                          <p:val>
                                            <p:strVal val="0-#ppt_w/2"/>
                                          </p:val>
                                        </p:tav>
                                        <p:tav tm="100000">
                                          <p:val>
                                            <p:strVal val="#ppt_x"/>
                                          </p:val>
                                        </p:tav>
                                      </p:tavLst>
                                    </p:anim>
                                    <p:anim calcmode="lin" valueType="num">
                                      <p:cBhvr additive="base">
                                        <p:cTn id="64" dur="750" fill="hold"/>
                                        <p:tgtEl>
                                          <p:spTgt spid="41"/>
                                        </p:tgtEl>
                                        <p:attrNameLst>
                                          <p:attrName>ppt_y</p:attrName>
                                        </p:attrNameLst>
                                      </p:cBhvr>
                                      <p:tavLst>
                                        <p:tav tm="0">
                                          <p:val>
                                            <p:strVal val="#ppt_y"/>
                                          </p:val>
                                        </p:tav>
                                        <p:tav tm="100000">
                                          <p:val>
                                            <p:strVal val="#ppt_y"/>
                                          </p:val>
                                        </p:tav>
                                      </p:tavLst>
                                    </p:anim>
                                  </p:childTnLst>
                                </p:cTn>
                              </p:par>
                              <p:par>
                                <p:cTn id="65" presetID="22" presetClass="entr" presetSubtype="8"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left)">
                                      <p:cBhvr>
                                        <p:cTn id="67" dur="1250"/>
                                        <p:tgtEl>
                                          <p:spTgt spid="37"/>
                                        </p:tgtEl>
                                      </p:cBhvr>
                                    </p:animEffect>
                                  </p:childTnLst>
                                  <p:subTnLst>
                                    <p:audio>
                                      <p:cMediaNode vol="100000">
                                        <p:cTn display="0" masterRel="sameClick">
                                          <p:stCondLst>
                                            <p:cond evt="begin" delay="0">
                                              <p:tn val="65"/>
                                            </p:cond>
                                          </p:stCondLst>
                                          <p:endCondLst>
                                            <p:cond evt="onStopAudio" delay="0">
                                              <p:tgtEl>
                                                <p:sldTgt/>
                                              </p:tgtEl>
                                            </p:cond>
                                          </p:endCondLst>
                                        </p:cTn>
                                        <p:tgtEl>
                                          <p:sndTgt r:embed="rId7"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68" restart="whenNotActive" fill="hold" evtFilter="cancelBubble" nodeType="interactiveSeq">
                <p:stCondLst>
                  <p:cond evt="onClick" delay="0">
                    <p:tgtEl>
                      <p:spTgt spid="11"/>
                    </p:tgtEl>
                  </p:cond>
                </p:stCondLst>
                <p:endSync evt="end" delay="0">
                  <p:rtn val="all"/>
                </p:endSync>
                <p:childTnLst>
                  <p:par>
                    <p:cTn id="69" fill="hold">
                      <p:stCondLst>
                        <p:cond delay="0"/>
                      </p:stCondLst>
                      <p:childTnLst>
                        <p:par>
                          <p:cTn id="70" fill="hold">
                            <p:stCondLst>
                              <p:cond delay="0"/>
                            </p:stCondLst>
                            <p:childTnLst>
                              <p:par>
                                <p:cTn id="71" presetID="1" presetClass="mediacall" presetSubtype="0" fill="hold" nodeType="clickEffect">
                                  <p:stCondLst>
                                    <p:cond delay="0"/>
                                  </p:stCondLst>
                                  <p:childTnLst>
                                    <p:cmd type="call" cmd="playFrom(0.0)">
                                      <p:cBhvr>
                                        <p:cTn id="72" dur="16735" fill="hold"/>
                                        <p:tgtEl>
                                          <p:spTgt spid="12"/>
                                        </p:tgtEl>
                                      </p:cBhvr>
                                    </p:cmd>
                                  </p:childTnLst>
                                </p:cTn>
                              </p:par>
                              <p:par>
                                <p:cTn id="73" presetID="1" presetClass="entr" presetSubtype="0" fill="hold" grpId="1" nodeType="withEffect">
                                  <p:stCondLst>
                                    <p:cond delay="0"/>
                                  </p:stCondLst>
                                  <p:childTnLst>
                                    <p:set>
                                      <p:cBhvr>
                                        <p:cTn id="74" dur="1" fill="hold">
                                          <p:stCondLst>
                                            <p:cond delay="0"/>
                                          </p:stCondLst>
                                        </p:cTn>
                                        <p:tgtEl>
                                          <p:spTgt spid="28"/>
                                        </p:tgtEl>
                                        <p:attrNameLst>
                                          <p:attrName>style.visibility</p:attrName>
                                        </p:attrNameLst>
                                      </p:cBhvr>
                                      <p:to>
                                        <p:strVal val="visible"/>
                                      </p:to>
                                    </p:set>
                                  </p:childTnLst>
                                </p:cTn>
                              </p:par>
                              <p:par>
                                <p:cTn id="75" presetID="1" presetClass="exit" presetSubtype="0" fill="hold" grpId="0" nodeType="withEffect">
                                  <p:stCondLst>
                                    <p:cond delay="1000"/>
                                  </p:stCondLst>
                                  <p:childTnLst>
                                    <p:set>
                                      <p:cBhvr>
                                        <p:cTn id="76" dur="1" fill="hold">
                                          <p:stCondLst>
                                            <p:cond delay="0"/>
                                          </p:stCondLst>
                                        </p:cTn>
                                        <p:tgtEl>
                                          <p:spTgt spid="28"/>
                                        </p:tgtEl>
                                        <p:attrNameLst>
                                          <p:attrName>style.visibility</p:attrName>
                                        </p:attrNameLst>
                                      </p:cBhvr>
                                      <p:to>
                                        <p:strVal val="hidden"/>
                                      </p:to>
                                    </p:set>
                                  </p:childTnLst>
                                </p:cTn>
                              </p:par>
                              <p:par>
                                <p:cTn id="77" presetID="21" presetClass="entr" presetSubtype="1" fill="hold" grpId="16"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heel(1)">
                                      <p:cBhvr>
                                        <p:cTn id="79" dur="1000"/>
                                        <p:tgtEl>
                                          <p:spTgt spid="29"/>
                                        </p:tgtEl>
                                      </p:cBhvr>
                                    </p:animEffect>
                                  </p:childTnLst>
                                </p:cTn>
                              </p:par>
                              <p:par>
                                <p:cTn id="80" presetID="1" presetClass="entr" presetSubtype="0" fill="hold" grpId="1" nodeType="withEffect">
                                  <p:stCondLst>
                                    <p:cond delay="1000"/>
                                  </p:stCondLst>
                                  <p:childTnLst>
                                    <p:set>
                                      <p:cBhvr>
                                        <p:cTn id="81" dur="1" fill="hold">
                                          <p:stCondLst>
                                            <p:cond delay="0"/>
                                          </p:stCondLst>
                                        </p:cTn>
                                        <p:tgtEl>
                                          <p:spTgt spid="27"/>
                                        </p:tgtEl>
                                        <p:attrNameLst>
                                          <p:attrName>style.visibility</p:attrName>
                                        </p:attrNameLst>
                                      </p:cBhvr>
                                      <p:to>
                                        <p:strVal val="visible"/>
                                      </p:to>
                                    </p:set>
                                  </p:childTnLst>
                                </p:cTn>
                              </p:par>
                              <p:par>
                                <p:cTn id="82" presetID="1" presetClass="exit" presetSubtype="0" fill="hold" grpId="0" nodeType="withEffect">
                                  <p:stCondLst>
                                    <p:cond delay="2000"/>
                                  </p:stCondLst>
                                  <p:childTnLst>
                                    <p:set>
                                      <p:cBhvr>
                                        <p:cTn id="83" dur="1" fill="hold">
                                          <p:stCondLst>
                                            <p:cond delay="0"/>
                                          </p:stCondLst>
                                        </p:cTn>
                                        <p:tgtEl>
                                          <p:spTgt spid="27"/>
                                        </p:tgtEl>
                                        <p:attrNameLst>
                                          <p:attrName>style.visibility</p:attrName>
                                        </p:attrNameLst>
                                      </p:cBhvr>
                                      <p:to>
                                        <p:strVal val="hidden"/>
                                      </p:to>
                                    </p:set>
                                  </p:childTnLst>
                                </p:cTn>
                              </p:par>
                              <p:par>
                                <p:cTn id="84" presetID="21" presetClass="entr" presetSubtype="1" fill="hold" grpId="1" nodeType="withEffect">
                                  <p:stCondLst>
                                    <p:cond delay="1000"/>
                                  </p:stCondLst>
                                  <p:childTnLst>
                                    <p:set>
                                      <p:cBhvr>
                                        <p:cTn id="85" dur="1" fill="hold">
                                          <p:stCondLst>
                                            <p:cond delay="0"/>
                                          </p:stCondLst>
                                        </p:cTn>
                                        <p:tgtEl>
                                          <p:spTgt spid="29"/>
                                        </p:tgtEl>
                                        <p:attrNameLst>
                                          <p:attrName>style.visibility</p:attrName>
                                        </p:attrNameLst>
                                      </p:cBhvr>
                                      <p:to>
                                        <p:strVal val="visible"/>
                                      </p:to>
                                    </p:set>
                                    <p:animEffect transition="in" filter="wheel(1)">
                                      <p:cBhvr>
                                        <p:cTn id="86" dur="1000"/>
                                        <p:tgtEl>
                                          <p:spTgt spid="29"/>
                                        </p:tgtEl>
                                      </p:cBhvr>
                                    </p:animEffect>
                                  </p:childTnLst>
                                  <p:subTnLst>
                                    <p:audio>
                                      <p:cMediaNode>
                                        <p:cTn display="0" masterRel="sameClick">
                                          <p:stCondLst>
                                            <p:cond evt="begin" delay="0">
                                              <p:tn val="84"/>
                                            </p:cond>
                                          </p:stCondLst>
                                          <p:endCondLst>
                                            <p:cond evt="onStopAudio" delay="0">
                                              <p:tgtEl>
                                                <p:sldTgt/>
                                              </p:tgtEl>
                                            </p:cond>
                                          </p:endCondLst>
                                        </p:cTn>
                                        <p:tgtEl>
                                          <p:sndTgt r:embed="rId8" name="coin.wav"/>
                                        </p:tgtEl>
                                      </p:cMediaNode>
                                    </p:audio>
                                  </p:subTnLst>
                                </p:cTn>
                              </p:par>
                              <p:par>
                                <p:cTn id="87" presetID="1" presetClass="entr" presetSubtype="0" fill="hold" grpId="1" nodeType="withEffect">
                                  <p:stCondLst>
                                    <p:cond delay="2000"/>
                                  </p:stCondLst>
                                  <p:childTnLst>
                                    <p:set>
                                      <p:cBhvr>
                                        <p:cTn id="88" dur="1" fill="hold">
                                          <p:stCondLst>
                                            <p:cond delay="0"/>
                                          </p:stCondLst>
                                        </p:cTn>
                                        <p:tgtEl>
                                          <p:spTgt spid="26"/>
                                        </p:tgtEl>
                                        <p:attrNameLst>
                                          <p:attrName>style.visibility</p:attrName>
                                        </p:attrNameLst>
                                      </p:cBhvr>
                                      <p:to>
                                        <p:strVal val="visible"/>
                                      </p:to>
                                    </p:set>
                                  </p:childTnLst>
                                </p:cTn>
                              </p:par>
                              <p:par>
                                <p:cTn id="89" presetID="1" presetClass="exit" presetSubtype="0" fill="hold" grpId="0" nodeType="withEffect">
                                  <p:stCondLst>
                                    <p:cond delay="3000"/>
                                  </p:stCondLst>
                                  <p:childTnLst>
                                    <p:set>
                                      <p:cBhvr>
                                        <p:cTn id="90" dur="1" fill="hold">
                                          <p:stCondLst>
                                            <p:cond delay="0"/>
                                          </p:stCondLst>
                                        </p:cTn>
                                        <p:tgtEl>
                                          <p:spTgt spid="26"/>
                                        </p:tgtEl>
                                        <p:attrNameLst>
                                          <p:attrName>style.visibility</p:attrName>
                                        </p:attrNameLst>
                                      </p:cBhvr>
                                      <p:to>
                                        <p:strVal val="hidden"/>
                                      </p:to>
                                    </p:set>
                                  </p:childTnLst>
                                </p:cTn>
                              </p:par>
                              <p:par>
                                <p:cTn id="91" presetID="21" presetClass="entr" presetSubtype="1" fill="hold" grpId="3" nodeType="withEffect">
                                  <p:stCondLst>
                                    <p:cond delay="2000"/>
                                  </p:stCondLst>
                                  <p:childTnLst>
                                    <p:set>
                                      <p:cBhvr>
                                        <p:cTn id="92" dur="1" fill="hold">
                                          <p:stCondLst>
                                            <p:cond delay="0"/>
                                          </p:stCondLst>
                                        </p:cTn>
                                        <p:tgtEl>
                                          <p:spTgt spid="29"/>
                                        </p:tgtEl>
                                        <p:attrNameLst>
                                          <p:attrName>style.visibility</p:attrName>
                                        </p:attrNameLst>
                                      </p:cBhvr>
                                      <p:to>
                                        <p:strVal val="visible"/>
                                      </p:to>
                                    </p:set>
                                    <p:animEffect transition="in" filter="wheel(1)">
                                      <p:cBhvr>
                                        <p:cTn id="93" dur="1000"/>
                                        <p:tgtEl>
                                          <p:spTgt spid="29"/>
                                        </p:tgtEl>
                                      </p:cBhvr>
                                    </p:animEffect>
                                  </p:childTnLst>
                                  <p:subTnLst>
                                    <p:audio>
                                      <p:cMediaNode>
                                        <p:cTn display="0" masterRel="sameClick">
                                          <p:stCondLst>
                                            <p:cond evt="begin" delay="0">
                                              <p:tn val="91"/>
                                            </p:cond>
                                          </p:stCondLst>
                                          <p:endCondLst>
                                            <p:cond evt="onStopAudio" delay="0">
                                              <p:tgtEl>
                                                <p:sldTgt/>
                                              </p:tgtEl>
                                            </p:cond>
                                          </p:endCondLst>
                                        </p:cTn>
                                        <p:tgtEl>
                                          <p:sndTgt r:embed="rId8" name="coin.wav"/>
                                        </p:tgtEl>
                                      </p:cMediaNode>
                                    </p:audio>
                                  </p:subTnLst>
                                </p:cTn>
                              </p:par>
                              <p:par>
                                <p:cTn id="94" presetID="1" presetClass="entr" presetSubtype="0" fill="hold" grpId="1" nodeType="withEffect">
                                  <p:stCondLst>
                                    <p:cond delay="3000"/>
                                  </p:stCondLst>
                                  <p:childTnLst>
                                    <p:set>
                                      <p:cBhvr>
                                        <p:cTn id="95" dur="1" fill="hold">
                                          <p:stCondLst>
                                            <p:cond delay="0"/>
                                          </p:stCondLst>
                                        </p:cTn>
                                        <p:tgtEl>
                                          <p:spTgt spid="25"/>
                                        </p:tgtEl>
                                        <p:attrNameLst>
                                          <p:attrName>style.visibility</p:attrName>
                                        </p:attrNameLst>
                                      </p:cBhvr>
                                      <p:to>
                                        <p:strVal val="visible"/>
                                      </p:to>
                                    </p:set>
                                  </p:childTnLst>
                                </p:cTn>
                              </p:par>
                              <p:par>
                                <p:cTn id="96" presetID="1" presetClass="exit" presetSubtype="0" fill="hold" grpId="0" nodeType="withEffect">
                                  <p:stCondLst>
                                    <p:cond delay="4000"/>
                                  </p:stCondLst>
                                  <p:childTnLst>
                                    <p:set>
                                      <p:cBhvr>
                                        <p:cTn id="97" dur="1" fill="hold">
                                          <p:stCondLst>
                                            <p:cond delay="0"/>
                                          </p:stCondLst>
                                        </p:cTn>
                                        <p:tgtEl>
                                          <p:spTgt spid="25"/>
                                        </p:tgtEl>
                                        <p:attrNameLst>
                                          <p:attrName>style.visibility</p:attrName>
                                        </p:attrNameLst>
                                      </p:cBhvr>
                                      <p:to>
                                        <p:strVal val="hidden"/>
                                      </p:to>
                                    </p:set>
                                  </p:childTnLst>
                                </p:cTn>
                              </p:par>
                              <p:par>
                                <p:cTn id="98" presetID="21" presetClass="entr" presetSubtype="1" fill="hold" grpId="4" nodeType="withEffect">
                                  <p:stCondLst>
                                    <p:cond delay="3000"/>
                                  </p:stCondLst>
                                  <p:childTnLst>
                                    <p:set>
                                      <p:cBhvr>
                                        <p:cTn id="99" dur="1" fill="hold">
                                          <p:stCondLst>
                                            <p:cond delay="0"/>
                                          </p:stCondLst>
                                        </p:cTn>
                                        <p:tgtEl>
                                          <p:spTgt spid="29"/>
                                        </p:tgtEl>
                                        <p:attrNameLst>
                                          <p:attrName>style.visibility</p:attrName>
                                        </p:attrNameLst>
                                      </p:cBhvr>
                                      <p:to>
                                        <p:strVal val="visible"/>
                                      </p:to>
                                    </p:set>
                                    <p:animEffect transition="in" filter="wheel(1)">
                                      <p:cBhvr>
                                        <p:cTn id="100" dur="1000"/>
                                        <p:tgtEl>
                                          <p:spTgt spid="29"/>
                                        </p:tgtEl>
                                      </p:cBhvr>
                                    </p:animEffect>
                                  </p:childTnLst>
                                  <p:subTnLst>
                                    <p:audio>
                                      <p:cMediaNode>
                                        <p:cTn display="0" masterRel="sameClick">
                                          <p:stCondLst>
                                            <p:cond evt="begin" delay="0">
                                              <p:tn val="98"/>
                                            </p:cond>
                                          </p:stCondLst>
                                          <p:endCondLst>
                                            <p:cond evt="onStopAudio" delay="0">
                                              <p:tgtEl>
                                                <p:sldTgt/>
                                              </p:tgtEl>
                                            </p:cond>
                                          </p:endCondLst>
                                        </p:cTn>
                                        <p:tgtEl>
                                          <p:sndTgt r:embed="rId8" name="coin.wav"/>
                                        </p:tgtEl>
                                      </p:cMediaNode>
                                    </p:audio>
                                  </p:subTnLst>
                                </p:cTn>
                              </p:par>
                              <p:par>
                                <p:cTn id="101" presetID="1" presetClass="entr" presetSubtype="0" fill="hold" grpId="1" nodeType="withEffect">
                                  <p:stCondLst>
                                    <p:cond delay="4000"/>
                                  </p:stCondLst>
                                  <p:childTnLst>
                                    <p:set>
                                      <p:cBhvr>
                                        <p:cTn id="102" dur="1" fill="hold">
                                          <p:stCondLst>
                                            <p:cond delay="0"/>
                                          </p:stCondLst>
                                        </p:cTn>
                                        <p:tgtEl>
                                          <p:spTgt spid="24"/>
                                        </p:tgtEl>
                                        <p:attrNameLst>
                                          <p:attrName>style.visibility</p:attrName>
                                        </p:attrNameLst>
                                      </p:cBhvr>
                                      <p:to>
                                        <p:strVal val="visible"/>
                                      </p:to>
                                    </p:set>
                                  </p:childTnLst>
                                </p:cTn>
                              </p:par>
                              <p:par>
                                <p:cTn id="103" presetID="1" presetClass="exit" presetSubtype="0" fill="hold" grpId="0" nodeType="withEffect">
                                  <p:stCondLst>
                                    <p:cond delay="5000"/>
                                  </p:stCondLst>
                                  <p:childTnLst>
                                    <p:set>
                                      <p:cBhvr>
                                        <p:cTn id="104" dur="1" fill="hold">
                                          <p:stCondLst>
                                            <p:cond delay="0"/>
                                          </p:stCondLst>
                                        </p:cTn>
                                        <p:tgtEl>
                                          <p:spTgt spid="24"/>
                                        </p:tgtEl>
                                        <p:attrNameLst>
                                          <p:attrName>style.visibility</p:attrName>
                                        </p:attrNameLst>
                                      </p:cBhvr>
                                      <p:to>
                                        <p:strVal val="hidden"/>
                                      </p:to>
                                    </p:set>
                                  </p:childTnLst>
                                </p:cTn>
                              </p:par>
                              <p:par>
                                <p:cTn id="105" presetID="21" presetClass="entr" presetSubtype="1" fill="hold" grpId="5" nodeType="withEffect">
                                  <p:stCondLst>
                                    <p:cond delay="4000"/>
                                  </p:stCondLst>
                                  <p:childTnLst>
                                    <p:set>
                                      <p:cBhvr>
                                        <p:cTn id="106" dur="1" fill="hold">
                                          <p:stCondLst>
                                            <p:cond delay="0"/>
                                          </p:stCondLst>
                                        </p:cTn>
                                        <p:tgtEl>
                                          <p:spTgt spid="29"/>
                                        </p:tgtEl>
                                        <p:attrNameLst>
                                          <p:attrName>style.visibility</p:attrName>
                                        </p:attrNameLst>
                                      </p:cBhvr>
                                      <p:to>
                                        <p:strVal val="visible"/>
                                      </p:to>
                                    </p:set>
                                    <p:animEffect transition="in" filter="wheel(1)">
                                      <p:cBhvr>
                                        <p:cTn id="107" dur="1000"/>
                                        <p:tgtEl>
                                          <p:spTgt spid="29"/>
                                        </p:tgtEl>
                                      </p:cBhvr>
                                    </p:animEffect>
                                  </p:childTnLst>
                                  <p:subTnLst>
                                    <p:audio>
                                      <p:cMediaNode>
                                        <p:cTn display="0" masterRel="sameClick">
                                          <p:stCondLst>
                                            <p:cond evt="begin" delay="0">
                                              <p:tn val="105"/>
                                            </p:cond>
                                          </p:stCondLst>
                                          <p:endCondLst>
                                            <p:cond evt="onStopAudio" delay="0">
                                              <p:tgtEl>
                                                <p:sldTgt/>
                                              </p:tgtEl>
                                            </p:cond>
                                          </p:endCondLst>
                                        </p:cTn>
                                        <p:tgtEl>
                                          <p:sndTgt r:embed="rId8" name="coin.wav"/>
                                        </p:tgtEl>
                                      </p:cMediaNode>
                                    </p:audio>
                                  </p:subTnLst>
                                </p:cTn>
                              </p:par>
                              <p:par>
                                <p:cTn id="108" presetID="1" presetClass="entr" presetSubtype="0" fill="hold" grpId="1" nodeType="withEffect">
                                  <p:stCondLst>
                                    <p:cond delay="5000"/>
                                  </p:stCondLst>
                                  <p:childTnLst>
                                    <p:set>
                                      <p:cBhvr>
                                        <p:cTn id="109" dur="1" fill="hold">
                                          <p:stCondLst>
                                            <p:cond delay="0"/>
                                          </p:stCondLst>
                                        </p:cTn>
                                        <p:tgtEl>
                                          <p:spTgt spid="23"/>
                                        </p:tgtEl>
                                        <p:attrNameLst>
                                          <p:attrName>style.visibility</p:attrName>
                                        </p:attrNameLst>
                                      </p:cBhvr>
                                      <p:to>
                                        <p:strVal val="visible"/>
                                      </p:to>
                                    </p:set>
                                  </p:childTnLst>
                                </p:cTn>
                              </p:par>
                              <p:par>
                                <p:cTn id="110" presetID="1" presetClass="exit" presetSubtype="0" fill="hold" grpId="0" nodeType="withEffect">
                                  <p:stCondLst>
                                    <p:cond delay="6000"/>
                                  </p:stCondLst>
                                  <p:childTnLst>
                                    <p:set>
                                      <p:cBhvr>
                                        <p:cTn id="111" dur="1" fill="hold">
                                          <p:stCondLst>
                                            <p:cond delay="0"/>
                                          </p:stCondLst>
                                        </p:cTn>
                                        <p:tgtEl>
                                          <p:spTgt spid="23"/>
                                        </p:tgtEl>
                                        <p:attrNameLst>
                                          <p:attrName>style.visibility</p:attrName>
                                        </p:attrNameLst>
                                      </p:cBhvr>
                                      <p:to>
                                        <p:strVal val="hidden"/>
                                      </p:to>
                                    </p:set>
                                  </p:childTnLst>
                                </p:cTn>
                              </p:par>
                              <p:par>
                                <p:cTn id="112" presetID="21" presetClass="entr" presetSubtype="1" fill="hold" grpId="6" nodeType="withEffect">
                                  <p:stCondLst>
                                    <p:cond delay="5000"/>
                                  </p:stCondLst>
                                  <p:childTnLst>
                                    <p:set>
                                      <p:cBhvr>
                                        <p:cTn id="113" dur="1" fill="hold">
                                          <p:stCondLst>
                                            <p:cond delay="0"/>
                                          </p:stCondLst>
                                        </p:cTn>
                                        <p:tgtEl>
                                          <p:spTgt spid="29"/>
                                        </p:tgtEl>
                                        <p:attrNameLst>
                                          <p:attrName>style.visibility</p:attrName>
                                        </p:attrNameLst>
                                      </p:cBhvr>
                                      <p:to>
                                        <p:strVal val="visible"/>
                                      </p:to>
                                    </p:set>
                                    <p:animEffect transition="in" filter="wheel(1)">
                                      <p:cBhvr>
                                        <p:cTn id="114" dur="1000"/>
                                        <p:tgtEl>
                                          <p:spTgt spid="29"/>
                                        </p:tgtEl>
                                      </p:cBhvr>
                                    </p:animEffect>
                                  </p:childTnLst>
                                  <p:subTnLst>
                                    <p:audio>
                                      <p:cMediaNode>
                                        <p:cTn display="0" masterRel="sameClick">
                                          <p:stCondLst>
                                            <p:cond evt="begin" delay="0">
                                              <p:tn val="112"/>
                                            </p:cond>
                                          </p:stCondLst>
                                          <p:endCondLst>
                                            <p:cond evt="onStopAudio" delay="0">
                                              <p:tgtEl>
                                                <p:sldTgt/>
                                              </p:tgtEl>
                                            </p:cond>
                                          </p:endCondLst>
                                        </p:cTn>
                                        <p:tgtEl>
                                          <p:sndTgt r:embed="rId8" name="coin.wav"/>
                                        </p:tgtEl>
                                      </p:cMediaNode>
                                    </p:audio>
                                  </p:subTnLst>
                                </p:cTn>
                              </p:par>
                              <p:par>
                                <p:cTn id="115" presetID="1" presetClass="entr" presetSubtype="0" fill="hold" grpId="1" nodeType="withEffect">
                                  <p:stCondLst>
                                    <p:cond delay="6000"/>
                                  </p:stCondLst>
                                  <p:childTnLst>
                                    <p:set>
                                      <p:cBhvr>
                                        <p:cTn id="116" dur="1" fill="hold">
                                          <p:stCondLst>
                                            <p:cond delay="0"/>
                                          </p:stCondLst>
                                        </p:cTn>
                                        <p:tgtEl>
                                          <p:spTgt spid="22"/>
                                        </p:tgtEl>
                                        <p:attrNameLst>
                                          <p:attrName>style.visibility</p:attrName>
                                        </p:attrNameLst>
                                      </p:cBhvr>
                                      <p:to>
                                        <p:strVal val="visible"/>
                                      </p:to>
                                    </p:set>
                                  </p:childTnLst>
                                </p:cTn>
                              </p:par>
                              <p:par>
                                <p:cTn id="117" presetID="1" presetClass="exit" presetSubtype="0" fill="hold" grpId="0" nodeType="withEffect">
                                  <p:stCondLst>
                                    <p:cond delay="7000"/>
                                  </p:stCondLst>
                                  <p:childTnLst>
                                    <p:set>
                                      <p:cBhvr>
                                        <p:cTn id="118" dur="1" fill="hold">
                                          <p:stCondLst>
                                            <p:cond delay="0"/>
                                          </p:stCondLst>
                                        </p:cTn>
                                        <p:tgtEl>
                                          <p:spTgt spid="22"/>
                                        </p:tgtEl>
                                        <p:attrNameLst>
                                          <p:attrName>style.visibility</p:attrName>
                                        </p:attrNameLst>
                                      </p:cBhvr>
                                      <p:to>
                                        <p:strVal val="hidden"/>
                                      </p:to>
                                    </p:set>
                                  </p:childTnLst>
                                </p:cTn>
                              </p:par>
                              <p:par>
                                <p:cTn id="119" presetID="21" presetClass="entr" presetSubtype="1" fill="hold" grpId="7" nodeType="withEffect">
                                  <p:stCondLst>
                                    <p:cond delay="6000"/>
                                  </p:stCondLst>
                                  <p:childTnLst>
                                    <p:set>
                                      <p:cBhvr>
                                        <p:cTn id="120" dur="1" fill="hold">
                                          <p:stCondLst>
                                            <p:cond delay="0"/>
                                          </p:stCondLst>
                                        </p:cTn>
                                        <p:tgtEl>
                                          <p:spTgt spid="29"/>
                                        </p:tgtEl>
                                        <p:attrNameLst>
                                          <p:attrName>style.visibility</p:attrName>
                                        </p:attrNameLst>
                                      </p:cBhvr>
                                      <p:to>
                                        <p:strVal val="visible"/>
                                      </p:to>
                                    </p:set>
                                    <p:animEffect transition="in" filter="wheel(1)">
                                      <p:cBhvr>
                                        <p:cTn id="121" dur="1000"/>
                                        <p:tgtEl>
                                          <p:spTgt spid="29"/>
                                        </p:tgtEl>
                                      </p:cBhvr>
                                    </p:animEffect>
                                  </p:childTnLst>
                                  <p:subTnLst>
                                    <p:audio>
                                      <p:cMediaNode>
                                        <p:cTn display="0" masterRel="sameClick">
                                          <p:stCondLst>
                                            <p:cond evt="begin" delay="0">
                                              <p:tn val="119"/>
                                            </p:cond>
                                          </p:stCondLst>
                                          <p:endCondLst>
                                            <p:cond evt="onStopAudio" delay="0">
                                              <p:tgtEl>
                                                <p:sldTgt/>
                                              </p:tgtEl>
                                            </p:cond>
                                          </p:endCondLst>
                                        </p:cTn>
                                        <p:tgtEl>
                                          <p:sndTgt r:embed="rId8" name="coin.wav"/>
                                        </p:tgtEl>
                                      </p:cMediaNode>
                                    </p:audio>
                                  </p:subTnLst>
                                </p:cTn>
                              </p:par>
                              <p:par>
                                <p:cTn id="122" presetID="1" presetClass="entr" presetSubtype="0" fill="hold" grpId="1" nodeType="withEffect">
                                  <p:stCondLst>
                                    <p:cond delay="7000"/>
                                  </p:stCondLst>
                                  <p:childTnLst>
                                    <p:set>
                                      <p:cBhvr>
                                        <p:cTn id="123" dur="1" fill="hold">
                                          <p:stCondLst>
                                            <p:cond delay="0"/>
                                          </p:stCondLst>
                                        </p:cTn>
                                        <p:tgtEl>
                                          <p:spTgt spid="21"/>
                                        </p:tgtEl>
                                        <p:attrNameLst>
                                          <p:attrName>style.visibility</p:attrName>
                                        </p:attrNameLst>
                                      </p:cBhvr>
                                      <p:to>
                                        <p:strVal val="visible"/>
                                      </p:to>
                                    </p:set>
                                  </p:childTnLst>
                                </p:cTn>
                              </p:par>
                              <p:par>
                                <p:cTn id="124" presetID="1" presetClass="exit" presetSubtype="0" fill="hold" grpId="0" nodeType="withEffect">
                                  <p:stCondLst>
                                    <p:cond delay="8000"/>
                                  </p:stCondLst>
                                  <p:childTnLst>
                                    <p:set>
                                      <p:cBhvr>
                                        <p:cTn id="125" dur="1" fill="hold">
                                          <p:stCondLst>
                                            <p:cond delay="0"/>
                                          </p:stCondLst>
                                        </p:cTn>
                                        <p:tgtEl>
                                          <p:spTgt spid="21"/>
                                        </p:tgtEl>
                                        <p:attrNameLst>
                                          <p:attrName>style.visibility</p:attrName>
                                        </p:attrNameLst>
                                      </p:cBhvr>
                                      <p:to>
                                        <p:strVal val="hidden"/>
                                      </p:to>
                                    </p:set>
                                  </p:childTnLst>
                                </p:cTn>
                              </p:par>
                              <p:par>
                                <p:cTn id="126" presetID="21" presetClass="entr" presetSubtype="1" fill="hold" grpId="8" nodeType="withEffect">
                                  <p:stCondLst>
                                    <p:cond delay="7000"/>
                                  </p:stCondLst>
                                  <p:childTnLst>
                                    <p:set>
                                      <p:cBhvr>
                                        <p:cTn id="127" dur="1" fill="hold">
                                          <p:stCondLst>
                                            <p:cond delay="0"/>
                                          </p:stCondLst>
                                        </p:cTn>
                                        <p:tgtEl>
                                          <p:spTgt spid="29"/>
                                        </p:tgtEl>
                                        <p:attrNameLst>
                                          <p:attrName>style.visibility</p:attrName>
                                        </p:attrNameLst>
                                      </p:cBhvr>
                                      <p:to>
                                        <p:strVal val="visible"/>
                                      </p:to>
                                    </p:set>
                                    <p:animEffect transition="in" filter="wheel(1)">
                                      <p:cBhvr>
                                        <p:cTn id="128" dur="1000"/>
                                        <p:tgtEl>
                                          <p:spTgt spid="29"/>
                                        </p:tgtEl>
                                      </p:cBhvr>
                                    </p:animEffect>
                                  </p:childTnLst>
                                  <p:subTnLst>
                                    <p:audio>
                                      <p:cMediaNode>
                                        <p:cTn display="0" masterRel="sameClick">
                                          <p:stCondLst>
                                            <p:cond evt="begin" delay="0">
                                              <p:tn val="126"/>
                                            </p:cond>
                                          </p:stCondLst>
                                          <p:endCondLst>
                                            <p:cond evt="onStopAudio" delay="0">
                                              <p:tgtEl>
                                                <p:sldTgt/>
                                              </p:tgtEl>
                                            </p:cond>
                                          </p:endCondLst>
                                        </p:cTn>
                                        <p:tgtEl>
                                          <p:sndTgt r:embed="rId8" name="coin.wav"/>
                                        </p:tgtEl>
                                      </p:cMediaNode>
                                    </p:audio>
                                  </p:subTnLst>
                                </p:cTn>
                              </p:par>
                              <p:par>
                                <p:cTn id="129" presetID="1" presetClass="entr" presetSubtype="0" fill="hold" grpId="1" nodeType="withEffect">
                                  <p:stCondLst>
                                    <p:cond delay="8000"/>
                                  </p:stCondLst>
                                  <p:childTnLst>
                                    <p:set>
                                      <p:cBhvr>
                                        <p:cTn id="130" dur="1" fill="hold">
                                          <p:stCondLst>
                                            <p:cond delay="0"/>
                                          </p:stCondLst>
                                        </p:cTn>
                                        <p:tgtEl>
                                          <p:spTgt spid="20"/>
                                        </p:tgtEl>
                                        <p:attrNameLst>
                                          <p:attrName>style.visibility</p:attrName>
                                        </p:attrNameLst>
                                      </p:cBhvr>
                                      <p:to>
                                        <p:strVal val="visible"/>
                                      </p:to>
                                    </p:set>
                                  </p:childTnLst>
                                </p:cTn>
                              </p:par>
                              <p:par>
                                <p:cTn id="131" presetID="1" presetClass="exit" presetSubtype="0" fill="hold" grpId="0" nodeType="withEffect">
                                  <p:stCondLst>
                                    <p:cond delay="9000"/>
                                  </p:stCondLst>
                                  <p:childTnLst>
                                    <p:set>
                                      <p:cBhvr>
                                        <p:cTn id="132" dur="1" fill="hold">
                                          <p:stCondLst>
                                            <p:cond delay="0"/>
                                          </p:stCondLst>
                                        </p:cTn>
                                        <p:tgtEl>
                                          <p:spTgt spid="20"/>
                                        </p:tgtEl>
                                        <p:attrNameLst>
                                          <p:attrName>style.visibility</p:attrName>
                                        </p:attrNameLst>
                                      </p:cBhvr>
                                      <p:to>
                                        <p:strVal val="hidden"/>
                                      </p:to>
                                    </p:set>
                                  </p:childTnLst>
                                </p:cTn>
                              </p:par>
                              <p:par>
                                <p:cTn id="133" presetID="21" presetClass="entr" presetSubtype="1" fill="hold" grpId="2" nodeType="withEffect">
                                  <p:stCondLst>
                                    <p:cond delay="8000"/>
                                  </p:stCondLst>
                                  <p:childTnLst>
                                    <p:set>
                                      <p:cBhvr>
                                        <p:cTn id="134" dur="1" fill="hold">
                                          <p:stCondLst>
                                            <p:cond delay="0"/>
                                          </p:stCondLst>
                                        </p:cTn>
                                        <p:tgtEl>
                                          <p:spTgt spid="29"/>
                                        </p:tgtEl>
                                        <p:attrNameLst>
                                          <p:attrName>style.visibility</p:attrName>
                                        </p:attrNameLst>
                                      </p:cBhvr>
                                      <p:to>
                                        <p:strVal val="visible"/>
                                      </p:to>
                                    </p:set>
                                    <p:animEffect transition="in" filter="wheel(1)">
                                      <p:cBhvr>
                                        <p:cTn id="135" dur="1000"/>
                                        <p:tgtEl>
                                          <p:spTgt spid="29"/>
                                        </p:tgtEl>
                                      </p:cBhvr>
                                    </p:animEffect>
                                  </p:childTnLst>
                                  <p:subTnLst>
                                    <p:audio>
                                      <p:cMediaNode>
                                        <p:cTn display="0" masterRel="sameClick">
                                          <p:stCondLst>
                                            <p:cond evt="begin" delay="0">
                                              <p:tn val="133"/>
                                            </p:cond>
                                          </p:stCondLst>
                                          <p:endCondLst>
                                            <p:cond evt="onStopAudio" delay="0">
                                              <p:tgtEl>
                                                <p:sldTgt/>
                                              </p:tgtEl>
                                            </p:cond>
                                          </p:endCondLst>
                                        </p:cTn>
                                        <p:tgtEl>
                                          <p:sndTgt r:embed="rId8" name="coin.wav"/>
                                        </p:tgtEl>
                                      </p:cMediaNode>
                                    </p:audio>
                                  </p:subTnLst>
                                </p:cTn>
                              </p:par>
                              <p:par>
                                <p:cTn id="136" presetID="1" presetClass="entr" presetSubtype="0" fill="hold" grpId="1" nodeType="withEffect">
                                  <p:stCondLst>
                                    <p:cond delay="9000"/>
                                  </p:stCondLst>
                                  <p:childTnLst>
                                    <p:set>
                                      <p:cBhvr>
                                        <p:cTn id="137" dur="1" fill="hold">
                                          <p:stCondLst>
                                            <p:cond delay="0"/>
                                          </p:stCondLst>
                                        </p:cTn>
                                        <p:tgtEl>
                                          <p:spTgt spid="19"/>
                                        </p:tgtEl>
                                        <p:attrNameLst>
                                          <p:attrName>style.visibility</p:attrName>
                                        </p:attrNameLst>
                                      </p:cBhvr>
                                      <p:to>
                                        <p:strVal val="visible"/>
                                      </p:to>
                                    </p:set>
                                  </p:childTnLst>
                                </p:cTn>
                              </p:par>
                              <p:par>
                                <p:cTn id="138" presetID="1" presetClass="exit" presetSubtype="0" fill="hold" grpId="0" nodeType="withEffect">
                                  <p:stCondLst>
                                    <p:cond delay="10000"/>
                                  </p:stCondLst>
                                  <p:childTnLst>
                                    <p:set>
                                      <p:cBhvr>
                                        <p:cTn id="139" dur="1" fill="hold">
                                          <p:stCondLst>
                                            <p:cond delay="0"/>
                                          </p:stCondLst>
                                        </p:cTn>
                                        <p:tgtEl>
                                          <p:spTgt spid="19"/>
                                        </p:tgtEl>
                                        <p:attrNameLst>
                                          <p:attrName>style.visibility</p:attrName>
                                        </p:attrNameLst>
                                      </p:cBhvr>
                                      <p:to>
                                        <p:strVal val="hidden"/>
                                      </p:to>
                                    </p:set>
                                  </p:childTnLst>
                                </p:cTn>
                              </p:par>
                              <p:par>
                                <p:cTn id="140" presetID="21" presetClass="entr" presetSubtype="1" fill="hold" grpId="10" nodeType="withEffect">
                                  <p:stCondLst>
                                    <p:cond delay="9000"/>
                                  </p:stCondLst>
                                  <p:childTnLst>
                                    <p:set>
                                      <p:cBhvr>
                                        <p:cTn id="141" dur="1" fill="hold">
                                          <p:stCondLst>
                                            <p:cond delay="0"/>
                                          </p:stCondLst>
                                        </p:cTn>
                                        <p:tgtEl>
                                          <p:spTgt spid="29"/>
                                        </p:tgtEl>
                                        <p:attrNameLst>
                                          <p:attrName>style.visibility</p:attrName>
                                        </p:attrNameLst>
                                      </p:cBhvr>
                                      <p:to>
                                        <p:strVal val="visible"/>
                                      </p:to>
                                    </p:set>
                                    <p:animEffect transition="in" filter="wheel(1)">
                                      <p:cBhvr>
                                        <p:cTn id="142" dur="1000"/>
                                        <p:tgtEl>
                                          <p:spTgt spid="29"/>
                                        </p:tgtEl>
                                      </p:cBhvr>
                                    </p:animEffect>
                                  </p:childTnLst>
                                  <p:subTnLst>
                                    <p:audio>
                                      <p:cMediaNode>
                                        <p:cTn display="0" masterRel="sameClick">
                                          <p:stCondLst>
                                            <p:cond evt="begin" delay="0">
                                              <p:tn val="140"/>
                                            </p:cond>
                                          </p:stCondLst>
                                          <p:endCondLst>
                                            <p:cond evt="onStopAudio" delay="0">
                                              <p:tgtEl>
                                                <p:sldTgt/>
                                              </p:tgtEl>
                                            </p:cond>
                                          </p:endCondLst>
                                        </p:cTn>
                                        <p:tgtEl>
                                          <p:sndTgt r:embed="rId8" name="coin.wav"/>
                                        </p:tgtEl>
                                      </p:cMediaNode>
                                    </p:audio>
                                  </p:subTnLst>
                                </p:cTn>
                              </p:par>
                              <p:par>
                                <p:cTn id="143" presetID="1" presetClass="entr" presetSubtype="0" fill="hold" grpId="1" nodeType="withEffect">
                                  <p:stCondLst>
                                    <p:cond delay="10000"/>
                                  </p:stCondLst>
                                  <p:childTnLst>
                                    <p:set>
                                      <p:cBhvr>
                                        <p:cTn id="144" dur="1" fill="hold">
                                          <p:stCondLst>
                                            <p:cond delay="0"/>
                                          </p:stCondLst>
                                        </p:cTn>
                                        <p:tgtEl>
                                          <p:spTgt spid="18"/>
                                        </p:tgtEl>
                                        <p:attrNameLst>
                                          <p:attrName>style.visibility</p:attrName>
                                        </p:attrNameLst>
                                      </p:cBhvr>
                                      <p:to>
                                        <p:strVal val="visible"/>
                                      </p:to>
                                    </p:set>
                                  </p:childTnLst>
                                </p:cTn>
                              </p:par>
                              <p:par>
                                <p:cTn id="145" presetID="1" presetClass="exit" presetSubtype="0" fill="hold" grpId="0" nodeType="withEffect">
                                  <p:stCondLst>
                                    <p:cond delay="11000"/>
                                  </p:stCondLst>
                                  <p:childTnLst>
                                    <p:set>
                                      <p:cBhvr>
                                        <p:cTn id="146" dur="1" fill="hold">
                                          <p:stCondLst>
                                            <p:cond delay="0"/>
                                          </p:stCondLst>
                                        </p:cTn>
                                        <p:tgtEl>
                                          <p:spTgt spid="18"/>
                                        </p:tgtEl>
                                        <p:attrNameLst>
                                          <p:attrName>style.visibility</p:attrName>
                                        </p:attrNameLst>
                                      </p:cBhvr>
                                      <p:to>
                                        <p:strVal val="hidden"/>
                                      </p:to>
                                    </p:set>
                                  </p:childTnLst>
                                </p:cTn>
                              </p:par>
                              <p:par>
                                <p:cTn id="147" presetID="21" presetClass="entr" presetSubtype="1" fill="hold" grpId="11" nodeType="withEffect">
                                  <p:stCondLst>
                                    <p:cond delay="10000"/>
                                  </p:stCondLst>
                                  <p:childTnLst>
                                    <p:set>
                                      <p:cBhvr>
                                        <p:cTn id="148" dur="1" fill="hold">
                                          <p:stCondLst>
                                            <p:cond delay="0"/>
                                          </p:stCondLst>
                                        </p:cTn>
                                        <p:tgtEl>
                                          <p:spTgt spid="29"/>
                                        </p:tgtEl>
                                        <p:attrNameLst>
                                          <p:attrName>style.visibility</p:attrName>
                                        </p:attrNameLst>
                                      </p:cBhvr>
                                      <p:to>
                                        <p:strVal val="visible"/>
                                      </p:to>
                                    </p:set>
                                    <p:animEffect transition="in" filter="wheel(1)">
                                      <p:cBhvr>
                                        <p:cTn id="149" dur="1000"/>
                                        <p:tgtEl>
                                          <p:spTgt spid="29"/>
                                        </p:tgtEl>
                                      </p:cBhvr>
                                    </p:animEffect>
                                  </p:childTnLst>
                                  <p:subTnLst>
                                    <p:audio>
                                      <p:cMediaNode>
                                        <p:cTn display="0" masterRel="sameClick">
                                          <p:stCondLst>
                                            <p:cond evt="begin" delay="0">
                                              <p:tn val="147"/>
                                            </p:cond>
                                          </p:stCondLst>
                                          <p:endCondLst>
                                            <p:cond evt="onStopAudio" delay="0">
                                              <p:tgtEl>
                                                <p:sldTgt/>
                                              </p:tgtEl>
                                            </p:cond>
                                          </p:endCondLst>
                                        </p:cTn>
                                        <p:tgtEl>
                                          <p:sndTgt r:embed="rId8" name="coin.wav"/>
                                        </p:tgtEl>
                                      </p:cMediaNode>
                                    </p:audio>
                                  </p:subTnLst>
                                </p:cTn>
                              </p:par>
                              <p:par>
                                <p:cTn id="150" presetID="1" presetClass="entr" presetSubtype="0" fill="hold" grpId="1" nodeType="withEffect">
                                  <p:stCondLst>
                                    <p:cond delay="11000"/>
                                  </p:stCondLst>
                                  <p:childTnLst>
                                    <p:set>
                                      <p:cBhvr>
                                        <p:cTn id="151" dur="1" fill="hold">
                                          <p:stCondLst>
                                            <p:cond delay="0"/>
                                          </p:stCondLst>
                                        </p:cTn>
                                        <p:tgtEl>
                                          <p:spTgt spid="17"/>
                                        </p:tgtEl>
                                        <p:attrNameLst>
                                          <p:attrName>style.visibility</p:attrName>
                                        </p:attrNameLst>
                                      </p:cBhvr>
                                      <p:to>
                                        <p:strVal val="visible"/>
                                      </p:to>
                                    </p:set>
                                  </p:childTnLst>
                                </p:cTn>
                              </p:par>
                              <p:par>
                                <p:cTn id="152" presetID="1" presetClass="exit" presetSubtype="0" fill="hold" grpId="0" nodeType="withEffect">
                                  <p:stCondLst>
                                    <p:cond delay="12000"/>
                                  </p:stCondLst>
                                  <p:childTnLst>
                                    <p:set>
                                      <p:cBhvr>
                                        <p:cTn id="153" dur="1" fill="hold">
                                          <p:stCondLst>
                                            <p:cond delay="0"/>
                                          </p:stCondLst>
                                        </p:cTn>
                                        <p:tgtEl>
                                          <p:spTgt spid="17"/>
                                        </p:tgtEl>
                                        <p:attrNameLst>
                                          <p:attrName>style.visibility</p:attrName>
                                        </p:attrNameLst>
                                      </p:cBhvr>
                                      <p:to>
                                        <p:strVal val="hidden"/>
                                      </p:to>
                                    </p:set>
                                  </p:childTnLst>
                                </p:cTn>
                              </p:par>
                              <p:par>
                                <p:cTn id="154" presetID="21" presetClass="entr" presetSubtype="1" fill="hold" grpId="12" nodeType="withEffect">
                                  <p:stCondLst>
                                    <p:cond delay="11000"/>
                                  </p:stCondLst>
                                  <p:childTnLst>
                                    <p:set>
                                      <p:cBhvr>
                                        <p:cTn id="155" dur="1" fill="hold">
                                          <p:stCondLst>
                                            <p:cond delay="0"/>
                                          </p:stCondLst>
                                        </p:cTn>
                                        <p:tgtEl>
                                          <p:spTgt spid="29"/>
                                        </p:tgtEl>
                                        <p:attrNameLst>
                                          <p:attrName>style.visibility</p:attrName>
                                        </p:attrNameLst>
                                      </p:cBhvr>
                                      <p:to>
                                        <p:strVal val="visible"/>
                                      </p:to>
                                    </p:set>
                                    <p:animEffect transition="in" filter="wheel(1)">
                                      <p:cBhvr>
                                        <p:cTn id="156" dur="1000"/>
                                        <p:tgtEl>
                                          <p:spTgt spid="29"/>
                                        </p:tgtEl>
                                      </p:cBhvr>
                                    </p:animEffect>
                                  </p:childTnLst>
                                  <p:subTnLst>
                                    <p:audio>
                                      <p:cMediaNode>
                                        <p:cTn display="0" masterRel="sameClick">
                                          <p:stCondLst>
                                            <p:cond evt="begin" delay="0">
                                              <p:tn val="154"/>
                                            </p:cond>
                                          </p:stCondLst>
                                          <p:endCondLst>
                                            <p:cond evt="onStopAudio" delay="0">
                                              <p:tgtEl>
                                                <p:sldTgt/>
                                              </p:tgtEl>
                                            </p:cond>
                                          </p:endCondLst>
                                        </p:cTn>
                                        <p:tgtEl>
                                          <p:sndTgt r:embed="rId8" name="coin.wav"/>
                                        </p:tgtEl>
                                      </p:cMediaNode>
                                    </p:audio>
                                  </p:subTnLst>
                                </p:cTn>
                              </p:par>
                              <p:par>
                                <p:cTn id="157" presetID="1" presetClass="entr" presetSubtype="0" fill="hold" grpId="1" nodeType="withEffect">
                                  <p:stCondLst>
                                    <p:cond delay="12000"/>
                                  </p:stCondLst>
                                  <p:childTnLst>
                                    <p:set>
                                      <p:cBhvr>
                                        <p:cTn id="158" dur="1" fill="hold">
                                          <p:stCondLst>
                                            <p:cond delay="0"/>
                                          </p:stCondLst>
                                        </p:cTn>
                                        <p:tgtEl>
                                          <p:spTgt spid="16"/>
                                        </p:tgtEl>
                                        <p:attrNameLst>
                                          <p:attrName>style.visibility</p:attrName>
                                        </p:attrNameLst>
                                      </p:cBhvr>
                                      <p:to>
                                        <p:strVal val="visible"/>
                                      </p:to>
                                    </p:set>
                                  </p:childTnLst>
                                </p:cTn>
                              </p:par>
                              <p:par>
                                <p:cTn id="159" presetID="1" presetClass="exit" presetSubtype="0" fill="hold" grpId="0" nodeType="withEffect">
                                  <p:stCondLst>
                                    <p:cond delay="13000"/>
                                  </p:stCondLst>
                                  <p:childTnLst>
                                    <p:set>
                                      <p:cBhvr>
                                        <p:cTn id="160" dur="1" fill="hold">
                                          <p:stCondLst>
                                            <p:cond delay="0"/>
                                          </p:stCondLst>
                                        </p:cTn>
                                        <p:tgtEl>
                                          <p:spTgt spid="16"/>
                                        </p:tgtEl>
                                        <p:attrNameLst>
                                          <p:attrName>style.visibility</p:attrName>
                                        </p:attrNameLst>
                                      </p:cBhvr>
                                      <p:to>
                                        <p:strVal val="hidden"/>
                                      </p:to>
                                    </p:set>
                                  </p:childTnLst>
                                </p:cTn>
                              </p:par>
                              <p:par>
                                <p:cTn id="161" presetID="21" presetClass="entr" presetSubtype="1" fill="hold" grpId="13" nodeType="withEffect">
                                  <p:stCondLst>
                                    <p:cond delay="12000"/>
                                  </p:stCondLst>
                                  <p:childTnLst>
                                    <p:set>
                                      <p:cBhvr>
                                        <p:cTn id="162" dur="1" fill="hold">
                                          <p:stCondLst>
                                            <p:cond delay="0"/>
                                          </p:stCondLst>
                                        </p:cTn>
                                        <p:tgtEl>
                                          <p:spTgt spid="29"/>
                                        </p:tgtEl>
                                        <p:attrNameLst>
                                          <p:attrName>style.visibility</p:attrName>
                                        </p:attrNameLst>
                                      </p:cBhvr>
                                      <p:to>
                                        <p:strVal val="visible"/>
                                      </p:to>
                                    </p:set>
                                    <p:animEffect transition="in" filter="wheel(1)">
                                      <p:cBhvr>
                                        <p:cTn id="163" dur="1000"/>
                                        <p:tgtEl>
                                          <p:spTgt spid="29"/>
                                        </p:tgtEl>
                                      </p:cBhvr>
                                    </p:animEffect>
                                  </p:childTnLst>
                                  <p:subTnLst>
                                    <p:audio>
                                      <p:cMediaNode>
                                        <p:cTn display="0" masterRel="sameClick">
                                          <p:stCondLst>
                                            <p:cond evt="begin" delay="0">
                                              <p:tn val="161"/>
                                            </p:cond>
                                          </p:stCondLst>
                                          <p:endCondLst>
                                            <p:cond evt="onStopAudio" delay="0">
                                              <p:tgtEl>
                                                <p:sldTgt/>
                                              </p:tgtEl>
                                            </p:cond>
                                          </p:endCondLst>
                                        </p:cTn>
                                        <p:tgtEl>
                                          <p:sndTgt r:embed="rId8" name="coin.wav"/>
                                        </p:tgtEl>
                                      </p:cMediaNode>
                                    </p:audio>
                                  </p:subTnLst>
                                </p:cTn>
                              </p:par>
                              <p:par>
                                <p:cTn id="164" presetID="1" presetClass="entr" presetSubtype="0" fill="hold" grpId="1" nodeType="withEffect">
                                  <p:stCondLst>
                                    <p:cond delay="13000"/>
                                  </p:stCondLst>
                                  <p:childTnLst>
                                    <p:set>
                                      <p:cBhvr>
                                        <p:cTn id="165" dur="1" fill="hold">
                                          <p:stCondLst>
                                            <p:cond delay="0"/>
                                          </p:stCondLst>
                                        </p:cTn>
                                        <p:tgtEl>
                                          <p:spTgt spid="15"/>
                                        </p:tgtEl>
                                        <p:attrNameLst>
                                          <p:attrName>style.visibility</p:attrName>
                                        </p:attrNameLst>
                                      </p:cBhvr>
                                      <p:to>
                                        <p:strVal val="visible"/>
                                      </p:to>
                                    </p:set>
                                  </p:childTnLst>
                                </p:cTn>
                              </p:par>
                              <p:par>
                                <p:cTn id="166" presetID="1" presetClass="exit" presetSubtype="0" fill="hold" grpId="0" nodeType="withEffect">
                                  <p:stCondLst>
                                    <p:cond delay="14000"/>
                                  </p:stCondLst>
                                  <p:childTnLst>
                                    <p:set>
                                      <p:cBhvr>
                                        <p:cTn id="167" dur="1" fill="hold">
                                          <p:stCondLst>
                                            <p:cond delay="0"/>
                                          </p:stCondLst>
                                        </p:cTn>
                                        <p:tgtEl>
                                          <p:spTgt spid="15"/>
                                        </p:tgtEl>
                                        <p:attrNameLst>
                                          <p:attrName>style.visibility</p:attrName>
                                        </p:attrNameLst>
                                      </p:cBhvr>
                                      <p:to>
                                        <p:strVal val="hidden"/>
                                      </p:to>
                                    </p:set>
                                  </p:childTnLst>
                                </p:cTn>
                              </p:par>
                              <p:par>
                                <p:cTn id="168" presetID="21" presetClass="entr" presetSubtype="1" fill="hold" grpId="14" nodeType="withEffect">
                                  <p:stCondLst>
                                    <p:cond delay="13000"/>
                                  </p:stCondLst>
                                  <p:childTnLst>
                                    <p:set>
                                      <p:cBhvr>
                                        <p:cTn id="169" dur="1" fill="hold">
                                          <p:stCondLst>
                                            <p:cond delay="0"/>
                                          </p:stCondLst>
                                        </p:cTn>
                                        <p:tgtEl>
                                          <p:spTgt spid="29"/>
                                        </p:tgtEl>
                                        <p:attrNameLst>
                                          <p:attrName>style.visibility</p:attrName>
                                        </p:attrNameLst>
                                      </p:cBhvr>
                                      <p:to>
                                        <p:strVal val="visible"/>
                                      </p:to>
                                    </p:set>
                                    <p:animEffect transition="in" filter="wheel(1)">
                                      <p:cBhvr>
                                        <p:cTn id="170" dur="1000"/>
                                        <p:tgtEl>
                                          <p:spTgt spid="29"/>
                                        </p:tgtEl>
                                      </p:cBhvr>
                                    </p:animEffect>
                                  </p:childTnLst>
                                  <p:subTnLst>
                                    <p:audio>
                                      <p:cMediaNode>
                                        <p:cTn display="0" masterRel="sameClick">
                                          <p:stCondLst>
                                            <p:cond evt="begin" delay="0">
                                              <p:tn val="168"/>
                                            </p:cond>
                                          </p:stCondLst>
                                          <p:endCondLst>
                                            <p:cond evt="onStopAudio" delay="0">
                                              <p:tgtEl>
                                                <p:sldTgt/>
                                              </p:tgtEl>
                                            </p:cond>
                                          </p:endCondLst>
                                        </p:cTn>
                                        <p:tgtEl>
                                          <p:sndTgt r:embed="rId8" name="coin.wav"/>
                                        </p:tgtEl>
                                      </p:cMediaNode>
                                    </p:audio>
                                  </p:subTnLst>
                                </p:cTn>
                              </p:par>
                              <p:par>
                                <p:cTn id="171" presetID="1" presetClass="entr" presetSubtype="0" fill="hold" grpId="1" nodeType="withEffect">
                                  <p:stCondLst>
                                    <p:cond delay="14000"/>
                                  </p:stCondLst>
                                  <p:childTnLst>
                                    <p:set>
                                      <p:cBhvr>
                                        <p:cTn id="172" dur="1" fill="hold">
                                          <p:stCondLst>
                                            <p:cond delay="0"/>
                                          </p:stCondLst>
                                        </p:cTn>
                                        <p:tgtEl>
                                          <p:spTgt spid="14"/>
                                        </p:tgtEl>
                                        <p:attrNameLst>
                                          <p:attrName>style.visibility</p:attrName>
                                        </p:attrNameLst>
                                      </p:cBhvr>
                                      <p:to>
                                        <p:strVal val="visible"/>
                                      </p:to>
                                    </p:set>
                                  </p:childTnLst>
                                </p:cTn>
                              </p:par>
                              <p:par>
                                <p:cTn id="173" presetID="1" presetClass="exit" presetSubtype="0" fill="hold" grpId="0" nodeType="withEffect">
                                  <p:stCondLst>
                                    <p:cond delay="15000"/>
                                  </p:stCondLst>
                                  <p:childTnLst>
                                    <p:set>
                                      <p:cBhvr>
                                        <p:cTn id="174" dur="1" fill="hold">
                                          <p:stCondLst>
                                            <p:cond delay="0"/>
                                          </p:stCondLst>
                                        </p:cTn>
                                        <p:tgtEl>
                                          <p:spTgt spid="14"/>
                                        </p:tgtEl>
                                        <p:attrNameLst>
                                          <p:attrName>style.visibility</p:attrName>
                                        </p:attrNameLst>
                                      </p:cBhvr>
                                      <p:to>
                                        <p:strVal val="hidden"/>
                                      </p:to>
                                    </p:set>
                                  </p:childTnLst>
                                  <p:subTnLst>
                                    <p:audio>
                                      <p:cMediaNode>
                                        <p:cTn display="0" masterRel="sameClick">
                                          <p:stCondLst>
                                            <p:cond evt="begin" delay="0">
                                              <p:tn val="173"/>
                                            </p:cond>
                                          </p:stCondLst>
                                          <p:endCondLst>
                                            <p:cond evt="onStopAudio" delay="0">
                                              <p:tgtEl>
                                                <p:sldTgt/>
                                              </p:tgtEl>
                                            </p:cond>
                                          </p:endCondLst>
                                        </p:cTn>
                                        <p:tgtEl>
                                          <p:sndTgt r:embed="rId8" name="coin.wav"/>
                                        </p:tgtEl>
                                      </p:cMediaNode>
                                    </p:audio>
                                  </p:subTnLst>
                                </p:cTn>
                              </p:par>
                              <p:par>
                                <p:cTn id="175" presetID="21" presetClass="entr" presetSubtype="1" fill="hold" grpId="9" nodeType="withEffect">
                                  <p:stCondLst>
                                    <p:cond delay="14000"/>
                                  </p:stCondLst>
                                  <p:childTnLst>
                                    <p:set>
                                      <p:cBhvr>
                                        <p:cTn id="176" dur="1" fill="hold">
                                          <p:stCondLst>
                                            <p:cond delay="0"/>
                                          </p:stCondLst>
                                        </p:cTn>
                                        <p:tgtEl>
                                          <p:spTgt spid="29"/>
                                        </p:tgtEl>
                                        <p:attrNameLst>
                                          <p:attrName>style.visibility</p:attrName>
                                        </p:attrNameLst>
                                      </p:cBhvr>
                                      <p:to>
                                        <p:strVal val="visible"/>
                                      </p:to>
                                    </p:set>
                                    <p:animEffect transition="in" filter="wheel(1)">
                                      <p:cBhvr>
                                        <p:cTn id="177" dur="1000"/>
                                        <p:tgtEl>
                                          <p:spTgt spid="29"/>
                                        </p:tgtEl>
                                      </p:cBhvr>
                                    </p:animEffect>
                                  </p:childTnLst>
                                  <p:subTnLst>
                                    <p:audio>
                                      <p:cMediaNode vol="100000">
                                        <p:cTn display="0" masterRel="sameClick">
                                          <p:stCondLst>
                                            <p:cond evt="begin" delay="0">
                                              <p:tn val="175"/>
                                            </p:cond>
                                          </p:stCondLst>
                                          <p:endCondLst>
                                            <p:cond evt="onStopAudio" delay="0">
                                              <p:tgtEl>
                                                <p:sldTgt/>
                                              </p:tgtEl>
                                            </p:cond>
                                          </p:endCondLst>
                                        </p:cTn>
                                        <p:tgtEl>
                                          <p:sndTgt r:embed="rId8" name="coin.wav"/>
                                        </p:tgtEl>
                                      </p:cMediaNode>
                                    </p:audio>
                                  </p:subTnLst>
                                </p:cTn>
                              </p:par>
                              <p:par>
                                <p:cTn id="178" presetID="1" presetClass="entr" presetSubtype="0" fill="hold" grpId="1" nodeType="withEffect">
                                  <p:stCondLst>
                                    <p:cond delay="15000"/>
                                  </p:stCondLst>
                                  <p:childTnLst>
                                    <p:set>
                                      <p:cBhvr>
                                        <p:cTn id="179" dur="1" fill="hold">
                                          <p:stCondLst>
                                            <p:cond delay="0"/>
                                          </p:stCondLst>
                                        </p:cTn>
                                        <p:tgtEl>
                                          <p:spTgt spid="13"/>
                                        </p:tgtEl>
                                        <p:attrNameLst>
                                          <p:attrName>style.visibility</p:attrName>
                                        </p:attrNameLst>
                                      </p:cBhvr>
                                      <p:to>
                                        <p:strVal val="visible"/>
                                      </p:to>
                                    </p:set>
                                  </p:childTnLst>
                                  <p:subTnLst>
                                    <p:audio>
                                      <p:cMediaNode vol="100000">
                                        <p:cTn display="0" masterRel="sameClick">
                                          <p:stCondLst>
                                            <p:cond evt="begin" delay="0">
                                              <p:tn val="178"/>
                                            </p:cond>
                                          </p:stCondLst>
                                          <p:endCondLst>
                                            <p:cond evt="onStopAudio" delay="0">
                                              <p:tgtEl>
                                                <p:sldTgt/>
                                              </p:tgtEl>
                                            </p:cond>
                                          </p:endCondLst>
                                        </p:cTn>
                                        <p:tgtEl>
                                          <p:sndTgt r:embed="rId9" name="cashreg.wav"/>
                                        </p:tgtEl>
                                      </p:cMediaNode>
                                    </p:audio>
                                  </p:subTnLst>
                                </p:cTn>
                              </p:par>
                              <p:par>
                                <p:cTn id="180" presetID="1" presetClass="exit" presetSubtype="0" fill="hold" grpId="0" nodeType="withEffect">
                                  <p:stCondLst>
                                    <p:cond delay="16000"/>
                                  </p:stCondLst>
                                  <p:childTnLst>
                                    <p:set>
                                      <p:cBhvr>
                                        <p:cTn id="181" dur="1" fill="hold">
                                          <p:stCondLst>
                                            <p:cond delay="0"/>
                                          </p:stCondLst>
                                        </p:cTn>
                                        <p:tgtEl>
                                          <p:spTgt spid="13"/>
                                        </p:tgtEl>
                                        <p:attrNameLst>
                                          <p:attrName>style.visibility</p:attrName>
                                        </p:attrNameLst>
                                      </p:cBhvr>
                                      <p:to>
                                        <p:strVal val="hidden"/>
                                      </p:to>
                                    </p:set>
                                  </p:childTnLst>
                                </p:cTn>
                              </p:par>
                              <p:par>
                                <p:cTn id="182" presetID="21" presetClass="entr" presetSubtype="1" fill="hold" grpId="0" nodeType="withEffect">
                                  <p:stCondLst>
                                    <p:cond delay="15000"/>
                                  </p:stCondLst>
                                  <p:childTnLst>
                                    <p:set>
                                      <p:cBhvr>
                                        <p:cTn id="183" dur="1" fill="hold">
                                          <p:stCondLst>
                                            <p:cond delay="0"/>
                                          </p:stCondLst>
                                        </p:cTn>
                                        <p:tgtEl>
                                          <p:spTgt spid="29"/>
                                        </p:tgtEl>
                                        <p:attrNameLst>
                                          <p:attrName>style.visibility</p:attrName>
                                        </p:attrNameLst>
                                      </p:cBhvr>
                                      <p:to>
                                        <p:strVal val="visible"/>
                                      </p:to>
                                    </p:set>
                                    <p:animEffect transition="in" filter="wheel(1)">
                                      <p:cBhvr>
                                        <p:cTn id="184" dur="1000"/>
                                        <p:tgtEl>
                                          <p:spTgt spid="29"/>
                                        </p:tgtEl>
                                      </p:cBhvr>
                                    </p:animEffect>
                                  </p:childTnLst>
                                  <p:subTnLst>
                                    <p:audio>
                                      <p:cMediaNode vol="100000">
                                        <p:cTn display="0" masterRel="sameClick">
                                          <p:stCondLst>
                                            <p:cond evt="begin" delay="0">
                                              <p:tn val="182"/>
                                            </p:cond>
                                          </p:stCondLst>
                                          <p:endCondLst>
                                            <p:cond evt="onStopAudio" delay="0">
                                              <p:tgtEl>
                                                <p:sldTgt/>
                                              </p:tgtEl>
                                            </p:cond>
                                          </p:endCondLst>
                                        </p:cTn>
                                        <p:tgtEl>
                                          <p:sndTgt r:embed="rId9" name="cashreg.wav"/>
                                        </p:tgtEl>
                                      </p:cMediaNode>
                                    </p:audio>
                                  </p:subTnLst>
                                </p:cTn>
                              </p:par>
                              <p:par>
                                <p:cTn id="185" presetID="1" presetClass="exit" presetSubtype="0" fill="hold" grpId="15" nodeType="withEffect">
                                  <p:stCondLst>
                                    <p:cond delay="16000"/>
                                  </p:stCondLst>
                                  <p:childTnLst>
                                    <p:set>
                                      <p:cBhvr>
                                        <p:cTn id="186"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187" restart="whenNotActive" fill="hold" evtFilter="cancelBubble" nodeType="interactiveSeq">
                <p:stCondLst>
                  <p:cond evt="onClick" delay="0">
                    <p:tgtEl>
                      <p:spTgt spid="9"/>
                    </p:tgtEl>
                  </p:cond>
                </p:stCondLst>
                <p:endSync evt="end" delay="0">
                  <p:rtn val="all"/>
                </p:endSync>
                <p:childTnLst>
                  <p:par>
                    <p:cTn id="188" fill="hold">
                      <p:stCondLst>
                        <p:cond delay="0"/>
                      </p:stCondLst>
                      <p:childTnLst>
                        <p:par>
                          <p:cTn id="189" fill="hold">
                            <p:stCondLst>
                              <p:cond delay="0"/>
                            </p:stCondLst>
                            <p:childTnLst>
                              <p:par>
                                <p:cTn id="190" presetID="37" presetClass="exit" presetSubtype="0" fill="hold" grpId="1" nodeType="clickEffect">
                                  <p:stCondLst>
                                    <p:cond delay="0"/>
                                  </p:stCondLst>
                                  <p:childTnLst>
                                    <p:animEffect transition="out" filter="fade">
                                      <p:cBhvr>
                                        <p:cTn id="191" dur="1000"/>
                                        <p:tgtEl>
                                          <p:spTgt spid="33"/>
                                        </p:tgtEl>
                                      </p:cBhvr>
                                    </p:animEffect>
                                    <p:anim calcmode="lin" valueType="num">
                                      <p:cBhvr>
                                        <p:cTn id="192" dur="1000"/>
                                        <p:tgtEl>
                                          <p:spTgt spid="33"/>
                                        </p:tgtEl>
                                        <p:attrNameLst>
                                          <p:attrName>ppt_x</p:attrName>
                                        </p:attrNameLst>
                                      </p:cBhvr>
                                      <p:tavLst>
                                        <p:tav tm="0">
                                          <p:val>
                                            <p:strVal val="ppt_x"/>
                                          </p:val>
                                        </p:tav>
                                        <p:tav tm="100000">
                                          <p:val>
                                            <p:strVal val="ppt_x"/>
                                          </p:val>
                                        </p:tav>
                                      </p:tavLst>
                                    </p:anim>
                                    <p:anim calcmode="lin" valueType="num">
                                      <p:cBhvr>
                                        <p:cTn id="193" dur="100" decel="100000"/>
                                        <p:tgtEl>
                                          <p:spTgt spid="33"/>
                                        </p:tgtEl>
                                        <p:attrNameLst>
                                          <p:attrName>ppt_y</p:attrName>
                                        </p:attrNameLst>
                                      </p:cBhvr>
                                      <p:tavLst>
                                        <p:tav tm="0">
                                          <p:val>
                                            <p:strVal val="ppt_y"/>
                                          </p:val>
                                        </p:tav>
                                        <p:tav tm="100000">
                                          <p:val>
                                            <p:strVal val="ppt_y-.03"/>
                                          </p:val>
                                        </p:tav>
                                      </p:tavLst>
                                    </p:anim>
                                    <p:anim calcmode="lin" valueType="num">
                                      <p:cBhvr>
                                        <p:cTn id="194" dur="900" accel="100000">
                                          <p:stCondLst>
                                            <p:cond delay="100"/>
                                          </p:stCondLst>
                                        </p:cTn>
                                        <p:tgtEl>
                                          <p:spTgt spid="33"/>
                                        </p:tgtEl>
                                        <p:attrNameLst>
                                          <p:attrName>ppt_y</p:attrName>
                                        </p:attrNameLst>
                                      </p:cBhvr>
                                      <p:tavLst>
                                        <p:tav tm="0">
                                          <p:val>
                                            <p:strVal val="ppt_y"/>
                                          </p:val>
                                        </p:tav>
                                        <p:tav tm="100000">
                                          <p:val>
                                            <p:strVal val="ppt_y+1"/>
                                          </p:val>
                                        </p:tav>
                                      </p:tavLst>
                                    </p:anim>
                                    <p:set>
                                      <p:cBhvr>
                                        <p:cTn id="195" dur="1" fill="hold">
                                          <p:stCondLst>
                                            <p:cond delay="999"/>
                                          </p:stCondLst>
                                        </p:cTn>
                                        <p:tgtEl>
                                          <p:spTgt spid="33"/>
                                        </p:tgtEl>
                                        <p:attrNameLst>
                                          <p:attrName>style.visibility</p:attrName>
                                        </p:attrNameLst>
                                      </p:cBhvr>
                                      <p:to>
                                        <p:strVal val="hidden"/>
                                      </p:to>
                                    </p:set>
                                  </p:childTnLst>
                                </p:cTn>
                              </p:par>
                              <p:par>
                                <p:cTn id="196" presetID="37" presetClass="exit" presetSubtype="0" fill="hold" grpId="1" nodeType="withEffect">
                                  <p:stCondLst>
                                    <p:cond delay="0"/>
                                  </p:stCondLst>
                                  <p:childTnLst>
                                    <p:animEffect transition="out" filter="fade">
                                      <p:cBhvr>
                                        <p:cTn id="197" dur="1000"/>
                                        <p:tgtEl>
                                          <p:spTgt spid="40"/>
                                        </p:tgtEl>
                                      </p:cBhvr>
                                    </p:animEffect>
                                    <p:anim calcmode="lin" valueType="num">
                                      <p:cBhvr>
                                        <p:cTn id="198" dur="1000"/>
                                        <p:tgtEl>
                                          <p:spTgt spid="40"/>
                                        </p:tgtEl>
                                        <p:attrNameLst>
                                          <p:attrName>ppt_x</p:attrName>
                                        </p:attrNameLst>
                                      </p:cBhvr>
                                      <p:tavLst>
                                        <p:tav tm="0">
                                          <p:val>
                                            <p:strVal val="ppt_x"/>
                                          </p:val>
                                        </p:tav>
                                        <p:tav tm="100000">
                                          <p:val>
                                            <p:strVal val="ppt_x"/>
                                          </p:val>
                                        </p:tav>
                                      </p:tavLst>
                                    </p:anim>
                                    <p:anim calcmode="lin" valueType="num">
                                      <p:cBhvr>
                                        <p:cTn id="199" dur="100" decel="100000"/>
                                        <p:tgtEl>
                                          <p:spTgt spid="40"/>
                                        </p:tgtEl>
                                        <p:attrNameLst>
                                          <p:attrName>ppt_y</p:attrName>
                                        </p:attrNameLst>
                                      </p:cBhvr>
                                      <p:tavLst>
                                        <p:tav tm="0">
                                          <p:val>
                                            <p:strVal val="ppt_y"/>
                                          </p:val>
                                        </p:tav>
                                        <p:tav tm="100000">
                                          <p:val>
                                            <p:strVal val="ppt_y-.03"/>
                                          </p:val>
                                        </p:tav>
                                      </p:tavLst>
                                    </p:anim>
                                    <p:anim calcmode="lin" valueType="num">
                                      <p:cBhvr>
                                        <p:cTn id="200" dur="900" accel="100000">
                                          <p:stCondLst>
                                            <p:cond delay="100"/>
                                          </p:stCondLst>
                                        </p:cTn>
                                        <p:tgtEl>
                                          <p:spTgt spid="40"/>
                                        </p:tgtEl>
                                        <p:attrNameLst>
                                          <p:attrName>ppt_y</p:attrName>
                                        </p:attrNameLst>
                                      </p:cBhvr>
                                      <p:tavLst>
                                        <p:tav tm="0">
                                          <p:val>
                                            <p:strVal val="ppt_y"/>
                                          </p:val>
                                        </p:tav>
                                        <p:tav tm="100000">
                                          <p:val>
                                            <p:strVal val="ppt_y+1"/>
                                          </p:val>
                                        </p:tav>
                                      </p:tavLst>
                                    </p:anim>
                                    <p:set>
                                      <p:cBhvr>
                                        <p:cTn id="201" dur="1" fill="hold">
                                          <p:stCondLst>
                                            <p:cond delay="999"/>
                                          </p:stCondLst>
                                        </p:cTn>
                                        <p:tgtEl>
                                          <p:spTgt spid="40"/>
                                        </p:tgtEl>
                                        <p:attrNameLst>
                                          <p:attrName>style.visibility</p:attrName>
                                        </p:attrNameLst>
                                      </p:cBhvr>
                                      <p:to>
                                        <p:strVal val="hidden"/>
                                      </p:to>
                                    </p:set>
                                  </p:childTnLst>
                                </p:cTn>
                              </p:par>
                              <p:par>
                                <p:cTn id="202" presetID="37" presetClass="exit" presetSubtype="0" fill="hold" grpId="1" nodeType="withEffect">
                                  <p:stCondLst>
                                    <p:cond delay="0"/>
                                  </p:stCondLst>
                                  <p:childTnLst>
                                    <p:animEffect transition="out" filter="fade">
                                      <p:cBhvr>
                                        <p:cTn id="203" dur="1000"/>
                                        <p:tgtEl>
                                          <p:spTgt spid="36"/>
                                        </p:tgtEl>
                                      </p:cBhvr>
                                    </p:animEffect>
                                    <p:anim calcmode="lin" valueType="num">
                                      <p:cBhvr>
                                        <p:cTn id="204" dur="1000"/>
                                        <p:tgtEl>
                                          <p:spTgt spid="36"/>
                                        </p:tgtEl>
                                        <p:attrNameLst>
                                          <p:attrName>ppt_x</p:attrName>
                                        </p:attrNameLst>
                                      </p:cBhvr>
                                      <p:tavLst>
                                        <p:tav tm="0">
                                          <p:val>
                                            <p:strVal val="ppt_x"/>
                                          </p:val>
                                        </p:tav>
                                        <p:tav tm="100000">
                                          <p:val>
                                            <p:strVal val="ppt_x"/>
                                          </p:val>
                                        </p:tav>
                                      </p:tavLst>
                                    </p:anim>
                                    <p:anim calcmode="lin" valueType="num">
                                      <p:cBhvr>
                                        <p:cTn id="205" dur="100" decel="100000"/>
                                        <p:tgtEl>
                                          <p:spTgt spid="36"/>
                                        </p:tgtEl>
                                        <p:attrNameLst>
                                          <p:attrName>ppt_y</p:attrName>
                                        </p:attrNameLst>
                                      </p:cBhvr>
                                      <p:tavLst>
                                        <p:tav tm="0">
                                          <p:val>
                                            <p:strVal val="ppt_y"/>
                                          </p:val>
                                        </p:tav>
                                        <p:tav tm="100000">
                                          <p:val>
                                            <p:strVal val="ppt_y-.03"/>
                                          </p:val>
                                        </p:tav>
                                      </p:tavLst>
                                    </p:anim>
                                    <p:anim calcmode="lin" valueType="num">
                                      <p:cBhvr>
                                        <p:cTn id="206" dur="900" accel="100000">
                                          <p:stCondLst>
                                            <p:cond delay="100"/>
                                          </p:stCondLst>
                                        </p:cTn>
                                        <p:tgtEl>
                                          <p:spTgt spid="36"/>
                                        </p:tgtEl>
                                        <p:attrNameLst>
                                          <p:attrName>ppt_y</p:attrName>
                                        </p:attrNameLst>
                                      </p:cBhvr>
                                      <p:tavLst>
                                        <p:tav tm="0">
                                          <p:val>
                                            <p:strVal val="ppt_y"/>
                                          </p:val>
                                        </p:tav>
                                        <p:tav tm="100000">
                                          <p:val>
                                            <p:strVal val="ppt_y+1"/>
                                          </p:val>
                                        </p:tav>
                                      </p:tavLst>
                                    </p:anim>
                                    <p:set>
                                      <p:cBhvr>
                                        <p:cTn id="207" dur="1" fill="hold">
                                          <p:stCondLst>
                                            <p:cond delay="999"/>
                                          </p:stCondLst>
                                        </p:cTn>
                                        <p:tgtEl>
                                          <p:spTgt spid="36"/>
                                        </p:tgtEl>
                                        <p:attrNameLst>
                                          <p:attrName>style.visibility</p:attrName>
                                        </p:attrNameLst>
                                      </p:cBhvr>
                                      <p:to>
                                        <p:strVal val="hidden"/>
                                      </p:to>
                                    </p:set>
                                  </p:childTnLst>
                                </p:cTn>
                              </p:par>
                              <p:par>
                                <p:cTn id="208" presetID="22" presetClass="emph" presetSubtype="0" fill="hold" grpId="1" nodeType="withEffect">
                                  <p:stCondLst>
                                    <p:cond delay="0"/>
                                  </p:stCondLst>
                                  <p:childTnLst>
                                    <p:animClr clrSpc="hsl" dir="cw">
                                      <p:cBhvr override="childStyle">
                                        <p:cTn id="209" dur="1000" fill="hold"/>
                                        <p:tgtEl>
                                          <p:spTgt spid="30"/>
                                        </p:tgtEl>
                                        <p:attrNameLst>
                                          <p:attrName>style.color</p:attrName>
                                        </p:attrNameLst>
                                      </p:cBhvr>
                                      <p:by>
                                        <p:hsl h="-7200000" s="0" l="0"/>
                                      </p:by>
                                    </p:animClr>
                                    <p:animClr clrSpc="hsl" dir="cw">
                                      <p:cBhvr>
                                        <p:cTn id="210" dur="1000" fill="hold"/>
                                        <p:tgtEl>
                                          <p:spTgt spid="30"/>
                                        </p:tgtEl>
                                        <p:attrNameLst>
                                          <p:attrName>fillcolor</p:attrName>
                                        </p:attrNameLst>
                                      </p:cBhvr>
                                      <p:by>
                                        <p:hsl h="-7200000" s="0" l="0"/>
                                      </p:by>
                                    </p:animClr>
                                    <p:animClr clrSpc="hsl" dir="cw">
                                      <p:cBhvr>
                                        <p:cTn id="211" dur="1000" fill="hold"/>
                                        <p:tgtEl>
                                          <p:spTgt spid="30"/>
                                        </p:tgtEl>
                                        <p:attrNameLst>
                                          <p:attrName>stroke.color</p:attrName>
                                        </p:attrNameLst>
                                      </p:cBhvr>
                                      <p:by>
                                        <p:hsl h="-7200000" s="0" l="0"/>
                                      </p:by>
                                    </p:animClr>
                                    <p:set>
                                      <p:cBhvr>
                                        <p:cTn id="212" dur="1000" fill="hold"/>
                                        <p:tgtEl>
                                          <p:spTgt spid="30"/>
                                        </p:tgtEl>
                                        <p:attrNameLst>
                                          <p:attrName>fill.type</p:attrName>
                                        </p:attrNameLst>
                                      </p:cBhvr>
                                      <p:to>
                                        <p:strVal val="solid"/>
                                      </p:to>
                                    </p:set>
                                  </p:childTnLst>
                                  <p:subTnLst>
                                    <p:audio>
                                      <p:cMediaNode vol="100000">
                                        <p:cTn display="0" masterRel="sameClick">
                                          <p:stCondLst>
                                            <p:cond evt="begin" delay="0">
                                              <p:tn val="208"/>
                                            </p:cond>
                                          </p:stCondLst>
                                          <p:endCondLst>
                                            <p:cond evt="onStopAudio" delay="0">
                                              <p:tgtEl>
                                                <p:sldTgt/>
                                              </p:tgtEl>
                                            </p:cond>
                                          </p:endCondLst>
                                        </p:cTn>
                                        <p:tgtEl>
                                          <p:sndTgt r:embed="rId9" name="cashreg.wav"/>
                                        </p:tgtEl>
                                      </p:cMediaNode>
                                    </p:audio>
                                  </p:subTnLst>
                                </p:cTn>
                              </p:par>
                              <p:par>
                                <p:cTn id="213" presetID="22" presetClass="emph" presetSubtype="0" fill="hold" grpId="1" nodeType="withEffect">
                                  <p:stCondLst>
                                    <p:cond delay="0"/>
                                  </p:stCondLst>
                                  <p:childTnLst>
                                    <p:animClr clrSpc="hsl" dir="cw">
                                      <p:cBhvr override="childStyle">
                                        <p:cTn id="214" dur="1000" fill="hold"/>
                                        <p:tgtEl>
                                          <p:spTgt spid="38"/>
                                        </p:tgtEl>
                                        <p:attrNameLst>
                                          <p:attrName>style.color</p:attrName>
                                        </p:attrNameLst>
                                      </p:cBhvr>
                                      <p:by>
                                        <p:hsl h="-7200000" s="0" l="0"/>
                                      </p:by>
                                    </p:animClr>
                                    <p:animClr clrSpc="hsl" dir="cw">
                                      <p:cBhvr>
                                        <p:cTn id="215" dur="1000" fill="hold"/>
                                        <p:tgtEl>
                                          <p:spTgt spid="38"/>
                                        </p:tgtEl>
                                        <p:attrNameLst>
                                          <p:attrName>fillcolor</p:attrName>
                                        </p:attrNameLst>
                                      </p:cBhvr>
                                      <p:by>
                                        <p:hsl h="-7200000" s="0" l="0"/>
                                      </p:by>
                                    </p:animClr>
                                    <p:animClr clrSpc="hsl" dir="cw">
                                      <p:cBhvr>
                                        <p:cTn id="216" dur="1000" fill="hold"/>
                                        <p:tgtEl>
                                          <p:spTgt spid="38"/>
                                        </p:tgtEl>
                                        <p:attrNameLst>
                                          <p:attrName>stroke.color</p:attrName>
                                        </p:attrNameLst>
                                      </p:cBhvr>
                                      <p:by>
                                        <p:hsl h="-7200000" s="0" l="0"/>
                                      </p:by>
                                    </p:animClr>
                                    <p:set>
                                      <p:cBhvr>
                                        <p:cTn id="217" dur="1000" fill="hold"/>
                                        <p:tgtEl>
                                          <p:spTgt spid="38"/>
                                        </p:tgtEl>
                                        <p:attrNameLst>
                                          <p:attrName>fill.type</p:attrName>
                                        </p:attrNameLst>
                                      </p:cBhvr>
                                      <p:to>
                                        <p:strVal val="solid"/>
                                      </p:to>
                                    </p:set>
                                  </p:childTnLst>
                                  <p:subTnLst>
                                    <p:audio>
                                      <p:cMediaNode vol="100000">
                                        <p:cTn display="0" masterRel="sameClick">
                                          <p:stCondLst>
                                            <p:cond evt="begin" delay="0">
                                              <p:tn val="213"/>
                                            </p:cond>
                                          </p:stCondLst>
                                          <p:endCondLst>
                                            <p:cond evt="onStopAudio" delay="0">
                                              <p:tgtEl>
                                                <p:sldTgt/>
                                              </p:tgtEl>
                                            </p:cond>
                                          </p:endCondLst>
                                        </p:cTn>
                                        <p:tgtEl>
                                          <p:sndTgt r:embed="rId9" name="cashreg.wav"/>
                                        </p:tgtEl>
                                      </p:cMediaNode>
                                    </p:audio>
                                  </p:subTnLst>
                                </p:cTn>
                              </p:par>
                              <p:par>
                                <p:cTn id="218" presetID="22" presetClass="emph" presetSubtype="0" fill="hold" grpId="1" nodeType="withEffect">
                                  <p:stCondLst>
                                    <p:cond delay="0"/>
                                  </p:stCondLst>
                                  <p:childTnLst>
                                    <p:animClr clrSpc="hsl" dir="cw">
                                      <p:cBhvr override="childStyle">
                                        <p:cTn id="219" dur="1000" fill="hold"/>
                                        <p:tgtEl>
                                          <p:spTgt spid="34"/>
                                        </p:tgtEl>
                                        <p:attrNameLst>
                                          <p:attrName>style.color</p:attrName>
                                        </p:attrNameLst>
                                      </p:cBhvr>
                                      <p:by>
                                        <p:hsl h="-7200000" s="0" l="0"/>
                                      </p:by>
                                    </p:animClr>
                                    <p:animClr clrSpc="hsl" dir="cw">
                                      <p:cBhvr>
                                        <p:cTn id="220" dur="1000" fill="hold"/>
                                        <p:tgtEl>
                                          <p:spTgt spid="34"/>
                                        </p:tgtEl>
                                        <p:attrNameLst>
                                          <p:attrName>fillcolor</p:attrName>
                                        </p:attrNameLst>
                                      </p:cBhvr>
                                      <p:by>
                                        <p:hsl h="-7200000" s="0" l="0"/>
                                      </p:by>
                                    </p:animClr>
                                    <p:animClr clrSpc="hsl" dir="cw">
                                      <p:cBhvr>
                                        <p:cTn id="221" dur="1000" fill="hold"/>
                                        <p:tgtEl>
                                          <p:spTgt spid="34"/>
                                        </p:tgtEl>
                                        <p:attrNameLst>
                                          <p:attrName>stroke.color</p:attrName>
                                        </p:attrNameLst>
                                      </p:cBhvr>
                                      <p:by>
                                        <p:hsl h="-7200000" s="0" l="0"/>
                                      </p:by>
                                    </p:animClr>
                                    <p:set>
                                      <p:cBhvr>
                                        <p:cTn id="222" dur="1000" fill="hold"/>
                                        <p:tgtEl>
                                          <p:spTgt spid="34"/>
                                        </p:tgtEl>
                                        <p:attrNameLst>
                                          <p:attrName>fill.type</p:attrName>
                                        </p:attrNameLst>
                                      </p:cBhvr>
                                      <p:to>
                                        <p:strVal val="solid"/>
                                      </p:to>
                                    </p:set>
                                  </p:childTnLst>
                                  <p:subTnLst>
                                    <p:audio>
                                      <p:cMediaNode vol="100000">
                                        <p:cTn display="0" masterRel="sameClick">
                                          <p:stCondLst>
                                            <p:cond evt="begin" delay="0">
                                              <p:tn val="218"/>
                                            </p:cond>
                                          </p:stCondLst>
                                          <p:endCondLst>
                                            <p:cond evt="onStopAudio" delay="0">
                                              <p:tgtEl>
                                                <p:sldTgt/>
                                              </p:tgtEl>
                                            </p:cond>
                                          </p:endCondLst>
                                        </p:cTn>
                                        <p:tgtEl>
                                          <p:sndTgt r:embed="rId9" name="cashreg.wav"/>
                                        </p:tgtEl>
                                      </p:cMediaNode>
                                    </p:audio>
                                  </p:subTnLst>
                                </p:cTn>
                              </p:par>
                              <p:par>
                                <p:cTn id="223" presetID="37" presetClass="exit" presetSubtype="0" fill="hold" grpId="1" nodeType="withEffect">
                                  <p:stCondLst>
                                    <p:cond delay="0"/>
                                  </p:stCondLst>
                                  <p:childTnLst>
                                    <p:animEffect transition="out" filter="fade">
                                      <p:cBhvr>
                                        <p:cTn id="224" dur="1000"/>
                                        <p:tgtEl>
                                          <p:spTgt spid="31"/>
                                        </p:tgtEl>
                                      </p:cBhvr>
                                    </p:animEffect>
                                    <p:anim calcmode="lin" valueType="num">
                                      <p:cBhvr>
                                        <p:cTn id="225" dur="1000"/>
                                        <p:tgtEl>
                                          <p:spTgt spid="31"/>
                                        </p:tgtEl>
                                        <p:attrNameLst>
                                          <p:attrName>ppt_x</p:attrName>
                                        </p:attrNameLst>
                                      </p:cBhvr>
                                      <p:tavLst>
                                        <p:tav tm="0">
                                          <p:val>
                                            <p:strVal val="ppt_x"/>
                                          </p:val>
                                        </p:tav>
                                        <p:tav tm="100000">
                                          <p:val>
                                            <p:strVal val="ppt_x"/>
                                          </p:val>
                                        </p:tav>
                                      </p:tavLst>
                                    </p:anim>
                                    <p:anim calcmode="lin" valueType="num">
                                      <p:cBhvr>
                                        <p:cTn id="226" dur="100" decel="100000"/>
                                        <p:tgtEl>
                                          <p:spTgt spid="31"/>
                                        </p:tgtEl>
                                        <p:attrNameLst>
                                          <p:attrName>ppt_y</p:attrName>
                                        </p:attrNameLst>
                                      </p:cBhvr>
                                      <p:tavLst>
                                        <p:tav tm="0">
                                          <p:val>
                                            <p:strVal val="ppt_y"/>
                                          </p:val>
                                        </p:tav>
                                        <p:tav tm="100000">
                                          <p:val>
                                            <p:strVal val="ppt_y-.03"/>
                                          </p:val>
                                        </p:tav>
                                      </p:tavLst>
                                    </p:anim>
                                    <p:anim calcmode="lin" valueType="num">
                                      <p:cBhvr>
                                        <p:cTn id="227" dur="900" accel="100000">
                                          <p:stCondLst>
                                            <p:cond delay="100"/>
                                          </p:stCondLst>
                                        </p:cTn>
                                        <p:tgtEl>
                                          <p:spTgt spid="31"/>
                                        </p:tgtEl>
                                        <p:attrNameLst>
                                          <p:attrName>ppt_y</p:attrName>
                                        </p:attrNameLst>
                                      </p:cBhvr>
                                      <p:tavLst>
                                        <p:tav tm="0">
                                          <p:val>
                                            <p:strVal val="ppt_y"/>
                                          </p:val>
                                        </p:tav>
                                        <p:tav tm="100000">
                                          <p:val>
                                            <p:strVal val="ppt_y+1"/>
                                          </p:val>
                                        </p:tav>
                                      </p:tavLst>
                                    </p:anim>
                                    <p:set>
                                      <p:cBhvr>
                                        <p:cTn id="228" dur="1" fill="hold">
                                          <p:stCondLst>
                                            <p:cond delay="999"/>
                                          </p:stCondLst>
                                        </p:cTn>
                                        <p:tgtEl>
                                          <p:spTgt spid="31"/>
                                        </p:tgtEl>
                                        <p:attrNameLst>
                                          <p:attrName>style.visibility</p:attrName>
                                        </p:attrNameLst>
                                      </p:cBhvr>
                                      <p:to>
                                        <p:strVal val="hidden"/>
                                      </p:to>
                                    </p:set>
                                  </p:childTnLst>
                                  <p:subTnLst>
                                    <p:audio>
                                      <p:cMediaNode vol="100000">
                                        <p:cTn display="0" masterRel="sameClick">
                                          <p:stCondLst>
                                            <p:cond evt="begin" delay="0">
                                              <p:tn val="223"/>
                                            </p:cond>
                                          </p:stCondLst>
                                          <p:endCondLst>
                                            <p:cond evt="onStopAudio" delay="0">
                                              <p:tgtEl>
                                                <p:sldTgt/>
                                              </p:tgtEl>
                                            </p:cond>
                                          </p:endCondLst>
                                        </p:cTn>
                                        <p:tgtEl>
                                          <p:sndTgt r:embed="rId9" name="cashreg.wav"/>
                                        </p:tgtEl>
                                      </p:cMediaNode>
                                    </p:audio>
                                  </p:subTnLst>
                                </p:cTn>
                              </p:par>
                              <p:par>
                                <p:cTn id="229" presetID="37" presetClass="exit" presetSubtype="0" fill="hold" grpId="1" nodeType="withEffect">
                                  <p:stCondLst>
                                    <p:cond delay="0"/>
                                  </p:stCondLst>
                                  <p:childTnLst>
                                    <p:animEffect transition="out" filter="fade">
                                      <p:cBhvr>
                                        <p:cTn id="230" dur="1000"/>
                                        <p:tgtEl>
                                          <p:spTgt spid="39"/>
                                        </p:tgtEl>
                                      </p:cBhvr>
                                    </p:animEffect>
                                    <p:anim calcmode="lin" valueType="num">
                                      <p:cBhvr>
                                        <p:cTn id="231" dur="1000"/>
                                        <p:tgtEl>
                                          <p:spTgt spid="39"/>
                                        </p:tgtEl>
                                        <p:attrNameLst>
                                          <p:attrName>ppt_x</p:attrName>
                                        </p:attrNameLst>
                                      </p:cBhvr>
                                      <p:tavLst>
                                        <p:tav tm="0">
                                          <p:val>
                                            <p:strVal val="ppt_x"/>
                                          </p:val>
                                        </p:tav>
                                        <p:tav tm="100000">
                                          <p:val>
                                            <p:strVal val="ppt_x"/>
                                          </p:val>
                                        </p:tav>
                                      </p:tavLst>
                                    </p:anim>
                                    <p:anim calcmode="lin" valueType="num">
                                      <p:cBhvr>
                                        <p:cTn id="232" dur="100" decel="100000"/>
                                        <p:tgtEl>
                                          <p:spTgt spid="39"/>
                                        </p:tgtEl>
                                        <p:attrNameLst>
                                          <p:attrName>ppt_y</p:attrName>
                                        </p:attrNameLst>
                                      </p:cBhvr>
                                      <p:tavLst>
                                        <p:tav tm="0">
                                          <p:val>
                                            <p:strVal val="ppt_y"/>
                                          </p:val>
                                        </p:tav>
                                        <p:tav tm="100000">
                                          <p:val>
                                            <p:strVal val="ppt_y-.03"/>
                                          </p:val>
                                        </p:tav>
                                      </p:tavLst>
                                    </p:anim>
                                    <p:anim calcmode="lin" valueType="num">
                                      <p:cBhvr>
                                        <p:cTn id="233" dur="900" accel="100000">
                                          <p:stCondLst>
                                            <p:cond delay="100"/>
                                          </p:stCondLst>
                                        </p:cTn>
                                        <p:tgtEl>
                                          <p:spTgt spid="39"/>
                                        </p:tgtEl>
                                        <p:attrNameLst>
                                          <p:attrName>ppt_y</p:attrName>
                                        </p:attrNameLst>
                                      </p:cBhvr>
                                      <p:tavLst>
                                        <p:tav tm="0">
                                          <p:val>
                                            <p:strVal val="ppt_y"/>
                                          </p:val>
                                        </p:tav>
                                        <p:tav tm="100000">
                                          <p:val>
                                            <p:strVal val="ppt_y+1"/>
                                          </p:val>
                                        </p:tav>
                                      </p:tavLst>
                                    </p:anim>
                                    <p:set>
                                      <p:cBhvr>
                                        <p:cTn id="234" dur="1" fill="hold">
                                          <p:stCondLst>
                                            <p:cond delay="999"/>
                                          </p:stCondLst>
                                        </p:cTn>
                                        <p:tgtEl>
                                          <p:spTgt spid="39"/>
                                        </p:tgtEl>
                                        <p:attrNameLst>
                                          <p:attrName>style.visibility</p:attrName>
                                        </p:attrNameLst>
                                      </p:cBhvr>
                                      <p:to>
                                        <p:strVal val="hidden"/>
                                      </p:to>
                                    </p:set>
                                  </p:childTnLst>
                                  <p:subTnLst>
                                    <p:audio>
                                      <p:cMediaNode vol="100000">
                                        <p:cTn display="0" masterRel="sameClick">
                                          <p:stCondLst>
                                            <p:cond evt="begin" delay="0">
                                              <p:tn val="229"/>
                                            </p:cond>
                                          </p:stCondLst>
                                          <p:endCondLst>
                                            <p:cond evt="onStopAudio" delay="0">
                                              <p:tgtEl>
                                                <p:sldTgt/>
                                              </p:tgtEl>
                                            </p:cond>
                                          </p:endCondLst>
                                        </p:cTn>
                                        <p:tgtEl>
                                          <p:sndTgt r:embed="rId9" name="cashreg.wav"/>
                                        </p:tgtEl>
                                      </p:cMediaNode>
                                    </p:audio>
                                  </p:subTnLst>
                                </p:cTn>
                              </p:par>
                              <p:par>
                                <p:cTn id="235" presetID="37" presetClass="exit" presetSubtype="0" fill="hold" grpId="1" nodeType="withEffect">
                                  <p:stCondLst>
                                    <p:cond delay="0"/>
                                  </p:stCondLst>
                                  <p:childTnLst>
                                    <p:animEffect transition="out" filter="fade">
                                      <p:cBhvr>
                                        <p:cTn id="236" dur="1000"/>
                                        <p:tgtEl>
                                          <p:spTgt spid="35"/>
                                        </p:tgtEl>
                                      </p:cBhvr>
                                    </p:animEffect>
                                    <p:anim calcmode="lin" valueType="num">
                                      <p:cBhvr>
                                        <p:cTn id="237" dur="1000"/>
                                        <p:tgtEl>
                                          <p:spTgt spid="35"/>
                                        </p:tgtEl>
                                        <p:attrNameLst>
                                          <p:attrName>ppt_x</p:attrName>
                                        </p:attrNameLst>
                                      </p:cBhvr>
                                      <p:tavLst>
                                        <p:tav tm="0">
                                          <p:val>
                                            <p:strVal val="ppt_x"/>
                                          </p:val>
                                        </p:tav>
                                        <p:tav tm="100000">
                                          <p:val>
                                            <p:strVal val="ppt_x"/>
                                          </p:val>
                                        </p:tav>
                                      </p:tavLst>
                                    </p:anim>
                                    <p:anim calcmode="lin" valueType="num">
                                      <p:cBhvr>
                                        <p:cTn id="238" dur="100" decel="100000"/>
                                        <p:tgtEl>
                                          <p:spTgt spid="35"/>
                                        </p:tgtEl>
                                        <p:attrNameLst>
                                          <p:attrName>ppt_y</p:attrName>
                                        </p:attrNameLst>
                                      </p:cBhvr>
                                      <p:tavLst>
                                        <p:tav tm="0">
                                          <p:val>
                                            <p:strVal val="ppt_y"/>
                                          </p:val>
                                        </p:tav>
                                        <p:tav tm="100000">
                                          <p:val>
                                            <p:strVal val="ppt_y-.03"/>
                                          </p:val>
                                        </p:tav>
                                      </p:tavLst>
                                    </p:anim>
                                    <p:anim calcmode="lin" valueType="num">
                                      <p:cBhvr>
                                        <p:cTn id="239" dur="900" accel="100000">
                                          <p:stCondLst>
                                            <p:cond delay="100"/>
                                          </p:stCondLst>
                                        </p:cTn>
                                        <p:tgtEl>
                                          <p:spTgt spid="35"/>
                                        </p:tgtEl>
                                        <p:attrNameLst>
                                          <p:attrName>ppt_y</p:attrName>
                                        </p:attrNameLst>
                                      </p:cBhvr>
                                      <p:tavLst>
                                        <p:tav tm="0">
                                          <p:val>
                                            <p:strVal val="ppt_y"/>
                                          </p:val>
                                        </p:tav>
                                        <p:tav tm="100000">
                                          <p:val>
                                            <p:strVal val="ppt_y+1"/>
                                          </p:val>
                                        </p:tav>
                                      </p:tavLst>
                                    </p:anim>
                                    <p:set>
                                      <p:cBhvr>
                                        <p:cTn id="240" dur="1" fill="hold">
                                          <p:stCondLst>
                                            <p:cond delay="999"/>
                                          </p:stCondLst>
                                        </p:cTn>
                                        <p:tgtEl>
                                          <p:spTgt spid="35"/>
                                        </p:tgtEl>
                                        <p:attrNameLst>
                                          <p:attrName>style.visibility</p:attrName>
                                        </p:attrNameLst>
                                      </p:cBhvr>
                                      <p:to>
                                        <p:strVal val="hidden"/>
                                      </p:to>
                                    </p:set>
                                  </p:childTnLst>
                                  <p:subTnLst>
                                    <p:audio>
                                      <p:cMediaNode vol="100000">
                                        <p:cTn display="0" masterRel="sameClick">
                                          <p:stCondLst>
                                            <p:cond evt="begin" delay="0">
                                              <p:tn val="235"/>
                                            </p:cond>
                                          </p:stCondLst>
                                          <p:endCondLst>
                                            <p:cond evt="onStopAudio" delay="0">
                                              <p:tgtEl>
                                                <p:sldTgt/>
                                              </p:tgtEl>
                                            </p:cond>
                                          </p:endCondLst>
                                        </p:cTn>
                                        <p:tgtEl>
                                          <p:sndTgt r:embed="rId9" name="cashreg.wav"/>
                                        </p:tgtEl>
                                      </p:cMediaNode>
                                    </p:audio>
                                  </p:subTnLst>
                                </p:cTn>
                              </p:par>
                              <p:par>
                                <p:cTn id="241" presetID="37" presetClass="exit" presetSubtype="0" fill="hold" grpId="1" nodeType="withEffect">
                                  <p:stCondLst>
                                    <p:cond delay="0"/>
                                  </p:stCondLst>
                                  <p:childTnLst>
                                    <p:animEffect transition="out" filter="fade">
                                      <p:cBhvr>
                                        <p:cTn id="242" dur="1000"/>
                                        <p:tgtEl>
                                          <p:spTgt spid="32"/>
                                        </p:tgtEl>
                                      </p:cBhvr>
                                    </p:animEffect>
                                    <p:anim calcmode="lin" valueType="num">
                                      <p:cBhvr>
                                        <p:cTn id="243" dur="1000"/>
                                        <p:tgtEl>
                                          <p:spTgt spid="32"/>
                                        </p:tgtEl>
                                        <p:attrNameLst>
                                          <p:attrName>ppt_x</p:attrName>
                                        </p:attrNameLst>
                                      </p:cBhvr>
                                      <p:tavLst>
                                        <p:tav tm="0">
                                          <p:val>
                                            <p:strVal val="ppt_x"/>
                                          </p:val>
                                        </p:tav>
                                        <p:tav tm="100000">
                                          <p:val>
                                            <p:strVal val="ppt_x"/>
                                          </p:val>
                                        </p:tav>
                                      </p:tavLst>
                                    </p:anim>
                                    <p:anim calcmode="lin" valueType="num">
                                      <p:cBhvr>
                                        <p:cTn id="244" dur="100" decel="100000"/>
                                        <p:tgtEl>
                                          <p:spTgt spid="32"/>
                                        </p:tgtEl>
                                        <p:attrNameLst>
                                          <p:attrName>ppt_y</p:attrName>
                                        </p:attrNameLst>
                                      </p:cBhvr>
                                      <p:tavLst>
                                        <p:tav tm="0">
                                          <p:val>
                                            <p:strVal val="ppt_y"/>
                                          </p:val>
                                        </p:tav>
                                        <p:tav tm="100000">
                                          <p:val>
                                            <p:strVal val="ppt_y-.03"/>
                                          </p:val>
                                        </p:tav>
                                      </p:tavLst>
                                    </p:anim>
                                    <p:anim calcmode="lin" valueType="num">
                                      <p:cBhvr>
                                        <p:cTn id="245" dur="900" accel="100000">
                                          <p:stCondLst>
                                            <p:cond delay="100"/>
                                          </p:stCondLst>
                                        </p:cTn>
                                        <p:tgtEl>
                                          <p:spTgt spid="32"/>
                                        </p:tgtEl>
                                        <p:attrNameLst>
                                          <p:attrName>ppt_y</p:attrName>
                                        </p:attrNameLst>
                                      </p:cBhvr>
                                      <p:tavLst>
                                        <p:tav tm="0">
                                          <p:val>
                                            <p:strVal val="ppt_y"/>
                                          </p:val>
                                        </p:tav>
                                        <p:tav tm="100000">
                                          <p:val>
                                            <p:strVal val="ppt_y+1"/>
                                          </p:val>
                                        </p:tav>
                                      </p:tavLst>
                                    </p:anim>
                                    <p:set>
                                      <p:cBhvr>
                                        <p:cTn id="246" dur="1" fill="hold">
                                          <p:stCondLst>
                                            <p:cond delay="999"/>
                                          </p:stCondLst>
                                        </p:cTn>
                                        <p:tgtEl>
                                          <p:spTgt spid="32"/>
                                        </p:tgtEl>
                                        <p:attrNameLst>
                                          <p:attrName>style.visibility</p:attrName>
                                        </p:attrNameLst>
                                      </p:cBhvr>
                                      <p:to>
                                        <p:strVal val="hidden"/>
                                      </p:to>
                                    </p:set>
                                  </p:childTnLst>
                                  <p:subTnLst>
                                    <p:audio>
                                      <p:cMediaNode vol="100000">
                                        <p:cTn display="0" masterRel="sameClick">
                                          <p:stCondLst>
                                            <p:cond evt="begin" delay="0">
                                              <p:tn val="241"/>
                                            </p:cond>
                                          </p:stCondLst>
                                          <p:endCondLst>
                                            <p:cond evt="onStopAudio" delay="0">
                                              <p:tgtEl>
                                                <p:sldTgt/>
                                              </p:tgtEl>
                                            </p:cond>
                                          </p:endCondLst>
                                        </p:cTn>
                                        <p:tgtEl>
                                          <p:sndTgt r:embed="rId9" name="cashreg.wav"/>
                                        </p:tgtEl>
                                      </p:cMediaNode>
                                    </p:audio>
                                  </p:subTnLst>
                                </p:cTn>
                              </p:par>
                              <p:par>
                                <p:cTn id="247" presetID="37" presetClass="exit" presetSubtype="0" fill="hold" grpId="1" nodeType="withEffect">
                                  <p:stCondLst>
                                    <p:cond delay="0"/>
                                  </p:stCondLst>
                                  <p:childTnLst>
                                    <p:animEffect transition="out" filter="fade">
                                      <p:cBhvr>
                                        <p:cTn id="248" dur="1000"/>
                                        <p:tgtEl>
                                          <p:spTgt spid="41"/>
                                        </p:tgtEl>
                                      </p:cBhvr>
                                    </p:animEffect>
                                    <p:anim calcmode="lin" valueType="num">
                                      <p:cBhvr>
                                        <p:cTn id="249" dur="1000"/>
                                        <p:tgtEl>
                                          <p:spTgt spid="41"/>
                                        </p:tgtEl>
                                        <p:attrNameLst>
                                          <p:attrName>ppt_x</p:attrName>
                                        </p:attrNameLst>
                                      </p:cBhvr>
                                      <p:tavLst>
                                        <p:tav tm="0">
                                          <p:val>
                                            <p:strVal val="ppt_x"/>
                                          </p:val>
                                        </p:tav>
                                        <p:tav tm="100000">
                                          <p:val>
                                            <p:strVal val="ppt_x"/>
                                          </p:val>
                                        </p:tav>
                                      </p:tavLst>
                                    </p:anim>
                                    <p:anim calcmode="lin" valueType="num">
                                      <p:cBhvr>
                                        <p:cTn id="250" dur="100" decel="100000"/>
                                        <p:tgtEl>
                                          <p:spTgt spid="41"/>
                                        </p:tgtEl>
                                        <p:attrNameLst>
                                          <p:attrName>ppt_y</p:attrName>
                                        </p:attrNameLst>
                                      </p:cBhvr>
                                      <p:tavLst>
                                        <p:tav tm="0">
                                          <p:val>
                                            <p:strVal val="ppt_y"/>
                                          </p:val>
                                        </p:tav>
                                        <p:tav tm="100000">
                                          <p:val>
                                            <p:strVal val="ppt_y-.03"/>
                                          </p:val>
                                        </p:tav>
                                      </p:tavLst>
                                    </p:anim>
                                    <p:anim calcmode="lin" valueType="num">
                                      <p:cBhvr>
                                        <p:cTn id="251" dur="900" accel="100000">
                                          <p:stCondLst>
                                            <p:cond delay="100"/>
                                          </p:stCondLst>
                                        </p:cTn>
                                        <p:tgtEl>
                                          <p:spTgt spid="41"/>
                                        </p:tgtEl>
                                        <p:attrNameLst>
                                          <p:attrName>ppt_y</p:attrName>
                                        </p:attrNameLst>
                                      </p:cBhvr>
                                      <p:tavLst>
                                        <p:tav tm="0">
                                          <p:val>
                                            <p:strVal val="ppt_y"/>
                                          </p:val>
                                        </p:tav>
                                        <p:tav tm="100000">
                                          <p:val>
                                            <p:strVal val="ppt_y+1"/>
                                          </p:val>
                                        </p:tav>
                                      </p:tavLst>
                                    </p:anim>
                                    <p:set>
                                      <p:cBhvr>
                                        <p:cTn id="252" dur="1" fill="hold">
                                          <p:stCondLst>
                                            <p:cond delay="999"/>
                                          </p:stCondLst>
                                        </p:cTn>
                                        <p:tgtEl>
                                          <p:spTgt spid="41"/>
                                        </p:tgtEl>
                                        <p:attrNameLst>
                                          <p:attrName>style.visibility</p:attrName>
                                        </p:attrNameLst>
                                      </p:cBhvr>
                                      <p:to>
                                        <p:strVal val="hidden"/>
                                      </p:to>
                                    </p:set>
                                  </p:childTnLst>
                                  <p:subTnLst>
                                    <p:audio>
                                      <p:cMediaNode vol="100000">
                                        <p:cTn display="0" masterRel="sameClick">
                                          <p:stCondLst>
                                            <p:cond evt="begin" delay="0">
                                              <p:tn val="247"/>
                                            </p:cond>
                                          </p:stCondLst>
                                          <p:endCondLst>
                                            <p:cond evt="onStopAudio" delay="0">
                                              <p:tgtEl>
                                                <p:sldTgt/>
                                              </p:tgtEl>
                                            </p:cond>
                                          </p:endCondLst>
                                        </p:cTn>
                                        <p:tgtEl>
                                          <p:sndTgt r:embed="rId9" name="cashreg.wav"/>
                                        </p:tgtEl>
                                      </p:cMediaNode>
                                    </p:audio>
                                  </p:subTnLst>
                                </p:cTn>
                              </p:par>
                              <p:par>
                                <p:cTn id="253" presetID="37" presetClass="exit" presetSubtype="0" fill="hold" grpId="1" nodeType="withEffect">
                                  <p:stCondLst>
                                    <p:cond delay="0"/>
                                  </p:stCondLst>
                                  <p:childTnLst>
                                    <p:animEffect transition="out" filter="fade">
                                      <p:cBhvr>
                                        <p:cTn id="254" dur="1000"/>
                                        <p:tgtEl>
                                          <p:spTgt spid="37"/>
                                        </p:tgtEl>
                                      </p:cBhvr>
                                    </p:animEffect>
                                    <p:anim calcmode="lin" valueType="num">
                                      <p:cBhvr>
                                        <p:cTn id="255" dur="1000"/>
                                        <p:tgtEl>
                                          <p:spTgt spid="37"/>
                                        </p:tgtEl>
                                        <p:attrNameLst>
                                          <p:attrName>ppt_x</p:attrName>
                                        </p:attrNameLst>
                                      </p:cBhvr>
                                      <p:tavLst>
                                        <p:tav tm="0">
                                          <p:val>
                                            <p:strVal val="ppt_x"/>
                                          </p:val>
                                        </p:tav>
                                        <p:tav tm="100000">
                                          <p:val>
                                            <p:strVal val="ppt_x"/>
                                          </p:val>
                                        </p:tav>
                                      </p:tavLst>
                                    </p:anim>
                                    <p:anim calcmode="lin" valueType="num">
                                      <p:cBhvr>
                                        <p:cTn id="256" dur="100" decel="100000"/>
                                        <p:tgtEl>
                                          <p:spTgt spid="37"/>
                                        </p:tgtEl>
                                        <p:attrNameLst>
                                          <p:attrName>ppt_y</p:attrName>
                                        </p:attrNameLst>
                                      </p:cBhvr>
                                      <p:tavLst>
                                        <p:tav tm="0">
                                          <p:val>
                                            <p:strVal val="ppt_y"/>
                                          </p:val>
                                        </p:tav>
                                        <p:tav tm="100000">
                                          <p:val>
                                            <p:strVal val="ppt_y-.03"/>
                                          </p:val>
                                        </p:tav>
                                      </p:tavLst>
                                    </p:anim>
                                    <p:anim calcmode="lin" valueType="num">
                                      <p:cBhvr>
                                        <p:cTn id="257" dur="900" accel="100000">
                                          <p:stCondLst>
                                            <p:cond delay="100"/>
                                          </p:stCondLst>
                                        </p:cTn>
                                        <p:tgtEl>
                                          <p:spTgt spid="37"/>
                                        </p:tgtEl>
                                        <p:attrNameLst>
                                          <p:attrName>ppt_y</p:attrName>
                                        </p:attrNameLst>
                                      </p:cBhvr>
                                      <p:tavLst>
                                        <p:tav tm="0">
                                          <p:val>
                                            <p:strVal val="ppt_y"/>
                                          </p:val>
                                        </p:tav>
                                        <p:tav tm="100000">
                                          <p:val>
                                            <p:strVal val="ppt_y+1"/>
                                          </p:val>
                                        </p:tav>
                                      </p:tavLst>
                                    </p:anim>
                                    <p:set>
                                      <p:cBhvr>
                                        <p:cTn id="258" dur="1" fill="hold">
                                          <p:stCondLst>
                                            <p:cond delay="999"/>
                                          </p:stCondLst>
                                        </p:cTn>
                                        <p:tgtEl>
                                          <p:spTgt spid="37"/>
                                        </p:tgtEl>
                                        <p:attrNameLst>
                                          <p:attrName>style.visibility</p:attrName>
                                        </p:attrNameLst>
                                      </p:cBhvr>
                                      <p:to>
                                        <p:strVal val="hidden"/>
                                      </p:to>
                                    </p:set>
                                  </p:childTnLst>
                                  <p:subTnLst>
                                    <p:audio>
                                      <p:cMediaNode vol="100000">
                                        <p:cTn display="0" masterRel="sameClick">
                                          <p:stCondLst>
                                            <p:cond evt="begin" delay="0">
                                              <p:tn val="253"/>
                                            </p:cond>
                                          </p:stCondLst>
                                          <p:endCondLst>
                                            <p:cond evt="onStopAudio" delay="0">
                                              <p:tgtEl>
                                                <p:sldTgt/>
                                              </p:tgtEl>
                                            </p:cond>
                                          </p:endCondLst>
                                        </p:cTn>
                                        <p:tgtEl>
                                          <p:sndTgt r:embed="rId9" name="cashreg.wav"/>
                                        </p:tgtEl>
                                      </p:cMediaNode>
                                    </p:audio>
                                  </p:subTnLst>
                                </p:cTn>
                              </p:par>
                            </p:childTnLst>
                          </p:cTn>
                        </p:par>
                      </p:childTnLst>
                    </p:cTn>
                  </p:par>
                </p:childTnLst>
              </p:cTn>
              <p:nextCondLst>
                <p:cond evt="onClick" delay="0">
                  <p:tgtEl>
                    <p:spTgt spid="9"/>
                  </p:tgtEl>
                </p:cond>
              </p:nextCondLst>
            </p:seq>
            <p:audio>
              <p:cMediaNode vol="100000">
                <p:cTn id="259" fill="hold" display="0">
                  <p:stCondLst>
                    <p:cond delay="indefinite"/>
                  </p:stCondLst>
                  <p:endCondLst>
                    <p:cond evt="onStopAudio" delay="0">
                      <p:tgtEl>
                        <p:sldTgt/>
                      </p:tgtEl>
                    </p:cond>
                  </p:endCondLst>
                </p:cTn>
                <p:tgtEl>
                  <p:spTgt spid="10"/>
                </p:tgtEl>
              </p:cMediaNode>
            </p:audio>
            <p:audio>
              <p:cMediaNode vol="100000">
                <p:cTn id="260" fill="hold" display="0">
                  <p:stCondLst>
                    <p:cond delay="indefinite"/>
                  </p:stCondLst>
                  <p:endCondLst>
                    <p:cond evt="onStopAudio" delay="0">
                      <p:tgtEl>
                        <p:sldTgt/>
                      </p:tgtEl>
                    </p:cond>
                  </p:endCondLst>
                </p:cTn>
                <p:tgtEl>
                  <p:spTgt spid="12"/>
                </p:tgtEl>
              </p:cMediaNode>
            </p:audio>
          </p:childTnLst>
        </p:cTn>
      </p:par>
    </p:tnLst>
    <p:bldLst>
      <p:bldP spid="2" grpId="0"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29" grpId="2" animBg="1"/>
      <p:bldP spid="29" grpId="3" animBg="1"/>
      <p:bldP spid="29" grpId="4" animBg="1"/>
      <p:bldP spid="29" grpId="5" animBg="1"/>
      <p:bldP spid="29" grpId="6" animBg="1"/>
      <p:bldP spid="29" grpId="7" animBg="1"/>
      <p:bldP spid="29" grpId="8" animBg="1"/>
      <p:bldP spid="29" grpId="9" animBg="1"/>
      <p:bldP spid="29" grpId="10" animBg="1"/>
      <p:bldP spid="29" grpId="11" animBg="1"/>
      <p:bldP spid="29" grpId="12" animBg="1"/>
      <p:bldP spid="29" grpId="13" animBg="1"/>
      <p:bldP spid="29" grpId="14" animBg="1"/>
      <p:bldP spid="29" grpId="15" animBg="1"/>
      <p:bldP spid="29" grpId="16"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p:bldP spid="38" grpId="1"/>
      <p:bldP spid="39" grpId="0"/>
      <p:bldP spid="39" grpId="1"/>
      <p:bldP spid="40" grpId="0"/>
      <p:bldP spid="40" grpId="1"/>
      <p:bldP spid="41" grpId="0"/>
      <p:bldP spid="41"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C288F07A-E4CB-A810-B475-22D1B6033FD9}"/>
              </a:ext>
            </a:extLst>
          </p:cNvPr>
          <p:cNvSpPr/>
          <p:nvPr/>
        </p:nvSpPr>
        <p:spPr>
          <a:xfrm>
            <a:off x="3564186" y="206343"/>
            <a:ext cx="7522914" cy="1259410"/>
          </a:xfrm>
          <a:prstGeom prst="roundRect">
            <a:avLst/>
          </a:prstGeom>
          <a:solidFill>
            <a:srgbClr val="7937AB"/>
          </a:solidFill>
          <a:scene3d>
            <a:camera prst="orthographicFront"/>
            <a:lightRig rig="threePt" dir="t"/>
          </a:scene3d>
          <a:sp3d>
            <a:bevelT w="101600" prst="riblet"/>
          </a:sp3d>
        </p:spPr>
        <p:style>
          <a:lnRef idx="1">
            <a:schemeClr val="accent1"/>
          </a:lnRef>
          <a:fillRef idx="2">
            <a:schemeClr val="accent1"/>
          </a:fillRef>
          <a:effectRef idx="1">
            <a:schemeClr val="accent1"/>
          </a:effectRef>
          <a:fontRef idx="minor">
            <a:schemeClr val="dk1"/>
          </a:fontRef>
        </p:style>
        <p:txBody>
          <a:bodyPr rtlCol="0" anchor="ctr"/>
          <a:lstStyle/>
          <a:p>
            <a:pPr algn="just">
              <a:lnSpc>
                <a:spcPct val="150000"/>
              </a:lnSpc>
            </a:pPr>
            <a:r>
              <a:rPr lang="vi-VN" sz="2400" dirty="0">
                <a:solidFill>
                  <a:schemeClr val="bg1"/>
                </a:solidFill>
                <a:latin typeface="UTM Avo" panose="02040603050506020204" pitchFamily="18"/>
              </a:rPr>
              <a:t>Phương pháp phân tích và tổng hợp được sử dụng ở bước nào của quy trình thiết kế kĩ thuật?</a:t>
            </a:r>
            <a:endParaRPr lang="en-US" sz="2400" dirty="0">
              <a:solidFill>
                <a:schemeClr val="bg1"/>
              </a:solidFill>
              <a:latin typeface="UTM Avo" panose="02040603050506020204" pitchFamily="18"/>
              <a:ea typeface="#9Slide03 Roboto Medium" panose="02000000000000000000" pitchFamily="2" charset="0"/>
            </a:endParaRPr>
          </a:p>
        </p:txBody>
      </p:sp>
      <p:grpSp>
        <p:nvGrpSpPr>
          <p:cNvPr id="3" name="Group 142">
            <a:extLst>
              <a:ext uri="{FF2B5EF4-FFF2-40B4-BE49-F238E27FC236}">
                <a16:creationId xmlns:a16="http://schemas.microsoft.com/office/drawing/2014/main" id="{1B510005-8B41-D1C7-5008-647E702B1CBF}"/>
              </a:ext>
            </a:extLst>
          </p:cNvPr>
          <p:cNvGrpSpPr>
            <a:grpSpLocks/>
          </p:cNvGrpSpPr>
          <p:nvPr/>
        </p:nvGrpSpPr>
        <p:grpSpPr bwMode="auto">
          <a:xfrm>
            <a:off x="-538856" y="-431056"/>
            <a:ext cx="2879328" cy="2951311"/>
            <a:chOff x="819" y="1243"/>
            <a:chExt cx="454" cy="518"/>
          </a:xfrm>
        </p:grpSpPr>
        <p:grpSp>
          <p:nvGrpSpPr>
            <p:cNvPr id="4" name="Group 143">
              <a:extLst>
                <a:ext uri="{FF2B5EF4-FFF2-40B4-BE49-F238E27FC236}">
                  <a16:creationId xmlns:a16="http://schemas.microsoft.com/office/drawing/2014/main" id="{3CE67AC8-B56E-22ED-D002-DF4989316B8C}"/>
                </a:ext>
              </a:extLst>
            </p:cNvPr>
            <p:cNvGrpSpPr>
              <a:grpSpLocks/>
            </p:cNvGrpSpPr>
            <p:nvPr/>
          </p:nvGrpSpPr>
          <p:grpSpPr bwMode="auto">
            <a:xfrm>
              <a:off x="819" y="1243"/>
              <a:ext cx="454" cy="518"/>
              <a:chOff x="192" y="1917"/>
              <a:chExt cx="1042" cy="1102"/>
            </a:xfrm>
          </p:grpSpPr>
          <p:pic>
            <p:nvPicPr>
              <p:cNvPr id="6" name="Picture 144" descr="light_shadow">
                <a:extLst>
                  <a:ext uri="{FF2B5EF4-FFF2-40B4-BE49-F238E27FC236}">
                    <a16:creationId xmlns:a16="http://schemas.microsoft.com/office/drawing/2014/main" id="{3B9AC16D-737A-DBA8-2BA5-12603C1E4FD7}"/>
                  </a:ext>
                </a:extLst>
              </p:cNvPr>
              <p:cNvPicPr>
                <a:picLocks noChangeAspect="1" noChangeArrowheads="1"/>
              </p:cNvPicPr>
              <p:nvPr/>
            </p:nvPicPr>
            <p:blipFill>
              <a:blip r:embed="rId9">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5" descr="circuler_1">
                <a:hlinkClick r:id="" action="ppaction://noaction"/>
                <a:extLst>
                  <a:ext uri="{FF2B5EF4-FFF2-40B4-BE49-F238E27FC236}">
                    <a16:creationId xmlns:a16="http://schemas.microsoft.com/office/drawing/2014/main" id="{161EBC99-0EAE-2A0D-F7A8-F943ABAC40F3}"/>
                  </a:ext>
                </a:extLst>
              </p:cNvPr>
              <p:cNvPicPr>
                <a:picLocks noChangeAspect="1" noChangeArrowheads="1"/>
              </p:cNvPicPr>
              <p:nvPr/>
            </p:nvPicPr>
            <p:blipFill>
              <a:blip r:embed="rId10">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46">
                <a:extLst>
                  <a:ext uri="{FF2B5EF4-FFF2-40B4-BE49-F238E27FC236}">
                    <a16:creationId xmlns:a16="http://schemas.microsoft.com/office/drawing/2014/main" id="{261400FB-0EE2-8E0A-3502-8BEF94107D1D}"/>
                  </a:ext>
                </a:extLst>
              </p:cNvPr>
              <p:cNvSpPr>
                <a:spLocks noChangeArrowheads="1"/>
              </p:cNvSpPr>
              <p:nvPr/>
            </p:nvSpPr>
            <p:spPr bwMode="gray">
              <a:xfrm>
                <a:off x="192" y="1917"/>
                <a:ext cx="1035" cy="1019"/>
              </a:xfrm>
              <a:prstGeom prst="ellipse">
                <a:avLst/>
              </a:prstGeom>
              <a:solidFill>
                <a:srgbClr val="403152"/>
              </a:solidFill>
              <a:ln/>
            </p:spPr>
            <p:style>
              <a:lnRef idx="1">
                <a:schemeClr val="accent2"/>
              </a:lnRef>
              <a:fillRef idx="3">
                <a:schemeClr val="accent2"/>
              </a:fillRef>
              <a:effectRef idx="2">
                <a:schemeClr val="accent2"/>
              </a:effectRef>
              <a:fontRef idx="minor">
                <a:schemeClr val="lt1"/>
              </a:fontRef>
            </p:style>
            <p:txBody>
              <a:bodyPr wrap="none" anchor="ctr"/>
              <a:lstStyle/>
              <a:p>
                <a:pPr defTabSz="863712" fontAlgn="base">
                  <a:spcBef>
                    <a:spcPct val="0"/>
                  </a:spcBef>
                  <a:spcAft>
                    <a:spcPct val="0"/>
                  </a:spcAft>
                  <a:defRPr/>
                </a:pPr>
                <a:endParaRPr lang="en-US" sz="1700" i="1" kern="0" dirty="0">
                  <a:solidFill>
                    <a:srgbClr val="FFFFFF"/>
                  </a:solidFill>
                  <a:latin typeface="UTM Avo" panose="02040603050506020204" pitchFamily="18"/>
                  <a:ea typeface="#9Slide03 Roboto Medium" panose="02000000000000000000" pitchFamily="2" charset="0"/>
                </a:endParaRPr>
              </a:p>
            </p:txBody>
          </p:sp>
        </p:grpSp>
        <p:pic>
          <p:nvPicPr>
            <p:cNvPr id="5" name="Picture 147" descr="Picture2">
              <a:extLst>
                <a:ext uri="{FF2B5EF4-FFF2-40B4-BE49-F238E27FC236}">
                  <a16:creationId xmlns:a16="http://schemas.microsoft.com/office/drawing/2014/main" id="{7CE0C82A-E01C-6C84-D9E1-850E3B7F1AC3}"/>
                </a:ext>
              </a:extLst>
            </p:cNvPr>
            <p:cNvPicPr>
              <a:picLocks noChangeAspect="1" noChangeArrowheads="1"/>
            </p:cNvPicPr>
            <p:nvPr/>
          </p:nvPicPr>
          <p:blipFill>
            <a:blip r:embed="rId11"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gray">
            <a:xfrm>
              <a:off x="864" y="1248"/>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a:extLst>
              <a:ext uri="{FF2B5EF4-FFF2-40B4-BE49-F238E27FC236}">
                <a16:creationId xmlns:a16="http://schemas.microsoft.com/office/drawing/2014/main" id="{36CE941B-BA34-23A0-BDE8-12C40895C2EB}"/>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50000" b="49512"/>
          <a:stretch/>
        </p:blipFill>
        <p:spPr>
          <a:xfrm>
            <a:off x="279207" y="1895948"/>
            <a:ext cx="719834" cy="7268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nhac 10s 2.wav">
            <a:hlinkClick r:id="" action="ppaction://media"/>
            <a:extLst>
              <a:ext uri="{FF2B5EF4-FFF2-40B4-BE49-F238E27FC236}">
                <a16:creationId xmlns:a16="http://schemas.microsoft.com/office/drawing/2014/main" id="{B4588647-63F1-95DE-4E51-F164D43E98FB}"/>
              </a:ext>
            </a:extLst>
          </p:cNvPr>
          <p:cNvPicPr>
            <a:picLocks noChangeAspect="1"/>
          </p:cNvPicPr>
          <p:nvPr>
            <a:audioFile r:link="rId2"/>
            <p:extLst>
              <p:ext uri="{DAA4B4D4-6D71-4841-9C94-3DE7FCFB9230}">
                <p14:media xmlns:p14="http://schemas.microsoft.com/office/powerpoint/2010/main" r:embed="rId1"/>
              </p:ext>
            </p:extLst>
          </p:nvPr>
        </p:nvPicPr>
        <p:blipFill>
          <a:blip r:embed="rId13" cstate="print"/>
          <a:stretch>
            <a:fillRect/>
          </a:stretch>
        </p:blipFill>
        <p:spPr>
          <a:xfrm>
            <a:off x="-2194218" y="300544"/>
            <a:ext cx="518039" cy="518039"/>
          </a:xfrm>
          <a:prstGeom prst="rect">
            <a:avLst/>
          </a:prstGeom>
        </p:spPr>
      </p:pic>
      <p:pic>
        <p:nvPicPr>
          <p:cNvPr id="11" name="Picture 10">
            <a:extLst>
              <a:ext uri="{FF2B5EF4-FFF2-40B4-BE49-F238E27FC236}">
                <a16:creationId xmlns:a16="http://schemas.microsoft.com/office/drawing/2014/main" id="{4FAA9AC0-D18F-CBDA-C579-35D0CF6E8FA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427884" y="604270"/>
            <a:ext cx="743776" cy="743776"/>
          </a:xfrm>
          <a:prstGeom prst="rect">
            <a:avLst/>
          </a:prstGeom>
        </p:spPr>
      </p:pic>
      <p:pic>
        <p:nvPicPr>
          <p:cNvPr id="12" name="nhac thoi gian 15s.wav">
            <a:hlinkClick r:id="" action="ppaction://media"/>
            <a:extLst>
              <a:ext uri="{FF2B5EF4-FFF2-40B4-BE49-F238E27FC236}">
                <a16:creationId xmlns:a16="http://schemas.microsoft.com/office/drawing/2014/main" id="{2D090C91-166F-77B7-A13F-5BDF3EA47AC9}"/>
              </a:ext>
            </a:extLst>
          </p:cNvPr>
          <p:cNvPicPr>
            <a:picLocks noChangeAspect="1"/>
          </p:cNvPicPr>
          <p:nvPr>
            <a:audioFile r:link="rId4"/>
            <p:extLst>
              <p:ext uri="{DAA4B4D4-6D71-4841-9C94-3DE7FCFB9230}">
                <p14:media xmlns:p14="http://schemas.microsoft.com/office/powerpoint/2010/main" r:embed="rId3"/>
              </p:ext>
            </p:extLst>
          </p:nvPr>
        </p:nvPicPr>
        <p:blipFill>
          <a:blip r:embed="rId13" cstate="print"/>
          <a:stretch>
            <a:fillRect/>
          </a:stretch>
        </p:blipFill>
        <p:spPr>
          <a:xfrm>
            <a:off x="-2029685" y="1008610"/>
            <a:ext cx="518039" cy="518039"/>
          </a:xfrm>
          <a:prstGeom prst="rect">
            <a:avLst/>
          </a:prstGeom>
        </p:spPr>
      </p:pic>
      <p:sp>
        <p:nvSpPr>
          <p:cNvPr id="13" name="TextBox 12">
            <a:extLst>
              <a:ext uri="{FF2B5EF4-FFF2-40B4-BE49-F238E27FC236}">
                <a16:creationId xmlns:a16="http://schemas.microsoft.com/office/drawing/2014/main" id="{5CB49D02-6AD7-6B35-6E6C-11CDED6437C8}"/>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00</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4" name="TextBox 13">
            <a:extLst>
              <a:ext uri="{FF2B5EF4-FFF2-40B4-BE49-F238E27FC236}">
                <a16:creationId xmlns:a16="http://schemas.microsoft.com/office/drawing/2014/main" id="{3BE09929-3B74-34FE-8E2E-C8636B2E94BA}"/>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01</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5" name="TextBox 14">
            <a:extLst>
              <a:ext uri="{FF2B5EF4-FFF2-40B4-BE49-F238E27FC236}">
                <a16:creationId xmlns:a16="http://schemas.microsoft.com/office/drawing/2014/main" id="{CC1FD00F-A0DD-59AF-8609-C69957B1793A}"/>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02</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6" name="TextBox 15">
            <a:extLst>
              <a:ext uri="{FF2B5EF4-FFF2-40B4-BE49-F238E27FC236}">
                <a16:creationId xmlns:a16="http://schemas.microsoft.com/office/drawing/2014/main" id="{834DB84F-D013-3CCE-281C-C111A70620A1}"/>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03</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7" name="TextBox 16">
            <a:extLst>
              <a:ext uri="{FF2B5EF4-FFF2-40B4-BE49-F238E27FC236}">
                <a16:creationId xmlns:a16="http://schemas.microsoft.com/office/drawing/2014/main" id="{B208E89C-7DDF-B301-E1D7-10B28285B1A7}"/>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04</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8" name="TextBox 17">
            <a:extLst>
              <a:ext uri="{FF2B5EF4-FFF2-40B4-BE49-F238E27FC236}">
                <a16:creationId xmlns:a16="http://schemas.microsoft.com/office/drawing/2014/main" id="{2FA217A1-8007-4F3F-773D-0C3E840103AF}"/>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05</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9" name="TextBox 18">
            <a:extLst>
              <a:ext uri="{FF2B5EF4-FFF2-40B4-BE49-F238E27FC236}">
                <a16:creationId xmlns:a16="http://schemas.microsoft.com/office/drawing/2014/main" id="{A691AD33-D372-C3C8-1727-46C89777877B}"/>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06</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0" name="TextBox 19">
            <a:extLst>
              <a:ext uri="{FF2B5EF4-FFF2-40B4-BE49-F238E27FC236}">
                <a16:creationId xmlns:a16="http://schemas.microsoft.com/office/drawing/2014/main" id="{EEC306F4-AFC4-8944-7933-7C0AA635EE43}"/>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07</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1" name="TextBox 20">
            <a:extLst>
              <a:ext uri="{FF2B5EF4-FFF2-40B4-BE49-F238E27FC236}">
                <a16:creationId xmlns:a16="http://schemas.microsoft.com/office/drawing/2014/main" id="{2956276C-83BE-5782-61EF-0917F303C344}"/>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08</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2" name="TextBox 21">
            <a:extLst>
              <a:ext uri="{FF2B5EF4-FFF2-40B4-BE49-F238E27FC236}">
                <a16:creationId xmlns:a16="http://schemas.microsoft.com/office/drawing/2014/main" id="{08C5E810-C27B-ED64-0D68-932A36600236}"/>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09</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3" name="TextBox 22">
            <a:extLst>
              <a:ext uri="{FF2B5EF4-FFF2-40B4-BE49-F238E27FC236}">
                <a16:creationId xmlns:a16="http://schemas.microsoft.com/office/drawing/2014/main" id="{4520B03A-445B-B157-8202-F497BC01D685}"/>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10</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4" name="TextBox 23">
            <a:extLst>
              <a:ext uri="{FF2B5EF4-FFF2-40B4-BE49-F238E27FC236}">
                <a16:creationId xmlns:a16="http://schemas.microsoft.com/office/drawing/2014/main" id="{88C4D15D-D28F-14A8-D18E-ACE68B3E257C}"/>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11</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5" name="TextBox 24">
            <a:extLst>
              <a:ext uri="{FF2B5EF4-FFF2-40B4-BE49-F238E27FC236}">
                <a16:creationId xmlns:a16="http://schemas.microsoft.com/office/drawing/2014/main" id="{3304E01B-7B1D-4A94-700C-6C47BD66D31C}"/>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12</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6" name="TextBox 25">
            <a:extLst>
              <a:ext uri="{FF2B5EF4-FFF2-40B4-BE49-F238E27FC236}">
                <a16:creationId xmlns:a16="http://schemas.microsoft.com/office/drawing/2014/main" id="{054CD725-6B3C-5808-AFD6-C79F0F8C3D30}"/>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13</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7" name="TextBox 26">
            <a:extLst>
              <a:ext uri="{FF2B5EF4-FFF2-40B4-BE49-F238E27FC236}">
                <a16:creationId xmlns:a16="http://schemas.microsoft.com/office/drawing/2014/main" id="{DB912E9E-8D5C-9E89-7B87-7303AE6E8473}"/>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14</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8" name="TextBox 27">
            <a:extLst>
              <a:ext uri="{FF2B5EF4-FFF2-40B4-BE49-F238E27FC236}">
                <a16:creationId xmlns:a16="http://schemas.microsoft.com/office/drawing/2014/main" id="{DD0C7096-63C2-8BBE-5346-7686D3432F38}"/>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dirty="0">
                <a:solidFill>
                  <a:sysClr val="windowText" lastClr="000000"/>
                </a:solidFill>
                <a:latin typeface="UTM Avo" panose="02040603050506020204" pitchFamily="18"/>
                <a:ea typeface="#9Slide03 Roboto Medium" panose="02000000000000000000" pitchFamily="2" charset="0"/>
              </a:rPr>
              <a:t>15</a:t>
            </a:r>
            <a:endParaRPr lang="vi-VN" sz="4000" b="1" kern="0" dirty="0">
              <a:solidFill>
                <a:sysClr val="windowText" lastClr="000000"/>
              </a:solidFill>
              <a:latin typeface="UTM Avo" panose="02040603050506020204" pitchFamily="18"/>
              <a:ea typeface="#9Slide03 Roboto Medium" panose="02000000000000000000" pitchFamily="2" charset="0"/>
            </a:endParaRPr>
          </a:p>
        </p:txBody>
      </p:sp>
      <p:sp>
        <p:nvSpPr>
          <p:cNvPr id="29" name="Donut 28">
            <a:extLst>
              <a:ext uri="{FF2B5EF4-FFF2-40B4-BE49-F238E27FC236}">
                <a16:creationId xmlns:a16="http://schemas.microsoft.com/office/drawing/2014/main" id="{00D7A853-C9FB-AAC2-2D9B-DEFCC652EF26}"/>
              </a:ext>
            </a:extLst>
          </p:cNvPr>
          <p:cNvSpPr/>
          <p:nvPr/>
        </p:nvSpPr>
        <p:spPr>
          <a:xfrm>
            <a:off x="2130323" y="1296543"/>
            <a:ext cx="1217915" cy="1223715"/>
          </a:xfrm>
          <a:prstGeom prst="donut">
            <a:avLst>
              <a:gd name="adj" fmla="val 10370"/>
            </a:avLst>
          </a:prstGeom>
          <a:solidFill>
            <a:srgbClr val="00B0F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defTabSz="863712">
              <a:defRPr/>
            </a:pPr>
            <a:endParaRPr lang="vi-VN" sz="3200" kern="0">
              <a:solidFill>
                <a:sysClr val="windowText" lastClr="000000"/>
              </a:solidFill>
              <a:latin typeface="UTM Avo" panose="02040603050506020204" pitchFamily="18"/>
              <a:ea typeface="#9Slide03 Roboto Medium" panose="02000000000000000000" pitchFamily="2" charset="0"/>
            </a:endParaRPr>
          </a:p>
        </p:txBody>
      </p:sp>
      <p:sp>
        <p:nvSpPr>
          <p:cNvPr id="30" name="Isosceles Triangle 1">
            <a:extLst>
              <a:ext uri="{FF2B5EF4-FFF2-40B4-BE49-F238E27FC236}">
                <a16:creationId xmlns:a16="http://schemas.microsoft.com/office/drawing/2014/main" id="{90031A0B-880B-265A-7836-3E8990024FD8}"/>
              </a:ext>
            </a:extLst>
          </p:cNvPr>
          <p:cNvSpPr/>
          <p:nvPr/>
        </p:nvSpPr>
        <p:spPr>
          <a:xfrm rot="5400000">
            <a:off x="3550309" y="2659646"/>
            <a:ext cx="857184" cy="710205"/>
          </a:xfrm>
          <a:prstGeom prst="triangle">
            <a:avLst/>
          </a:prstGeom>
          <a:solidFill>
            <a:srgbClr val="4BACC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1700">
              <a:solidFill>
                <a:schemeClr val="tx1"/>
              </a:solidFill>
              <a:latin typeface="UTM Avo" panose="02040603050506020204" pitchFamily="18"/>
              <a:ea typeface="#9Slide03 Roboto Medium" panose="02000000000000000000" pitchFamily="2" charset="0"/>
            </a:endParaRPr>
          </a:p>
        </p:txBody>
      </p:sp>
      <p:sp>
        <p:nvSpPr>
          <p:cNvPr id="31" name="Isosceles Triangle 35">
            <a:extLst>
              <a:ext uri="{FF2B5EF4-FFF2-40B4-BE49-F238E27FC236}">
                <a16:creationId xmlns:a16="http://schemas.microsoft.com/office/drawing/2014/main" id="{110FF192-6EE4-2354-32C6-1FE44D960048}"/>
              </a:ext>
            </a:extLst>
          </p:cNvPr>
          <p:cNvSpPr/>
          <p:nvPr/>
        </p:nvSpPr>
        <p:spPr>
          <a:xfrm rot="5400000">
            <a:off x="3550309" y="3584710"/>
            <a:ext cx="857184" cy="710205"/>
          </a:xfrm>
          <a:prstGeom prst="triangle">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2" name="Isosceles Triangle 36">
            <a:extLst>
              <a:ext uri="{FF2B5EF4-FFF2-40B4-BE49-F238E27FC236}">
                <a16:creationId xmlns:a16="http://schemas.microsoft.com/office/drawing/2014/main" id="{E0E72C7A-148A-FE14-A3DD-5A058C7C46A2}"/>
              </a:ext>
            </a:extLst>
          </p:cNvPr>
          <p:cNvSpPr/>
          <p:nvPr/>
        </p:nvSpPr>
        <p:spPr>
          <a:xfrm rot="5400000">
            <a:off x="3550309" y="5513389"/>
            <a:ext cx="857184" cy="710205"/>
          </a:xfrm>
          <a:prstGeom prst="triangle">
            <a:avLst/>
          </a:prstGeom>
          <a:solidFill>
            <a:srgbClr val="EB471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3" name="Isosceles Triangle 37">
            <a:extLst>
              <a:ext uri="{FF2B5EF4-FFF2-40B4-BE49-F238E27FC236}">
                <a16:creationId xmlns:a16="http://schemas.microsoft.com/office/drawing/2014/main" id="{D2C4D46D-1FBC-F17C-47D7-1379E23BDD5A}"/>
              </a:ext>
            </a:extLst>
          </p:cNvPr>
          <p:cNvSpPr/>
          <p:nvPr/>
        </p:nvSpPr>
        <p:spPr>
          <a:xfrm rot="5400000">
            <a:off x="3550309" y="4547069"/>
            <a:ext cx="857184" cy="710205"/>
          </a:xfrm>
          <a:prstGeom prst="triangle">
            <a:avLst/>
          </a:prstGeom>
          <a:solidFill>
            <a:srgbClr val="FAC0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4" name="Rounded Rectangle 33">
            <a:extLst>
              <a:ext uri="{FF2B5EF4-FFF2-40B4-BE49-F238E27FC236}">
                <a16:creationId xmlns:a16="http://schemas.microsoft.com/office/drawing/2014/main" id="{8CC7A72A-7E47-1DC1-F779-FB428DA87194}"/>
              </a:ext>
            </a:extLst>
          </p:cNvPr>
          <p:cNvSpPr/>
          <p:nvPr/>
        </p:nvSpPr>
        <p:spPr>
          <a:xfrm>
            <a:off x="4376794" y="2528346"/>
            <a:ext cx="2377807" cy="900654"/>
          </a:xfrm>
          <a:prstGeom prst="roundRect">
            <a:avLst>
              <a:gd name="adj" fmla="val 16687"/>
            </a:avLst>
          </a:prstGeom>
          <a:solidFill>
            <a:srgbClr val="4BACC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6" dirty="0">
                <a:solidFill>
                  <a:schemeClr val="tx1"/>
                </a:solidFill>
                <a:latin typeface="UTM Avo" panose="02040603050506020204" pitchFamily="18"/>
                <a:ea typeface="#9Slide03 Roboto Medium" panose="02000000000000000000" pitchFamily="2" charset="0"/>
              </a:rPr>
              <a:t>4</a:t>
            </a:r>
          </a:p>
        </p:txBody>
      </p:sp>
      <p:sp>
        <p:nvSpPr>
          <p:cNvPr id="35" name="Rounded Rectangle 34">
            <a:extLst>
              <a:ext uri="{FF2B5EF4-FFF2-40B4-BE49-F238E27FC236}">
                <a16:creationId xmlns:a16="http://schemas.microsoft.com/office/drawing/2014/main" id="{9AA2A4B9-A8FF-8AE5-C8FE-A2347349DACF}"/>
              </a:ext>
            </a:extLst>
          </p:cNvPr>
          <p:cNvSpPr/>
          <p:nvPr/>
        </p:nvSpPr>
        <p:spPr>
          <a:xfrm>
            <a:off x="4376793" y="3480883"/>
            <a:ext cx="2377807" cy="900654"/>
          </a:xfrm>
          <a:prstGeom prst="round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6" dirty="0">
                <a:solidFill>
                  <a:schemeClr val="tx1"/>
                </a:solidFill>
                <a:latin typeface="UTM Avo" panose="02040603050506020204" pitchFamily="18"/>
                <a:ea typeface="#9Slide03 Roboto Medium" panose="02000000000000000000" pitchFamily="2" charset="0"/>
              </a:rPr>
              <a:t>3</a:t>
            </a:r>
          </a:p>
        </p:txBody>
      </p:sp>
      <p:sp>
        <p:nvSpPr>
          <p:cNvPr id="36" name="Rounded Rectangle 35">
            <a:extLst>
              <a:ext uri="{FF2B5EF4-FFF2-40B4-BE49-F238E27FC236}">
                <a16:creationId xmlns:a16="http://schemas.microsoft.com/office/drawing/2014/main" id="{C8DD1909-0BD0-FE99-54F6-553FEC3A9E99}"/>
              </a:ext>
            </a:extLst>
          </p:cNvPr>
          <p:cNvSpPr/>
          <p:nvPr/>
        </p:nvSpPr>
        <p:spPr>
          <a:xfrm>
            <a:off x="4376793" y="4437554"/>
            <a:ext cx="2370886" cy="900654"/>
          </a:xfrm>
          <a:prstGeom prst="roundRect">
            <a:avLst/>
          </a:prstGeom>
          <a:solidFill>
            <a:srgbClr val="FAC0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6" dirty="0">
                <a:solidFill>
                  <a:schemeClr val="tx1"/>
                </a:solidFill>
                <a:latin typeface="UTM Avo" panose="02040603050506020204" pitchFamily="18"/>
                <a:ea typeface="#9Slide03 Roboto Medium" panose="02000000000000000000" pitchFamily="2" charset="0"/>
              </a:rPr>
              <a:t>3</a:t>
            </a:r>
          </a:p>
        </p:txBody>
      </p:sp>
      <p:sp>
        <p:nvSpPr>
          <p:cNvPr id="37" name="Rounded Rectangle 36">
            <a:extLst>
              <a:ext uri="{FF2B5EF4-FFF2-40B4-BE49-F238E27FC236}">
                <a16:creationId xmlns:a16="http://schemas.microsoft.com/office/drawing/2014/main" id="{EB9C2907-203C-0C02-B69E-84D7F7BDB908}"/>
              </a:ext>
            </a:extLst>
          </p:cNvPr>
          <p:cNvSpPr/>
          <p:nvPr/>
        </p:nvSpPr>
        <p:spPr>
          <a:xfrm>
            <a:off x="4376793" y="5400475"/>
            <a:ext cx="2370886" cy="900654"/>
          </a:xfrm>
          <a:prstGeom prst="roundRect">
            <a:avLst/>
          </a:prstGeom>
          <a:solidFill>
            <a:srgbClr val="EB471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6" dirty="0">
                <a:solidFill>
                  <a:schemeClr val="tx1"/>
                </a:solidFill>
                <a:latin typeface="UTM Avo" panose="02040603050506020204" pitchFamily="18"/>
                <a:ea typeface="#9Slide03 Roboto Medium" panose="02000000000000000000" pitchFamily="2" charset="0"/>
              </a:rPr>
              <a:t>1</a:t>
            </a:r>
          </a:p>
        </p:txBody>
      </p:sp>
      <p:sp>
        <p:nvSpPr>
          <p:cNvPr id="38" name="TextBox 37">
            <a:extLst>
              <a:ext uri="{FF2B5EF4-FFF2-40B4-BE49-F238E27FC236}">
                <a16:creationId xmlns:a16="http://schemas.microsoft.com/office/drawing/2014/main" id="{A86576C8-A104-FA1C-1EFF-DB052FBBB521}"/>
              </a:ext>
            </a:extLst>
          </p:cNvPr>
          <p:cNvSpPr txBox="1"/>
          <p:nvPr/>
        </p:nvSpPr>
        <p:spPr>
          <a:xfrm>
            <a:off x="3596047" y="2716264"/>
            <a:ext cx="404148" cy="499496"/>
          </a:xfrm>
          <a:prstGeom prst="rect">
            <a:avLst/>
          </a:prstGeom>
          <a:noFill/>
        </p:spPr>
        <p:txBody>
          <a:bodyPr wrap="square" rtlCol="0">
            <a:spAutoFit/>
          </a:bodyPr>
          <a:lstStyle/>
          <a:p>
            <a:pPr algn="ctr" defTabSz="863712">
              <a:defRPr/>
            </a:pPr>
            <a:r>
              <a:rPr lang="en-US" sz="2646"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A</a:t>
            </a:r>
          </a:p>
        </p:txBody>
      </p:sp>
      <p:sp>
        <p:nvSpPr>
          <p:cNvPr id="39" name="TextBox 38">
            <a:extLst>
              <a:ext uri="{FF2B5EF4-FFF2-40B4-BE49-F238E27FC236}">
                <a16:creationId xmlns:a16="http://schemas.microsoft.com/office/drawing/2014/main" id="{C2833E86-0D57-4E0E-0001-AD87E8012010}"/>
              </a:ext>
            </a:extLst>
          </p:cNvPr>
          <p:cNvSpPr txBox="1"/>
          <p:nvPr/>
        </p:nvSpPr>
        <p:spPr>
          <a:xfrm>
            <a:off x="3581009" y="3634529"/>
            <a:ext cx="404148" cy="499496"/>
          </a:xfrm>
          <a:prstGeom prst="rect">
            <a:avLst/>
          </a:prstGeom>
          <a:noFill/>
        </p:spPr>
        <p:txBody>
          <a:bodyPr wrap="square" rtlCol="0">
            <a:spAutoFit/>
          </a:bodyPr>
          <a:lstStyle/>
          <a:p>
            <a:pPr algn="ctr" defTabSz="863712">
              <a:defRPr/>
            </a:pPr>
            <a:r>
              <a:rPr lang="en-US" sz="2646"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B</a:t>
            </a:r>
          </a:p>
        </p:txBody>
      </p:sp>
      <p:sp>
        <p:nvSpPr>
          <p:cNvPr id="40" name="TextBox 39">
            <a:extLst>
              <a:ext uri="{FF2B5EF4-FFF2-40B4-BE49-F238E27FC236}">
                <a16:creationId xmlns:a16="http://schemas.microsoft.com/office/drawing/2014/main" id="{F8F7947C-9D76-48C2-59F4-4DC543FE74D7}"/>
              </a:ext>
            </a:extLst>
          </p:cNvPr>
          <p:cNvSpPr txBox="1"/>
          <p:nvPr/>
        </p:nvSpPr>
        <p:spPr>
          <a:xfrm>
            <a:off x="3564186" y="4596888"/>
            <a:ext cx="404148" cy="499496"/>
          </a:xfrm>
          <a:prstGeom prst="rect">
            <a:avLst/>
          </a:prstGeom>
          <a:noFill/>
        </p:spPr>
        <p:txBody>
          <a:bodyPr wrap="square" rtlCol="0">
            <a:spAutoFit/>
          </a:bodyPr>
          <a:lstStyle/>
          <a:p>
            <a:pPr algn="ctr" defTabSz="863712">
              <a:defRPr/>
            </a:pPr>
            <a:r>
              <a:rPr lang="en-US" sz="2646"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C</a:t>
            </a:r>
          </a:p>
        </p:txBody>
      </p:sp>
      <p:sp>
        <p:nvSpPr>
          <p:cNvPr id="41" name="TextBox 40">
            <a:extLst>
              <a:ext uri="{FF2B5EF4-FFF2-40B4-BE49-F238E27FC236}">
                <a16:creationId xmlns:a16="http://schemas.microsoft.com/office/drawing/2014/main" id="{E3CEEEC4-C4C6-88A7-76F4-CB06C51B0791}"/>
              </a:ext>
            </a:extLst>
          </p:cNvPr>
          <p:cNvSpPr txBox="1"/>
          <p:nvPr/>
        </p:nvSpPr>
        <p:spPr>
          <a:xfrm>
            <a:off x="3596047" y="5563208"/>
            <a:ext cx="404148" cy="499496"/>
          </a:xfrm>
          <a:prstGeom prst="rect">
            <a:avLst/>
          </a:prstGeom>
          <a:noFill/>
        </p:spPr>
        <p:txBody>
          <a:bodyPr wrap="square" rtlCol="0">
            <a:spAutoFit/>
          </a:bodyPr>
          <a:lstStyle/>
          <a:p>
            <a:pPr algn="ctr" defTabSz="863712">
              <a:defRPr/>
            </a:pPr>
            <a:r>
              <a:rPr lang="en-US" sz="2646"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D</a:t>
            </a:r>
          </a:p>
        </p:txBody>
      </p:sp>
      <p:pic>
        <p:nvPicPr>
          <p:cNvPr id="42" name="Picture 8" descr="num2">
            <a:extLst>
              <a:ext uri="{FF2B5EF4-FFF2-40B4-BE49-F238E27FC236}">
                <a16:creationId xmlns:a16="http://schemas.microsoft.com/office/drawing/2014/main" id="{5A06A40F-B8E0-D29D-5A3C-4030CA98E773}"/>
              </a:ext>
            </a:extLst>
          </p:cNvPr>
          <p:cNvPicPr>
            <a:picLocks noChangeAspect="1" noChangeArrowheads="1"/>
          </p:cNvPicPr>
          <p:nvPr/>
        </p:nvPicPr>
        <p:blipFill>
          <a:blip r:embed="rId1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265785">
            <a:off x="468661" y="-22509"/>
            <a:ext cx="1097288" cy="181118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11DFB4A1-E8DB-AFBD-46B5-A64362A8BC0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spTree>
    <p:extLst>
      <p:ext uri="{BB962C8B-B14F-4D97-AF65-F5344CB8AC3E}">
        <p14:creationId xmlns:p14="http://schemas.microsoft.com/office/powerpoint/2010/main" val="278515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731" fill="hold"/>
                                        <p:tgtEl>
                                          <p:spTgt spid="10"/>
                                        </p:tgtEl>
                                      </p:cBhvr>
                                    </p:cmd>
                                  </p:childTnLst>
                                </p:cTn>
                              </p:par>
                              <p:par>
                                <p:cTn id="7" presetID="53" presetClass="entr" presetSubtype="16" fill="hold" nodeType="withEffect">
                                  <p:stCondLst>
                                    <p:cond delay="0"/>
                                  </p:stCondLst>
                                  <p:childTnLst>
                                    <p:set>
                                      <p:cBhvr>
                                        <p:cTn id="8" dur="1" fill="hold">
                                          <p:stCondLst>
                                            <p:cond delay="0"/>
                                          </p:stCondLst>
                                        </p:cTn>
                                        <p:tgtEl>
                                          <p:spTgt spid="42"/>
                                        </p:tgtEl>
                                        <p:attrNameLst>
                                          <p:attrName>style.visibility</p:attrName>
                                        </p:attrNameLst>
                                      </p:cBhvr>
                                      <p:to>
                                        <p:strVal val="visible"/>
                                      </p:to>
                                    </p:set>
                                    <p:anim calcmode="lin" valueType="num">
                                      <p:cBhvr>
                                        <p:cTn id="9" dur="1250" fill="hold"/>
                                        <p:tgtEl>
                                          <p:spTgt spid="42"/>
                                        </p:tgtEl>
                                        <p:attrNameLst>
                                          <p:attrName>ppt_w</p:attrName>
                                        </p:attrNameLst>
                                      </p:cBhvr>
                                      <p:tavLst>
                                        <p:tav tm="0">
                                          <p:val>
                                            <p:fltVal val="0"/>
                                          </p:val>
                                        </p:tav>
                                        <p:tav tm="100000">
                                          <p:val>
                                            <p:strVal val="#ppt_w"/>
                                          </p:val>
                                        </p:tav>
                                      </p:tavLst>
                                    </p:anim>
                                    <p:anim calcmode="lin" valueType="num">
                                      <p:cBhvr>
                                        <p:cTn id="10" dur="1250" fill="hold"/>
                                        <p:tgtEl>
                                          <p:spTgt spid="42"/>
                                        </p:tgtEl>
                                        <p:attrNameLst>
                                          <p:attrName>ppt_h</p:attrName>
                                        </p:attrNameLst>
                                      </p:cBhvr>
                                      <p:tavLst>
                                        <p:tav tm="0">
                                          <p:val>
                                            <p:fltVal val="0"/>
                                          </p:val>
                                        </p:tav>
                                        <p:tav tm="100000">
                                          <p:val>
                                            <p:strVal val="#ppt_h"/>
                                          </p:val>
                                        </p:tav>
                                      </p:tavLst>
                                    </p:anim>
                                    <p:animEffect transition="in" filter="fade">
                                      <p:cBhvr>
                                        <p:cTn id="11" dur="1250"/>
                                        <p:tgtEl>
                                          <p:spTgt spid="42"/>
                                        </p:tgtEl>
                                      </p:cBhvr>
                                    </p:animEffect>
                                  </p:childTnLst>
                                </p:cTn>
                              </p:par>
                              <p:par>
                                <p:cTn id="12" presetID="6" presetClass="entr" presetSubtype="16"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1250"/>
                                        <p:tgtEl>
                                          <p:spTgt spid="3"/>
                                        </p:tgtEl>
                                      </p:cBhvr>
                                    </p:animEffect>
                                  </p:childTnLst>
                                </p:cTn>
                              </p:par>
                              <p:par>
                                <p:cTn id="15" presetID="6"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1250"/>
                                        <p:tgtEl>
                                          <p:spTgt spid="9"/>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1750"/>
                                        <p:tgtEl>
                                          <p:spTgt spid="2"/>
                                        </p:tgtEl>
                                      </p:cBhvr>
                                    </p:animEffect>
                                  </p:childTnLst>
                                </p:cTn>
                              </p:par>
                              <p:par>
                                <p:cTn id="21" presetID="21" presetClass="entr" presetSubtype="1"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3000"/>
                                        <p:tgtEl>
                                          <p:spTgt spid="11"/>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750" fill="hold"/>
                                        <p:tgtEl>
                                          <p:spTgt spid="30"/>
                                        </p:tgtEl>
                                        <p:attrNameLst>
                                          <p:attrName>ppt_x</p:attrName>
                                        </p:attrNameLst>
                                      </p:cBhvr>
                                      <p:tavLst>
                                        <p:tav tm="0">
                                          <p:val>
                                            <p:strVal val="0-#ppt_w/2"/>
                                          </p:val>
                                        </p:tav>
                                        <p:tav tm="100000">
                                          <p:val>
                                            <p:strVal val="#ppt_x"/>
                                          </p:val>
                                        </p:tav>
                                      </p:tavLst>
                                    </p:anim>
                                    <p:anim calcmode="lin" valueType="num">
                                      <p:cBhvr additive="base">
                                        <p:cTn id="27" dur="750" fill="hold"/>
                                        <p:tgtEl>
                                          <p:spTgt spid="30"/>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750" fill="hold"/>
                                        <p:tgtEl>
                                          <p:spTgt spid="38"/>
                                        </p:tgtEl>
                                        <p:attrNameLst>
                                          <p:attrName>ppt_x</p:attrName>
                                        </p:attrNameLst>
                                      </p:cBhvr>
                                      <p:tavLst>
                                        <p:tav tm="0">
                                          <p:val>
                                            <p:strVal val="0-#ppt_w/2"/>
                                          </p:val>
                                        </p:tav>
                                        <p:tav tm="100000">
                                          <p:val>
                                            <p:strVal val="#ppt_x"/>
                                          </p:val>
                                        </p:tav>
                                      </p:tavLst>
                                    </p:anim>
                                    <p:anim calcmode="lin" valueType="num">
                                      <p:cBhvr additive="base">
                                        <p:cTn id="31" dur="750" fill="hold"/>
                                        <p:tgtEl>
                                          <p:spTgt spid="38"/>
                                        </p:tgtEl>
                                        <p:attrNameLst>
                                          <p:attrName>ppt_y</p:attrName>
                                        </p:attrNameLst>
                                      </p:cBhvr>
                                      <p:tavLst>
                                        <p:tav tm="0">
                                          <p:val>
                                            <p:strVal val="#ppt_y"/>
                                          </p:val>
                                        </p:tav>
                                        <p:tav tm="100000">
                                          <p:val>
                                            <p:strVal val="#ppt_y"/>
                                          </p:val>
                                        </p:tav>
                                      </p:tavLst>
                                    </p:anim>
                                  </p:childTnLst>
                                </p:cTn>
                              </p:par>
                              <p:par>
                                <p:cTn id="32" presetID="22" presetClass="entr" presetSubtype="8"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left)">
                                      <p:cBhvr>
                                        <p:cTn id="34" dur="1250"/>
                                        <p:tgtEl>
                                          <p:spTgt spid="34"/>
                                        </p:tgtEl>
                                      </p:cBhvr>
                                    </p:animEffect>
                                  </p:childTnLst>
                                  <p:subTnLst>
                                    <p:audio>
                                      <p:cMediaNode vol="100000">
                                        <p:cTn display="0" masterRel="sameClick">
                                          <p:stCondLst>
                                            <p:cond evt="begin" delay="0">
                                              <p:tn val="32"/>
                                            </p:cond>
                                          </p:stCondLst>
                                          <p:endCondLst>
                                            <p:cond evt="onStopAudio" delay="0">
                                              <p:tgtEl>
                                                <p:sldTgt/>
                                              </p:tgtEl>
                                            </p:cond>
                                          </p:endCondLst>
                                        </p:cTn>
                                        <p:tgtEl>
                                          <p:sndTgt r:embed="rId6" name="bomb.wav"/>
                                        </p:tgtEl>
                                      </p:cMediaNode>
                                    </p:audio>
                                  </p:subTnLst>
                                </p:cTn>
                              </p:par>
                              <p:par>
                                <p:cTn id="35" presetID="2" presetClass="entr" presetSubtype="8"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750" fill="hold"/>
                                        <p:tgtEl>
                                          <p:spTgt spid="31"/>
                                        </p:tgtEl>
                                        <p:attrNameLst>
                                          <p:attrName>ppt_x</p:attrName>
                                        </p:attrNameLst>
                                      </p:cBhvr>
                                      <p:tavLst>
                                        <p:tav tm="0">
                                          <p:val>
                                            <p:strVal val="0-#ppt_w/2"/>
                                          </p:val>
                                        </p:tav>
                                        <p:tav tm="100000">
                                          <p:val>
                                            <p:strVal val="#ppt_x"/>
                                          </p:val>
                                        </p:tav>
                                      </p:tavLst>
                                    </p:anim>
                                    <p:anim calcmode="lin" valueType="num">
                                      <p:cBhvr additive="base">
                                        <p:cTn id="38" dur="75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750" fill="hold"/>
                                        <p:tgtEl>
                                          <p:spTgt spid="39"/>
                                        </p:tgtEl>
                                        <p:attrNameLst>
                                          <p:attrName>ppt_x</p:attrName>
                                        </p:attrNameLst>
                                      </p:cBhvr>
                                      <p:tavLst>
                                        <p:tav tm="0">
                                          <p:val>
                                            <p:strVal val="0-#ppt_w/2"/>
                                          </p:val>
                                        </p:tav>
                                        <p:tav tm="100000">
                                          <p:val>
                                            <p:strVal val="#ppt_x"/>
                                          </p:val>
                                        </p:tav>
                                      </p:tavLst>
                                    </p:anim>
                                    <p:anim calcmode="lin" valueType="num">
                                      <p:cBhvr additive="base">
                                        <p:cTn id="42" dur="750" fill="hold"/>
                                        <p:tgtEl>
                                          <p:spTgt spid="39"/>
                                        </p:tgtEl>
                                        <p:attrNameLst>
                                          <p:attrName>ppt_y</p:attrName>
                                        </p:attrNameLst>
                                      </p:cBhvr>
                                      <p:tavLst>
                                        <p:tav tm="0">
                                          <p:val>
                                            <p:strVal val="#ppt_y"/>
                                          </p:val>
                                        </p:tav>
                                        <p:tav tm="100000">
                                          <p:val>
                                            <p:strVal val="#ppt_y"/>
                                          </p:val>
                                        </p:tav>
                                      </p:tavLst>
                                    </p:anim>
                                  </p:childTnLst>
                                </p:cTn>
                              </p:par>
                              <p:par>
                                <p:cTn id="43" presetID="22" presetClass="entr" presetSubtype="8"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1250"/>
                                        <p:tgtEl>
                                          <p:spTgt spid="35"/>
                                        </p:tgtEl>
                                      </p:cBhvr>
                                    </p:animEffect>
                                  </p:childTnLst>
                                  <p:subTnLst>
                                    <p:audio>
                                      <p:cMediaNode vol="100000">
                                        <p:cTn display="0" masterRel="sameClick">
                                          <p:stCondLst>
                                            <p:cond evt="begin" delay="0">
                                              <p:tn val="43"/>
                                            </p:cond>
                                          </p:stCondLst>
                                          <p:endCondLst>
                                            <p:cond evt="onStopAudio" delay="0">
                                              <p:tgtEl>
                                                <p:sldTgt/>
                                              </p:tgtEl>
                                            </p:cond>
                                          </p:endCondLst>
                                        </p:cTn>
                                        <p:tgtEl>
                                          <p:sndTgt r:embed="rId6" name="bomb.wav"/>
                                        </p:tgtEl>
                                      </p:cMediaNode>
                                    </p:audio>
                                  </p:subTnLst>
                                </p:cTn>
                              </p:par>
                              <p:par>
                                <p:cTn id="46" presetID="2" presetClass="entr" presetSubtype="8"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750" fill="hold"/>
                                        <p:tgtEl>
                                          <p:spTgt spid="33"/>
                                        </p:tgtEl>
                                        <p:attrNameLst>
                                          <p:attrName>ppt_x</p:attrName>
                                        </p:attrNameLst>
                                      </p:cBhvr>
                                      <p:tavLst>
                                        <p:tav tm="0">
                                          <p:val>
                                            <p:strVal val="0-#ppt_w/2"/>
                                          </p:val>
                                        </p:tav>
                                        <p:tav tm="100000">
                                          <p:val>
                                            <p:strVal val="#ppt_x"/>
                                          </p:val>
                                        </p:tav>
                                      </p:tavLst>
                                    </p:anim>
                                    <p:anim calcmode="lin" valueType="num">
                                      <p:cBhvr additive="base">
                                        <p:cTn id="49" dur="750" fill="hold"/>
                                        <p:tgtEl>
                                          <p:spTgt spid="3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750" fill="hold"/>
                                        <p:tgtEl>
                                          <p:spTgt spid="40"/>
                                        </p:tgtEl>
                                        <p:attrNameLst>
                                          <p:attrName>ppt_x</p:attrName>
                                        </p:attrNameLst>
                                      </p:cBhvr>
                                      <p:tavLst>
                                        <p:tav tm="0">
                                          <p:val>
                                            <p:strVal val="0-#ppt_w/2"/>
                                          </p:val>
                                        </p:tav>
                                        <p:tav tm="100000">
                                          <p:val>
                                            <p:strVal val="#ppt_x"/>
                                          </p:val>
                                        </p:tav>
                                      </p:tavLst>
                                    </p:anim>
                                    <p:anim calcmode="lin" valueType="num">
                                      <p:cBhvr additive="base">
                                        <p:cTn id="53" dur="750" fill="hold"/>
                                        <p:tgtEl>
                                          <p:spTgt spid="40"/>
                                        </p:tgtEl>
                                        <p:attrNameLst>
                                          <p:attrName>ppt_y</p:attrName>
                                        </p:attrNameLst>
                                      </p:cBhvr>
                                      <p:tavLst>
                                        <p:tav tm="0">
                                          <p:val>
                                            <p:strVal val="#ppt_y"/>
                                          </p:val>
                                        </p:tav>
                                        <p:tav tm="100000">
                                          <p:val>
                                            <p:strVal val="#ppt_y"/>
                                          </p:val>
                                        </p:tav>
                                      </p:tavLst>
                                    </p:anim>
                                  </p:childTnLst>
                                </p:cTn>
                              </p:par>
                              <p:par>
                                <p:cTn id="54" presetID="22" presetClass="entr" presetSubtype="8"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1250"/>
                                        <p:tgtEl>
                                          <p:spTgt spid="36"/>
                                        </p:tgtEl>
                                      </p:cBhvr>
                                    </p:animEffect>
                                  </p:childTnLst>
                                  <p:subTnLst>
                                    <p:audio>
                                      <p:cMediaNode vol="100000">
                                        <p:cTn display="0" masterRel="sameClick">
                                          <p:stCondLst>
                                            <p:cond evt="begin" delay="0">
                                              <p:tn val="54"/>
                                            </p:cond>
                                          </p:stCondLst>
                                          <p:endCondLst>
                                            <p:cond evt="onStopAudio" delay="0">
                                              <p:tgtEl>
                                                <p:sldTgt/>
                                              </p:tgtEl>
                                            </p:cond>
                                          </p:endCondLst>
                                        </p:cTn>
                                        <p:tgtEl>
                                          <p:sndTgt r:embed="rId6" name="bomb.wav"/>
                                        </p:tgtEl>
                                      </p:cMediaNode>
                                    </p:audio>
                                  </p:subTnLst>
                                </p:cTn>
                              </p:par>
                              <p:par>
                                <p:cTn id="57" presetID="2" presetClass="entr" presetSubtype="8"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750" fill="hold"/>
                                        <p:tgtEl>
                                          <p:spTgt spid="32"/>
                                        </p:tgtEl>
                                        <p:attrNameLst>
                                          <p:attrName>ppt_x</p:attrName>
                                        </p:attrNameLst>
                                      </p:cBhvr>
                                      <p:tavLst>
                                        <p:tav tm="0">
                                          <p:val>
                                            <p:strVal val="0-#ppt_w/2"/>
                                          </p:val>
                                        </p:tav>
                                        <p:tav tm="100000">
                                          <p:val>
                                            <p:strVal val="#ppt_x"/>
                                          </p:val>
                                        </p:tav>
                                      </p:tavLst>
                                    </p:anim>
                                    <p:anim calcmode="lin" valueType="num">
                                      <p:cBhvr additive="base">
                                        <p:cTn id="60" dur="750" fill="hold"/>
                                        <p:tgtEl>
                                          <p:spTgt spid="32"/>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750" fill="hold"/>
                                        <p:tgtEl>
                                          <p:spTgt spid="41"/>
                                        </p:tgtEl>
                                        <p:attrNameLst>
                                          <p:attrName>ppt_x</p:attrName>
                                        </p:attrNameLst>
                                      </p:cBhvr>
                                      <p:tavLst>
                                        <p:tav tm="0">
                                          <p:val>
                                            <p:strVal val="0-#ppt_w/2"/>
                                          </p:val>
                                        </p:tav>
                                        <p:tav tm="100000">
                                          <p:val>
                                            <p:strVal val="#ppt_x"/>
                                          </p:val>
                                        </p:tav>
                                      </p:tavLst>
                                    </p:anim>
                                    <p:anim calcmode="lin" valueType="num">
                                      <p:cBhvr additive="base">
                                        <p:cTn id="64" dur="750" fill="hold"/>
                                        <p:tgtEl>
                                          <p:spTgt spid="41"/>
                                        </p:tgtEl>
                                        <p:attrNameLst>
                                          <p:attrName>ppt_y</p:attrName>
                                        </p:attrNameLst>
                                      </p:cBhvr>
                                      <p:tavLst>
                                        <p:tav tm="0">
                                          <p:val>
                                            <p:strVal val="#ppt_y"/>
                                          </p:val>
                                        </p:tav>
                                        <p:tav tm="100000">
                                          <p:val>
                                            <p:strVal val="#ppt_y"/>
                                          </p:val>
                                        </p:tav>
                                      </p:tavLst>
                                    </p:anim>
                                  </p:childTnLst>
                                </p:cTn>
                              </p:par>
                              <p:par>
                                <p:cTn id="65" presetID="22" presetClass="entr" presetSubtype="8"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left)">
                                      <p:cBhvr>
                                        <p:cTn id="67" dur="1250"/>
                                        <p:tgtEl>
                                          <p:spTgt spid="37"/>
                                        </p:tgtEl>
                                      </p:cBhvr>
                                    </p:animEffect>
                                  </p:childTnLst>
                                  <p:subTnLst>
                                    <p:audio>
                                      <p:cMediaNode vol="100000">
                                        <p:cTn display="0" masterRel="sameClick">
                                          <p:stCondLst>
                                            <p:cond evt="begin" delay="0">
                                              <p:tn val="65"/>
                                            </p:cond>
                                          </p:stCondLst>
                                          <p:endCondLst>
                                            <p:cond evt="onStopAudio" delay="0">
                                              <p:tgtEl>
                                                <p:sldTgt/>
                                              </p:tgtEl>
                                            </p:cond>
                                          </p:endCondLst>
                                        </p:cTn>
                                        <p:tgtEl>
                                          <p:sndTgt r:embed="rId6"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68" restart="whenNotActive" fill="hold" evtFilter="cancelBubble" nodeType="interactiveSeq">
                <p:stCondLst>
                  <p:cond evt="onClick" delay="0">
                    <p:tgtEl>
                      <p:spTgt spid="11"/>
                    </p:tgtEl>
                  </p:cond>
                </p:stCondLst>
                <p:endSync evt="end" delay="0">
                  <p:rtn val="all"/>
                </p:endSync>
                <p:childTnLst>
                  <p:par>
                    <p:cTn id="69" fill="hold">
                      <p:stCondLst>
                        <p:cond delay="0"/>
                      </p:stCondLst>
                      <p:childTnLst>
                        <p:par>
                          <p:cTn id="70" fill="hold">
                            <p:stCondLst>
                              <p:cond delay="0"/>
                            </p:stCondLst>
                            <p:childTnLst>
                              <p:par>
                                <p:cTn id="71" presetID="1" presetClass="mediacall" presetSubtype="0" fill="hold" nodeType="clickEffect">
                                  <p:stCondLst>
                                    <p:cond delay="0"/>
                                  </p:stCondLst>
                                  <p:childTnLst>
                                    <p:cmd type="call" cmd="playFrom(0.0)">
                                      <p:cBhvr>
                                        <p:cTn id="72" dur="16735" fill="hold"/>
                                        <p:tgtEl>
                                          <p:spTgt spid="12"/>
                                        </p:tgtEl>
                                      </p:cBhvr>
                                    </p:cmd>
                                  </p:childTnLst>
                                </p:cTn>
                              </p:par>
                              <p:par>
                                <p:cTn id="73" presetID="1" presetClass="entr" presetSubtype="0" fill="hold" grpId="1" nodeType="withEffect">
                                  <p:stCondLst>
                                    <p:cond delay="0"/>
                                  </p:stCondLst>
                                  <p:childTnLst>
                                    <p:set>
                                      <p:cBhvr>
                                        <p:cTn id="74" dur="1" fill="hold">
                                          <p:stCondLst>
                                            <p:cond delay="0"/>
                                          </p:stCondLst>
                                        </p:cTn>
                                        <p:tgtEl>
                                          <p:spTgt spid="28"/>
                                        </p:tgtEl>
                                        <p:attrNameLst>
                                          <p:attrName>style.visibility</p:attrName>
                                        </p:attrNameLst>
                                      </p:cBhvr>
                                      <p:to>
                                        <p:strVal val="visible"/>
                                      </p:to>
                                    </p:set>
                                  </p:childTnLst>
                                </p:cTn>
                              </p:par>
                              <p:par>
                                <p:cTn id="75" presetID="1" presetClass="exit" presetSubtype="0" fill="hold" grpId="0" nodeType="withEffect">
                                  <p:stCondLst>
                                    <p:cond delay="1000"/>
                                  </p:stCondLst>
                                  <p:childTnLst>
                                    <p:set>
                                      <p:cBhvr>
                                        <p:cTn id="76" dur="1" fill="hold">
                                          <p:stCondLst>
                                            <p:cond delay="0"/>
                                          </p:stCondLst>
                                        </p:cTn>
                                        <p:tgtEl>
                                          <p:spTgt spid="28"/>
                                        </p:tgtEl>
                                        <p:attrNameLst>
                                          <p:attrName>style.visibility</p:attrName>
                                        </p:attrNameLst>
                                      </p:cBhvr>
                                      <p:to>
                                        <p:strVal val="hidden"/>
                                      </p:to>
                                    </p:set>
                                  </p:childTnLst>
                                </p:cTn>
                              </p:par>
                              <p:par>
                                <p:cTn id="77" presetID="21" presetClass="entr" presetSubtype="1" fill="hold" grpId="16"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heel(1)">
                                      <p:cBhvr>
                                        <p:cTn id="79" dur="1000"/>
                                        <p:tgtEl>
                                          <p:spTgt spid="29"/>
                                        </p:tgtEl>
                                      </p:cBhvr>
                                    </p:animEffect>
                                  </p:childTnLst>
                                </p:cTn>
                              </p:par>
                              <p:par>
                                <p:cTn id="80" presetID="1" presetClass="entr" presetSubtype="0" fill="hold" grpId="1" nodeType="withEffect">
                                  <p:stCondLst>
                                    <p:cond delay="1000"/>
                                  </p:stCondLst>
                                  <p:childTnLst>
                                    <p:set>
                                      <p:cBhvr>
                                        <p:cTn id="81" dur="1" fill="hold">
                                          <p:stCondLst>
                                            <p:cond delay="0"/>
                                          </p:stCondLst>
                                        </p:cTn>
                                        <p:tgtEl>
                                          <p:spTgt spid="27"/>
                                        </p:tgtEl>
                                        <p:attrNameLst>
                                          <p:attrName>style.visibility</p:attrName>
                                        </p:attrNameLst>
                                      </p:cBhvr>
                                      <p:to>
                                        <p:strVal val="visible"/>
                                      </p:to>
                                    </p:set>
                                  </p:childTnLst>
                                </p:cTn>
                              </p:par>
                              <p:par>
                                <p:cTn id="82" presetID="1" presetClass="exit" presetSubtype="0" fill="hold" grpId="0" nodeType="withEffect">
                                  <p:stCondLst>
                                    <p:cond delay="2000"/>
                                  </p:stCondLst>
                                  <p:childTnLst>
                                    <p:set>
                                      <p:cBhvr>
                                        <p:cTn id="83" dur="1" fill="hold">
                                          <p:stCondLst>
                                            <p:cond delay="0"/>
                                          </p:stCondLst>
                                        </p:cTn>
                                        <p:tgtEl>
                                          <p:spTgt spid="27"/>
                                        </p:tgtEl>
                                        <p:attrNameLst>
                                          <p:attrName>style.visibility</p:attrName>
                                        </p:attrNameLst>
                                      </p:cBhvr>
                                      <p:to>
                                        <p:strVal val="hidden"/>
                                      </p:to>
                                    </p:set>
                                  </p:childTnLst>
                                </p:cTn>
                              </p:par>
                              <p:par>
                                <p:cTn id="84" presetID="21" presetClass="entr" presetSubtype="1" fill="hold" grpId="1" nodeType="withEffect">
                                  <p:stCondLst>
                                    <p:cond delay="1000"/>
                                  </p:stCondLst>
                                  <p:childTnLst>
                                    <p:set>
                                      <p:cBhvr>
                                        <p:cTn id="85" dur="1" fill="hold">
                                          <p:stCondLst>
                                            <p:cond delay="0"/>
                                          </p:stCondLst>
                                        </p:cTn>
                                        <p:tgtEl>
                                          <p:spTgt spid="29"/>
                                        </p:tgtEl>
                                        <p:attrNameLst>
                                          <p:attrName>style.visibility</p:attrName>
                                        </p:attrNameLst>
                                      </p:cBhvr>
                                      <p:to>
                                        <p:strVal val="visible"/>
                                      </p:to>
                                    </p:set>
                                    <p:animEffect transition="in" filter="wheel(1)">
                                      <p:cBhvr>
                                        <p:cTn id="86" dur="1000"/>
                                        <p:tgtEl>
                                          <p:spTgt spid="29"/>
                                        </p:tgtEl>
                                      </p:cBhvr>
                                    </p:animEffect>
                                  </p:childTnLst>
                                  <p:subTnLst>
                                    <p:audio>
                                      <p:cMediaNode>
                                        <p:cTn display="0" masterRel="sameClick">
                                          <p:stCondLst>
                                            <p:cond evt="begin" delay="0">
                                              <p:tn val="84"/>
                                            </p:cond>
                                          </p:stCondLst>
                                          <p:endCondLst>
                                            <p:cond evt="onStopAudio" delay="0">
                                              <p:tgtEl>
                                                <p:sldTgt/>
                                              </p:tgtEl>
                                            </p:cond>
                                          </p:endCondLst>
                                        </p:cTn>
                                        <p:tgtEl>
                                          <p:sndTgt r:embed="rId7" name="coin.wav"/>
                                        </p:tgtEl>
                                      </p:cMediaNode>
                                    </p:audio>
                                  </p:subTnLst>
                                </p:cTn>
                              </p:par>
                              <p:par>
                                <p:cTn id="87" presetID="1" presetClass="entr" presetSubtype="0" fill="hold" grpId="1" nodeType="withEffect">
                                  <p:stCondLst>
                                    <p:cond delay="2000"/>
                                  </p:stCondLst>
                                  <p:childTnLst>
                                    <p:set>
                                      <p:cBhvr>
                                        <p:cTn id="88" dur="1" fill="hold">
                                          <p:stCondLst>
                                            <p:cond delay="0"/>
                                          </p:stCondLst>
                                        </p:cTn>
                                        <p:tgtEl>
                                          <p:spTgt spid="26"/>
                                        </p:tgtEl>
                                        <p:attrNameLst>
                                          <p:attrName>style.visibility</p:attrName>
                                        </p:attrNameLst>
                                      </p:cBhvr>
                                      <p:to>
                                        <p:strVal val="visible"/>
                                      </p:to>
                                    </p:set>
                                  </p:childTnLst>
                                </p:cTn>
                              </p:par>
                              <p:par>
                                <p:cTn id="89" presetID="1" presetClass="exit" presetSubtype="0" fill="hold" grpId="0" nodeType="withEffect">
                                  <p:stCondLst>
                                    <p:cond delay="3000"/>
                                  </p:stCondLst>
                                  <p:childTnLst>
                                    <p:set>
                                      <p:cBhvr>
                                        <p:cTn id="90" dur="1" fill="hold">
                                          <p:stCondLst>
                                            <p:cond delay="0"/>
                                          </p:stCondLst>
                                        </p:cTn>
                                        <p:tgtEl>
                                          <p:spTgt spid="26"/>
                                        </p:tgtEl>
                                        <p:attrNameLst>
                                          <p:attrName>style.visibility</p:attrName>
                                        </p:attrNameLst>
                                      </p:cBhvr>
                                      <p:to>
                                        <p:strVal val="hidden"/>
                                      </p:to>
                                    </p:set>
                                  </p:childTnLst>
                                </p:cTn>
                              </p:par>
                              <p:par>
                                <p:cTn id="91" presetID="21" presetClass="entr" presetSubtype="1" fill="hold" grpId="3" nodeType="withEffect">
                                  <p:stCondLst>
                                    <p:cond delay="2000"/>
                                  </p:stCondLst>
                                  <p:childTnLst>
                                    <p:set>
                                      <p:cBhvr>
                                        <p:cTn id="92" dur="1" fill="hold">
                                          <p:stCondLst>
                                            <p:cond delay="0"/>
                                          </p:stCondLst>
                                        </p:cTn>
                                        <p:tgtEl>
                                          <p:spTgt spid="29"/>
                                        </p:tgtEl>
                                        <p:attrNameLst>
                                          <p:attrName>style.visibility</p:attrName>
                                        </p:attrNameLst>
                                      </p:cBhvr>
                                      <p:to>
                                        <p:strVal val="visible"/>
                                      </p:to>
                                    </p:set>
                                    <p:animEffect transition="in" filter="wheel(1)">
                                      <p:cBhvr>
                                        <p:cTn id="93" dur="1000"/>
                                        <p:tgtEl>
                                          <p:spTgt spid="29"/>
                                        </p:tgtEl>
                                      </p:cBhvr>
                                    </p:animEffect>
                                  </p:childTnLst>
                                  <p:subTnLst>
                                    <p:audio>
                                      <p:cMediaNode>
                                        <p:cTn display="0" masterRel="sameClick">
                                          <p:stCondLst>
                                            <p:cond evt="begin" delay="0">
                                              <p:tn val="91"/>
                                            </p:cond>
                                          </p:stCondLst>
                                          <p:endCondLst>
                                            <p:cond evt="onStopAudio" delay="0">
                                              <p:tgtEl>
                                                <p:sldTgt/>
                                              </p:tgtEl>
                                            </p:cond>
                                          </p:endCondLst>
                                        </p:cTn>
                                        <p:tgtEl>
                                          <p:sndTgt r:embed="rId7" name="coin.wav"/>
                                        </p:tgtEl>
                                      </p:cMediaNode>
                                    </p:audio>
                                  </p:subTnLst>
                                </p:cTn>
                              </p:par>
                              <p:par>
                                <p:cTn id="94" presetID="1" presetClass="entr" presetSubtype="0" fill="hold" grpId="1" nodeType="withEffect">
                                  <p:stCondLst>
                                    <p:cond delay="3000"/>
                                  </p:stCondLst>
                                  <p:childTnLst>
                                    <p:set>
                                      <p:cBhvr>
                                        <p:cTn id="95" dur="1" fill="hold">
                                          <p:stCondLst>
                                            <p:cond delay="0"/>
                                          </p:stCondLst>
                                        </p:cTn>
                                        <p:tgtEl>
                                          <p:spTgt spid="25"/>
                                        </p:tgtEl>
                                        <p:attrNameLst>
                                          <p:attrName>style.visibility</p:attrName>
                                        </p:attrNameLst>
                                      </p:cBhvr>
                                      <p:to>
                                        <p:strVal val="visible"/>
                                      </p:to>
                                    </p:set>
                                  </p:childTnLst>
                                </p:cTn>
                              </p:par>
                              <p:par>
                                <p:cTn id="96" presetID="1" presetClass="exit" presetSubtype="0" fill="hold" grpId="0" nodeType="withEffect">
                                  <p:stCondLst>
                                    <p:cond delay="4000"/>
                                  </p:stCondLst>
                                  <p:childTnLst>
                                    <p:set>
                                      <p:cBhvr>
                                        <p:cTn id="97" dur="1" fill="hold">
                                          <p:stCondLst>
                                            <p:cond delay="0"/>
                                          </p:stCondLst>
                                        </p:cTn>
                                        <p:tgtEl>
                                          <p:spTgt spid="25"/>
                                        </p:tgtEl>
                                        <p:attrNameLst>
                                          <p:attrName>style.visibility</p:attrName>
                                        </p:attrNameLst>
                                      </p:cBhvr>
                                      <p:to>
                                        <p:strVal val="hidden"/>
                                      </p:to>
                                    </p:set>
                                  </p:childTnLst>
                                </p:cTn>
                              </p:par>
                              <p:par>
                                <p:cTn id="98" presetID="21" presetClass="entr" presetSubtype="1" fill="hold" grpId="4" nodeType="withEffect">
                                  <p:stCondLst>
                                    <p:cond delay="3000"/>
                                  </p:stCondLst>
                                  <p:childTnLst>
                                    <p:set>
                                      <p:cBhvr>
                                        <p:cTn id="99" dur="1" fill="hold">
                                          <p:stCondLst>
                                            <p:cond delay="0"/>
                                          </p:stCondLst>
                                        </p:cTn>
                                        <p:tgtEl>
                                          <p:spTgt spid="29"/>
                                        </p:tgtEl>
                                        <p:attrNameLst>
                                          <p:attrName>style.visibility</p:attrName>
                                        </p:attrNameLst>
                                      </p:cBhvr>
                                      <p:to>
                                        <p:strVal val="visible"/>
                                      </p:to>
                                    </p:set>
                                    <p:animEffect transition="in" filter="wheel(1)">
                                      <p:cBhvr>
                                        <p:cTn id="100" dur="1000"/>
                                        <p:tgtEl>
                                          <p:spTgt spid="29"/>
                                        </p:tgtEl>
                                      </p:cBhvr>
                                    </p:animEffect>
                                  </p:childTnLst>
                                  <p:subTnLst>
                                    <p:audio>
                                      <p:cMediaNode>
                                        <p:cTn display="0" masterRel="sameClick">
                                          <p:stCondLst>
                                            <p:cond evt="begin" delay="0">
                                              <p:tn val="98"/>
                                            </p:cond>
                                          </p:stCondLst>
                                          <p:endCondLst>
                                            <p:cond evt="onStopAudio" delay="0">
                                              <p:tgtEl>
                                                <p:sldTgt/>
                                              </p:tgtEl>
                                            </p:cond>
                                          </p:endCondLst>
                                        </p:cTn>
                                        <p:tgtEl>
                                          <p:sndTgt r:embed="rId7" name="coin.wav"/>
                                        </p:tgtEl>
                                      </p:cMediaNode>
                                    </p:audio>
                                  </p:subTnLst>
                                </p:cTn>
                              </p:par>
                              <p:par>
                                <p:cTn id="101" presetID="1" presetClass="entr" presetSubtype="0" fill="hold" grpId="1" nodeType="withEffect">
                                  <p:stCondLst>
                                    <p:cond delay="4000"/>
                                  </p:stCondLst>
                                  <p:childTnLst>
                                    <p:set>
                                      <p:cBhvr>
                                        <p:cTn id="102" dur="1" fill="hold">
                                          <p:stCondLst>
                                            <p:cond delay="0"/>
                                          </p:stCondLst>
                                        </p:cTn>
                                        <p:tgtEl>
                                          <p:spTgt spid="24"/>
                                        </p:tgtEl>
                                        <p:attrNameLst>
                                          <p:attrName>style.visibility</p:attrName>
                                        </p:attrNameLst>
                                      </p:cBhvr>
                                      <p:to>
                                        <p:strVal val="visible"/>
                                      </p:to>
                                    </p:set>
                                  </p:childTnLst>
                                </p:cTn>
                              </p:par>
                              <p:par>
                                <p:cTn id="103" presetID="1" presetClass="exit" presetSubtype="0" fill="hold" grpId="0" nodeType="withEffect">
                                  <p:stCondLst>
                                    <p:cond delay="5000"/>
                                  </p:stCondLst>
                                  <p:childTnLst>
                                    <p:set>
                                      <p:cBhvr>
                                        <p:cTn id="104" dur="1" fill="hold">
                                          <p:stCondLst>
                                            <p:cond delay="0"/>
                                          </p:stCondLst>
                                        </p:cTn>
                                        <p:tgtEl>
                                          <p:spTgt spid="24"/>
                                        </p:tgtEl>
                                        <p:attrNameLst>
                                          <p:attrName>style.visibility</p:attrName>
                                        </p:attrNameLst>
                                      </p:cBhvr>
                                      <p:to>
                                        <p:strVal val="hidden"/>
                                      </p:to>
                                    </p:set>
                                  </p:childTnLst>
                                </p:cTn>
                              </p:par>
                              <p:par>
                                <p:cTn id="105" presetID="21" presetClass="entr" presetSubtype="1" fill="hold" grpId="5" nodeType="withEffect">
                                  <p:stCondLst>
                                    <p:cond delay="4000"/>
                                  </p:stCondLst>
                                  <p:childTnLst>
                                    <p:set>
                                      <p:cBhvr>
                                        <p:cTn id="106" dur="1" fill="hold">
                                          <p:stCondLst>
                                            <p:cond delay="0"/>
                                          </p:stCondLst>
                                        </p:cTn>
                                        <p:tgtEl>
                                          <p:spTgt spid="29"/>
                                        </p:tgtEl>
                                        <p:attrNameLst>
                                          <p:attrName>style.visibility</p:attrName>
                                        </p:attrNameLst>
                                      </p:cBhvr>
                                      <p:to>
                                        <p:strVal val="visible"/>
                                      </p:to>
                                    </p:set>
                                    <p:animEffect transition="in" filter="wheel(1)">
                                      <p:cBhvr>
                                        <p:cTn id="107" dur="1000"/>
                                        <p:tgtEl>
                                          <p:spTgt spid="29"/>
                                        </p:tgtEl>
                                      </p:cBhvr>
                                    </p:animEffect>
                                  </p:childTnLst>
                                  <p:subTnLst>
                                    <p:audio>
                                      <p:cMediaNode>
                                        <p:cTn display="0" masterRel="sameClick">
                                          <p:stCondLst>
                                            <p:cond evt="begin" delay="0">
                                              <p:tn val="105"/>
                                            </p:cond>
                                          </p:stCondLst>
                                          <p:endCondLst>
                                            <p:cond evt="onStopAudio" delay="0">
                                              <p:tgtEl>
                                                <p:sldTgt/>
                                              </p:tgtEl>
                                            </p:cond>
                                          </p:endCondLst>
                                        </p:cTn>
                                        <p:tgtEl>
                                          <p:sndTgt r:embed="rId7" name="coin.wav"/>
                                        </p:tgtEl>
                                      </p:cMediaNode>
                                    </p:audio>
                                  </p:subTnLst>
                                </p:cTn>
                              </p:par>
                              <p:par>
                                <p:cTn id="108" presetID="1" presetClass="entr" presetSubtype="0" fill="hold" grpId="1" nodeType="withEffect">
                                  <p:stCondLst>
                                    <p:cond delay="5000"/>
                                  </p:stCondLst>
                                  <p:childTnLst>
                                    <p:set>
                                      <p:cBhvr>
                                        <p:cTn id="109" dur="1" fill="hold">
                                          <p:stCondLst>
                                            <p:cond delay="0"/>
                                          </p:stCondLst>
                                        </p:cTn>
                                        <p:tgtEl>
                                          <p:spTgt spid="23"/>
                                        </p:tgtEl>
                                        <p:attrNameLst>
                                          <p:attrName>style.visibility</p:attrName>
                                        </p:attrNameLst>
                                      </p:cBhvr>
                                      <p:to>
                                        <p:strVal val="visible"/>
                                      </p:to>
                                    </p:set>
                                  </p:childTnLst>
                                </p:cTn>
                              </p:par>
                              <p:par>
                                <p:cTn id="110" presetID="1" presetClass="exit" presetSubtype="0" fill="hold" grpId="0" nodeType="withEffect">
                                  <p:stCondLst>
                                    <p:cond delay="6000"/>
                                  </p:stCondLst>
                                  <p:childTnLst>
                                    <p:set>
                                      <p:cBhvr>
                                        <p:cTn id="111" dur="1" fill="hold">
                                          <p:stCondLst>
                                            <p:cond delay="0"/>
                                          </p:stCondLst>
                                        </p:cTn>
                                        <p:tgtEl>
                                          <p:spTgt spid="23"/>
                                        </p:tgtEl>
                                        <p:attrNameLst>
                                          <p:attrName>style.visibility</p:attrName>
                                        </p:attrNameLst>
                                      </p:cBhvr>
                                      <p:to>
                                        <p:strVal val="hidden"/>
                                      </p:to>
                                    </p:set>
                                  </p:childTnLst>
                                </p:cTn>
                              </p:par>
                              <p:par>
                                <p:cTn id="112" presetID="21" presetClass="entr" presetSubtype="1" fill="hold" grpId="6" nodeType="withEffect">
                                  <p:stCondLst>
                                    <p:cond delay="5000"/>
                                  </p:stCondLst>
                                  <p:childTnLst>
                                    <p:set>
                                      <p:cBhvr>
                                        <p:cTn id="113" dur="1" fill="hold">
                                          <p:stCondLst>
                                            <p:cond delay="0"/>
                                          </p:stCondLst>
                                        </p:cTn>
                                        <p:tgtEl>
                                          <p:spTgt spid="29"/>
                                        </p:tgtEl>
                                        <p:attrNameLst>
                                          <p:attrName>style.visibility</p:attrName>
                                        </p:attrNameLst>
                                      </p:cBhvr>
                                      <p:to>
                                        <p:strVal val="visible"/>
                                      </p:to>
                                    </p:set>
                                    <p:animEffect transition="in" filter="wheel(1)">
                                      <p:cBhvr>
                                        <p:cTn id="114" dur="1000"/>
                                        <p:tgtEl>
                                          <p:spTgt spid="29"/>
                                        </p:tgtEl>
                                      </p:cBhvr>
                                    </p:animEffect>
                                  </p:childTnLst>
                                  <p:subTnLst>
                                    <p:audio>
                                      <p:cMediaNode>
                                        <p:cTn display="0" masterRel="sameClick">
                                          <p:stCondLst>
                                            <p:cond evt="begin" delay="0">
                                              <p:tn val="112"/>
                                            </p:cond>
                                          </p:stCondLst>
                                          <p:endCondLst>
                                            <p:cond evt="onStopAudio" delay="0">
                                              <p:tgtEl>
                                                <p:sldTgt/>
                                              </p:tgtEl>
                                            </p:cond>
                                          </p:endCondLst>
                                        </p:cTn>
                                        <p:tgtEl>
                                          <p:sndTgt r:embed="rId7" name="coin.wav"/>
                                        </p:tgtEl>
                                      </p:cMediaNode>
                                    </p:audio>
                                  </p:subTnLst>
                                </p:cTn>
                              </p:par>
                              <p:par>
                                <p:cTn id="115" presetID="1" presetClass="entr" presetSubtype="0" fill="hold" grpId="1" nodeType="withEffect">
                                  <p:stCondLst>
                                    <p:cond delay="6000"/>
                                  </p:stCondLst>
                                  <p:childTnLst>
                                    <p:set>
                                      <p:cBhvr>
                                        <p:cTn id="116" dur="1" fill="hold">
                                          <p:stCondLst>
                                            <p:cond delay="0"/>
                                          </p:stCondLst>
                                        </p:cTn>
                                        <p:tgtEl>
                                          <p:spTgt spid="22"/>
                                        </p:tgtEl>
                                        <p:attrNameLst>
                                          <p:attrName>style.visibility</p:attrName>
                                        </p:attrNameLst>
                                      </p:cBhvr>
                                      <p:to>
                                        <p:strVal val="visible"/>
                                      </p:to>
                                    </p:set>
                                  </p:childTnLst>
                                </p:cTn>
                              </p:par>
                              <p:par>
                                <p:cTn id="117" presetID="1" presetClass="exit" presetSubtype="0" fill="hold" grpId="0" nodeType="withEffect">
                                  <p:stCondLst>
                                    <p:cond delay="7000"/>
                                  </p:stCondLst>
                                  <p:childTnLst>
                                    <p:set>
                                      <p:cBhvr>
                                        <p:cTn id="118" dur="1" fill="hold">
                                          <p:stCondLst>
                                            <p:cond delay="0"/>
                                          </p:stCondLst>
                                        </p:cTn>
                                        <p:tgtEl>
                                          <p:spTgt spid="22"/>
                                        </p:tgtEl>
                                        <p:attrNameLst>
                                          <p:attrName>style.visibility</p:attrName>
                                        </p:attrNameLst>
                                      </p:cBhvr>
                                      <p:to>
                                        <p:strVal val="hidden"/>
                                      </p:to>
                                    </p:set>
                                  </p:childTnLst>
                                </p:cTn>
                              </p:par>
                              <p:par>
                                <p:cTn id="119" presetID="21" presetClass="entr" presetSubtype="1" fill="hold" grpId="7" nodeType="withEffect">
                                  <p:stCondLst>
                                    <p:cond delay="6000"/>
                                  </p:stCondLst>
                                  <p:childTnLst>
                                    <p:set>
                                      <p:cBhvr>
                                        <p:cTn id="120" dur="1" fill="hold">
                                          <p:stCondLst>
                                            <p:cond delay="0"/>
                                          </p:stCondLst>
                                        </p:cTn>
                                        <p:tgtEl>
                                          <p:spTgt spid="29"/>
                                        </p:tgtEl>
                                        <p:attrNameLst>
                                          <p:attrName>style.visibility</p:attrName>
                                        </p:attrNameLst>
                                      </p:cBhvr>
                                      <p:to>
                                        <p:strVal val="visible"/>
                                      </p:to>
                                    </p:set>
                                    <p:animEffect transition="in" filter="wheel(1)">
                                      <p:cBhvr>
                                        <p:cTn id="121" dur="1000"/>
                                        <p:tgtEl>
                                          <p:spTgt spid="29"/>
                                        </p:tgtEl>
                                      </p:cBhvr>
                                    </p:animEffect>
                                  </p:childTnLst>
                                  <p:subTnLst>
                                    <p:audio>
                                      <p:cMediaNode>
                                        <p:cTn display="0" masterRel="sameClick">
                                          <p:stCondLst>
                                            <p:cond evt="begin" delay="0">
                                              <p:tn val="119"/>
                                            </p:cond>
                                          </p:stCondLst>
                                          <p:endCondLst>
                                            <p:cond evt="onStopAudio" delay="0">
                                              <p:tgtEl>
                                                <p:sldTgt/>
                                              </p:tgtEl>
                                            </p:cond>
                                          </p:endCondLst>
                                        </p:cTn>
                                        <p:tgtEl>
                                          <p:sndTgt r:embed="rId7" name="coin.wav"/>
                                        </p:tgtEl>
                                      </p:cMediaNode>
                                    </p:audio>
                                  </p:subTnLst>
                                </p:cTn>
                              </p:par>
                              <p:par>
                                <p:cTn id="122" presetID="1" presetClass="entr" presetSubtype="0" fill="hold" grpId="1" nodeType="withEffect">
                                  <p:stCondLst>
                                    <p:cond delay="7000"/>
                                  </p:stCondLst>
                                  <p:childTnLst>
                                    <p:set>
                                      <p:cBhvr>
                                        <p:cTn id="123" dur="1" fill="hold">
                                          <p:stCondLst>
                                            <p:cond delay="0"/>
                                          </p:stCondLst>
                                        </p:cTn>
                                        <p:tgtEl>
                                          <p:spTgt spid="21"/>
                                        </p:tgtEl>
                                        <p:attrNameLst>
                                          <p:attrName>style.visibility</p:attrName>
                                        </p:attrNameLst>
                                      </p:cBhvr>
                                      <p:to>
                                        <p:strVal val="visible"/>
                                      </p:to>
                                    </p:set>
                                  </p:childTnLst>
                                </p:cTn>
                              </p:par>
                              <p:par>
                                <p:cTn id="124" presetID="1" presetClass="exit" presetSubtype="0" fill="hold" grpId="0" nodeType="withEffect">
                                  <p:stCondLst>
                                    <p:cond delay="8000"/>
                                  </p:stCondLst>
                                  <p:childTnLst>
                                    <p:set>
                                      <p:cBhvr>
                                        <p:cTn id="125" dur="1" fill="hold">
                                          <p:stCondLst>
                                            <p:cond delay="0"/>
                                          </p:stCondLst>
                                        </p:cTn>
                                        <p:tgtEl>
                                          <p:spTgt spid="21"/>
                                        </p:tgtEl>
                                        <p:attrNameLst>
                                          <p:attrName>style.visibility</p:attrName>
                                        </p:attrNameLst>
                                      </p:cBhvr>
                                      <p:to>
                                        <p:strVal val="hidden"/>
                                      </p:to>
                                    </p:set>
                                  </p:childTnLst>
                                </p:cTn>
                              </p:par>
                              <p:par>
                                <p:cTn id="126" presetID="21" presetClass="entr" presetSubtype="1" fill="hold" grpId="8" nodeType="withEffect">
                                  <p:stCondLst>
                                    <p:cond delay="7000"/>
                                  </p:stCondLst>
                                  <p:childTnLst>
                                    <p:set>
                                      <p:cBhvr>
                                        <p:cTn id="127" dur="1" fill="hold">
                                          <p:stCondLst>
                                            <p:cond delay="0"/>
                                          </p:stCondLst>
                                        </p:cTn>
                                        <p:tgtEl>
                                          <p:spTgt spid="29"/>
                                        </p:tgtEl>
                                        <p:attrNameLst>
                                          <p:attrName>style.visibility</p:attrName>
                                        </p:attrNameLst>
                                      </p:cBhvr>
                                      <p:to>
                                        <p:strVal val="visible"/>
                                      </p:to>
                                    </p:set>
                                    <p:animEffect transition="in" filter="wheel(1)">
                                      <p:cBhvr>
                                        <p:cTn id="128" dur="1000"/>
                                        <p:tgtEl>
                                          <p:spTgt spid="29"/>
                                        </p:tgtEl>
                                      </p:cBhvr>
                                    </p:animEffect>
                                  </p:childTnLst>
                                  <p:subTnLst>
                                    <p:audio>
                                      <p:cMediaNode>
                                        <p:cTn display="0" masterRel="sameClick">
                                          <p:stCondLst>
                                            <p:cond evt="begin" delay="0">
                                              <p:tn val="126"/>
                                            </p:cond>
                                          </p:stCondLst>
                                          <p:endCondLst>
                                            <p:cond evt="onStopAudio" delay="0">
                                              <p:tgtEl>
                                                <p:sldTgt/>
                                              </p:tgtEl>
                                            </p:cond>
                                          </p:endCondLst>
                                        </p:cTn>
                                        <p:tgtEl>
                                          <p:sndTgt r:embed="rId7" name="coin.wav"/>
                                        </p:tgtEl>
                                      </p:cMediaNode>
                                    </p:audio>
                                  </p:subTnLst>
                                </p:cTn>
                              </p:par>
                              <p:par>
                                <p:cTn id="129" presetID="1" presetClass="entr" presetSubtype="0" fill="hold" grpId="1" nodeType="withEffect">
                                  <p:stCondLst>
                                    <p:cond delay="8000"/>
                                  </p:stCondLst>
                                  <p:childTnLst>
                                    <p:set>
                                      <p:cBhvr>
                                        <p:cTn id="130" dur="1" fill="hold">
                                          <p:stCondLst>
                                            <p:cond delay="0"/>
                                          </p:stCondLst>
                                        </p:cTn>
                                        <p:tgtEl>
                                          <p:spTgt spid="20"/>
                                        </p:tgtEl>
                                        <p:attrNameLst>
                                          <p:attrName>style.visibility</p:attrName>
                                        </p:attrNameLst>
                                      </p:cBhvr>
                                      <p:to>
                                        <p:strVal val="visible"/>
                                      </p:to>
                                    </p:set>
                                  </p:childTnLst>
                                </p:cTn>
                              </p:par>
                              <p:par>
                                <p:cTn id="131" presetID="1" presetClass="exit" presetSubtype="0" fill="hold" grpId="0" nodeType="withEffect">
                                  <p:stCondLst>
                                    <p:cond delay="9000"/>
                                  </p:stCondLst>
                                  <p:childTnLst>
                                    <p:set>
                                      <p:cBhvr>
                                        <p:cTn id="132" dur="1" fill="hold">
                                          <p:stCondLst>
                                            <p:cond delay="0"/>
                                          </p:stCondLst>
                                        </p:cTn>
                                        <p:tgtEl>
                                          <p:spTgt spid="20"/>
                                        </p:tgtEl>
                                        <p:attrNameLst>
                                          <p:attrName>style.visibility</p:attrName>
                                        </p:attrNameLst>
                                      </p:cBhvr>
                                      <p:to>
                                        <p:strVal val="hidden"/>
                                      </p:to>
                                    </p:set>
                                  </p:childTnLst>
                                </p:cTn>
                              </p:par>
                              <p:par>
                                <p:cTn id="133" presetID="21" presetClass="entr" presetSubtype="1" fill="hold" grpId="2" nodeType="withEffect">
                                  <p:stCondLst>
                                    <p:cond delay="8000"/>
                                  </p:stCondLst>
                                  <p:childTnLst>
                                    <p:set>
                                      <p:cBhvr>
                                        <p:cTn id="134" dur="1" fill="hold">
                                          <p:stCondLst>
                                            <p:cond delay="0"/>
                                          </p:stCondLst>
                                        </p:cTn>
                                        <p:tgtEl>
                                          <p:spTgt spid="29"/>
                                        </p:tgtEl>
                                        <p:attrNameLst>
                                          <p:attrName>style.visibility</p:attrName>
                                        </p:attrNameLst>
                                      </p:cBhvr>
                                      <p:to>
                                        <p:strVal val="visible"/>
                                      </p:to>
                                    </p:set>
                                    <p:animEffect transition="in" filter="wheel(1)">
                                      <p:cBhvr>
                                        <p:cTn id="135" dur="1000"/>
                                        <p:tgtEl>
                                          <p:spTgt spid="29"/>
                                        </p:tgtEl>
                                      </p:cBhvr>
                                    </p:animEffect>
                                  </p:childTnLst>
                                  <p:subTnLst>
                                    <p:audio>
                                      <p:cMediaNode>
                                        <p:cTn display="0" masterRel="sameClick">
                                          <p:stCondLst>
                                            <p:cond evt="begin" delay="0">
                                              <p:tn val="133"/>
                                            </p:cond>
                                          </p:stCondLst>
                                          <p:endCondLst>
                                            <p:cond evt="onStopAudio" delay="0">
                                              <p:tgtEl>
                                                <p:sldTgt/>
                                              </p:tgtEl>
                                            </p:cond>
                                          </p:endCondLst>
                                        </p:cTn>
                                        <p:tgtEl>
                                          <p:sndTgt r:embed="rId7" name="coin.wav"/>
                                        </p:tgtEl>
                                      </p:cMediaNode>
                                    </p:audio>
                                  </p:subTnLst>
                                </p:cTn>
                              </p:par>
                              <p:par>
                                <p:cTn id="136" presetID="1" presetClass="entr" presetSubtype="0" fill="hold" grpId="1" nodeType="withEffect">
                                  <p:stCondLst>
                                    <p:cond delay="9000"/>
                                  </p:stCondLst>
                                  <p:childTnLst>
                                    <p:set>
                                      <p:cBhvr>
                                        <p:cTn id="137" dur="1" fill="hold">
                                          <p:stCondLst>
                                            <p:cond delay="0"/>
                                          </p:stCondLst>
                                        </p:cTn>
                                        <p:tgtEl>
                                          <p:spTgt spid="19"/>
                                        </p:tgtEl>
                                        <p:attrNameLst>
                                          <p:attrName>style.visibility</p:attrName>
                                        </p:attrNameLst>
                                      </p:cBhvr>
                                      <p:to>
                                        <p:strVal val="visible"/>
                                      </p:to>
                                    </p:set>
                                  </p:childTnLst>
                                </p:cTn>
                              </p:par>
                              <p:par>
                                <p:cTn id="138" presetID="1" presetClass="exit" presetSubtype="0" fill="hold" grpId="0" nodeType="withEffect">
                                  <p:stCondLst>
                                    <p:cond delay="10000"/>
                                  </p:stCondLst>
                                  <p:childTnLst>
                                    <p:set>
                                      <p:cBhvr>
                                        <p:cTn id="139" dur="1" fill="hold">
                                          <p:stCondLst>
                                            <p:cond delay="0"/>
                                          </p:stCondLst>
                                        </p:cTn>
                                        <p:tgtEl>
                                          <p:spTgt spid="19"/>
                                        </p:tgtEl>
                                        <p:attrNameLst>
                                          <p:attrName>style.visibility</p:attrName>
                                        </p:attrNameLst>
                                      </p:cBhvr>
                                      <p:to>
                                        <p:strVal val="hidden"/>
                                      </p:to>
                                    </p:set>
                                  </p:childTnLst>
                                </p:cTn>
                              </p:par>
                              <p:par>
                                <p:cTn id="140" presetID="21" presetClass="entr" presetSubtype="1" fill="hold" grpId="10" nodeType="withEffect">
                                  <p:stCondLst>
                                    <p:cond delay="9000"/>
                                  </p:stCondLst>
                                  <p:childTnLst>
                                    <p:set>
                                      <p:cBhvr>
                                        <p:cTn id="141" dur="1" fill="hold">
                                          <p:stCondLst>
                                            <p:cond delay="0"/>
                                          </p:stCondLst>
                                        </p:cTn>
                                        <p:tgtEl>
                                          <p:spTgt spid="29"/>
                                        </p:tgtEl>
                                        <p:attrNameLst>
                                          <p:attrName>style.visibility</p:attrName>
                                        </p:attrNameLst>
                                      </p:cBhvr>
                                      <p:to>
                                        <p:strVal val="visible"/>
                                      </p:to>
                                    </p:set>
                                    <p:animEffect transition="in" filter="wheel(1)">
                                      <p:cBhvr>
                                        <p:cTn id="142" dur="1000"/>
                                        <p:tgtEl>
                                          <p:spTgt spid="29"/>
                                        </p:tgtEl>
                                      </p:cBhvr>
                                    </p:animEffect>
                                  </p:childTnLst>
                                  <p:subTnLst>
                                    <p:audio>
                                      <p:cMediaNode>
                                        <p:cTn display="0" masterRel="sameClick">
                                          <p:stCondLst>
                                            <p:cond evt="begin" delay="0">
                                              <p:tn val="140"/>
                                            </p:cond>
                                          </p:stCondLst>
                                          <p:endCondLst>
                                            <p:cond evt="onStopAudio" delay="0">
                                              <p:tgtEl>
                                                <p:sldTgt/>
                                              </p:tgtEl>
                                            </p:cond>
                                          </p:endCondLst>
                                        </p:cTn>
                                        <p:tgtEl>
                                          <p:sndTgt r:embed="rId7" name="coin.wav"/>
                                        </p:tgtEl>
                                      </p:cMediaNode>
                                    </p:audio>
                                  </p:subTnLst>
                                </p:cTn>
                              </p:par>
                              <p:par>
                                <p:cTn id="143" presetID="1" presetClass="entr" presetSubtype="0" fill="hold" grpId="1" nodeType="withEffect">
                                  <p:stCondLst>
                                    <p:cond delay="10000"/>
                                  </p:stCondLst>
                                  <p:childTnLst>
                                    <p:set>
                                      <p:cBhvr>
                                        <p:cTn id="144" dur="1" fill="hold">
                                          <p:stCondLst>
                                            <p:cond delay="0"/>
                                          </p:stCondLst>
                                        </p:cTn>
                                        <p:tgtEl>
                                          <p:spTgt spid="18"/>
                                        </p:tgtEl>
                                        <p:attrNameLst>
                                          <p:attrName>style.visibility</p:attrName>
                                        </p:attrNameLst>
                                      </p:cBhvr>
                                      <p:to>
                                        <p:strVal val="visible"/>
                                      </p:to>
                                    </p:set>
                                  </p:childTnLst>
                                </p:cTn>
                              </p:par>
                              <p:par>
                                <p:cTn id="145" presetID="1" presetClass="exit" presetSubtype="0" fill="hold" grpId="0" nodeType="withEffect">
                                  <p:stCondLst>
                                    <p:cond delay="11000"/>
                                  </p:stCondLst>
                                  <p:childTnLst>
                                    <p:set>
                                      <p:cBhvr>
                                        <p:cTn id="146" dur="1" fill="hold">
                                          <p:stCondLst>
                                            <p:cond delay="0"/>
                                          </p:stCondLst>
                                        </p:cTn>
                                        <p:tgtEl>
                                          <p:spTgt spid="18"/>
                                        </p:tgtEl>
                                        <p:attrNameLst>
                                          <p:attrName>style.visibility</p:attrName>
                                        </p:attrNameLst>
                                      </p:cBhvr>
                                      <p:to>
                                        <p:strVal val="hidden"/>
                                      </p:to>
                                    </p:set>
                                  </p:childTnLst>
                                </p:cTn>
                              </p:par>
                              <p:par>
                                <p:cTn id="147" presetID="21" presetClass="entr" presetSubtype="1" fill="hold" grpId="11" nodeType="withEffect">
                                  <p:stCondLst>
                                    <p:cond delay="10000"/>
                                  </p:stCondLst>
                                  <p:childTnLst>
                                    <p:set>
                                      <p:cBhvr>
                                        <p:cTn id="148" dur="1" fill="hold">
                                          <p:stCondLst>
                                            <p:cond delay="0"/>
                                          </p:stCondLst>
                                        </p:cTn>
                                        <p:tgtEl>
                                          <p:spTgt spid="29"/>
                                        </p:tgtEl>
                                        <p:attrNameLst>
                                          <p:attrName>style.visibility</p:attrName>
                                        </p:attrNameLst>
                                      </p:cBhvr>
                                      <p:to>
                                        <p:strVal val="visible"/>
                                      </p:to>
                                    </p:set>
                                    <p:animEffect transition="in" filter="wheel(1)">
                                      <p:cBhvr>
                                        <p:cTn id="149" dur="1000"/>
                                        <p:tgtEl>
                                          <p:spTgt spid="29"/>
                                        </p:tgtEl>
                                      </p:cBhvr>
                                    </p:animEffect>
                                  </p:childTnLst>
                                  <p:subTnLst>
                                    <p:audio>
                                      <p:cMediaNode>
                                        <p:cTn display="0" masterRel="sameClick">
                                          <p:stCondLst>
                                            <p:cond evt="begin" delay="0">
                                              <p:tn val="147"/>
                                            </p:cond>
                                          </p:stCondLst>
                                          <p:endCondLst>
                                            <p:cond evt="onStopAudio" delay="0">
                                              <p:tgtEl>
                                                <p:sldTgt/>
                                              </p:tgtEl>
                                            </p:cond>
                                          </p:endCondLst>
                                        </p:cTn>
                                        <p:tgtEl>
                                          <p:sndTgt r:embed="rId7" name="coin.wav"/>
                                        </p:tgtEl>
                                      </p:cMediaNode>
                                    </p:audio>
                                  </p:subTnLst>
                                </p:cTn>
                              </p:par>
                              <p:par>
                                <p:cTn id="150" presetID="1" presetClass="entr" presetSubtype="0" fill="hold" grpId="1" nodeType="withEffect">
                                  <p:stCondLst>
                                    <p:cond delay="11000"/>
                                  </p:stCondLst>
                                  <p:childTnLst>
                                    <p:set>
                                      <p:cBhvr>
                                        <p:cTn id="151" dur="1" fill="hold">
                                          <p:stCondLst>
                                            <p:cond delay="0"/>
                                          </p:stCondLst>
                                        </p:cTn>
                                        <p:tgtEl>
                                          <p:spTgt spid="17"/>
                                        </p:tgtEl>
                                        <p:attrNameLst>
                                          <p:attrName>style.visibility</p:attrName>
                                        </p:attrNameLst>
                                      </p:cBhvr>
                                      <p:to>
                                        <p:strVal val="visible"/>
                                      </p:to>
                                    </p:set>
                                  </p:childTnLst>
                                </p:cTn>
                              </p:par>
                              <p:par>
                                <p:cTn id="152" presetID="1" presetClass="exit" presetSubtype="0" fill="hold" grpId="0" nodeType="withEffect">
                                  <p:stCondLst>
                                    <p:cond delay="12000"/>
                                  </p:stCondLst>
                                  <p:childTnLst>
                                    <p:set>
                                      <p:cBhvr>
                                        <p:cTn id="153" dur="1" fill="hold">
                                          <p:stCondLst>
                                            <p:cond delay="0"/>
                                          </p:stCondLst>
                                        </p:cTn>
                                        <p:tgtEl>
                                          <p:spTgt spid="17"/>
                                        </p:tgtEl>
                                        <p:attrNameLst>
                                          <p:attrName>style.visibility</p:attrName>
                                        </p:attrNameLst>
                                      </p:cBhvr>
                                      <p:to>
                                        <p:strVal val="hidden"/>
                                      </p:to>
                                    </p:set>
                                  </p:childTnLst>
                                </p:cTn>
                              </p:par>
                              <p:par>
                                <p:cTn id="154" presetID="21" presetClass="entr" presetSubtype="1" fill="hold" grpId="12" nodeType="withEffect">
                                  <p:stCondLst>
                                    <p:cond delay="11000"/>
                                  </p:stCondLst>
                                  <p:childTnLst>
                                    <p:set>
                                      <p:cBhvr>
                                        <p:cTn id="155" dur="1" fill="hold">
                                          <p:stCondLst>
                                            <p:cond delay="0"/>
                                          </p:stCondLst>
                                        </p:cTn>
                                        <p:tgtEl>
                                          <p:spTgt spid="29"/>
                                        </p:tgtEl>
                                        <p:attrNameLst>
                                          <p:attrName>style.visibility</p:attrName>
                                        </p:attrNameLst>
                                      </p:cBhvr>
                                      <p:to>
                                        <p:strVal val="visible"/>
                                      </p:to>
                                    </p:set>
                                    <p:animEffect transition="in" filter="wheel(1)">
                                      <p:cBhvr>
                                        <p:cTn id="156" dur="1000"/>
                                        <p:tgtEl>
                                          <p:spTgt spid="29"/>
                                        </p:tgtEl>
                                      </p:cBhvr>
                                    </p:animEffect>
                                  </p:childTnLst>
                                  <p:subTnLst>
                                    <p:audio>
                                      <p:cMediaNode>
                                        <p:cTn display="0" masterRel="sameClick">
                                          <p:stCondLst>
                                            <p:cond evt="begin" delay="0">
                                              <p:tn val="154"/>
                                            </p:cond>
                                          </p:stCondLst>
                                          <p:endCondLst>
                                            <p:cond evt="onStopAudio" delay="0">
                                              <p:tgtEl>
                                                <p:sldTgt/>
                                              </p:tgtEl>
                                            </p:cond>
                                          </p:endCondLst>
                                        </p:cTn>
                                        <p:tgtEl>
                                          <p:sndTgt r:embed="rId7" name="coin.wav"/>
                                        </p:tgtEl>
                                      </p:cMediaNode>
                                    </p:audio>
                                  </p:subTnLst>
                                </p:cTn>
                              </p:par>
                              <p:par>
                                <p:cTn id="157" presetID="1" presetClass="entr" presetSubtype="0" fill="hold" grpId="1" nodeType="withEffect">
                                  <p:stCondLst>
                                    <p:cond delay="12000"/>
                                  </p:stCondLst>
                                  <p:childTnLst>
                                    <p:set>
                                      <p:cBhvr>
                                        <p:cTn id="158" dur="1" fill="hold">
                                          <p:stCondLst>
                                            <p:cond delay="0"/>
                                          </p:stCondLst>
                                        </p:cTn>
                                        <p:tgtEl>
                                          <p:spTgt spid="16"/>
                                        </p:tgtEl>
                                        <p:attrNameLst>
                                          <p:attrName>style.visibility</p:attrName>
                                        </p:attrNameLst>
                                      </p:cBhvr>
                                      <p:to>
                                        <p:strVal val="visible"/>
                                      </p:to>
                                    </p:set>
                                  </p:childTnLst>
                                </p:cTn>
                              </p:par>
                              <p:par>
                                <p:cTn id="159" presetID="1" presetClass="exit" presetSubtype="0" fill="hold" grpId="0" nodeType="withEffect">
                                  <p:stCondLst>
                                    <p:cond delay="13000"/>
                                  </p:stCondLst>
                                  <p:childTnLst>
                                    <p:set>
                                      <p:cBhvr>
                                        <p:cTn id="160" dur="1" fill="hold">
                                          <p:stCondLst>
                                            <p:cond delay="0"/>
                                          </p:stCondLst>
                                        </p:cTn>
                                        <p:tgtEl>
                                          <p:spTgt spid="16"/>
                                        </p:tgtEl>
                                        <p:attrNameLst>
                                          <p:attrName>style.visibility</p:attrName>
                                        </p:attrNameLst>
                                      </p:cBhvr>
                                      <p:to>
                                        <p:strVal val="hidden"/>
                                      </p:to>
                                    </p:set>
                                  </p:childTnLst>
                                </p:cTn>
                              </p:par>
                              <p:par>
                                <p:cTn id="161" presetID="21" presetClass="entr" presetSubtype="1" fill="hold" grpId="13" nodeType="withEffect">
                                  <p:stCondLst>
                                    <p:cond delay="12000"/>
                                  </p:stCondLst>
                                  <p:childTnLst>
                                    <p:set>
                                      <p:cBhvr>
                                        <p:cTn id="162" dur="1" fill="hold">
                                          <p:stCondLst>
                                            <p:cond delay="0"/>
                                          </p:stCondLst>
                                        </p:cTn>
                                        <p:tgtEl>
                                          <p:spTgt spid="29"/>
                                        </p:tgtEl>
                                        <p:attrNameLst>
                                          <p:attrName>style.visibility</p:attrName>
                                        </p:attrNameLst>
                                      </p:cBhvr>
                                      <p:to>
                                        <p:strVal val="visible"/>
                                      </p:to>
                                    </p:set>
                                    <p:animEffect transition="in" filter="wheel(1)">
                                      <p:cBhvr>
                                        <p:cTn id="163" dur="1000"/>
                                        <p:tgtEl>
                                          <p:spTgt spid="29"/>
                                        </p:tgtEl>
                                      </p:cBhvr>
                                    </p:animEffect>
                                  </p:childTnLst>
                                  <p:subTnLst>
                                    <p:audio>
                                      <p:cMediaNode>
                                        <p:cTn display="0" masterRel="sameClick">
                                          <p:stCondLst>
                                            <p:cond evt="begin" delay="0">
                                              <p:tn val="161"/>
                                            </p:cond>
                                          </p:stCondLst>
                                          <p:endCondLst>
                                            <p:cond evt="onStopAudio" delay="0">
                                              <p:tgtEl>
                                                <p:sldTgt/>
                                              </p:tgtEl>
                                            </p:cond>
                                          </p:endCondLst>
                                        </p:cTn>
                                        <p:tgtEl>
                                          <p:sndTgt r:embed="rId7" name="coin.wav"/>
                                        </p:tgtEl>
                                      </p:cMediaNode>
                                    </p:audio>
                                  </p:subTnLst>
                                </p:cTn>
                              </p:par>
                              <p:par>
                                <p:cTn id="164" presetID="1" presetClass="entr" presetSubtype="0" fill="hold" grpId="1" nodeType="withEffect">
                                  <p:stCondLst>
                                    <p:cond delay="13000"/>
                                  </p:stCondLst>
                                  <p:childTnLst>
                                    <p:set>
                                      <p:cBhvr>
                                        <p:cTn id="165" dur="1" fill="hold">
                                          <p:stCondLst>
                                            <p:cond delay="0"/>
                                          </p:stCondLst>
                                        </p:cTn>
                                        <p:tgtEl>
                                          <p:spTgt spid="15"/>
                                        </p:tgtEl>
                                        <p:attrNameLst>
                                          <p:attrName>style.visibility</p:attrName>
                                        </p:attrNameLst>
                                      </p:cBhvr>
                                      <p:to>
                                        <p:strVal val="visible"/>
                                      </p:to>
                                    </p:set>
                                  </p:childTnLst>
                                </p:cTn>
                              </p:par>
                              <p:par>
                                <p:cTn id="166" presetID="1" presetClass="exit" presetSubtype="0" fill="hold" grpId="0" nodeType="withEffect">
                                  <p:stCondLst>
                                    <p:cond delay="14000"/>
                                  </p:stCondLst>
                                  <p:childTnLst>
                                    <p:set>
                                      <p:cBhvr>
                                        <p:cTn id="167" dur="1" fill="hold">
                                          <p:stCondLst>
                                            <p:cond delay="0"/>
                                          </p:stCondLst>
                                        </p:cTn>
                                        <p:tgtEl>
                                          <p:spTgt spid="15"/>
                                        </p:tgtEl>
                                        <p:attrNameLst>
                                          <p:attrName>style.visibility</p:attrName>
                                        </p:attrNameLst>
                                      </p:cBhvr>
                                      <p:to>
                                        <p:strVal val="hidden"/>
                                      </p:to>
                                    </p:set>
                                  </p:childTnLst>
                                </p:cTn>
                              </p:par>
                              <p:par>
                                <p:cTn id="168" presetID="21" presetClass="entr" presetSubtype="1" fill="hold" grpId="14" nodeType="withEffect">
                                  <p:stCondLst>
                                    <p:cond delay="13000"/>
                                  </p:stCondLst>
                                  <p:childTnLst>
                                    <p:set>
                                      <p:cBhvr>
                                        <p:cTn id="169" dur="1" fill="hold">
                                          <p:stCondLst>
                                            <p:cond delay="0"/>
                                          </p:stCondLst>
                                        </p:cTn>
                                        <p:tgtEl>
                                          <p:spTgt spid="29"/>
                                        </p:tgtEl>
                                        <p:attrNameLst>
                                          <p:attrName>style.visibility</p:attrName>
                                        </p:attrNameLst>
                                      </p:cBhvr>
                                      <p:to>
                                        <p:strVal val="visible"/>
                                      </p:to>
                                    </p:set>
                                    <p:animEffect transition="in" filter="wheel(1)">
                                      <p:cBhvr>
                                        <p:cTn id="170" dur="1000"/>
                                        <p:tgtEl>
                                          <p:spTgt spid="29"/>
                                        </p:tgtEl>
                                      </p:cBhvr>
                                    </p:animEffect>
                                  </p:childTnLst>
                                  <p:subTnLst>
                                    <p:audio>
                                      <p:cMediaNode>
                                        <p:cTn display="0" masterRel="sameClick">
                                          <p:stCondLst>
                                            <p:cond evt="begin" delay="0">
                                              <p:tn val="168"/>
                                            </p:cond>
                                          </p:stCondLst>
                                          <p:endCondLst>
                                            <p:cond evt="onStopAudio" delay="0">
                                              <p:tgtEl>
                                                <p:sldTgt/>
                                              </p:tgtEl>
                                            </p:cond>
                                          </p:endCondLst>
                                        </p:cTn>
                                        <p:tgtEl>
                                          <p:sndTgt r:embed="rId7" name="coin.wav"/>
                                        </p:tgtEl>
                                      </p:cMediaNode>
                                    </p:audio>
                                  </p:subTnLst>
                                </p:cTn>
                              </p:par>
                              <p:par>
                                <p:cTn id="171" presetID="1" presetClass="entr" presetSubtype="0" fill="hold" grpId="1" nodeType="withEffect">
                                  <p:stCondLst>
                                    <p:cond delay="14000"/>
                                  </p:stCondLst>
                                  <p:childTnLst>
                                    <p:set>
                                      <p:cBhvr>
                                        <p:cTn id="172" dur="1" fill="hold">
                                          <p:stCondLst>
                                            <p:cond delay="0"/>
                                          </p:stCondLst>
                                        </p:cTn>
                                        <p:tgtEl>
                                          <p:spTgt spid="14"/>
                                        </p:tgtEl>
                                        <p:attrNameLst>
                                          <p:attrName>style.visibility</p:attrName>
                                        </p:attrNameLst>
                                      </p:cBhvr>
                                      <p:to>
                                        <p:strVal val="visible"/>
                                      </p:to>
                                    </p:set>
                                  </p:childTnLst>
                                  <p:subTnLst>
                                    <p:audio>
                                      <p:cMediaNode vol="100000">
                                        <p:cTn display="0" masterRel="sameClick">
                                          <p:stCondLst>
                                            <p:cond evt="begin" delay="0">
                                              <p:tn val="171"/>
                                            </p:cond>
                                          </p:stCondLst>
                                          <p:endCondLst>
                                            <p:cond evt="onStopAudio" delay="0">
                                              <p:tgtEl>
                                                <p:sldTgt/>
                                              </p:tgtEl>
                                            </p:cond>
                                          </p:endCondLst>
                                        </p:cTn>
                                        <p:tgtEl>
                                          <p:sndTgt r:embed="rId7" name="coin.wav"/>
                                        </p:tgtEl>
                                      </p:cMediaNode>
                                    </p:audio>
                                  </p:subTnLst>
                                </p:cTn>
                              </p:par>
                              <p:par>
                                <p:cTn id="173" presetID="1" presetClass="exit" presetSubtype="0" fill="hold" grpId="0" nodeType="withEffect">
                                  <p:stCondLst>
                                    <p:cond delay="15000"/>
                                  </p:stCondLst>
                                  <p:childTnLst>
                                    <p:set>
                                      <p:cBhvr>
                                        <p:cTn id="174" dur="1" fill="hold">
                                          <p:stCondLst>
                                            <p:cond delay="0"/>
                                          </p:stCondLst>
                                        </p:cTn>
                                        <p:tgtEl>
                                          <p:spTgt spid="14"/>
                                        </p:tgtEl>
                                        <p:attrNameLst>
                                          <p:attrName>style.visibility</p:attrName>
                                        </p:attrNameLst>
                                      </p:cBhvr>
                                      <p:to>
                                        <p:strVal val="hidden"/>
                                      </p:to>
                                    </p:set>
                                  </p:childTnLst>
                                  <p:subTnLst>
                                    <p:audio>
                                      <p:cMediaNode>
                                        <p:cTn display="0" masterRel="sameClick">
                                          <p:stCondLst>
                                            <p:cond evt="begin" delay="0">
                                              <p:tn val="173"/>
                                            </p:cond>
                                          </p:stCondLst>
                                          <p:endCondLst>
                                            <p:cond evt="onStopAudio" delay="0">
                                              <p:tgtEl>
                                                <p:sldTgt/>
                                              </p:tgtEl>
                                            </p:cond>
                                          </p:endCondLst>
                                        </p:cTn>
                                        <p:tgtEl>
                                          <p:sndTgt r:embed="rId8" name="cashreg.wav"/>
                                        </p:tgtEl>
                                      </p:cMediaNode>
                                    </p:audio>
                                  </p:subTnLst>
                                </p:cTn>
                              </p:par>
                              <p:par>
                                <p:cTn id="175" presetID="21" presetClass="entr" presetSubtype="1" fill="hold" grpId="9" nodeType="withEffect">
                                  <p:stCondLst>
                                    <p:cond delay="14000"/>
                                  </p:stCondLst>
                                  <p:childTnLst>
                                    <p:set>
                                      <p:cBhvr>
                                        <p:cTn id="176" dur="1" fill="hold">
                                          <p:stCondLst>
                                            <p:cond delay="0"/>
                                          </p:stCondLst>
                                        </p:cTn>
                                        <p:tgtEl>
                                          <p:spTgt spid="29"/>
                                        </p:tgtEl>
                                        <p:attrNameLst>
                                          <p:attrName>style.visibility</p:attrName>
                                        </p:attrNameLst>
                                      </p:cBhvr>
                                      <p:to>
                                        <p:strVal val="visible"/>
                                      </p:to>
                                    </p:set>
                                    <p:animEffect transition="in" filter="wheel(1)">
                                      <p:cBhvr>
                                        <p:cTn id="177" dur="1000"/>
                                        <p:tgtEl>
                                          <p:spTgt spid="29"/>
                                        </p:tgtEl>
                                      </p:cBhvr>
                                    </p:animEffect>
                                  </p:childTnLst>
                                  <p:subTnLst>
                                    <p:audio>
                                      <p:cMediaNode>
                                        <p:cTn display="0" masterRel="sameClick">
                                          <p:stCondLst>
                                            <p:cond evt="begin" delay="0">
                                              <p:tn val="175"/>
                                            </p:cond>
                                          </p:stCondLst>
                                          <p:endCondLst>
                                            <p:cond evt="onStopAudio" delay="0">
                                              <p:tgtEl>
                                                <p:sldTgt/>
                                              </p:tgtEl>
                                            </p:cond>
                                          </p:endCondLst>
                                        </p:cTn>
                                        <p:tgtEl>
                                          <p:sndTgt r:embed="rId7" name="coin.wav"/>
                                        </p:tgtEl>
                                      </p:cMediaNode>
                                    </p:audio>
                                  </p:subTnLst>
                                </p:cTn>
                              </p:par>
                              <p:par>
                                <p:cTn id="178" presetID="1" presetClass="entr" presetSubtype="0" fill="hold" grpId="1" nodeType="withEffect">
                                  <p:stCondLst>
                                    <p:cond delay="15000"/>
                                  </p:stCondLst>
                                  <p:childTnLst>
                                    <p:set>
                                      <p:cBhvr>
                                        <p:cTn id="179" dur="1" fill="hold">
                                          <p:stCondLst>
                                            <p:cond delay="0"/>
                                          </p:stCondLst>
                                        </p:cTn>
                                        <p:tgtEl>
                                          <p:spTgt spid="13"/>
                                        </p:tgtEl>
                                        <p:attrNameLst>
                                          <p:attrName>style.visibility</p:attrName>
                                        </p:attrNameLst>
                                      </p:cBhvr>
                                      <p:to>
                                        <p:strVal val="visible"/>
                                      </p:to>
                                    </p:set>
                                  </p:childTnLst>
                                  <p:subTnLst>
                                    <p:audio>
                                      <p:cMediaNode vol="100000">
                                        <p:cTn display="0" masterRel="sameClick">
                                          <p:stCondLst>
                                            <p:cond evt="begin" delay="0">
                                              <p:tn val="178"/>
                                            </p:cond>
                                          </p:stCondLst>
                                          <p:endCondLst>
                                            <p:cond evt="onStopAudio" delay="0">
                                              <p:tgtEl>
                                                <p:sldTgt/>
                                              </p:tgtEl>
                                            </p:cond>
                                          </p:endCondLst>
                                        </p:cTn>
                                        <p:tgtEl>
                                          <p:sndTgt r:embed="rId8" name="cashreg.wav"/>
                                        </p:tgtEl>
                                      </p:cMediaNode>
                                    </p:audio>
                                  </p:subTnLst>
                                </p:cTn>
                              </p:par>
                              <p:par>
                                <p:cTn id="180" presetID="1" presetClass="exit" presetSubtype="0" fill="hold" grpId="0" nodeType="withEffect">
                                  <p:stCondLst>
                                    <p:cond delay="16000"/>
                                  </p:stCondLst>
                                  <p:childTnLst>
                                    <p:set>
                                      <p:cBhvr>
                                        <p:cTn id="181" dur="1" fill="hold">
                                          <p:stCondLst>
                                            <p:cond delay="0"/>
                                          </p:stCondLst>
                                        </p:cTn>
                                        <p:tgtEl>
                                          <p:spTgt spid="13"/>
                                        </p:tgtEl>
                                        <p:attrNameLst>
                                          <p:attrName>style.visibility</p:attrName>
                                        </p:attrNameLst>
                                      </p:cBhvr>
                                      <p:to>
                                        <p:strVal val="hidden"/>
                                      </p:to>
                                    </p:set>
                                  </p:childTnLst>
                                </p:cTn>
                              </p:par>
                              <p:par>
                                <p:cTn id="182" presetID="21" presetClass="entr" presetSubtype="1" fill="hold" grpId="0" nodeType="withEffect">
                                  <p:stCondLst>
                                    <p:cond delay="15000"/>
                                  </p:stCondLst>
                                  <p:childTnLst>
                                    <p:set>
                                      <p:cBhvr>
                                        <p:cTn id="183" dur="1" fill="hold">
                                          <p:stCondLst>
                                            <p:cond delay="0"/>
                                          </p:stCondLst>
                                        </p:cTn>
                                        <p:tgtEl>
                                          <p:spTgt spid="29"/>
                                        </p:tgtEl>
                                        <p:attrNameLst>
                                          <p:attrName>style.visibility</p:attrName>
                                        </p:attrNameLst>
                                      </p:cBhvr>
                                      <p:to>
                                        <p:strVal val="visible"/>
                                      </p:to>
                                    </p:set>
                                    <p:animEffect transition="in" filter="wheel(1)">
                                      <p:cBhvr>
                                        <p:cTn id="184" dur="1000"/>
                                        <p:tgtEl>
                                          <p:spTgt spid="29"/>
                                        </p:tgtEl>
                                      </p:cBhvr>
                                    </p:animEffect>
                                  </p:childTnLst>
                                  <p:subTnLst>
                                    <p:audio>
                                      <p:cMediaNode vol="100000">
                                        <p:cTn display="0" masterRel="sameClick">
                                          <p:stCondLst>
                                            <p:cond evt="begin" delay="0">
                                              <p:tn val="182"/>
                                            </p:cond>
                                          </p:stCondLst>
                                          <p:endCondLst>
                                            <p:cond evt="onStopAudio" delay="0">
                                              <p:tgtEl>
                                                <p:sldTgt/>
                                              </p:tgtEl>
                                            </p:cond>
                                          </p:endCondLst>
                                        </p:cTn>
                                        <p:tgtEl>
                                          <p:sndTgt r:embed="rId8" name="cashreg.wav"/>
                                        </p:tgtEl>
                                      </p:cMediaNode>
                                    </p:audio>
                                  </p:subTnLst>
                                </p:cTn>
                              </p:par>
                              <p:par>
                                <p:cTn id="185" presetID="1" presetClass="exit" presetSubtype="0" fill="hold" grpId="15" nodeType="withEffect">
                                  <p:stCondLst>
                                    <p:cond delay="16000"/>
                                  </p:stCondLst>
                                  <p:childTnLst>
                                    <p:set>
                                      <p:cBhvr>
                                        <p:cTn id="186"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187" restart="whenNotActive" fill="hold" evtFilter="cancelBubble" nodeType="interactiveSeq">
                <p:stCondLst>
                  <p:cond evt="onClick" delay="0">
                    <p:tgtEl>
                      <p:spTgt spid="9"/>
                    </p:tgtEl>
                  </p:cond>
                </p:stCondLst>
                <p:endSync evt="end" delay="0">
                  <p:rtn val="all"/>
                </p:endSync>
                <p:childTnLst>
                  <p:par>
                    <p:cTn id="188" fill="hold">
                      <p:stCondLst>
                        <p:cond delay="0"/>
                      </p:stCondLst>
                      <p:childTnLst>
                        <p:par>
                          <p:cTn id="189" fill="hold">
                            <p:stCondLst>
                              <p:cond delay="0"/>
                            </p:stCondLst>
                            <p:childTnLst>
                              <p:par>
                                <p:cTn id="190" presetID="37" presetClass="exit" presetSubtype="0" fill="hold" grpId="1" nodeType="clickEffect">
                                  <p:stCondLst>
                                    <p:cond delay="0"/>
                                  </p:stCondLst>
                                  <p:childTnLst>
                                    <p:animEffect transition="out" filter="fade">
                                      <p:cBhvr>
                                        <p:cTn id="191" dur="1000"/>
                                        <p:tgtEl>
                                          <p:spTgt spid="38"/>
                                        </p:tgtEl>
                                      </p:cBhvr>
                                    </p:animEffect>
                                    <p:anim calcmode="lin" valueType="num">
                                      <p:cBhvr>
                                        <p:cTn id="192" dur="1000"/>
                                        <p:tgtEl>
                                          <p:spTgt spid="38"/>
                                        </p:tgtEl>
                                        <p:attrNameLst>
                                          <p:attrName>ppt_x</p:attrName>
                                        </p:attrNameLst>
                                      </p:cBhvr>
                                      <p:tavLst>
                                        <p:tav tm="0">
                                          <p:val>
                                            <p:strVal val="ppt_x"/>
                                          </p:val>
                                        </p:tav>
                                        <p:tav tm="100000">
                                          <p:val>
                                            <p:strVal val="ppt_x"/>
                                          </p:val>
                                        </p:tav>
                                      </p:tavLst>
                                    </p:anim>
                                    <p:anim calcmode="lin" valueType="num">
                                      <p:cBhvr>
                                        <p:cTn id="193" dur="100" decel="100000"/>
                                        <p:tgtEl>
                                          <p:spTgt spid="38"/>
                                        </p:tgtEl>
                                        <p:attrNameLst>
                                          <p:attrName>ppt_y</p:attrName>
                                        </p:attrNameLst>
                                      </p:cBhvr>
                                      <p:tavLst>
                                        <p:tav tm="0">
                                          <p:val>
                                            <p:strVal val="ppt_y"/>
                                          </p:val>
                                        </p:tav>
                                        <p:tav tm="100000">
                                          <p:val>
                                            <p:strVal val="ppt_y-.03"/>
                                          </p:val>
                                        </p:tav>
                                      </p:tavLst>
                                    </p:anim>
                                    <p:anim calcmode="lin" valueType="num">
                                      <p:cBhvr>
                                        <p:cTn id="194" dur="900" accel="100000">
                                          <p:stCondLst>
                                            <p:cond delay="100"/>
                                          </p:stCondLst>
                                        </p:cTn>
                                        <p:tgtEl>
                                          <p:spTgt spid="38"/>
                                        </p:tgtEl>
                                        <p:attrNameLst>
                                          <p:attrName>ppt_y</p:attrName>
                                        </p:attrNameLst>
                                      </p:cBhvr>
                                      <p:tavLst>
                                        <p:tav tm="0">
                                          <p:val>
                                            <p:strVal val="ppt_y"/>
                                          </p:val>
                                        </p:tav>
                                        <p:tav tm="100000">
                                          <p:val>
                                            <p:strVal val="ppt_y+1"/>
                                          </p:val>
                                        </p:tav>
                                      </p:tavLst>
                                    </p:anim>
                                    <p:set>
                                      <p:cBhvr>
                                        <p:cTn id="195" dur="1" fill="hold">
                                          <p:stCondLst>
                                            <p:cond delay="999"/>
                                          </p:stCondLst>
                                        </p:cTn>
                                        <p:tgtEl>
                                          <p:spTgt spid="38"/>
                                        </p:tgtEl>
                                        <p:attrNameLst>
                                          <p:attrName>style.visibility</p:attrName>
                                        </p:attrNameLst>
                                      </p:cBhvr>
                                      <p:to>
                                        <p:strVal val="hidden"/>
                                      </p:to>
                                    </p:set>
                                  </p:childTnLst>
                                </p:cTn>
                              </p:par>
                              <p:par>
                                <p:cTn id="196" presetID="37" presetClass="exit" presetSubtype="0" fill="hold" grpId="1" nodeType="withEffect">
                                  <p:stCondLst>
                                    <p:cond delay="0"/>
                                  </p:stCondLst>
                                  <p:childTnLst>
                                    <p:animEffect transition="out" filter="fade">
                                      <p:cBhvr>
                                        <p:cTn id="197" dur="1000"/>
                                        <p:tgtEl>
                                          <p:spTgt spid="34"/>
                                        </p:tgtEl>
                                      </p:cBhvr>
                                    </p:animEffect>
                                    <p:anim calcmode="lin" valueType="num">
                                      <p:cBhvr>
                                        <p:cTn id="198" dur="1000"/>
                                        <p:tgtEl>
                                          <p:spTgt spid="34"/>
                                        </p:tgtEl>
                                        <p:attrNameLst>
                                          <p:attrName>ppt_x</p:attrName>
                                        </p:attrNameLst>
                                      </p:cBhvr>
                                      <p:tavLst>
                                        <p:tav tm="0">
                                          <p:val>
                                            <p:strVal val="ppt_x"/>
                                          </p:val>
                                        </p:tav>
                                        <p:tav tm="100000">
                                          <p:val>
                                            <p:strVal val="ppt_x"/>
                                          </p:val>
                                        </p:tav>
                                      </p:tavLst>
                                    </p:anim>
                                    <p:anim calcmode="lin" valueType="num">
                                      <p:cBhvr>
                                        <p:cTn id="199" dur="100" decel="100000"/>
                                        <p:tgtEl>
                                          <p:spTgt spid="34"/>
                                        </p:tgtEl>
                                        <p:attrNameLst>
                                          <p:attrName>ppt_y</p:attrName>
                                        </p:attrNameLst>
                                      </p:cBhvr>
                                      <p:tavLst>
                                        <p:tav tm="0">
                                          <p:val>
                                            <p:strVal val="ppt_y"/>
                                          </p:val>
                                        </p:tav>
                                        <p:tav tm="100000">
                                          <p:val>
                                            <p:strVal val="ppt_y-.03"/>
                                          </p:val>
                                        </p:tav>
                                      </p:tavLst>
                                    </p:anim>
                                    <p:anim calcmode="lin" valueType="num">
                                      <p:cBhvr>
                                        <p:cTn id="200" dur="900" accel="100000">
                                          <p:stCondLst>
                                            <p:cond delay="100"/>
                                          </p:stCondLst>
                                        </p:cTn>
                                        <p:tgtEl>
                                          <p:spTgt spid="34"/>
                                        </p:tgtEl>
                                        <p:attrNameLst>
                                          <p:attrName>ppt_y</p:attrName>
                                        </p:attrNameLst>
                                      </p:cBhvr>
                                      <p:tavLst>
                                        <p:tav tm="0">
                                          <p:val>
                                            <p:strVal val="ppt_y"/>
                                          </p:val>
                                        </p:tav>
                                        <p:tav tm="100000">
                                          <p:val>
                                            <p:strVal val="ppt_y+1"/>
                                          </p:val>
                                        </p:tav>
                                      </p:tavLst>
                                    </p:anim>
                                    <p:set>
                                      <p:cBhvr>
                                        <p:cTn id="201" dur="1" fill="hold">
                                          <p:stCondLst>
                                            <p:cond delay="999"/>
                                          </p:stCondLst>
                                        </p:cTn>
                                        <p:tgtEl>
                                          <p:spTgt spid="34"/>
                                        </p:tgtEl>
                                        <p:attrNameLst>
                                          <p:attrName>style.visibility</p:attrName>
                                        </p:attrNameLst>
                                      </p:cBhvr>
                                      <p:to>
                                        <p:strVal val="hidden"/>
                                      </p:to>
                                    </p:set>
                                  </p:childTnLst>
                                </p:cTn>
                              </p:par>
                              <p:par>
                                <p:cTn id="202" presetID="37" presetClass="exit" presetSubtype="0" fill="hold" grpId="1" nodeType="withEffect">
                                  <p:stCondLst>
                                    <p:cond delay="0"/>
                                  </p:stCondLst>
                                  <p:childTnLst>
                                    <p:animEffect transition="out" filter="fade">
                                      <p:cBhvr>
                                        <p:cTn id="203" dur="1000"/>
                                        <p:tgtEl>
                                          <p:spTgt spid="30"/>
                                        </p:tgtEl>
                                      </p:cBhvr>
                                    </p:animEffect>
                                    <p:anim calcmode="lin" valueType="num">
                                      <p:cBhvr>
                                        <p:cTn id="204" dur="1000"/>
                                        <p:tgtEl>
                                          <p:spTgt spid="30"/>
                                        </p:tgtEl>
                                        <p:attrNameLst>
                                          <p:attrName>ppt_x</p:attrName>
                                        </p:attrNameLst>
                                      </p:cBhvr>
                                      <p:tavLst>
                                        <p:tav tm="0">
                                          <p:val>
                                            <p:strVal val="ppt_x"/>
                                          </p:val>
                                        </p:tav>
                                        <p:tav tm="100000">
                                          <p:val>
                                            <p:strVal val="ppt_x"/>
                                          </p:val>
                                        </p:tav>
                                      </p:tavLst>
                                    </p:anim>
                                    <p:anim calcmode="lin" valueType="num">
                                      <p:cBhvr>
                                        <p:cTn id="205" dur="100" decel="100000"/>
                                        <p:tgtEl>
                                          <p:spTgt spid="30"/>
                                        </p:tgtEl>
                                        <p:attrNameLst>
                                          <p:attrName>ppt_y</p:attrName>
                                        </p:attrNameLst>
                                      </p:cBhvr>
                                      <p:tavLst>
                                        <p:tav tm="0">
                                          <p:val>
                                            <p:strVal val="ppt_y"/>
                                          </p:val>
                                        </p:tav>
                                        <p:tav tm="100000">
                                          <p:val>
                                            <p:strVal val="ppt_y-.03"/>
                                          </p:val>
                                        </p:tav>
                                      </p:tavLst>
                                    </p:anim>
                                    <p:anim calcmode="lin" valueType="num">
                                      <p:cBhvr>
                                        <p:cTn id="206" dur="900" accel="100000">
                                          <p:stCondLst>
                                            <p:cond delay="100"/>
                                          </p:stCondLst>
                                        </p:cTn>
                                        <p:tgtEl>
                                          <p:spTgt spid="30"/>
                                        </p:tgtEl>
                                        <p:attrNameLst>
                                          <p:attrName>ppt_y</p:attrName>
                                        </p:attrNameLst>
                                      </p:cBhvr>
                                      <p:tavLst>
                                        <p:tav tm="0">
                                          <p:val>
                                            <p:strVal val="ppt_y"/>
                                          </p:val>
                                        </p:tav>
                                        <p:tav tm="100000">
                                          <p:val>
                                            <p:strVal val="ppt_y+1"/>
                                          </p:val>
                                        </p:tav>
                                      </p:tavLst>
                                    </p:anim>
                                    <p:set>
                                      <p:cBhvr>
                                        <p:cTn id="207" dur="1" fill="hold">
                                          <p:stCondLst>
                                            <p:cond delay="999"/>
                                          </p:stCondLst>
                                        </p:cTn>
                                        <p:tgtEl>
                                          <p:spTgt spid="30"/>
                                        </p:tgtEl>
                                        <p:attrNameLst>
                                          <p:attrName>style.visibility</p:attrName>
                                        </p:attrNameLst>
                                      </p:cBhvr>
                                      <p:to>
                                        <p:strVal val="hidden"/>
                                      </p:to>
                                    </p:set>
                                  </p:childTnLst>
                                </p:cTn>
                              </p:par>
                              <p:par>
                                <p:cTn id="208" presetID="37" presetClass="exit" presetSubtype="0" fill="hold" grpId="1" nodeType="withEffect">
                                  <p:stCondLst>
                                    <p:cond delay="0"/>
                                  </p:stCondLst>
                                  <p:childTnLst>
                                    <p:animEffect transition="out" filter="fade">
                                      <p:cBhvr>
                                        <p:cTn id="209" dur="1000"/>
                                        <p:tgtEl>
                                          <p:spTgt spid="31"/>
                                        </p:tgtEl>
                                      </p:cBhvr>
                                    </p:animEffect>
                                    <p:anim calcmode="lin" valueType="num">
                                      <p:cBhvr>
                                        <p:cTn id="210" dur="1000"/>
                                        <p:tgtEl>
                                          <p:spTgt spid="31"/>
                                        </p:tgtEl>
                                        <p:attrNameLst>
                                          <p:attrName>ppt_x</p:attrName>
                                        </p:attrNameLst>
                                      </p:cBhvr>
                                      <p:tavLst>
                                        <p:tav tm="0">
                                          <p:val>
                                            <p:strVal val="ppt_x"/>
                                          </p:val>
                                        </p:tav>
                                        <p:tav tm="100000">
                                          <p:val>
                                            <p:strVal val="ppt_x"/>
                                          </p:val>
                                        </p:tav>
                                      </p:tavLst>
                                    </p:anim>
                                    <p:anim calcmode="lin" valueType="num">
                                      <p:cBhvr>
                                        <p:cTn id="211" dur="100" decel="100000"/>
                                        <p:tgtEl>
                                          <p:spTgt spid="31"/>
                                        </p:tgtEl>
                                        <p:attrNameLst>
                                          <p:attrName>ppt_y</p:attrName>
                                        </p:attrNameLst>
                                      </p:cBhvr>
                                      <p:tavLst>
                                        <p:tav tm="0">
                                          <p:val>
                                            <p:strVal val="ppt_y"/>
                                          </p:val>
                                        </p:tav>
                                        <p:tav tm="100000">
                                          <p:val>
                                            <p:strVal val="ppt_y-.03"/>
                                          </p:val>
                                        </p:tav>
                                      </p:tavLst>
                                    </p:anim>
                                    <p:anim calcmode="lin" valueType="num">
                                      <p:cBhvr>
                                        <p:cTn id="212" dur="900" accel="100000">
                                          <p:stCondLst>
                                            <p:cond delay="100"/>
                                          </p:stCondLst>
                                        </p:cTn>
                                        <p:tgtEl>
                                          <p:spTgt spid="31"/>
                                        </p:tgtEl>
                                        <p:attrNameLst>
                                          <p:attrName>ppt_y</p:attrName>
                                        </p:attrNameLst>
                                      </p:cBhvr>
                                      <p:tavLst>
                                        <p:tav tm="0">
                                          <p:val>
                                            <p:strVal val="ppt_y"/>
                                          </p:val>
                                        </p:tav>
                                        <p:tav tm="100000">
                                          <p:val>
                                            <p:strVal val="ppt_y+1"/>
                                          </p:val>
                                        </p:tav>
                                      </p:tavLst>
                                    </p:anim>
                                    <p:set>
                                      <p:cBhvr>
                                        <p:cTn id="213" dur="1" fill="hold">
                                          <p:stCondLst>
                                            <p:cond delay="999"/>
                                          </p:stCondLst>
                                        </p:cTn>
                                        <p:tgtEl>
                                          <p:spTgt spid="31"/>
                                        </p:tgtEl>
                                        <p:attrNameLst>
                                          <p:attrName>style.visibility</p:attrName>
                                        </p:attrNameLst>
                                      </p:cBhvr>
                                      <p:to>
                                        <p:strVal val="hidden"/>
                                      </p:to>
                                    </p:set>
                                  </p:childTnLst>
                                  <p:subTnLst>
                                    <p:audio>
                                      <p:cMediaNode>
                                        <p:cTn display="0" masterRel="sameClick">
                                          <p:stCondLst>
                                            <p:cond evt="begin" delay="0">
                                              <p:tn val="208"/>
                                            </p:cond>
                                          </p:stCondLst>
                                          <p:endCondLst>
                                            <p:cond evt="onStopAudio" delay="0">
                                              <p:tgtEl>
                                                <p:sldTgt/>
                                              </p:tgtEl>
                                            </p:cond>
                                          </p:endCondLst>
                                        </p:cTn>
                                        <p:tgtEl>
                                          <p:sndTgt r:embed="rId8" name="cashreg.wav"/>
                                        </p:tgtEl>
                                      </p:cMediaNode>
                                    </p:audio>
                                  </p:subTnLst>
                                </p:cTn>
                              </p:par>
                              <p:par>
                                <p:cTn id="214" presetID="37" presetClass="exit" presetSubtype="0" fill="hold" grpId="1" nodeType="withEffect">
                                  <p:stCondLst>
                                    <p:cond delay="0"/>
                                  </p:stCondLst>
                                  <p:childTnLst>
                                    <p:animEffect transition="out" filter="fade">
                                      <p:cBhvr>
                                        <p:cTn id="215" dur="1000"/>
                                        <p:tgtEl>
                                          <p:spTgt spid="39"/>
                                        </p:tgtEl>
                                      </p:cBhvr>
                                    </p:animEffect>
                                    <p:anim calcmode="lin" valueType="num">
                                      <p:cBhvr>
                                        <p:cTn id="216" dur="1000"/>
                                        <p:tgtEl>
                                          <p:spTgt spid="39"/>
                                        </p:tgtEl>
                                        <p:attrNameLst>
                                          <p:attrName>ppt_x</p:attrName>
                                        </p:attrNameLst>
                                      </p:cBhvr>
                                      <p:tavLst>
                                        <p:tav tm="0">
                                          <p:val>
                                            <p:strVal val="ppt_x"/>
                                          </p:val>
                                        </p:tav>
                                        <p:tav tm="100000">
                                          <p:val>
                                            <p:strVal val="ppt_x"/>
                                          </p:val>
                                        </p:tav>
                                      </p:tavLst>
                                    </p:anim>
                                    <p:anim calcmode="lin" valueType="num">
                                      <p:cBhvr>
                                        <p:cTn id="217" dur="100" decel="100000"/>
                                        <p:tgtEl>
                                          <p:spTgt spid="39"/>
                                        </p:tgtEl>
                                        <p:attrNameLst>
                                          <p:attrName>ppt_y</p:attrName>
                                        </p:attrNameLst>
                                      </p:cBhvr>
                                      <p:tavLst>
                                        <p:tav tm="0">
                                          <p:val>
                                            <p:strVal val="ppt_y"/>
                                          </p:val>
                                        </p:tav>
                                        <p:tav tm="100000">
                                          <p:val>
                                            <p:strVal val="ppt_y-.03"/>
                                          </p:val>
                                        </p:tav>
                                      </p:tavLst>
                                    </p:anim>
                                    <p:anim calcmode="lin" valueType="num">
                                      <p:cBhvr>
                                        <p:cTn id="218" dur="900" accel="100000">
                                          <p:stCondLst>
                                            <p:cond delay="100"/>
                                          </p:stCondLst>
                                        </p:cTn>
                                        <p:tgtEl>
                                          <p:spTgt spid="39"/>
                                        </p:tgtEl>
                                        <p:attrNameLst>
                                          <p:attrName>ppt_y</p:attrName>
                                        </p:attrNameLst>
                                      </p:cBhvr>
                                      <p:tavLst>
                                        <p:tav tm="0">
                                          <p:val>
                                            <p:strVal val="ppt_y"/>
                                          </p:val>
                                        </p:tav>
                                        <p:tav tm="100000">
                                          <p:val>
                                            <p:strVal val="ppt_y+1"/>
                                          </p:val>
                                        </p:tav>
                                      </p:tavLst>
                                    </p:anim>
                                    <p:set>
                                      <p:cBhvr>
                                        <p:cTn id="219" dur="1" fill="hold">
                                          <p:stCondLst>
                                            <p:cond delay="999"/>
                                          </p:stCondLst>
                                        </p:cTn>
                                        <p:tgtEl>
                                          <p:spTgt spid="39"/>
                                        </p:tgtEl>
                                        <p:attrNameLst>
                                          <p:attrName>style.visibility</p:attrName>
                                        </p:attrNameLst>
                                      </p:cBhvr>
                                      <p:to>
                                        <p:strVal val="hidden"/>
                                      </p:to>
                                    </p:set>
                                  </p:childTnLst>
                                  <p:subTnLst>
                                    <p:audio>
                                      <p:cMediaNode>
                                        <p:cTn display="0" masterRel="sameClick">
                                          <p:stCondLst>
                                            <p:cond evt="begin" delay="0">
                                              <p:tn val="214"/>
                                            </p:cond>
                                          </p:stCondLst>
                                          <p:endCondLst>
                                            <p:cond evt="onStopAudio" delay="0">
                                              <p:tgtEl>
                                                <p:sldTgt/>
                                              </p:tgtEl>
                                            </p:cond>
                                          </p:endCondLst>
                                        </p:cTn>
                                        <p:tgtEl>
                                          <p:sndTgt r:embed="rId8" name="cashreg.wav"/>
                                        </p:tgtEl>
                                      </p:cMediaNode>
                                    </p:audio>
                                  </p:subTnLst>
                                </p:cTn>
                              </p:par>
                              <p:par>
                                <p:cTn id="220" presetID="37" presetClass="exit" presetSubtype="0" fill="hold" grpId="1" nodeType="withEffect">
                                  <p:stCondLst>
                                    <p:cond delay="0"/>
                                  </p:stCondLst>
                                  <p:childTnLst>
                                    <p:animEffect transition="out" filter="fade">
                                      <p:cBhvr>
                                        <p:cTn id="221" dur="1000"/>
                                        <p:tgtEl>
                                          <p:spTgt spid="35"/>
                                        </p:tgtEl>
                                      </p:cBhvr>
                                    </p:animEffect>
                                    <p:anim calcmode="lin" valueType="num">
                                      <p:cBhvr>
                                        <p:cTn id="222" dur="1000"/>
                                        <p:tgtEl>
                                          <p:spTgt spid="35"/>
                                        </p:tgtEl>
                                        <p:attrNameLst>
                                          <p:attrName>ppt_x</p:attrName>
                                        </p:attrNameLst>
                                      </p:cBhvr>
                                      <p:tavLst>
                                        <p:tav tm="0">
                                          <p:val>
                                            <p:strVal val="ppt_x"/>
                                          </p:val>
                                        </p:tav>
                                        <p:tav tm="100000">
                                          <p:val>
                                            <p:strVal val="ppt_x"/>
                                          </p:val>
                                        </p:tav>
                                      </p:tavLst>
                                    </p:anim>
                                    <p:anim calcmode="lin" valueType="num">
                                      <p:cBhvr>
                                        <p:cTn id="223" dur="100" decel="100000"/>
                                        <p:tgtEl>
                                          <p:spTgt spid="35"/>
                                        </p:tgtEl>
                                        <p:attrNameLst>
                                          <p:attrName>ppt_y</p:attrName>
                                        </p:attrNameLst>
                                      </p:cBhvr>
                                      <p:tavLst>
                                        <p:tav tm="0">
                                          <p:val>
                                            <p:strVal val="ppt_y"/>
                                          </p:val>
                                        </p:tav>
                                        <p:tav tm="100000">
                                          <p:val>
                                            <p:strVal val="ppt_y-.03"/>
                                          </p:val>
                                        </p:tav>
                                      </p:tavLst>
                                    </p:anim>
                                    <p:anim calcmode="lin" valueType="num">
                                      <p:cBhvr>
                                        <p:cTn id="224" dur="900" accel="100000">
                                          <p:stCondLst>
                                            <p:cond delay="100"/>
                                          </p:stCondLst>
                                        </p:cTn>
                                        <p:tgtEl>
                                          <p:spTgt spid="35"/>
                                        </p:tgtEl>
                                        <p:attrNameLst>
                                          <p:attrName>ppt_y</p:attrName>
                                        </p:attrNameLst>
                                      </p:cBhvr>
                                      <p:tavLst>
                                        <p:tav tm="0">
                                          <p:val>
                                            <p:strVal val="ppt_y"/>
                                          </p:val>
                                        </p:tav>
                                        <p:tav tm="100000">
                                          <p:val>
                                            <p:strVal val="ppt_y+1"/>
                                          </p:val>
                                        </p:tav>
                                      </p:tavLst>
                                    </p:anim>
                                    <p:set>
                                      <p:cBhvr>
                                        <p:cTn id="225" dur="1" fill="hold">
                                          <p:stCondLst>
                                            <p:cond delay="999"/>
                                          </p:stCondLst>
                                        </p:cTn>
                                        <p:tgtEl>
                                          <p:spTgt spid="35"/>
                                        </p:tgtEl>
                                        <p:attrNameLst>
                                          <p:attrName>style.visibility</p:attrName>
                                        </p:attrNameLst>
                                      </p:cBhvr>
                                      <p:to>
                                        <p:strVal val="hidden"/>
                                      </p:to>
                                    </p:set>
                                  </p:childTnLst>
                                  <p:subTnLst>
                                    <p:audio>
                                      <p:cMediaNode>
                                        <p:cTn display="0" masterRel="sameClick">
                                          <p:stCondLst>
                                            <p:cond evt="begin" delay="0">
                                              <p:tn val="220"/>
                                            </p:cond>
                                          </p:stCondLst>
                                          <p:endCondLst>
                                            <p:cond evt="onStopAudio" delay="0">
                                              <p:tgtEl>
                                                <p:sldTgt/>
                                              </p:tgtEl>
                                            </p:cond>
                                          </p:endCondLst>
                                        </p:cTn>
                                        <p:tgtEl>
                                          <p:sndTgt r:embed="rId8" name="cashreg.wav"/>
                                        </p:tgtEl>
                                      </p:cMediaNode>
                                    </p:audio>
                                  </p:subTnLst>
                                </p:cTn>
                              </p:par>
                              <p:par>
                                <p:cTn id="226" presetID="22" presetClass="emph" presetSubtype="0" fill="hold" grpId="1" nodeType="withEffect">
                                  <p:stCondLst>
                                    <p:cond delay="0"/>
                                  </p:stCondLst>
                                  <p:childTnLst>
                                    <p:animClr clrSpc="hsl" dir="cw">
                                      <p:cBhvr override="childStyle">
                                        <p:cTn id="227" dur="1000" fill="hold"/>
                                        <p:tgtEl>
                                          <p:spTgt spid="33"/>
                                        </p:tgtEl>
                                        <p:attrNameLst>
                                          <p:attrName>style.color</p:attrName>
                                        </p:attrNameLst>
                                      </p:cBhvr>
                                      <p:by>
                                        <p:hsl h="-7200000" s="0" l="0"/>
                                      </p:by>
                                    </p:animClr>
                                    <p:animClr clrSpc="hsl" dir="cw">
                                      <p:cBhvr>
                                        <p:cTn id="228" dur="1000" fill="hold"/>
                                        <p:tgtEl>
                                          <p:spTgt spid="33"/>
                                        </p:tgtEl>
                                        <p:attrNameLst>
                                          <p:attrName>fillcolor</p:attrName>
                                        </p:attrNameLst>
                                      </p:cBhvr>
                                      <p:by>
                                        <p:hsl h="-7200000" s="0" l="0"/>
                                      </p:by>
                                    </p:animClr>
                                    <p:animClr clrSpc="hsl" dir="cw">
                                      <p:cBhvr>
                                        <p:cTn id="229" dur="1000" fill="hold"/>
                                        <p:tgtEl>
                                          <p:spTgt spid="33"/>
                                        </p:tgtEl>
                                        <p:attrNameLst>
                                          <p:attrName>stroke.color</p:attrName>
                                        </p:attrNameLst>
                                      </p:cBhvr>
                                      <p:by>
                                        <p:hsl h="-7200000" s="0" l="0"/>
                                      </p:by>
                                    </p:animClr>
                                    <p:set>
                                      <p:cBhvr>
                                        <p:cTn id="230" dur="1000" fill="hold"/>
                                        <p:tgtEl>
                                          <p:spTgt spid="33"/>
                                        </p:tgtEl>
                                        <p:attrNameLst>
                                          <p:attrName>fill.type</p:attrName>
                                        </p:attrNameLst>
                                      </p:cBhvr>
                                      <p:to>
                                        <p:strVal val="solid"/>
                                      </p:to>
                                    </p:set>
                                  </p:childTnLst>
                                  <p:subTnLst>
                                    <p:audio>
                                      <p:cMediaNode>
                                        <p:cTn display="0" masterRel="sameClick">
                                          <p:stCondLst>
                                            <p:cond evt="begin" delay="0">
                                              <p:tn val="226"/>
                                            </p:cond>
                                          </p:stCondLst>
                                          <p:endCondLst>
                                            <p:cond evt="onStopAudio" delay="0">
                                              <p:tgtEl>
                                                <p:sldTgt/>
                                              </p:tgtEl>
                                            </p:cond>
                                          </p:endCondLst>
                                        </p:cTn>
                                        <p:tgtEl>
                                          <p:sndTgt r:embed="rId8" name="cashreg.wav"/>
                                        </p:tgtEl>
                                      </p:cMediaNode>
                                    </p:audio>
                                  </p:subTnLst>
                                </p:cTn>
                              </p:par>
                              <p:par>
                                <p:cTn id="231" presetID="22" presetClass="emph" presetSubtype="0" fill="hold" grpId="1" nodeType="withEffect">
                                  <p:stCondLst>
                                    <p:cond delay="0"/>
                                  </p:stCondLst>
                                  <p:childTnLst>
                                    <p:animClr clrSpc="hsl" dir="cw">
                                      <p:cBhvr override="childStyle">
                                        <p:cTn id="232" dur="1000" fill="hold"/>
                                        <p:tgtEl>
                                          <p:spTgt spid="40"/>
                                        </p:tgtEl>
                                        <p:attrNameLst>
                                          <p:attrName>style.color</p:attrName>
                                        </p:attrNameLst>
                                      </p:cBhvr>
                                      <p:by>
                                        <p:hsl h="-7200000" s="0" l="0"/>
                                      </p:by>
                                    </p:animClr>
                                    <p:animClr clrSpc="hsl" dir="cw">
                                      <p:cBhvr>
                                        <p:cTn id="233" dur="1000" fill="hold"/>
                                        <p:tgtEl>
                                          <p:spTgt spid="40"/>
                                        </p:tgtEl>
                                        <p:attrNameLst>
                                          <p:attrName>fillcolor</p:attrName>
                                        </p:attrNameLst>
                                      </p:cBhvr>
                                      <p:by>
                                        <p:hsl h="-7200000" s="0" l="0"/>
                                      </p:by>
                                    </p:animClr>
                                    <p:animClr clrSpc="hsl" dir="cw">
                                      <p:cBhvr>
                                        <p:cTn id="234" dur="1000" fill="hold"/>
                                        <p:tgtEl>
                                          <p:spTgt spid="40"/>
                                        </p:tgtEl>
                                        <p:attrNameLst>
                                          <p:attrName>stroke.color</p:attrName>
                                        </p:attrNameLst>
                                      </p:cBhvr>
                                      <p:by>
                                        <p:hsl h="-7200000" s="0" l="0"/>
                                      </p:by>
                                    </p:animClr>
                                    <p:set>
                                      <p:cBhvr>
                                        <p:cTn id="235" dur="1000" fill="hold"/>
                                        <p:tgtEl>
                                          <p:spTgt spid="40"/>
                                        </p:tgtEl>
                                        <p:attrNameLst>
                                          <p:attrName>fill.type</p:attrName>
                                        </p:attrNameLst>
                                      </p:cBhvr>
                                      <p:to>
                                        <p:strVal val="solid"/>
                                      </p:to>
                                    </p:set>
                                  </p:childTnLst>
                                  <p:subTnLst>
                                    <p:audio>
                                      <p:cMediaNode>
                                        <p:cTn display="0" masterRel="sameClick">
                                          <p:stCondLst>
                                            <p:cond evt="begin" delay="0">
                                              <p:tn val="231"/>
                                            </p:cond>
                                          </p:stCondLst>
                                          <p:endCondLst>
                                            <p:cond evt="onStopAudio" delay="0">
                                              <p:tgtEl>
                                                <p:sldTgt/>
                                              </p:tgtEl>
                                            </p:cond>
                                          </p:endCondLst>
                                        </p:cTn>
                                        <p:tgtEl>
                                          <p:sndTgt r:embed="rId8" name="cashreg.wav"/>
                                        </p:tgtEl>
                                      </p:cMediaNode>
                                    </p:audio>
                                  </p:subTnLst>
                                </p:cTn>
                              </p:par>
                              <p:par>
                                <p:cTn id="236" presetID="22" presetClass="emph" presetSubtype="0" fill="hold" grpId="1" nodeType="withEffect">
                                  <p:stCondLst>
                                    <p:cond delay="0"/>
                                  </p:stCondLst>
                                  <p:childTnLst>
                                    <p:animClr clrSpc="hsl" dir="cw">
                                      <p:cBhvr override="childStyle">
                                        <p:cTn id="237" dur="1000" fill="hold"/>
                                        <p:tgtEl>
                                          <p:spTgt spid="36"/>
                                        </p:tgtEl>
                                        <p:attrNameLst>
                                          <p:attrName>style.color</p:attrName>
                                        </p:attrNameLst>
                                      </p:cBhvr>
                                      <p:by>
                                        <p:hsl h="-7200000" s="0" l="0"/>
                                      </p:by>
                                    </p:animClr>
                                    <p:animClr clrSpc="hsl" dir="cw">
                                      <p:cBhvr>
                                        <p:cTn id="238" dur="1000" fill="hold"/>
                                        <p:tgtEl>
                                          <p:spTgt spid="36"/>
                                        </p:tgtEl>
                                        <p:attrNameLst>
                                          <p:attrName>fillcolor</p:attrName>
                                        </p:attrNameLst>
                                      </p:cBhvr>
                                      <p:by>
                                        <p:hsl h="-7200000" s="0" l="0"/>
                                      </p:by>
                                    </p:animClr>
                                    <p:animClr clrSpc="hsl" dir="cw">
                                      <p:cBhvr>
                                        <p:cTn id="239" dur="1000" fill="hold"/>
                                        <p:tgtEl>
                                          <p:spTgt spid="36"/>
                                        </p:tgtEl>
                                        <p:attrNameLst>
                                          <p:attrName>stroke.color</p:attrName>
                                        </p:attrNameLst>
                                      </p:cBhvr>
                                      <p:by>
                                        <p:hsl h="-7200000" s="0" l="0"/>
                                      </p:by>
                                    </p:animClr>
                                    <p:set>
                                      <p:cBhvr>
                                        <p:cTn id="240" dur="1000" fill="hold"/>
                                        <p:tgtEl>
                                          <p:spTgt spid="36"/>
                                        </p:tgtEl>
                                        <p:attrNameLst>
                                          <p:attrName>fill.type</p:attrName>
                                        </p:attrNameLst>
                                      </p:cBhvr>
                                      <p:to>
                                        <p:strVal val="solid"/>
                                      </p:to>
                                    </p:set>
                                  </p:childTnLst>
                                  <p:subTnLst>
                                    <p:audio>
                                      <p:cMediaNode>
                                        <p:cTn display="0" masterRel="sameClick">
                                          <p:stCondLst>
                                            <p:cond evt="begin" delay="0">
                                              <p:tn val="236"/>
                                            </p:cond>
                                          </p:stCondLst>
                                          <p:endCondLst>
                                            <p:cond evt="onStopAudio" delay="0">
                                              <p:tgtEl>
                                                <p:sldTgt/>
                                              </p:tgtEl>
                                            </p:cond>
                                          </p:endCondLst>
                                        </p:cTn>
                                        <p:tgtEl>
                                          <p:sndTgt r:embed="rId8" name="cashreg.wav"/>
                                        </p:tgtEl>
                                      </p:cMediaNode>
                                    </p:audio>
                                  </p:subTnLst>
                                </p:cTn>
                              </p:par>
                              <p:par>
                                <p:cTn id="241" presetID="37" presetClass="exit" presetSubtype="0" fill="hold" grpId="1" nodeType="withEffect">
                                  <p:stCondLst>
                                    <p:cond delay="0"/>
                                  </p:stCondLst>
                                  <p:childTnLst>
                                    <p:animEffect transition="out" filter="fade">
                                      <p:cBhvr>
                                        <p:cTn id="242" dur="1000"/>
                                        <p:tgtEl>
                                          <p:spTgt spid="32"/>
                                        </p:tgtEl>
                                      </p:cBhvr>
                                    </p:animEffect>
                                    <p:anim calcmode="lin" valueType="num">
                                      <p:cBhvr>
                                        <p:cTn id="243" dur="1000"/>
                                        <p:tgtEl>
                                          <p:spTgt spid="32"/>
                                        </p:tgtEl>
                                        <p:attrNameLst>
                                          <p:attrName>ppt_x</p:attrName>
                                        </p:attrNameLst>
                                      </p:cBhvr>
                                      <p:tavLst>
                                        <p:tav tm="0">
                                          <p:val>
                                            <p:strVal val="ppt_x"/>
                                          </p:val>
                                        </p:tav>
                                        <p:tav tm="100000">
                                          <p:val>
                                            <p:strVal val="ppt_x"/>
                                          </p:val>
                                        </p:tav>
                                      </p:tavLst>
                                    </p:anim>
                                    <p:anim calcmode="lin" valueType="num">
                                      <p:cBhvr>
                                        <p:cTn id="244" dur="100" decel="100000"/>
                                        <p:tgtEl>
                                          <p:spTgt spid="32"/>
                                        </p:tgtEl>
                                        <p:attrNameLst>
                                          <p:attrName>ppt_y</p:attrName>
                                        </p:attrNameLst>
                                      </p:cBhvr>
                                      <p:tavLst>
                                        <p:tav tm="0">
                                          <p:val>
                                            <p:strVal val="ppt_y"/>
                                          </p:val>
                                        </p:tav>
                                        <p:tav tm="100000">
                                          <p:val>
                                            <p:strVal val="ppt_y-.03"/>
                                          </p:val>
                                        </p:tav>
                                      </p:tavLst>
                                    </p:anim>
                                    <p:anim calcmode="lin" valueType="num">
                                      <p:cBhvr>
                                        <p:cTn id="245" dur="900" accel="100000">
                                          <p:stCondLst>
                                            <p:cond delay="100"/>
                                          </p:stCondLst>
                                        </p:cTn>
                                        <p:tgtEl>
                                          <p:spTgt spid="32"/>
                                        </p:tgtEl>
                                        <p:attrNameLst>
                                          <p:attrName>ppt_y</p:attrName>
                                        </p:attrNameLst>
                                      </p:cBhvr>
                                      <p:tavLst>
                                        <p:tav tm="0">
                                          <p:val>
                                            <p:strVal val="ppt_y"/>
                                          </p:val>
                                        </p:tav>
                                        <p:tav tm="100000">
                                          <p:val>
                                            <p:strVal val="ppt_y+1"/>
                                          </p:val>
                                        </p:tav>
                                      </p:tavLst>
                                    </p:anim>
                                    <p:set>
                                      <p:cBhvr>
                                        <p:cTn id="246" dur="1" fill="hold">
                                          <p:stCondLst>
                                            <p:cond delay="999"/>
                                          </p:stCondLst>
                                        </p:cTn>
                                        <p:tgtEl>
                                          <p:spTgt spid="32"/>
                                        </p:tgtEl>
                                        <p:attrNameLst>
                                          <p:attrName>style.visibility</p:attrName>
                                        </p:attrNameLst>
                                      </p:cBhvr>
                                      <p:to>
                                        <p:strVal val="hidden"/>
                                      </p:to>
                                    </p:set>
                                  </p:childTnLst>
                                  <p:subTnLst>
                                    <p:audio>
                                      <p:cMediaNode>
                                        <p:cTn display="0" masterRel="sameClick">
                                          <p:stCondLst>
                                            <p:cond evt="begin" delay="0">
                                              <p:tn val="241"/>
                                            </p:cond>
                                          </p:stCondLst>
                                          <p:endCondLst>
                                            <p:cond evt="onStopAudio" delay="0">
                                              <p:tgtEl>
                                                <p:sldTgt/>
                                              </p:tgtEl>
                                            </p:cond>
                                          </p:endCondLst>
                                        </p:cTn>
                                        <p:tgtEl>
                                          <p:sndTgt r:embed="rId8" name="cashreg.wav"/>
                                        </p:tgtEl>
                                      </p:cMediaNode>
                                    </p:audio>
                                  </p:subTnLst>
                                </p:cTn>
                              </p:par>
                              <p:par>
                                <p:cTn id="247" presetID="37" presetClass="exit" presetSubtype="0" fill="hold" grpId="1" nodeType="withEffect">
                                  <p:stCondLst>
                                    <p:cond delay="0"/>
                                  </p:stCondLst>
                                  <p:childTnLst>
                                    <p:animEffect transition="out" filter="fade">
                                      <p:cBhvr>
                                        <p:cTn id="248" dur="1000"/>
                                        <p:tgtEl>
                                          <p:spTgt spid="41"/>
                                        </p:tgtEl>
                                      </p:cBhvr>
                                    </p:animEffect>
                                    <p:anim calcmode="lin" valueType="num">
                                      <p:cBhvr>
                                        <p:cTn id="249" dur="1000"/>
                                        <p:tgtEl>
                                          <p:spTgt spid="41"/>
                                        </p:tgtEl>
                                        <p:attrNameLst>
                                          <p:attrName>ppt_x</p:attrName>
                                        </p:attrNameLst>
                                      </p:cBhvr>
                                      <p:tavLst>
                                        <p:tav tm="0">
                                          <p:val>
                                            <p:strVal val="ppt_x"/>
                                          </p:val>
                                        </p:tav>
                                        <p:tav tm="100000">
                                          <p:val>
                                            <p:strVal val="ppt_x"/>
                                          </p:val>
                                        </p:tav>
                                      </p:tavLst>
                                    </p:anim>
                                    <p:anim calcmode="lin" valueType="num">
                                      <p:cBhvr>
                                        <p:cTn id="250" dur="100" decel="100000"/>
                                        <p:tgtEl>
                                          <p:spTgt spid="41"/>
                                        </p:tgtEl>
                                        <p:attrNameLst>
                                          <p:attrName>ppt_y</p:attrName>
                                        </p:attrNameLst>
                                      </p:cBhvr>
                                      <p:tavLst>
                                        <p:tav tm="0">
                                          <p:val>
                                            <p:strVal val="ppt_y"/>
                                          </p:val>
                                        </p:tav>
                                        <p:tav tm="100000">
                                          <p:val>
                                            <p:strVal val="ppt_y-.03"/>
                                          </p:val>
                                        </p:tav>
                                      </p:tavLst>
                                    </p:anim>
                                    <p:anim calcmode="lin" valueType="num">
                                      <p:cBhvr>
                                        <p:cTn id="251" dur="900" accel="100000">
                                          <p:stCondLst>
                                            <p:cond delay="100"/>
                                          </p:stCondLst>
                                        </p:cTn>
                                        <p:tgtEl>
                                          <p:spTgt spid="41"/>
                                        </p:tgtEl>
                                        <p:attrNameLst>
                                          <p:attrName>ppt_y</p:attrName>
                                        </p:attrNameLst>
                                      </p:cBhvr>
                                      <p:tavLst>
                                        <p:tav tm="0">
                                          <p:val>
                                            <p:strVal val="ppt_y"/>
                                          </p:val>
                                        </p:tav>
                                        <p:tav tm="100000">
                                          <p:val>
                                            <p:strVal val="ppt_y+1"/>
                                          </p:val>
                                        </p:tav>
                                      </p:tavLst>
                                    </p:anim>
                                    <p:set>
                                      <p:cBhvr>
                                        <p:cTn id="252" dur="1" fill="hold">
                                          <p:stCondLst>
                                            <p:cond delay="999"/>
                                          </p:stCondLst>
                                        </p:cTn>
                                        <p:tgtEl>
                                          <p:spTgt spid="41"/>
                                        </p:tgtEl>
                                        <p:attrNameLst>
                                          <p:attrName>style.visibility</p:attrName>
                                        </p:attrNameLst>
                                      </p:cBhvr>
                                      <p:to>
                                        <p:strVal val="hidden"/>
                                      </p:to>
                                    </p:set>
                                  </p:childTnLst>
                                  <p:subTnLst>
                                    <p:audio>
                                      <p:cMediaNode>
                                        <p:cTn display="0" masterRel="sameClick">
                                          <p:stCondLst>
                                            <p:cond evt="begin" delay="0">
                                              <p:tn val="247"/>
                                            </p:cond>
                                          </p:stCondLst>
                                          <p:endCondLst>
                                            <p:cond evt="onStopAudio" delay="0">
                                              <p:tgtEl>
                                                <p:sldTgt/>
                                              </p:tgtEl>
                                            </p:cond>
                                          </p:endCondLst>
                                        </p:cTn>
                                        <p:tgtEl>
                                          <p:sndTgt r:embed="rId8" name="cashreg.wav"/>
                                        </p:tgtEl>
                                      </p:cMediaNode>
                                    </p:audio>
                                  </p:subTnLst>
                                </p:cTn>
                              </p:par>
                              <p:par>
                                <p:cTn id="253" presetID="37" presetClass="exit" presetSubtype="0" fill="hold" grpId="1" nodeType="withEffect">
                                  <p:stCondLst>
                                    <p:cond delay="0"/>
                                  </p:stCondLst>
                                  <p:childTnLst>
                                    <p:animEffect transition="out" filter="fade">
                                      <p:cBhvr>
                                        <p:cTn id="254" dur="1000"/>
                                        <p:tgtEl>
                                          <p:spTgt spid="37"/>
                                        </p:tgtEl>
                                      </p:cBhvr>
                                    </p:animEffect>
                                    <p:anim calcmode="lin" valueType="num">
                                      <p:cBhvr>
                                        <p:cTn id="255" dur="1000"/>
                                        <p:tgtEl>
                                          <p:spTgt spid="37"/>
                                        </p:tgtEl>
                                        <p:attrNameLst>
                                          <p:attrName>ppt_x</p:attrName>
                                        </p:attrNameLst>
                                      </p:cBhvr>
                                      <p:tavLst>
                                        <p:tav tm="0">
                                          <p:val>
                                            <p:strVal val="ppt_x"/>
                                          </p:val>
                                        </p:tav>
                                        <p:tav tm="100000">
                                          <p:val>
                                            <p:strVal val="ppt_x"/>
                                          </p:val>
                                        </p:tav>
                                      </p:tavLst>
                                    </p:anim>
                                    <p:anim calcmode="lin" valueType="num">
                                      <p:cBhvr>
                                        <p:cTn id="256" dur="100" decel="100000"/>
                                        <p:tgtEl>
                                          <p:spTgt spid="37"/>
                                        </p:tgtEl>
                                        <p:attrNameLst>
                                          <p:attrName>ppt_y</p:attrName>
                                        </p:attrNameLst>
                                      </p:cBhvr>
                                      <p:tavLst>
                                        <p:tav tm="0">
                                          <p:val>
                                            <p:strVal val="ppt_y"/>
                                          </p:val>
                                        </p:tav>
                                        <p:tav tm="100000">
                                          <p:val>
                                            <p:strVal val="ppt_y-.03"/>
                                          </p:val>
                                        </p:tav>
                                      </p:tavLst>
                                    </p:anim>
                                    <p:anim calcmode="lin" valueType="num">
                                      <p:cBhvr>
                                        <p:cTn id="257" dur="900" accel="100000">
                                          <p:stCondLst>
                                            <p:cond delay="100"/>
                                          </p:stCondLst>
                                        </p:cTn>
                                        <p:tgtEl>
                                          <p:spTgt spid="37"/>
                                        </p:tgtEl>
                                        <p:attrNameLst>
                                          <p:attrName>ppt_y</p:attrName>
                                        </p:attrNameLst>
                                      </p:cBhvr>
                                      <p:tavLst>
                                        <p:tav tm="0">
                                          <p:val>
                                            <p:strVal val="ppt_y"/>
                                          </p:val>
                                        </p:tav>
                                        <p:tav tm="100000">
                                          <p:val>
                                            <p:strVal val="ppt_y+1"/>
                                          </p:val>
                                        </p:tav>
                                      </p:tavLst>
                                    </p:anim>
                                    <p:set>
                                      <p:cBhvr>
                                        <p:cTn id="258" dur="1" fill="hold">
                                          <p:stCondLst>
                                            <p:cond delay="999"/>
                                          </p:stCondLst>
                                        </p:cTn>
                                        <p:tgtEl>
                                          <p:spTgt spid="37"/>
                                        </p:tgtEl>
                                        <p:attrNameLst>
                                          <p:attrName>style.visibility</p:attrName>
                                        </p:attrNameLst>
                                      </p:cBhvr>
                                      <p:to>
                                        <p:strVal val="hidden"/>
                                      </p:to>
                                    </p:set>
                                  </p:childTnLst>
                                  <p:subTnLst>
                                    <p:audio>
                                      <p:cMediaNode>
                                        <p:cTn display="0" masterRel="sameClick">
                                          <p:stCondLst>
                                            <p:cond evt="begin" delay="0">
                                              <p:tn val="253"/>
                                            </p:cond>
                                          </p:stCondLst>
                                          <p:endCondLst>
                                            <p:cond evt="onStopAudio" delay="0">
                                              <p:tgtEl>
                                                <p:sldTgt/>
                                              </p:tgtEl>
                                            </p:cond>
                                          </p:endCondLst>
                                        </p:cTn>
                                        <p:tgtEl>
                                          <p:sndTgt r:embed="rId8" name="cashreg.wav"/>
                                        </p:tgtEl>
                                      </p:cMediaNode>
                                    </p:audio>
                                  </p:subTnLst>
                                </p:cTn>
                              </p:par>
                            </p:childTnLst>
                          </p:cTn>
                        </p:par>
                      </p:childTnLst>
                    </p:cTn>
                  </p:par>
                </p:childTnLst>
              </p:cTn>
              <p:nextCondLst>
                <p:cond evt="onClick" delay="0">
                  <p:tgtEl>
                    <p:spTgt spid="9"/>
                  </p:tgtEl>
                </p:cond>
              </p:nextCondLst>
            </p:seq>
            <p:audio>
              <p:cMediaNode vol="100000">
                <p:cTn id="259" fill="hold" display="0">
                  <p:stCondLst>
                    <p:cond delay="indefinite"/>
                  </p:stCondLst>
                  <p:endCondLst>
                    <p:cond evt="onStopAudio" delay="0">
                      <p:tgtEl>
                        <p:sldTgt/>
                      </p:tgtEl>
                    </p:cond>
                  </p:endCondLst>
                </p:cTn>
                <p:tgtEl>
                  <p:spTgt spid="10"/>
                </p:tgtEl>
              </p:cMediaNode>
            </p:audio>
            <p:audio>
              <p:cMediaNode vol="100000">
                <p:cTn id="260" fill="hold" display="0">
                  <p:stCondLst>
                    <p:cond delay="indefinite"/>
                  </p:stCondLst>
                  <p:endCondLst>
                    <p:cond evt="onStopAudio" delay="0">
                      <p:tgtEl>
                        <p:sldTgt/>
                      </p:tgtEl>
                    </p:cond>
                  </p:endCondLst>
                </p:cTn>
                <p:tgtEl>
                  <p:spTgt spid="12"/>
                </p:tgtEl>
              </p:cMediaNode>
            </p:audio>
          </p:childTnLst>
        </p:cTn>
      </p:par>
    </p:tnLst>
    <p:bldLst>
      <p:bldP spid="2" grpId="0"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29" grpId="2" animBg="1"/>
      <p:bldP spid="29" grpId="3" animBg="1"/>
      <p:bldP spid="29" grpId="4" animBg="1"/>
      <p:bldP spid="29" grpId="5" animBg="1"/>
      <p:bldP spid="29" grpId="6" animBg="1"/>
      <p:bldP spid="29" grpId="7" animBg="1"/>
      <p:bldP spid="29" grpId="8" animBg="1"/>
      <p:bldP spid="29" grpId="9" animBg="1"/>
      <p:bldP spid="29" grpId="10" animBg="1"/>
      <p:bldP spid="29" grpId="11" animBg="1"/>
      <p:bldP spid="29" grpId="12" animBg="1"/>
      <p:bldP spid="29" grpId="13" animBg="1"/>
      <p:bldP spid="29" grpId="14" animBg="1"/>
      <p:bldP spid="29" grpId="15" animBg="1"/>
      <p:bldP spid="29" grpId="16"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p:bldP spid="38" grpId="1"/>
      <p:bldP spid="39" grpId="0"/>
      <p:bldP spid="39" grpId="1"/>
      <p:bldP spid="40" grpId="0"/>
      <p:bldP spid="40" grpId="1"/>
      <p:bldP spid="41" grpId="0"/>
      <p:bldP spid="41"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DE8CB9DF-FAF8-664D-AE0E-6EFAA905CC77}"/>
              </a:ext>
            </a:extLst>
          </p:cNvPr>
          <p:cNvSpPr/>
          <p:nvPr/>
        </p:nvSpPr>
        <p:spPr>
          <a:xfrm>
            <a:off x="3348238" y="216795"/>
            <a:ext cx="7990135" cy="1439663"/>
          </a:xfrm>
          <a:prstGeom prst="roundRect">
            <a:avLst/>
          </a:prstGeom>
          <a:solidFill>
            <a:srgbClr val="7937AB"/>
          </a:solidFill>
          <a:scene3d>
            <a:camera prst="orthographicFront"/>
            <a:lightRig rig="threePt" dir="t"/>
          </a:scene3d>
          <a:sp3d>
            <a:bevelT w="101600" prst="riblet"/>
          </a:sp3d>
        </p:spPr>
        <p:style>
          <a:lnRef idx="1">
            <a:schemeClr val="accent1"/>
          </a:lnRef>
          <a:fillRef idx="2">
            <a:schemeClr val="accent1"/>
          </a:fillRef>
          <a:effectRef idx="1">
            <a:schemeClr val="accent1"/>
          </a:effectRef>
          <a:fontRef idx="minor">
            <a:schemeClr val="dk1"/>
          </a:fontRef>
        </p:style>
        <p:txBody>
          <a:bodyPr rtlCol="0" anchor="ctr"/>
          <a:lstStyle/>
          <a:p>
            <a:pPr algn="ctr" defTabSz="863712">
              <a:defRPr/>
            </a:pPr>
            <a:r>
              <a:rPr lang="vi-VN" sz="2772" dirty="0">
                <a:solidFill>
                  <a:schemeClr val="bg1"/>
                </a:solidFill>
                <a:latin typeface="UTM Avo" panose="02040603050506020204" pitchFamily="18"/>
              </a:rPr>
              <a:t>Phương pháp quan sát:</a:t>
            </a:r>
            <a:endParaRPr lang="en-US" sz="2772" b="1" dirty="0">
              <a:solidFill>
                <a:schemeClr val="bg1"/>
              </a:solidFill>
              <a:latin typeface="UTM Avo" panose="02040603050506020204" pitchFamily="18"/>
              <a:ea typeface="#9Slide03 Roboto Medium" panose="02000000000000000000" pitchFamily="2" charset="0"/>
              <a:cs typeface="Times New Roman" panose="02020603050405020304" pitchFamily="18" charset="0"/>
            </a:endParaRPr>
          </a:p>
        </p:txBody>
      </p:sp>
      <p:grpSp>
        <p:nvGrpSpPr>
          <p:cNvPr id="3" name="Group 142">
            <a:extLst>
              <a:ext uri="{FF2B5EF4-FFF2-40B4-BE49-F238E27FC236}">
                <a16:creationId xmlns:a16="http://schemas.microsoft.com/office/drawing/2014/main" id="{C7A7EDDB-EEE8-F79C-46AE-476BB901FB08}"/>
              </a:ext>
            </a:extLst>
          </p:cNvPr>
          <p:cNvGrpSpPr>
            <a:grpSpLocks/>
          </p:cNvGrpSpPr>
          <p:nvPr/>
        </p:nvGrpSpPr>
        <p:grpSpPr bwMode="auto">
          <a:xfrm>
            <a:off x="-538856" y="-431056"/>
            <a:ext cx="2879328" cy="2951311"/>
            <a:chOff x="819" y="1243"/>
            <a:chExt cx="454" cy="518"/>
          </a:xfrm>
        </p:grpSpPr>
        <p:grpSp>
          <p:nvGrpSpPr>
            <p:cNvPr id="4" name="Group 143">
              <a:extLst>
                <a:ext uri="{FF2B5EF4-FFF2-40B4-BE49-F238E27FC236}">
                  <a16:creationId xmlns:a16="http://schemas.microsoft.com/office/drawing/2014/main" id="{953CC5FB-76AB-B87B-7016-2A5F618A5177}"/>
                </a:ext>
              </a:extLst>
            </p:cNvPr>
            <p:cNvGrpSpPr>
              <a:grpSpLocks/>
            </p:cNvGrpSpPr>
            <p:nvPr/>
          </p:nvGrpSpPr>
          <p:grpSpPr bwMode="auto">
            <a:xfrm>
              <a:off x="819" y="1243"/>
              <a:ext cx="454" cy="518"/>
              <a:chOff x="192" y="1917"/>
              <a:chExt cx="1042" cy="1102"/>
            </a:xfrm>
          </p:grpSpPr>
          <p:pic>
            <p:nvPicPr>
              <p:cNvPr id="6" name="Picture 144" descr="light_shadow">
                <a:extLst>
                  <a:ext uri="{FF2B5EF4-FFF2-40B4-BE49-F238E27FC236}">
                    <a16:creationId xmlns:a16="http://schemas.microsoft.com/office/drawing/2014/main" id="{CE77B40F-FA5E-6D9D-BEEC-3227232E1E2D}"/>
                  </a:ext>
                </a:extLst>
              </p:cNvPr>
              <p:cNvPicPr>
                <a:picLocks noChangeAspect="1" noChangeArrowheads="1"/>
              </p:cNvPicPr>
              <p:nvPr/>
            </p:nvPicPr>
            <p:blipFill>
              <a:blip r:embed="rId9">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5" descr="circuler_1">
                <a:extLst>
                  <a:ext uri="{FF2B5EF4-FFF2-40B4-BE49-F238E27FC236}">
                    <a16:creationId xmlns:a16="http://schemas.microsoft.com/office/drawing/2014/main" id="{81FF84B6-FF3E-FF1B-8F82-553F31C618B7}"/>
                  </a:ext>
                </a:extLst>
              </p:cNvPr>
              <p:cNvPicPr>
                <a:picLocks noChangeAspect="1" noChangeArrowheads="1"/>
              </p:cNvPicPr>
              <p:nvPr/>
            </p:nvPicPr>
            <p:blipFill>
              <a:blip r:embed="rId10">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46">
                <a:extLst>
                  <a:ext uri="{FF2B5EF4-FFF2-40B4-BE49-F238E27FC236}">
                    <a16:creationId xmlns:a16="http://schemas.microsoft.com/office/drawing/2014/main" id="{30F75DA5-F580-C661-98E3-7B7B654CD008}"/>
                  </a:ext>
                </a:extLst>
              </p:cNvPr>
              <p:cNvSpPr>
                <a:spLocks noChangeArrowheads="1"/>
              </p:cNvSpPr>
              <p:nvPr/>
            </p:nvSpPr>
            <p:spPr bwMode="gray">
              <a:xfrm>
                <a:off x="192" y="1917"/>
                <a:ext cx="1035" cy="1019"/>
              </a:xfrm>
              <a:prstGeom prst="ellipse">
                <a:avLst/>
              </a:prstGeom>
              <a:solidFill>
                <a:srgbClr val="403152"/>
              </a:solidFill>
              <a:ln/>
            </p:spPr>
            <p:style>
              <a:lnRef idx="1">
                <a:schemeClr val="accent2"/>
              </a:lnRef>
              <a:fillRef idx="3">
                <a:schemeClr val="accent2"/>
              </a:fillRef>
              <a:effectRef idx="2">
                <a:schemeClr val="accent2"/>
              </a:effectRef>
              <a:fontRef idx="minor">
                <a:schemeClr val="lt1"/>
              </a:fontRef>
            </p:style>
            <p:txBody>
              <a:bodyPr wrap="none" anchor="ctr"/>
              <a:lstStyle/>
              <a:p>
                <a:pPr defTabSz="863712" fontAlgn="base">
                  <a:spcBef>
                    <a:spcPct val="0"/>
                  </a:spcBef>
                  <a:spcAft>
                    <a:spcPct val="0"/>
                  </a:spcAft>
                  <a:defRPr/>
                </a:pPr>
                <a:endParaRPr lang="en-US" sz="1700" i="1" kern="0">
                  <a:solidFill>
                    <a:srgbClr val="FFFFFF"/>
                  </a:solidFill>
                  <a:latin typeface="UTM Avo" panose="02040603050506020204" pitchFamily="18"/>
                  <a:ea typeface="#9Slide03 Roboto Medium" panose="02000000000000000000" pitchFamily="2" charset="0"/>
                </a:endParaRPr>
              </a:p>
            </p:txBody>
          </p:sp>
        </p:grpSp>
        <p:pic>
          <p:nvPicPr>
            <p:cNvPr id="5" name="Picture 147" descr="Picture2">
              <a:extLst>
                <a:ext uri="{FF2B5EF4-FFF2-40B4-BE49-F238E27FC236}">
                  <a16:creationId xmlns:a16="http://schemas.microsoft.com/office/drawing/2014/main" id="{AD96D2AA-8FD2-937B-AFA6-9C0EB9E27326}"/>
                </a:ext>
              </a:extLst>
            </p:cNvPr>
            <p:cNvPicPr>
              <a:picLocks noChangeAspect="1" noChangeArrowheads="1"/>
            </p:cNvPicPr>
            <p:nvPr/>
          </p:nvPicPr>
          <p:blipFill>
            <a:blip r:embed="rId11"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gray">
            <a:xfrm>
              <a:off x="864" y="1248"/>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a:extLst>
              <a:ext uri="{FF2B5EF4-FFF2-40B4-BE49-F238E27FC236}">
                <a16:creationId xmlns:a16="http://schemas.microsoft.com/office/drawing/2014/main" id="{201B5710-4D89-B287-3CBF-5322B7A0D58B}"/>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50000" b="49512"/>
          <a:stretch/>
        </p:blipFill>
        <p:spPr>
          <a:xfrm>
            <a:off x="279207" y="1895948"/>
            <a:ext cx="719834" cy="7268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nhac 10s 2.wav">
            <a:hlinkClick r:id="" action="ppaction://media"/>
            <a:extLst>
              <a:ext uri="{FF2B5EF4-FFF2-40B4-BE49-F238E27FC236}">
                <a16:creationId xmlns:a16="http://schemas.microsoft.com/office/drawing/2014/main" id="{A270FA34-EBD3-907F-B9A3-F98D902819B8}"/>
              </a:ext>
            </a:extLst>
          </p:cNvPr>
          <p:cNvPicPr>
            <a:picLocks noChangeAspect="1"/>
          </p:cNvPicPr>
          <p:nvPr>
            <a:audioFile r:link="rId2"/>
            <p:extLst>
              <p:ext uri="{DAA4B4D4-6D71-4841-9C94-3DE7FCFB9230}">
                <p14:media xmlns:p14="http://schemas.microsoft.com/office/powerpoint/2010/main" r:embed="rId1"/>
              </p:ext>
            </p:extLst>
          </p:nvPr>
        </p:nvPicPr>
        <p:blipFill>
          <a:blip r:embed="rId13" cstate="print"/>
          <a:stretch>
            <a:fillRect/>
          </a:stretch>
        </p:blipFill>
        <p:spPr>
          <a:xfrm>
            <a:off x="-2194218" y="300544"/>
            <a:ext cx="518039" cy="518039"/>
          </a:xfrm>
          <a:prstGeom prst="rect">
            <a:avLst/>
          </a:prstGeom>
        </p:spPr>
      </p:pic>
      <p:pic>
        <p:nvPicPr>
          <p:cNvPr id="11" name="Picture 10">
            <a:extLst>
              <a:ext uri="{FF2B5EF4-FFF2-40B4-BE49-F238E27FC236}">
                <a16:creationId xmlns:a16="http://schemas.microsoft.com/office/drawing/2014/main" id="{CD08BD0E-6154-1934-CF53-C5F20E96555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412456" y="527125"/>
            <a:ext cx="743776" cy="743776"/>
          </a:xfrm>
          <a:prstGeom prst="rect">
            <a:avLst/>
          </a:prstGeom>
        </p:spPr>
      </p:pic>
      <p:pic>
        <p:nvPicPr>
          <p:cNvPr id="12" name="nhac thoi gian 15s.wav">
            <a:hlinkClick r:id="" action="ppaction://media"/>
            <a:extLst>
              <a:ext uri="{FF2B5EF4-FFF2-40B4-BE49-F238E27FC236}">
                <a16:creationId xmlns:a16="http://schemas.microsoft.com/office/drawing/2014/main" id="{A73D4713-5247-667C-7474-8D080A692980}"/>
              </a:ext>
            </a:extLst>
          </p:cNvPr>
          <p:cNvPicPr>
            <a:picLocks noChangeAspect="1"/>
          </p:cNvPicPr>
          <p:nvPr>
            <a:audioFile r:link="rId4"/>
            <p:extLst>
              <p:ext uri="{DAA4B4D4-6D71-4841-9C94-3DE7FCFB9230}">
                <p14:media xmlns:p14="http://schemas.microsoft.com/office/powerpoint/2010/main" r:embed="rId3"/>
              </p:ext>
            </p:extLst>
          </p:nvPr>
        </p:nvPicPr>
        <p:blipFill>
          <a:blip r:embed="rId13" cstate="print"/>
          <a:stretch>
            <a:fillRect/>
          </a:stretch>
        </p:blipFill>
        <p:spPr>
          <a:xfrm>
            <a:off x="-2029685" y="1008610"/>
            <a:ext cx="518039" cy="518039"/>
          </a:xfrm>
          <a:prstGeom prst="rect">
            <a:avLst/>
          </a:prstGeom>
        </p:spPr>
      </p:pic>
      <p:sp>
        <p:nvSpPr>
          <p:cNvPr id="13" name="TextBox 12">
            <a:extLst>
              <a:ext uri="{FF2B5EF4-FFF2-40B4-BE49-F238E27FC236}">
                <a16:creationId xmlns:a16="http://schemas.microsoft.com/office/drawing/2014/main" id="{545B5213-A997-3628-B11C-8BF45F772409}"/>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00</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4" name="TextBox 13">
            <a:extLst>
              <a:ext uri="{FF2B5EF4-FFF2-40B4-BE49-F238E27FC236}">
                <a16:creationId xmlns:a16="http://schemas.microsoft.com/office/drawing/2014/main" id="{EDC6503D-56EE-57B5-D474-4B746DC0E6FE}"/>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01</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5" name="TextBox 14">
            <a:extLst>
              <a:ext uri="{FF2B5EF4-FFF2-40B4-BE49-F238E27FC236}">
                <a16:creationId xmlns:a16="http://schemas.microsoft.com/office/drawing/2014/main" id="{19516FA5-6A8C-B16D-B761-2613C7A816C2}"/>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02</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6" name="TextBox 15">
            <a:extLst>
              <a:ext uri="{FF2B5EF4-FFF2-40B4-BE49-F238E27FC236}">
                <a16:creationId xmlns:a16="http://schemas.microsoft.com/office/drawing/2014/main" id="{87488D1B-348B-8FA5-8345-86B039154BEB}"/>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03</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7" name="TextBox 16">
            <a:extLst>
              <a:ext uri="{FF2B5EF4-FFF2-40B4-BE49-F238E27FC236}">
                <a16:creationId xmlns:a16="http://schemas.microsoft.com/office/drawing/2014/main" id="{9808EA13-7524-B441-5A59-F0053A882592}"/>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04</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8" name="TextBox 17">
            <a:extLst>
              <a:ext uri="{FF2B5EF4-FFF2-40B4-BE49-F238E27FC236}">
                <a16:creationId xmlns:a16="http://schemas.microsoft.com/office/drawing/2014/main" id="{E915C31B-BF7E-B900-491B-99CAEEF10D52}"/>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05</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9" name="TextBox 18">
            <a:extLst>
              <a:ext uri="{FF2B5EF4-FFF2-40B4-BE49-F238E27FC236}">
                <a16:creationId xmlns:a16="http://schemas.microsoft.com/office/drawing/2014/main" id="{6668541D-26C1-E534-05B2-1F9FC0DA504C}"/>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06</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0" name="TextBox 19">
            <a:extLst>
              <a:ext uri="{FF2B5EF4-FFF2-40B4-BE49-F238E27FC236}">
                <a16:creationId xmlns:a16="http://schemas.microsoft.com/office/drawing/2014/main" id="{2AF687F2-C38F-4B69-F8FA-8E4C22828A0E}"/>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07</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1" name="TextBox 20">
            <a:extLst>
              <a:ext uri="{FF2B5EF4-FFF2-40B4-BE49-F238E27FC236}">
                <a16:creationId xmlns:a16="http://schemas.microsoft.com/office/drawing/2014/main" id="{246767D0-177D-9A34-93C0-E3EB38C2D78A}"/>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08</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2" name="TextBox 21">
            <a:extLst>
              <a:ext uri="{FF2B5EF4-FFF2-40B4-BE49-F238E27FC236}">
                <a16:creationId xmlns:a16="http://schemas.microsoft.com/office/drawing/2014/main" id="{35402774-3251-2C23-C7BA-D9373D6E6BCF}"/>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09</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3" name="TextBox 22">
            <a:extLst>
              <a:ext uri="{FF2B5EF4-FFF2-40B4-BE49-F238E27FC236}">
                <a16:creationId xmlns:a16="http://schemas.microsoft.com/office/drawing/2014/main" id="{715C24DE-0A52-6C14-C235-52FD2F022E57}"/>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10</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4" name="TextBox 23">
            <a:extLst>
              <a:ext uri="{FF2B5EF4-FFF2-40B4-BE49-F238E27FC236}">
                <a16:creationId xmlns:a16="http://schemas.microsoft.com/office/drawing/2014/main" id="{C25F6323-176B-4272-7D95-87CF72EC3B9A}"/>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11</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5" name="TextBox 24">
            <a:extLst>
              <a:ext uri="{FF2B5EF4-FFF2-40B4-BE49-F238E27FC236}">
                <a16:creationId xmlns:a16="http://schemas.microsoft.com/office/drawing/2014/main" id="{84B2D7A4-A236-501A-8CA2-E9F2CD6A8E82}"/>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12</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6" name="TextBox 25">
            <a:extLst>
              <a:ext uri="{FF2B5EF4-FFF2-40B4-BE49-F238E27FC236}">
                <a16:creationId xmlns:a16="http://schemas.microsoft.com/office/drawing/2014/main" id="{0B8D590F-EC62-7449-8F25-C918979E2221}"/>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13</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7" name="TextBox 26">
            <a:extLst>
              <a:ext uri="{FF2B5EF4-FFF2-40B4-BE49-F238E27FC236}">
                <a16:creationId xmlns:a16="http://schemas.microsoft.com/office/drawing/2014/main" id="{E83CB113-F16A-6E0D-91E8-5759005719D0}"/>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14</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8" name="TextBox 27">
            <a:extLst>
              <a:ext uri="{FF2B5EF4-FFF2-40B4-BE49-F238E27FC236}">
                <a16:creationId xmlns:a16="http://schemas.microsoft.com/office/drawing/2014/main" id="{B923DFD7-026E-6681-CB57-814C0576A470}"/>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dirty="0">
                <a:solidFill>
                  <a:sysClr val="windowText" lastClr="000000"/>
                </a:solidFill>
                <a:latin typeface="UTM Avo" panose="02040603050506020204" pitchFamily="18"/>
                <a:ea typeface="#9Slide03 Roboto Medium" panose="02000000000000000000" pitchFamily="2" charset="0"/>
              </a:rPr>
              <a:t>15</a:t>
            </a:r>
            <a:endParaRPr lang="vi-VN" sz="4000" b="1" kern="0" dirty="0">
              <a:solidFill>
                <a:sysClr val="windowText" lastClr="000000"/>
              </a:solidFill>
              <a:latin typeface="UTM Avo" panose="02040603050506020204" pitchFamily="18"/>
              <a:ea typeface="#9Slide03 Roboto Medium" panose="02000000000000000000" pitchFamily="2" charset="0"/>
            </a:endParaRPr>
          </a:p>
        </p:txBody>
      </p:sp>
      <p:sp>
        <p:nvSpPr>
          <p:cNvPr id="29" name="Donut 28">
            <a:extLst>
              <a:ext uri="{FF2B5EF4-FFF2-40B4-BE49-F238E27FC236}">
                <a16:creationId xmlns:a16="http://schemas.microsoft.com/office/drawing/2014/main" id="{034761E5-A1E7-162F-D98E-3C7E37566EE2}"/>
              </a:ext>
            </a:extLst>
          </p:cNvPr>
          <p:cNvSpPr/>
          <p:nvPr/>
        </p:nvSpPr>
        <p:spPr>
          <a:xfrm>
            <a:off x="2130323" y="1296543"/>
            <a:ext cx="1217915" cy="1223715"/>
          </a:xfrm>
          <a:prstGeom prst="donut">
            <a:avLst>
              <a:gd name="adj" fmla="val 10370"/>
            </a:avLst>
          </a:prstGeom>
          <a:solidFill>
            <a:srgbClr val="00ADEF"/>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defTabSz="863712">
              <a:defRPr/>
            </a:pPr>
            <a:endParaRPr lang="vi-VN" sz="3200" kern="0">
              <a:solidFill>
                <a:sysClr val="windowText" lastClr="000000"/>
              </a:solidFill>
              <a:latin typeface="UTM Avo" panose="02040603050506020204" pitchFamily="18"/>
              <a:ea typeface="#9Slide03 Roboto Medium" panose="02000000000000000000" pitchFamily="2" charset="0"/>
            </a:endParaRPr>
          </a:p>
        </p:txBody>
      </p:sp>
      <p:sp>
        <p:nvSpPr>
          <p:cNvPr id="30" name="Isosceles Triangle 1">
            <a:extLst>
              <a:ext uri="{FF2B5EF4-FFF2-40B4-BE49-F238E27FC236}">
                <a16:creationId xmlns:a16="http://schemas.microsoft.com/office/drawing/2014/main" id="{EBF05E3D-1AD4-A016-3C20-D5CE79725FA7}"/>
              </a:ext>
            </a:extLst>
          </p:cNvPr>
          <p:cNvSpPr/>
          <p:nvPr/>
        </p:nvSpPr>
        <p:spPr>
          <a:xfrm rot="5400000">
            <a:off x="423172" y="2769912"/>
            <a:ext cx="857184" cy="710205"/>
          </a:xfrm>
          <a:prstGeom prst="triangle">
            <a:avLst/>
          </a:prstGeom>
          <a:solidFill>
            <a:srgbClr val="4BACC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1" name="Isosceles Triangle 35">
            <a:extLst>
              <a:ext uri="{FF2B5EF4-FFF2-40B4-BE49-F238E27FC236}">
                <a16:creationId xmlns:a16="http://schemas.microsoft.com/office/drawing/2014/main" id="{90FC9B42-9F57-7601-21B6-C11908C537F3}"/>
              </a:ext>
            </a:extLst>
          </p:cNvPr>
          <p:cNvSpPr/>
          <p:nvPr/>
        </p:nvSpPr>
        <p:spPr>
          <a:xfrm rot="5400000">
            <a:off x="423172" y="3694976"/>
            <a:ext cx="857184" cy="710205"/>
          </a:xfrm>
          <a:prstGeom prst="triangle">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2" name="Isosceles Triangle 36">
            <a:extLst>
              <a:ext uri="{FF2B5EF4-FFF2-40B4-BE49-F238E27FC236}">
                <a16:creationId xmlns:a16="http://schemas.microsoft.com/office/drawing/2014/main" id="{61BC5089-7F6E-56B4-F11C-40169F6CB770}"/>
              </a:ext>
            </a:extLst>
          </p:cNvPr>
          <p:cNvSpPr/>
          <p:nvPr/>
        </p:nvSpPr>
        <p:spPr>
          <a:xfrm rot="5400000">
            <a:off x="423172" y="5623655"/>
            <a:ext cx="857184" cy="710205"/>
          </a:xfrm>
          <a:prstGeom prst="triangle">
            <a:avLst/>
          </a:prstGeom>
          <a:solidFill>
            <a:srgbClr val="EB471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3" name="Isosceles Triangle 37">
            <a:extLst>
              <a:ext uri="{FF2B5EF4-FFF2-40B4-BE49-F238E27FC236}">
                <a16:creationId xmlns:a16="http://schemas.microsoft.com/office/drawing/2014/main" id="{B63148B0-F49F-3961-6C29-DDCE8612AD94}"/>
              </a:ext>
            </a:extLst>
          </p:cNvPr>
          <p:cNvSpPr/>
          <p:nvPr/>
        </p:nvSpPr>
        <p:spPr>
          <a:xfrm rot="5400000">
            <a:off x="423172" y="4657335"/>
            <a:ext cx="857184" cy="710205"/>
          </a:xfrm>
          <a:prstGeom prst="triangle">
            <a:avLst/>
          </a:prstGeom>
          <a:solidFill>
            <a:srgbClr val="FAC0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4" name="Rounded Rectangle 33">
            <a:extLst>
              <a:ext uri="{FF2B5EF4-FFF2-40B4-BE49-F238E27FC236}">
                <a16:creationId xmlns:a16="http://schemas.microsoft.com/office/drawing/2014/main" id="{1CF9F9A0-1683-6ED9-2EA9-D3EB49EC6AAD}"/>
              </a:ext>
            </a:extLst>
          </p:cNvPr>
          <p:cNvSpPr/>
          <p:nvPr/>
        </p:nvSpPr>
        <p:spPr>
          <a:xfrm>
            <a:off x="1206867" y="2645279"/>
            <a:ext cx="10752969" cy="900654"/>
          </a:xfrm>
          <a:prstGeom prst="roundRect">
            <a:avLst/>
          </a:prstGeom>
          <a:solidFill>
            <a:srgbClr val="4BACC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GB" sz="2200" dirty="0" err="1">
                <a:solidFill>
                  <a:schemeClr val="tx1"/>
                </a:solidFill>
                <a:latin typeface="UTM Avo" panose="02040603050506020204" pitchFamily="18"/>
              </a:rPr>
              <a:t>Khảo</a:t>
            </a:r>
            <a:r>
              <a:rPr lang="en-GB" sz="2200" dirty="0">
                <a:solidFill>
                  <a:schemeClr val="tx1"/>
                </a:solidFill>
                <a:latin typeface="UTM Avo" panose="02040603050506020204" pitchFamily="18"/>
              </a:rPr>
              <a:t> </a:t>
            </a:r>
            <a:r>
              <a:rPr lang="en-GB" sz="2200" dirty="0" err="1">
                <a:solidFill>
                  <a:schemeClr val="tx1"/>
                </a:solidFill>
                <a:latin typeface="UTM Avo" panose="02040603050506020204" pitchFamily="18"/>
              </a:rPr>
              <a:t>sát</a:t>
            </a:r>
            <a:r>
              <a:rPr lang="en-GB" sz="2200" dirty="0">
                <a:solidFill>
                  <a:schemeClr val="tx1"/>
                </a:solidFill>
                <a:latin typeface="UTM Avo" panose="02040603050506020204" pitchFamily="18"/>
              </a:rPr>
              <a:t>, </a:t>
            </a:r>
            <a:r>
              <a:rPr lang="en-GB" sz="2200" dirty="0" err="1">
                <a:solidFill>
                  <a:schemeClr val="tx1"/>
                </a:solidFill>
                <a:latin typeface="UTM Avo" panose="02040603050506020204" pitchFamily="18"/>
              </a:rPr>
              <a:t>thu</a:t>
            </a:r>
            <a:r>
              <a:rPr lang="en-GB" sz="2200" dirty="0">
                <a:solidFill>
                  <a:schemeClr val="tx1"/>
                </a:solidFill>
                <a:latin typeface="UTM Avo" panose="02040603050506020204" pitchFamily="18"/>
              </a:rPr>
              <a:t> </a:t>
            </a:r>
            <a:r>
              <a:rPr lang="en-GB" sz="2200" dirty="0" err="1">
                <a:solidFill>
                  <a:schemeClr val="tx1"/>
                </a:solidFill>
                <a:latin typeface="UTM Avo" panose="02040603050506020204" pitchFamily="18"/>
              </a:rPr>
              <a:t>thập</a:t>
            </a:r>
            <a:r>
              <a:rPr lang="en-GB" sz="2200" dirty="0">
                <a:solidFill>
                  <a:schemeClr val="tx1"/>
                </a:solidFill>
                <a:latin typeface="UTM Avo" panose="02040603050506020204" pitchFamily="18"/>
              </a:rPr>
              <a:t> </a:t>
            </a:r>
            <a:r>
              <a:rPr lang="en-GB" sz="2200" dirty="0" err="1">
                <a:solidFill>
                  <a:schemeClr val="tx1"/>
                </a:solidFill>
                <a:latin typeface="UTM Avo" panose="02040603050506020204" pitchFamily="18"/>
              </a:rPr>
              <a:t>dữ</a:t>
            </a:r>
            <a:r>
              <a:rPr lang="en-GB" sz="2200" dirty="0">
                <a:solidFill>
                  <a:schemeClr val="tx1"/>
                </a:solidFill>
                <a:latin typeface="UTM Avo" panose="02040603050506020204" pitchFamily="18"/>
              </a:rPr>
              <a:t> </a:t>
            </a:r>
            <a:r>
              <a:rPr lang="en-GB" sz="2200" dirty="0" err="1">
                <a:solidFill>
                  <a:schemeClr val="tx1"/>
                </a:solidFill>
                <a:latin typeface="UTM Avo" panose="02040603050506020204" pitchFamily="18"/>
              </a:rPr>
              <a:t>liệu</a:t>
            </a:r>
            <a:r>
              <a:rPr lang="en-GB" sz="2200" dirty="0">
                <a:solidFill>
                  <a:schemeClr val="tx1"/>
                </a:solidFill>
                <a:latin typeface="UTM Avo" panose="02040603050506020204" pitchFamily="18"/>
              </a:rPr>
              <a:t> </a:t>
            </a:r>
            <a:r>
              <a:rPr lang="en-GB" sz="2200" dirty="0" err="1">
                <a:solidFill>
                  <a:schemeClr val="tx1"/>
                </a:solidFill>
                <a:latin typeface="UTM Avo" panose="02040603050506020204" pitchFamily="18"/>
              </a:rPr>
              <a:t>thực</a:t>
            </a:r>
            <a:r>
              <a:rPr lang="en-GB" sz="2200" dirty="0">
                <a:solidFill>
                  <a:schemeClr val="tx1"/>
                </a:solidFill>
                <a:latin typeface="UTM Avo" panose="02040603050506020204" pitchFamily="18"/>
              </a:rPr>
              <a:t> </a:t>
            </a:r>
            <a:r>
              <a:rPr lang="en-GB" sz="2200" dirty="0" err="1">
                <a:solidFill>
                  <a:schemeClr val="tx1"/>
                </a:solidFill>
                <a:latin typeface="UTM Avo" panose="02040603050506020204" pitchFamily="18"/>
              </a:rPr>
              <a:t>tế</a:t>
            </a:r>
            <a:r>
              <a:rPr lang="en-GB" sz="2200" dirty="0">
                <a:solidFill>
                  <a:schemeClr val="tx1"/>
                </a:solidFill>
                <a:latin typeface="UTM Avo" panose="02040603050506020204" pitchFamily="18"/>
              </a:rPr>
              <a:t> </a:t>
            </a:r>
            <a:r>
              <a:rPr lang="en-GB" sz="2200" dirty="0" err="1">
                <a:solidFill>
                  <a:schemeClr val="tx1"/>
                </a:solidFill>
                <a:latin typeface="UTM Avo" panose="02040603050506020204" pitchFamily="18"/>
              </a:rPr>
              <a:t>có</a:t>
            </a:r>
            <a:r>
              <a:rPr lang="en-GB" sz="2200" dirty="0">
                <a:solidFill>
                  <a:schemeClr val="tx1"/>
                </a:solidFill>
                <a:latin typeface="UTM Avo" panose="02040603050506020204" pitchFamily="18"/>
              </a:rPr>
              <a:t> </a:t>
            </a:r>
            <a:r>
              <a:rPr lang="en-GB" sz="2200" dirty="0" err="1">
                <a:solidFill>
                  <a:schemeClr val="tx1"/>
                </a:solidFill>
                <a:latin typeface="UTM Avo" panose="02040603050506020204" pitchFamily="18"/>
              </a:rPr>
              <a:t>liên</a:t>
            </a:r>
            <a:r>
              <a:rPr lang="en-GB" sz="2200" dirty="0">
                <a:solidFill>
                  <a:schemeClr val="tx1"/>
                </a:solidFill>
                <a:latin typeface="UTM Avo" panose="02040603050506020204" pitchFamily="18"/>
              </a:rPr>
              <a:t> </a:t>
            </a:r>
            <a:r>
              <a:rPr lang="en-GB" sz="2200" dirty="0" err="1">
                <a:solidFill>
                  <a:schemeClr val="tx1"/>
                </a:solidFill>
                <a:latin typeface="UTM Avo" panose="02040603050506020204" pitchFamily="18"/>
              </a:rPr>
              <a:t>quan</a:t>
            </a:r>
            <a:r>
              <a:rPr lang="en-GB" sz="2200" dirty="0">
                <a:solidFill>
                  <a:schemeClr val="tx1"/>
                </a:solidFill>
                <a:latin typeface="UTM Avo" panose="02040603050506020204" pitchFamily="18"/>
              </a:rPr>
              <a:t> </a:t>
            </a:r>
            <a:r>
              <a:rPr lang="en-GB" sz="2200" dirty="0" err="1">
                <a:solidFill>
                  <a:schemeClr val="tx1"/>
                </a:solidFill>
                <a:latin typeface="UTM Avo" panose="02040603050506020204" pitchFamily="18"/>
              </a:rPr>
              <a:t>đến</a:t>
            </a:r>
            <a:r>
              <a:rPr lang="en-GB" sz="2200" dirty="0">
                <a:solidFill>
                  <a:schemeClr val="tx1"/>
                </a:solidFill>
                <a:latin typeface="UTM Avo" panose="02040603050506020204" pitchFamily="18"/>
              </a:rPr>
              <a:t> </a:t>
            </a:r>
            <a:r>
              <a:rPr lang="en-GB" sz="2200" dirty="0" err="1">
                <a:solidFill>
                  <a:schemeClr val="tx1"/>
                </a:solidFill>
                <a:latin typeface="UTM Avo" panose="02040603050506020204" pitchFamily="18"/>
              </a:rPr>
              <a:t>sản</a:t>
            </a:r>
            <a:r>
              <a:rPr lang="en-GB" sz="2200" dirty="0">
                <a:solidFill>
                  <a:schemeClr val="tx1"/>
                </a:solidFill>
                <a:latin typeface="UTM Avo" panose="02040603050506020204" pitchFamily="18"/>
              </a:rPr>
              <a:t> </a:t>
            </a:r>
            <a:r>
              <a:rPr lang="en-GB" sz="2200" dirty="0" err="1">
                <a:solidFill>
                  <a:schemeClr val="tx1"/>
                </a:solidFill>
                <a:latin typeface="UTM Avo" panose="02040603050506020204" pitchFamily="18"/>
              </a:rPr>
              <a:t>phẩm</a:t>
            </a:r>
            <a:r>
              <a:rPr lang="en-GB" sz="2200" dirty="0">
                <a:solidFill>
                  <a:schemeClr val="tx1"/>
                </a:solidFill>
                <a:latin typeface="UTM Avo" panose="02040603050506020204" pitchFamily="18"/>
              </a:rPr>
              <a:t> </a:t>
            </a:r>
            <a:r>
              <a:rPr lang="en-GB" sz="2200" dirty="0" err="1">
                <a:solidFill>
                  <a:schemeClr val="tx1"/>
                </a:solidFill>
                <a:latin typeface="UTM Avo" panose="02040603050506020204" pitchFamily="18"/>
              </a:rPr>
              <a:t>cần</a:t>
            </a:r>
            <a:r>
              <a:rPr lang="en-GB" sz="2200" dirty="0">
                <a:solidFill>
                  <a:schemeClr val="tx1"/>
                </a:solidFill>
                <a:latin typeface="UTM Avo" panose="02040603050506020204" pitchFamily="18"/>
              </a:rPr>
              <a:t> </a:t>
            </a:r>
            <a:r>
              <a:rPr lang="en-GB" sz="2200" dirty="0" err="1">
                <a:solidFill>
                  <a:schemeClr val="tx1"/>
                </a:solidFill>
                <a:latin typeface="UTM Avo" panose="02040603050506020204" pitchFamily="18"/>
              </a:rPr>
              <a:t>thiết</a:t>
            </a:r>
            <a:r>
              <a:rPr lang="en-GB" sz="2200" dirty="0">
                <a:solidFill>
                  <a:schemeClr val="tx1"/>
                </a:solidFill>
                <a:latin typeface="UTM Avo" panose="02040603050506020204" pitchFamily="18"/>
              </a:rPr>
              <a:t> </a:t>
            </a:r>
            <a:r>
              <a:rPr lang="en-GB" sz="2200" dirty="0" err="1">
                <a:solidFill>
                  <a:schemeClr val="tx1"/>
                </a:solidFill>
                <a:latin typeface="UTM Avo" panose="02040603050506020204" pitchFamily="18"/>
              </a:rPr>
              <a:t>kế</a:t>
            </a:r>
            <a:r>
              <a:rPr lang="en-GB" sz="2200" dirty="0">
                <a:solidFill>
                  <a:schemeClr val="tx1"/>
                </a:solidFill>
                <a:latin typeface="UTM Avo" panose="02040603050506020204" pitchFamily="18"/>
              </a:rPr>
              <a:t>.</a:t>
            </a:r>
            <a:endParaRPr lang="en-US" sz="2200" dirty="0">
              <a:solidFill>
                <a:schemeClr val="tx1"/>
              </a:solidFill>
              <a:latin typeface="UTM Avo" panose="02040603050506020204" pitchFamily="18"/>
              <a:ea typeface="#9Slide03 Roboto Medium" panose="02000000000000000000" pitchFamily="2" charset="0"/>
              <a:cs typeface="Arial" panose="020B0604020202020204" pitchFamily="34" charset="0"/>
            </a:endParaRPr>
          </a:p>
        </p:txBody>
      </p:sp>
      <p:sp>
        <p:nvSpPr>
          <p:cNvPr id="35" name="Rounded Rectangle 34">
            <a:extLst>
              <a:ext uri="{FF2B5EF4-FFF2-40B4-BE49-F238E27FC236}">
                <a16:creationId xmlns:a16="http://schemas.microsoft.com/office/drawing/2014/main" id="{148C37E5-B460-0508-D98F-B7C0B91BBEF1}"/>
              </a:ext>
            </a:extLst>
          </p:cNvPr>
          <p:cNvSpPr/>
          <p:nvPr/>
        </p:nvSpPr>
        <p:spPr>
          <a:xfrm>
            <a:off x="1219955" y="3600004"/>
            <a:ext cx="10752969" cy="900654"/>
          </a:xfrm>
          <a:prstGeom prst="round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vi-VN" sz="2200" dirty="0">
                <a:solidFill>
                  <a:schemeClr val="tx1"/>
                </a:solidFill>
                <a:latin typeface="UTM Avo" panose="02040603050506020204" pitchFamily="18"/>
              </a:rPr>
              <a:t>Sử dụng giác quan để thu thập thông tin từ các sản phẩm tương tự đã có và để đánh giá</a:t>
            </a:r>
            <a:r>
              <a:rPr lang="en-US" sz="2200" dirty="0">
                <a:solidFill>
                  <a:schemeClr val="tx1"/>
                </a:solidFill>
                <a:latin typeface="UTM Avo" panose="02040603050506020204" pitchFamily="18"/>
              </a:rPr>
              <a:t>.</a:t>
            </a:r>
            <a:endParaRPr lang="en-US" sz="2200" dirty="0">
              <a:solidFill>
                <a:schemeClr val="tx1"/>
              </a:solidFill>
              <a:latin typeface="UTM Avo" panose="02040603050506020204" pitchFamily="18"/>
              <a:ea typeface="#9Slide03 Roboto Medium" panose="02000000000000000000" pitchFamily="2" charset="0"/>
              <a:cs typeface="Arial" panose="020B0604020202020204" pitchFamily="34" charset="0"/>
            </a:endParaRPr>
          </a:p>
        </p:txBody>
      </p:sp>
      <p:sp>
        <p:nvSpPr>
          <p:cNvPr id="36" name="Rounded Rectangle 35">
            <a:extLst>
              <a:ext uri="{FF2B5EF4-FFF2-40B4-BE49-F238E27FC236}">
                <a16:creationId xmlns:a16="http://schemas.microsoft.com/office/drawing/2014/main" id="{A64D1601-3AA1-5869-5331-94A8DE2E1E7A}"/>
              </a:ext>
            </a:extLst>
          </p:cNvPr>
          <p:cNvSpPr/>
          <p:nvPr/>
        </p:nvSpPr>
        <p:spPr>
          <a:xfrm>
            <a:off x="1219955" y="4562108"/>
            <a:ext cx="10752969" cy="900654"/>
          </a:xfrm>
          <a:prstGeom prst="roundRect">
            <a:avLst/>
          </a:prstGeom>
          <a:solidFill>
            <a:srgbClr val="FAC0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vi-VN" sz="2200" dirty="0">
                <a:solidFill>
                  <a:schemeClr val="tx1"/>
                </a:solidFill>
                <a:latin typeface="UTM Avo" panose="02040603050506020204" pitchFamily="18"/>
              </a:rPr>
              <a:t>Thu thập dữ liệu từ các nguồn thông tin đã có, để khai thác thông tin từ các tài liệu đã được xuất bản như tạp chí, sách, hay nguồn thông tin từ Internet</a:t>
            </a:r>
            <a:r>
              <a:rPr lang="en-US" sz="2200" dirty="0">
                <a:solidFill>
                  <a:schemeClr val="tx1"/>
                </a:solidFill>
                <a:latin typeface="UTM Avo" panose="02040603050506020204" pitchFamily="18"/>
              </a:rPr>
              <a:t>.</a:t>
            </a:r>
            <a:endParaRPr lang="en-US" sz="2200" dirty="0">
              <a:solidFill>
                <a:schemeClr val="tx1"/>
              </a:solidFill>
              <a:latin typeface="UTM Avo" panose="02040603050506020204" pitchFamily="18"/>
              <a:ea typeface="#9Slide03 Roboto Medium" panose="02000000000000000000" pitchFamily="2" charset="0"/>
              <a:cs typeface="Arial" panose="020B0604020202020204" pitchFamily="34" charset="0"/>
            </a:endParaRPr>
          </a:p>
        </p:txBody>
      </p:sp>
      <p:sp>
        <p:nvSpPr>
          <p:cNvPr id="37" name="Rounded Rectangle 36">
            <a:extLst>
              <a:ext uri="{FF2B5EF4-FFF2-40B4-BE49-F238E27FC236}">
                <a16:creationId xmlns:a16="http://schemas.microsoft.com/office/drawing/2014/main" id="{F5183790-6F08-5546-5F9D-9B5386020160}"/>
              </a:ext>
            </a:extLst>
          </p:cNvPr>
          <p:cNvSpPr/>
          <p:nvPr/>
        </p:nvSpPr>
        <p:spPr>
          <a:xfrm>
            <a:off x="1219955" y="5510741"/>
            <a:ext cx="10752969" cy="900654"/>
          </a:xfrm>
          <a:prstGeom prst="roundRect">
            <a:avLst/>
          </a:prstGeom>
          <a:solidFill>
            <a:srgbClr val="EB471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vi-VN" sz="2200" dirty="0">
                <a:solidFill>
                  <a:schemeClr val="tx1"/>
                </a:solidFill>
                <a:latin typeface="UTM Avo" panose="02040603050506020204" pitchFamily="18"/>
              </a:rPr>
              <a:t>Phân tích ưu, nhược điểm và tổng hợp ra giải pháp mới</a:t>
            </a:r>
            <a:r>
              <a:rPr lang="en-US" sz="2200" dirty="0">
                <a:solidFill>
                  <a:schemeClr val="tx1"/>
                </a:solidFill>
                <a:latin typeface="UTM Avo" panose="02040603050506020204" pitchFamily="18"/>
              </a:rPr>
              <a:t>.</a:t>
            </a:r>
            <a:endParaRPr lang="en-US" sz="2200" dirty="0">
              <a:solidFill>
                <a:schemeClr val="tx1"/>
              </a:solidFill>
              <a:latin typeface="UTM Avo" panose="02040603050506020204" pitchFamily="18"/>
              <a:ea typeface="#9Slide03 Roboto Medium" panose="02000000000000000000" pitchFamily="2" charset="0"/>
              <a:cs typeface="Arial" panose="020B0604020202020204" pitchFamily="34" charset="0"/>
            </a:endParaRPr>
          </a:p>
        </p:txBody>
      </p:sp>
      <p:sp>
        <p:nvSpPr>
          <p:cNvPr id="38" name="TextBox 37">
            <a:extLst>
              <a:ext uri="{FF2B5EF4-FFF2-40B4-BE49-F238E27FC236}">
                <a16:creationId xmlns:a16="http://schemas.microsoft.com/office/drawing/2014/main" id="{7741D9BF-144A-B20A-F2E7-2DCBE80E52BF}"/>
              </a:ext>
            </a:extLst>
          </p:cNvPr>
          <p:cNvSpPr txBox="1"/>
          <p:nvPr/>
        </p:nvSpPr>
        <p:spPr>
          <a:xfrm>
            <a:off x="468910" y="2826530"/>
            <a:ext cx="404148" cy="499496"/>
          </a:xfrm>
          <a:prstGeom prst="rect">
            <a:avLst/>
          </a:prstGeom>
          <a:noFill/>
        </p:spPr>
        <p:txBody>
          <a:bodyPr wrap="square" rtlCol="0">
            <a:spAutoFit/>
          </a:bodyPr>
          <a:lstStyle/>
          <a:p>
            <a:pPr algn="ctr" defTabSz="863712">
              <a:defRPr/>
            </a:pPr>
            <a:r>
              <a:rPr lang="en-US" sz="2646"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A</a:t>
            </a:r>
          </a:p>
        </p:txBody>
      </p:sp>
      <p:sp>
        <p:nvSpPr>
          <p:cNvPr id="39" name="TextBox 38">
            <a:extLst>
              <a:ext uri="{FF2B5EF4-FFF2-40B4-BE49-F238E27FC236}">
                <a16:creationId xmlns:a16="http://schemas.microsoft.com/office/drawing/2014/main" id="{EECB7879-7061-BA0E-8A84-A5782A7FFDAF}"/>
              </a:ext>
            </a:extLst>
          </p:cNvPr>
          <p:cNvSpPr txBox="1"/>
          <p:nvPr/>
        </p:nvSpPr>
        <p:spPr>
          <a:xfrm>
            <a:off x="453872" y="3744795"/>
            <a:ext cx="404148" cy="499496"/>
          </a:xfrm>
          <a:prstGeom prst="rect">
            <a:avLst/>
          </a:prstGeom>
          <a:noFill/>
        </p:spPr>
        <p:txBody>
          <a:bodyPr wrap="square" rtlCol="0">
            <a:spAutoFit/>
          </a:bodyPr>
          <a:lstStyle/>
          <a:p>
            <a:pPr algn="ctr" defTabSz="863712">
              <a:defRPr/>
            </a:pPr>
            <a:r>
              <a:rPr lang="en-US" sz="2646"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B</a:t>
            </a:r>
          </a:p>
        </p:txBody>
      </p:sp>
      <p:sp>
        <p:nvSpPr>
          <p:cNvPr id="40" name="TextBox 39">
            <a:extLst>
              <a:ext uri="{FF2B5EF4-FFF2-40B4-BE49-F238E27FC236}">
                <a16:creationId xmlns:a16="http://schemas.microsoft.com/office/drawing/2014/main" id="{4FD44F8A-5CAB-7D33-6D87-6A1D05366B01}"/>
              </a:ext>
            </a:extLst>
          </p:cNvPr>
          <p:cNvSpPr txBox="1"/>
          <p:nvPr/>
        </p:nvSpPr>
        <p:spPr>
          <a:xfrm>
            <a:off x="437049" y="4707154"/>
            <a:ext cx="404148" cy="499496"/>
          </a:xfrm>
          <a:prstGeom prst="rect">
            <a:avLst/>
          </a:prstGeom>
          <a:noFill/>
        </p:spPr>
        <p:txBody>
          <a:bodyPr wrap="square" rtlCol="0">
            <a:spAutoFit/>
          </a:bodyPr>
          <a:lstStyle/>
          <a:p>
            <a:pPr algn="ctr" defTabSz="863712">
              <a:defRPr/>
            </a:pPr>
            <a:r>
              <a:rPr lang="en-US" sz="2646"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C</a:t>
            </a:r>
          </a:p>
        </p:txBody>
      </p:sp>
      <p:sp>
        <p:nvSpPr>
          <p:cNvPr id="41" name="TextBox 40">
            <a:extLst>
              <a:ext uri="{FF2B5EF4-FFF2-40B4-BE49-F238E27FC236}">
                <a16:creationId xmlns:a16="http://schemas.microsoft.com/office/drawing/2014/main" id="{E9B7AC3B-A355-5E55-91CB-03B10A6FC628}"/>
              </a:ext>
            </a:extLst>
          </p:cNvPr>
          <p:cNvSpPr txBox="1"/>
          <p:nvPr/>
        </p:nvSpPr>
        <p:spPr>
          <a:xfrm>
            <a:off x="468910" y="5673474"/>
            <a:ext cx="404148" cy="499496"/>
          </a:xfrm>
          <a:prstGeom prst="rect">
            <a:avLst/>
          </a:prstGeom>
          <a:noFill/>
        </p:spPr>
        <p:txBody>
          <a:bodyPr wrap="square" rtlCol="0">
            <a:spAutoFit/>
          </a:bodyPr>
          <a:lstStyle/>
          <a:p>
            <a:pPr algn="ctr" defTabSz="863712">
              <a:defRPr/>
            </a:pPr>
            <a:r>
              <a:rPr lang="en-US" sz="2646" b="1" dirty="0">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D</a:t>
            </a:r>
          </a:p>
        </p:txBody>
      </p:sp>
      <p:pic>
        <p:nvPicPr>
          <p:cNvPr id="42" name="Picture 9" descr="num3">
            <a:extLst>
              <a:ext uri="{FF2B5EF4-FFF2-40B4-BE49-F238E27FC236}">
                <a16:creationId xmlns:a16="http://schemas.microsoft.com/office/drawing/2014/main" id="{64C74E56-EDB6-C14E-F5D4-A9D5DAF9189B}"/>
              </a:ext>
            </a:extLst>
          </p:cNvPr>
          <p:cNvPicPr>
            <a:picLocks noChangeAspect="1" noChangeArrowheads="1"/>
          </p:cNvPicPr>
          <p:nvPr/>
        </p:nvPicPr>
        <p:blipFill>
          <a:blip r:embed="rId1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230727">
            <a:off x="449496" y="25071"/>
            <a:ext cx="1143485" cy="174808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9876F6DA-00FE-B805-4B68-FF4F7378B79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spTree>
    <p:extLst>
      <p:ext uri="{BB962C8B-B14F-4D97-AF65-F5344CB8AC3E}">
        <p14:creationId xmlns:p14="http://schemas.microsoft.com/office/powerpoint/2010/main" val="819016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731" fill="hold"/>
                                        <p:tgtEl>
                                          <p:spTgt spid="10"/>
                                        </p:tgtEl>
                                      </p:cBhvr>
                                    </p:cmd>
                                  </p:childTnLst>
                                </p:cTn>
                              </p:par>
                              <p:par>
                                <p:cTn id="7" presetID="6" presetClass="entr" presetSubtype="16"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circle(in)">
                                      <p:cBhvr>
                                        <p:cTn id="9" dur="1250"/>
                                        <p:tgtEl>
                                          <p:spTgt spid="3"/>
                                        </p:tgtEl>
                                      </p:cBhvr>
                                    </p:animEffect>
                                  </p:childTnLst>
                                </p:cTn>
                              </p:par>
                              <p:par>
                                <p:cTn id="10" presetID="6"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1250"/>
                                        <p:tgtEl>
                                          <p:spTgt spid="9"/>
                                        </p:tgtEl>
                                      </p:cBhvr>
                                    </p:animEffect>
                                  </p:childTnLst>
                                </p:cTn>
                              </p:par>
                              <p:par>
                                <p:cTn id="13" presetID="53" presetClass="entr" presetSubtype="16"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p:cTn id="15" dur="1250" fill="hold"/>
                                        <p:tgtEl>
                                          <p:spTgt spid="42"/>
                                        </p:tgtEl>
                                        <p:attrNameLst>
                                          <p:attrName>ppt_w</p:attrName>
                                        </p:attrNameLst>
                                      </p:cBhvr>
                                      <p:tavLst>
                                        <p:tav tm="0">
                                          <p:val>
                                            <p:fltVal val="0"/>
                                          </p:val>
                                        </p:tav>
                                        <p:tav tm="100000">
                                          <p:val>
                                            <p:strVal val="#ppt_w"/>
                                          </p:val>
                                        </p:tav>
                                      </p:tavLst>
                                    </p:anim>
                                    <p:anim calcmode="lin" valueType="num">
                                      <p:cBhvr>
                                        <p:cTn id="16" dur="1250" fill="hold"/>
                                        <p:tgtEl>
                                          <p:spTgt spid="42"/>
                                        </p:tgtEl>
                                        <p:attrNameLst>
                                          <p:attrName>ppt_h</p:attrName>
                                        </p:attrNameLst>
                                      </p:cBhvr>
                                      <p:tavLst>
                                        <p:tav tm="0">
                                          <p:val>
                                            <p:fltVal val="0"/>
                                          </p:val>
                                        </p:tav>
                                        <p:tav tm="100000">
                                          <p:val>
                                            <p:strVal val="#ppt_h"/>
                                          </p:val>
                                        </p:tav>
                                      </p:tavLst>
                                    </p:anim>
                                    <p:animEffect transition="in" filter="fade">
                                      <p:cBhvr>
                                        <p:cTn id="17" dur="1250"/>
                                        <p:tgtEl>
                                          <p:spTgt spid="42"/>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1750"/>
                                        <p:tgtEl>
                                          <p:spTgt spid="2"/>
                                        </p:tgtEl>
                                      </p:cBhvr>
                                    </p:animEffect>
                                  </p:childTnLst>
                                </p:cTn>
                              </p:par>
                              <p:par>
                                <p:cTn id="21" presetID="21" presetClass="entr" presetSubtype="1"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3000"/>
                                        <p:tgtEl>
                                          <p:spTgt spid="11"/>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750" fill="hold"/>
                                        <p:tgtEl>
                                          <p:spTgt spid="30"/>
                                        </p:tgtEl>
                                        <p:attrNameLst>
                                          <p:attrName>ppt_x</p:attrName>
                                        </p:attrNameLst>
                                      </p:cBhvr>
                                      <p:tavLst>
                                        <p:tav tm="0">
                                          <p:val>
                                            <p:strVal val="0-#ppt_w/2"/>
                                          </p:val>
                                        </p:tav>
                                        <p:tav tm="100000">
                                          <p:val>
                                            <p:strVal val="#ppt_x"/>
                                          </p:val>
                                        </p:tav>
                                      </p:tavLst>
                                    </p:anim>
                                    <p:anim calcmode="lin" valueType="num">
                                      <p:cBhvr additive="base">
                                        <p:cTn id="27" dur="750" fill="hold"/>
                                        <p:tgtEl>
                                          <p:spTgt spid="30"/>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750" fill="hold"/>
                                        <p:tgtEl>
                                          <p:spTgt spid="38"/>
                                        </p:tgtEl>
                                        <p:attrNameLst>
                                          <p:attrName>ppt_x</p:attrName>
                                        </p:attrNameLst>
                                      </p:cBhvr>
                                      <p:tavLst>
                                        <p:tav tm="0">
                                          <p:val>
                                            <p:strVal val="0-#ppt_w/2"/>
                                          </p:val>
                                        </p:tav>
                                        <p:tav tm="100000">
                                          <p:val>
                                            <p:strVal val="#ppt_x"/>
                                          </p:val>
                                        </p:tav>
                                      </p:tavLst>
                                    </p:anim>
                                    <p:anim calcmode="lin" valueType="num">
                                      <p:cBhvr additive="base">
                                        <p:cTn id="31" dur="750" fill="hold"/>
                                        <p:tgtEl>
                                          <p:spTgt spid="38"/>
                                        </p:tgtEl>
                                        <p:attrNameLst>
                                          <p:attrName>ppt_y</p:attrName>
                                        </p:attrNameLst>
                                      </p:cBhvr>
                                      <p:tavLst>
                                        <p:tav tm="0">
                                          <p:val>
                                            <p:strVal val="#ppt_y"/>
                                          </p:val>
                                        </p:tav>
                                        <p:tav tm="100000">
                                          <p:val>
                                            <p:strVal val="#ppt_y"/>
                                          </p:val>
                                        </p:tav>
                                      </p:tavLst>
                                    </p:anim>
                                  </p:childTnLst>
                                </p:cTn>
                              </p:par>
                              <p:par>
                                <p:cTn id="32" presetID="22" presetClass="entr" presetSubtype="8"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left)">
                                      <p:cBhvr>
                                        <p:cTn id="34" dur="1250"/>
                                        <p:tgtEl>
                                          <p:spTgt spid="34"/>
                                        </p:tgtEl>
                                      </p:cBhvr>
                                    </p:animEffect>
                                  </p:childTnLst>
                                  <p:subTnLst>
                                    <p:audio>
                                      <p:cMediaNode vol="100000">
                                        <p:cTn display="0" masterRel="sameClick">
                                          <p:stCondLst>
                                            <p:cond evt="begin" delay="0">
                                              <p:tn val="32"/>
                                            </p:cond>
                                          </p:stCondLst>
                                          <p:endCondLst>
                                            <p:cond evt="onStopAudio" delay="0">
                                              <p:tgtEl>
                                                <p:sldTgt/>
                                              </p:tgtEl>
                                            </p:cond>
                                          </p:endCondLst>
                                        </p:cTn>
                                        <p:tgtEl>
                                          <p:sndTgt r:embed="rId6" name="bomb.wav"/>
                                        </p:tgtEl>
                                      </p:cMediaNode>
                                    </p:audio>
                                  </p:subTnLst>
                                </p:cTn>
                              </p:par>
                              <p:par>
                                <p:cTn id="35" presetID="2" presetClass="entr" presetSubtype="8"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750" fill="hold"/>
                                        <p:tgtEl>
                                          <p:spTgt spid="31"/>
                                        </p:tgtEl>
                                        <p:attrNameLst>
                                          <p:attrName>ppt_x</p:attrName>
                                        </p:attrNameLst>
                                      </p:cBhvr>
                                      <p:tavLst>
                                        <p:tav tm="0">
                                          <p:val>
                                            <p:strVal val="0-#ppt_w/2"/>
                                          </p:val>
                                        </p:tav>
                                        <p:tav tm="100000">
                                          <p:val>
                                            <p:strVal val="#ppt_x"/>
                                          </p:val>
                                        </p:tav>
                                      </p:tavLst>
                                    </p:anim>
                                    <p:anim calcmode="lin" valueType="num">
                                      <p:cBhvr additive="base">
                                        <p:cTn id="38" dur="75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750" fill="hold"/>
                                        <p:tgtEl>
                                          <p:spTgt spid="39"/>
                                        </p:tgtEl>
                                        <p:attrNameLst>
                                          <p:attrName>ppt_x</p:attrName>
                                        </p:attrNameLst>
                                      </p:cBhvr>
                                      <p:tavLst>
                                        <p:tav tm="0">
                                          <p:val>
                                            <p:strVal val="0-#ppt_w/2"/>
                                          </p:val>
                                        </p:tav>
                                        <p:tav tm="100000">
                                          <p:val>
                                            <p:strVal val="#ppt_x"/>
                                          </p:val>
                                        </p:tav>
                                      </p:tavLst>
                                    </p:anim>
                                    <p:anim calcmode="lin" valueType="num">
                                      <p:cBhvr additive="base">
                                        <p:cTn id="42" dur="750" fill="hold"/>
                                        <p:tgtEl>
                                          <p:spTgt spid="39"/>
                                        </p:tgtEl>
                                        <p:attrNameLst>
                                          <p:attrName>ppt_y</p:attrName>
                                        </p:attrNameLst>
                                      </p:cBhvr>
                                      <p:tavLst>
                                        <p:tav tm="0">
                                          <p:val>
                                            <p:strVal val="#ppt_y"/>
                                          </p:val>
                                        </p:tav>
                                        <p:tav tm="100000">
                                          <p:val>
                                            <p:strVal val="#ppt_y"/>
                                          </p:val>
                                        </p:tav>
                                      </p:tavLst>
                                    </p:anim>
                                  </p:childTnLst>
                                </p:cTn>
                              </p:par>
                              <p:par>
                                <p:cTn id="43" presetID="22" presetClass="entr" presetSubtype="8"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1250"/>
                                        <p:tgtEl>
                                          <p:spTgt spid="35"/>
                                        </p:tgtEl>
                                      </p:cBhvr>
                                    </p:animEffect>
                                  </p:childTnLst>
                                  <p:subTnLst>
                                    <p:audio>
                                      <p:cMediaNode vol="100000">
                                        <p:cTn display="0" masterRel="sameClick">
                                          <p:stCondLst>
                                            <p:cond evt="begin" delay="0">
                                              <p:tn val="43"/>
                                            </p:cond>
                                          </p:stCondLst>
                                          <p:endCondLst>
                                            <p:cond evt="onStopAudio" delay="0">
                                              <p:tgtEl>
                                                <p:sldTgt/>
                                              </p:tgtEl>
                                            </p:cond>
                                          </p:endCondLst>
                                        </p:cTn>
                                        <p:tgtEl>
                                          <p:sndTgt r:embed="rId6" name="bomb.wav"/>
                                        </p:tgtEl>
                                      </p:cMediaNode>
                                    </p:audio>
                                  </p:subTnLst>
                                </p:cTn>
                              </p:par>
                              <p:par>
                                <p:cTn id="46" presetID="2" presetClass="entr" presetSubtype="8"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750" fill="hold"/>
                                        <p:tgtEl>
                                          <p:spTgt spid="33"/>
                                        </p:tgtEl>
                                        <p:attrNameLst>
                                          <p:attrName>ppt_x</p:attrName>
                                        </p:attrNameLst>
                                      </p:cBhvr>
                                      <p:tavLst>
                                        <p:tav tm="0">
                                          <p:val>
                                            <p:strVal val="0-#ppt_w/2"/>
                                          </p:val>
                                        </p:tav>
                                        <p:tav tm="100000">
                                          <p:val>
                                            <p:strVal val="#ppt_x"/>
                                          </p:val>
                                        </p:tav>
                                      </p:tavLst>
                                    </p:anim>
                                    <p:anim calcmode="lin" valueType="num">
                                      <p:cBhvr additive="base">
                                        <p:cTn id="49" dur="750" fill="hold"/>
                                        <p:tgtEl>
                                          <p:spTgt spid="3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750" fill="hold"/>
                                        <p:tgtEl>
                                          <p:spTgt spid="40"/>
                                        </p:tgtEl>
                                        <p:attrNameLst>
                                          <p:attrName>ppt_x</p:attrName>
                                        </p:attrNameLst>
                                      </p:cBhvr>
                                      <p:tavLst>
                                        <p:tav tm="0">
                                          <p:val>
                                            <p:strVal val="0-#ppt_w/2"/>
                                          </p:val>
                                        </p:tav>
                                        <p:tav tm="100000">
                                          <p:val>
                                            <p:strVal val="#ppt_x"/>
                                          </p:val>
                                        </p:tav>
                                      </p:tavLst>
                                    </p:anim>
                                    <p:anim calcmode="lin" valueType="num">
                                      <p:cBhvr additive="base">
                                        <p:cTn id="53" dur="750" fill="hold"/>
                                        <p:tgtEl>
                                          <p:spTgt spid="40"/>
                                        </p:tgtEl>
                                        <p:attrNameLst>
                                          <p:attrName>ppt_y</p:attrName>
                                        </p:attrNameLst>
                                      </p:cBhvr>
                                      <p:tavLst>
                                        <p:tav tm="0">
                                          <p:val>
                                            <p:strVal val="#ppt_y"/>
                                          </p:val>
                                        </p:tav>
                                        <p:tav tm="100000">
                                          <p:val>
                                            <p:strVal val="#ppt_y"/>
                                          </p:val>
                                        </p:tav>
                                      </p:tavLst>
                                    </p:anim>
                                  </p:childTnLst>
                                </p:cTn>
                              </p:par>
                              <p:par>
                                <p:cTn id="54" presetID="22" presetClass="entr" presetSubtype="8"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1250"/>
                                        <p:tgtEl>
                                          <p:spTgt spid="36"/>
                                        </p:tgtEl>
                                      </p:cBhvr>
                                    </p:animEffect>
                                  </p:childTnLst>
                                  <p:subTnLst>
                                    <p:audio>
                                      <p:cMediaNode vol="100000">
                                        <p:cTn display="0" masterRel="sameClick">
                                          <p:stCondLst>
                                            <p:cond evt="begin" delay="0">
                                              <p:tn val="54"/>
                                            </p:cond>
                                          </p:stCondLst>
                                          <p:endCondLst>
                                            <p:cond evt="onStopAudio" delay="0">
                                              <p:tgtEl>
                                                <p:sldTgt/>
                                              </p:tgtEl>
                                            </p:cond>
                                          </p:endCondLst>
                                        </p:cTn>
                                        <p:tgtEl>
                                          <p:sndTgt r:embed="rId6" name="bomb.wav"/>
                                        </p:tgtEl>
                                      </p:cMediaNode>
                                    </p:audio>
                                  </p:subTnLst>
                                </p:cTn>
                              </p:par>
                              <p:par>
                                <p:cTn id="57" presetID="2" presetClass="entr" presetSubtype="8"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750" fill="hold"/>
                                        <p:tgtEl>
                                          <p:spTgt spid="32"/>
                                        </p:tgtEl>
                                        <p:attrNameLst>
                                          <p:attrName>ppt_x</p:attrName>
                                        </p:attrNameLst>
                                      </p:cBhvr>
                                      <p:tavLst>
                                        <p:tav tm="0">
                                          <p:val>
                                            <p:strVal val="0-#ppt_w/2"/>
                                          </p:val>
                                        </p:tav>
                                        <p:tav tm="100000">
                                          <p:val>
                                            <p:strVal val="#ppt_x"/>
                                          </p:val>
                                        </p:tav>
                                      </p:tavLst>
                                    </p:anim>
                                    <p:anim calcmode="lin" valueType="num">
                                      <p:cBhvr additive="base">
                                        <p:cTn id="60" dur="750" fill="hold"/>
                                        <p:tgtEl>
                                          <p:spTgt spid="32"/>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750" fill="hold"/>
                                        <p:tgtEl>
                                          <p:spTgt spid="41"/>
                                        </p:tgtEl>
                                        <p:attrNameLst>
                                          <p:attrName>ppt_x</p:attrName>
                                        </p:attrNameLst>
                                      </p:cBhvr>
                                      <p:tavLst>
                                        <p:tav tm="0">
                                          <p:val>
                                            <p:strVal val="0-#ppt_w/2"/>
                                          </p:val>
                                        </p:tav>
                                        <p:tav tm="100000">
                                          <p:val>
                                            <p:strVal val="#ppt_x"/>
                                          </p:val>
                                        </p:tav>
                                      </p:tavLst>
                                    </p:anim>
                                    <p:anim calcmode="lin" valueType="num">
                                      <p:cBhvr additive="base">
                                        <p:cTn id="64" dur="750" fill="hold"/>
                                        <p:tgtEl>
                                          <p:spTgt spid="41"/>
                                        </p:tgtEl>
                                        <p:attrNameLst>
                                          <p:attrName>ppt_y</p:attrName>
                                        </p:attrNameLst>
                                      </p:cBhvr>
                                      <p:tavLst>
                                        <p:tav tm="0">
                                          <p:val>
                                            <p:strVal val="#ppt_y"/>
                                          </p:val>
                                        </p:tav>
                                        <p:tav tm="100000">
                                          <p:val>
                                            <p:strVal val="#ppt_y"/>
                                          </p:val>
                                        </p:tav>
                                      </p:tavLst>
                                    </p:anim>
                                  </p:childTnLst>
                                </p:cTn>
                              </p:par>
                              <p:par>
                                <p:cTn id="65" presetID="22" presetClass="entr" presetSubtype="8"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left)">
                                      <p:cBhvr>
                                        <p:cTn id="67" dur="1250"/>
                                        <p:tgtEl>
                                          <p:spTgt spid="37"/>
                                        </p:tgtEl>
                                      </p:cBhvr>
                                    </p:animEffect>
                                  </p:childTnLst>
                                  <p:subTnLst>
                                    <p:audio>
                                      <p:cMediaNode vol="100000">
                                        <p:cTn display="0" masterRel="sameClick">
                                          <p:stCondLst>
                                            <p:cond evt="begin" delay="0">
                                              <p:tn val="65"/>
                                            </p:cond>
                                          </p:stCondLst>
                                          <p:endCondLst>
                                            <p:cond evt="onStopAudio" delay="0">
                                              <p:tgtEl>
                                                <p:sldTgt/>
                                              </p:tgtEl>
                                            </p:cond>
                                          </p:endCondLst>
                                        </p:cTn>
                                        <p:tgtEl>
                                          <p:sndTgt r:embed="rId6"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68" restart="whenNotActive" fill="hold" evtFilter="cancelBubble" nodeType="interactiveSeq">
                <p:stCondLst>
                  <p:cond evt="onClick" delay="0">
                    <p:tgtEl>
                      <p:spTgt spid="11"/>
                    </p:tgtEl>
                  </p:cond>
                </p:stCondLst>
                <p:endSync evt="end" delay="0">
                  <p:rtn val="all"/>
                </p:endSync>
                <p:childTnLst>
                  <p:par>
                    <p:cTn id="69" fill="hold">
                      <p:stCondLst>
                        <p:cond delay="0"/>
                      </p:stCondLst>
                      <p:childTnLst>
                        <p:par>
                          <p:cTn id="70" fill="hold">
                            <p:stCondLst>
                              <p:cond delay="0"/>
                            </p:stCondLst>
                            <p:childTnLst>
                              <p:par>
                                <p:cTn id="71" presetID="1" presetClass="mediacall" presetSubtype="0" fill="hold" nodeType="clickEffect">
                                  <p:stCondLst>
                                    <p:cond delay="0"/>
                                  </p:stCondLst>
                                  <p:childTnLst>
                                    <p:cmd type="call" cmd="playFrom(0.0)">
                                      <p:cBhvr>
                                        <p:cTn id="72" dur="16735" fill="hold"/>
                                        <p:tgtEl>
                                          <p:spTgt spid="12"/>
                                        </p:tgtEl>
                                      </p:cBhvr>
                                    </p:cmd>
                                  </p:childTnLst>
                                </p:cTn>
                              </p:par>
                              <p:par>
                                <p:cTn id="73" presetID="1" presetClass="entr" presetSubtype="0" fill="hold" grpId="1" nodeType="withEffect">
                                  <p:stCondLst>
                                    <p:cond delay="0"/>
                                  </p:stCondLst>
                                  <p:childTnLst>
                                    <p:set>
                                      <p:cBhvr>
                                        <p:cTn id="74" dur="1" fill="hold">
                                          <p:stCondLst>
                                            <p:cond delay="0"/>
                                          </p:stCondLst>
                                        </p:cTn>
                                        <p:tgtEl>
                                          <p:spTgt spid="28"/>
                                        </p:tgtEl>
                                        <p:attrNameLst>
                                          <p:attrName>style.visibility</p:attrName>
                                        </p:attrNameLst>
                                      </p:cBhvr>
                                      <p:to>
                                        <p:strVal val="visible"/>
                                      </p:to>
                                    </p:set>
                                  </p:childTnLst>
                                </p:cTn>
                              </p:par>
                              <p:par>
                                <p:cTn id="75" presetID="1" presetClass="exit" presetSubtype="0" fill="hold" grpId="0" nodeType="withEffect">
                                  <p:stCondLst>
                                    <p:cond delay="1000"/>
                                  </p:stCondLst>
                                  <p:childTnLst>
                                    <p:set>
                                      <p:cBhvr>
                                        <p:cTn id="76" dur="1" fill="hold">
                                          <p:stCondLst>
                                            <p:cond delay="0"/>
                                          </p:stCondLst>
                                        </p:cTn>
                                        <p:tgtEl>
                                          <p:spTgt spid="28"/>
                                        </p:tgtEl>
                                        <p:attrNameLst>
                                          <p:attrName>style.visibility</p:attrName>
                                        </p:attrNameLst>
                                      </p:cBhvr>
                                      <p:to>
                                        <p:strVal val="hidden"/>
                                      </p:to>
                                    </p:set>
                                  </p:childTnLst>
                                </p:cTn>
                              </p:par>
                              <p:par>
                                <p:cTn id="77" presetID="21" presetClass="entr" presetSubtype="1" fill="hold" grpId="16"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heel(1)">
                                      <p:cBhvr>
                                        <p:cTn id="79" dur="1000"/>
                                        <p:tgtEl>
                                          <p:spTgt spid="29"/>
                                        </p:tgtEl>
                                      </p:cBhvr>
                                    </p:animEffect>
                                  </p:childTnLst>
                                </p:cTn>
                              </p:par>
                              <p:par>
                                <p:cTn id="80" presetID="1" presetClass="entr" presetSubtype="0" fill="hold" grpId="1" nodeType="withEffect">
                                  <p:stCondLst>
                                    <p:cond delay="1000"/>
                                  </p:stCondLst>
                                  <p:childTnLst>
                                    <p:set>
                                      <p:cBhvr>
                                        <p:cTn id="81" dur="1" fill="hold">
                                          <p:stCondLst>
                                            <p:cond delay="0"/>
                                          </p:stCondLst>
                                        </p:cTn>
                                        <p:tgtEl>
                                          <p:spTgt spid="27"/>
                                        </p:tgtEl>
                                        <p:attrNameLst>
                                          <p:attrName>style.visibility</p:attrName>
                                        </p:attrNameLst>
                                      </p:cBhvr>
                                      <p:to>
                                        <p:strVal val="visible"/>
                                      </p:to>
                                    </p:set>
                                  </p:childTnLst>
                                </p:cTn>
                              </p:par>
                              <p:par>
                                <p:cTn id="82" presetID="1" presetClass="exit" presetSubtype="0" fill="hold" grpId="0" nodeType="withEffect">
                                  <p:stCondLst>
                                    <p:cond delay="2000"/>
                                  </p:stCondLst>
                                  <p:childTnLst>
                                    <p:set>
                                      <p:cBhvr>
                                        <p:cTn id="83" dur="1" fill="hold">
                                          <p:stCondLst>
                                            <p:cond delay="0"/>
                                          </p:stCondLst>
                                        </p:cTn>
                                        <p:tgtEl>
                                          <p:spTgt spid="27"/>
                                        </p:tgtEl>
                                        <p:attrNameLst>
                                          <p:attrName>style.visibility</p:attrName>
                                        </p:attrNameLst>
                                      </p:cBhvr>
                                      <p:to>
                                        <p:strVal val="hidden"/>
                                      </p:to>
                                    </p:set>
                                  </p:childTnLst>
                                </p:cTn>
                              </p:par>
                              <p:par>
                                <p:cTn id="84" presetID="21" presetClass="entr" presetSubtype="1" fill="hold" grpId="1" nodeType="withEffect">
                                  <p:stCondLst>
                                    <p:cond delay="1000"/>
                                  </p:stCondLst>
                                  <p:childTnLst>
                                    <p:set>
                                      <p:cBhvr>
                                        <p:cTn id="85" dur="1" fill="hold">
                                          <p:stCondLst>
                                            <p:cond delay="0"/>
                                          </p:stCondLst>
                                        </p:cTn>
                                        <p:tgtEl>
                                          <p:spTgt spid="29"/>
                                        </p:tgtEl>
                                        <p:attrNameLst>
                                          <p:attrName>style.visibility</p:attrName>
                                        </p:attrNameLst>
                                      </p:cBhvr>
                                      <p:to>
                                        <p:strVal val="visible"/>
                                      </p:to>
                                    </p:set>
                                    <p:animEffect transition="in" filter="wheel(1)">
                                      <p:cBhvr>
                                        <p:cTn id="86" dur="1000"/>
                                        <p:tgtEl>
                                          <p:spTgt spid="29"/>
                                        </p:tgtEl>
                                      </p:cBhvr>
                                    </p:animEffect>
                                  </p:childTnLst>
                                  <p:subTnLst>
                                    <p:audio>
                                      <p:cMediaNode>
                                        <p:cTn display="0" masterRel="sameClick">
                                          <p:stCondLst>
                                            <p:cond evt="begin" delay="0">
                                              <p:tn val="84"/>
                                            </p:cond>
                                          </p:stCondLst>
                                          <p:endCondLst>
                                            <p:cond evt="onStopAudio" delay="0">
                                              <p:tgtEl>
                                                <p:sldTgt/>
                                              </p:tgtEl>
                                            </p:cond>
                                          </p:endCondLst>
                                        </p:cTn>
                                        <p:tgtEl>
                                          <p:sndTgt r:embed="rId7" name="coin.wav"/>
                                        </p:tgtEl>
                                      </p:cMediaNode>
                                    </p:audio>
                                  </p:subTnLst>
                                </p:cTn>
                              </p:par>
                              <p:par>
                                <p:cTn id="87" presetID="1" presetClass="entr" presetSubtype="0" fill="hold" grpId="1" nodeType="withEffect">
                                  <p:stCondLst>
                                    <p:cond delay="2000"/>
                                  </p:stCondLst>
                                  <p:childTnLst>
                                    <p:set>
                                      <p:cBhvr>
                                        <p:cTn id="88" dur="1" fill="hold">
                                          <p:stCondLst>
                                            <p:cond delay="0"/>
                                          </p:stCondLst>
                                        </p:cTn>
                                        <p:tgtEl>
                                          <p:spTgt spid="26"/>
                                        </p:tgtEl>
                                        <p:attrNameLst>
                                          <p:attrName>style.visibility</p:attrName>
                                        </p:attrNameLst>
                                      </p:cBhvr>
                                      <p:to>
                                        <p:strVal val="visible"/>
                                      </p:to>
                                    </p:set>
                                  </p:childTnLst>
                                </p:cTn>
                              </p:par>
                              <p:par>
                                <p:cTn id="89" presetID="1" presetClass="exit" presetSubtype="0" fill="hold" grpId="0" nodeType="withEffect">
                                  <p:stCondLst>
                                    <p:cond delay="3000"/>
                                  </p:stCondLst>
                                  <p:childTnLst>
                                    <p:set>
                                      <p:cBhvr>
                                        <p:cTn id="90" dur="1" fill="hold">
                                          <p:stCondLst>
                                            <p:cond delay="0"/>
                                          </p:stCondLst>
                                        </p:cTn>
                                        <p:tgtEl>
                                          <p:spTgt spid="26"/>
                                        </p:tgtEl>
                                        <p:attrNameLst>
                                          <p:attrName>style.visibility</p:attrName>
                                        </p:attrNameLst>
                                      </p:cBhvr>
                                      <p:to>
                                        <p:strVal val="hidden"/>
                                      </p:to>
                                    </p:set>
                                  </p:childTnLst>
                                </p:cTn>
                              </p:par>
                              <p:par>
                                <p:cTn id="91" presetID="21" presetClass="entr" presetSubtype="1" fill="hold" grpId="3" nodeType="withEffect">
                                  <p:stCondLst>
                                    <p:cond delay="2000"/>
                                  </p:stCondLst>
                                  <p:childTnLst>
                                    <p:set>
                                      <p:cBhvr>
                                        <p:cTn id="92" dur="1" fill="hold">
                                          <p:stCondLst>
                                            <p:cond delay="0"/>
                                          </p:stCondLst>
                                        </p:cTn>
                                        <p:tgtEl>
                                          <p:spTgt spid="29"/>
                                        </p:tgtEl>
                                        <p:attrNameLst>
                                          <p:attrName>style.visibility</p:attrName>
                                        </p:attrNameLst>
                                      </p:cBhvr>
                                      <p:to>
                                        <p:strVal val="visible"/>
                                      </p:to>
                                    </p:set>
                                    <p:animEffect transition="in" filter="wheel(1)">
                                      <p:cBhvr>
                                        <p:cTn id="93" dur="1000"/>
                                        <p:tgtEl>
                                          <p:spTgt spid="29"/>
                                        </p:tgtEl>
                                      </p:cBhvr>
                                    </p:animEffect>
                                  </p:childTnLst>
                                  <p:subTnLst>
                                    <p:audio>
                                      <p:cMediaNode>
                                        <p:cTn display="0" masterRel="sameClick">
                                          <p:stCondLst>
                                            <p:cond evt="begin" delay="0">
                                              <p:tn val="91"/>
                                            </p:cond>
                                          </p:stCondLst>
                                          <p:endCondLst>
                                            <p:cond evt="onStopAudio" delay="0">
                                              <p:tgtEl>
                                                <p:sldTgt/>
                                              </p:tgtEl>
                                            </p:cond>
                                          </p:endCondLst>
                                        </p:cTn>
                                        <p:tgtEl>
                                          <p:sndTgt r:embed="rId7" name="coin.wav"/>
                                        </p:tgtEl>
                                      </p:cMediaNode>
                                    </p:audio>
                                  </p:subTnLst>
                                </p:cTn>
                              </p:par>
                              <p:par>
                                <p:cTn id="94" presetID="1" presetClass="entr" presetSubtype="0" fill="hold" grpId="1" nodeType="withEffect">
                                  <p:stCondLst>
                                    <p:cond delay="3000"/>
                                  </p:stCondLst>
                                  <p:childTnLst>
                                    <p:set>
                                      <p:cBhvr>
                                        <p:cTn id="95" dur="1" fill="hold">
                                          <p:stCondLst>
                                            <p:cond delay="0"/>
                                          </p:stCondLst>
                                        </p:cTn>
                                        <p:tgtEl>
                                          <p:spTgt spid="25"/>
                                        </p:tgtEl>
                                        <p:attrNameLst>
                                          <p:attrName>style.visibility</p:attrName>
                                        </p:attrNameLst>
                                      </p:cBhvr>
                                      <p:to>
                                        <p:strVal val="visible"/>
                                      </p:to>
                                    </p:set>
                                  </p:childTnLst>
                                </p:cTn>
                              </p:par>
                              <p:par>
                                <p:cTn id="96" presetID="1" presetClass="exit" presetSubtype="0" fill="hold" grpId="0" nodeType="withEffect">
                                  <p:stCondLst>
                                    <p:cond delay="4000"/>
                                  </p:stCondLst>
                                  <p:childTnLst>
                                    <p:set>
                                      <p:cBhvr>
                                        <p:cTn id="97" dur="1" fill="hold">
                                          <p:stCondLst>
                                            <p:cond delay="0"/>
                                          </p:stCondLst>
                                        </p:cTn>
                                        <p:tgtEl>
                                          <p:spTgt spid="25"/>
                                        </p:tgtEl>
                                        <p:attrNameLst>
                                          <p:attrName>style.visibility</p:attrName>
                                        </p:attrNameLst>
                                      </p:cBhvr>
                                      <p:to>
                                        <p:strVal val="hidden"/>
                                      </p:to>
                                    </p:set>
                                  </p:childTnLst>
                                </p:cTn>
                              </p:par>
                              <p:par>
                                <p:cTn id="98" presetID="21" presetClass="entr" presetSubtype="1" fill="hold" grpId="4" nodeType="withEffect">
                                  <p:stCondLst>
                                    <p:cond delay="3000"/>
                                  </p:stCondLst>
                                  <p:childTnLst>
                                    <p:set>
                                      <p:cBhvr>
                                        <p:cTn id="99" dur="1" fill="hold">
                                          <p:stCondLst>
                                            <p:cond delay="0"/>
                                          </p:stCondLst>
                                        </p:cTn>
                                        <p:tgtEl>
                                          <p:spTgt spid="29"/>
                                        </p:tgtEl>
                                        <p:attrNameLst>
                                          <p:attrName>style.visibility</p:attrName>
                                        </p:attrNameLst>
                                      </p:cBhvr>
                                      <p:to>
                                        <p:strVal val="visible"/>
                                      </p:to>
                                    </p:set>
                                    <p:animEffect transition="in" filter="wheel(1)">
                                      <p:cBhvr>
                                        <p:cTn id="100" dur="1000"/>
                                        <p:tgtEl>
                                          <p:spTgt spid="29"/>
                                        </p:tgtEl>
                                      </p:cBhvr>
                                    </p:animEffect>
                                  </p:childTnLst>
                                  <p:subTnLst>
                                    <p:audio>
                                      <p:cMediaNode>
                                        <p:cTn display="0" masterRel="sameClick">
                                          <p:stCondLst>
                                            <p:cond evt="begin" delay="0">
                                              <p:tn val="98"/>
                                            </p:cond>
                                          </p:stCondLst>
                                          <p:endCondLst>
                                            <p:cond evt="onStopAudio" delay="0">
                                              <p:tgtEl>
                                                <p:sldTgt/>
                                              </p:tgtEl>
                                            </p:cond>
                                          </p:endCondLst>
                                        </p:cTn>
                                        <p:tgtEl>
                                          <p:sndTgt r:embed="rId7" name="coin.wav"/>
                                        </p:tgtEl>
                                      </p:cMediaNode>
                                    </p:audio>
                                  </p:subTnLst>
                                </p:cTn>
                              </p:par>
                              <p:par>
                                <p:cTn id="101" presetID="1" presetClass="entr" presetSubtype="0" fill="hold" grpId="1" nodeType="withEffect">
                                  <p:stCondLst>
                                    <p:cond delay="4000"/>
                                  </p:stCondLst>
                                  <p:childTnLst>
                                    <p:set>
                                      <p:cBhvr>
                                        <p:cTn id="102" dur="1" fill="hold">
                                          <p:stCondLst>
                                            <p:cond delay="0"/>
                                          </p:stCondLst>
                                        </p:cTn>
                                        <p:tgtEl>
                                          <p:spTgt spid="24"/>
                                        </p:tgtEl>
                                        <p:attrNameLst>
                                          <p:attrName>style.visibility</p:attrName>
                                        </p:attrNameLst>
                                      </p:cBhvr>
                                      <p:to>
                                        <p:strVal val="visible"/>
                                      </p:to>
                                    </p:set>
                                  </p:childTnLst>
                                </p:cTn>
                              </p:par>
                              <p:par>
                                <p:cTn id="103" presetID="1" presetClass="exit" presetSubtype="0" fill="hold" grpId="0" nodeType="withEffect">
                                  <p:stCondLst>
                                    <p:cond delay="5000"/>
                                  </p:stCondLst>
                                  <p:childTnLst>
                                    <p:set>
                                      <p:cBhvr>
                                        <p:cTn id="104" dur="1" fill="hold">
                                          <p:stCondLst>
                                            <p:cond delay="0"/>
                                          </p:stCondLst>
                                        </p:cTn>
                                        <p:tgtEl>
                                          <p:spTgt spid="24"/>
                                        </p:tgtEl>
                                        <p:attrNameLst>
                                          <p:attrName>style.visibility</p:attrName>
                                        </p:attrNameLst>
                                      </p:cBhvr>
                                      <p:to>
                                        <p:strVal val="hidden"/>
                                      </p:to>
                                    </p:set>
                                  </p:childTnLst>
                                </p:cTn>
                              </p:par>
                              <p:par>
                                <p:cTn id="105" presetID="21" presetClass="entr" presetSubtype="1" fill="hold" grpId="5" nodeType="withEffect">
                                  <p:stCondLst>
                                    <p:cond delay="4000"/>
                                  </p:stCondLst>
                                  <p:childTnLst>
                                    <p:set>
                                      <p:cBhvr>
                                        <p:cTn id="106" dur="1" fill="hold">
                                          <p:stCondLst>
                                            <p:cond delay="0"/>
                                          </p:stCondLst>
                                        </p:cTn>
                                        <p:tgtEl>
                                          <p:spTgt spid="29"/>
                                        </p:tgtEl>
                                        <p:attrNameLst>
                                          <p:attrName>style.visibility</p:attrName>
                                        </p:attrNameLst>
                                      </p:cBhvr>
                                      <p:to>
                                        <p:strVal val="visible"/>
                                      </p:to>
                                    </p:set>
                                    <p:animEffect transition="in" filter="wheel(1)">
                                      <p:cBhvr>
                                        <p:cTn id="107" dur="1000"/>
                                        <p:tgtEl>
                                          <p:spTgt spid="29"/>
                                        </p:tgtEl>
                                      </p:cBhvr>
                                    </p:animEffect>
                                  </p:childTnLst>
                                  <p:subTnLst>
                                    <p:audio>
                                      <p:cMediaNode>
                                        <p:cTn display="0" masterRel="sameClick">
                                          <p:stCondLst>
                                            <p:cond evt="begin" delay="0">
                                              <p:tn val="105"/>
                                            </p:cond>
                                          </p:stCondLst>
                                          <p:endCondLst>
                                            <p:cond evt="onStopAudio" delay="0">
                                              <p:tgtEl>
                                                <p:sldTgt/>
                                              </p:tgtEl>
                                            </p:cond>
                                          </p:endCondLst>
                                        </p:cTn>
                                        <p:tgtEl>
                                          <p:sndTgt r:embed="rId7" name="coin.wav"/>
                                        </p:tgtEl>
                                      </p:cMediaNode>
                                    </p:audio>
                                  </p:subTnLst>
                                </p:cTn>
                              </p:par>
                              <p:par>
                                <p:cTn id="108" presetID="1" presetClass="entr" presetSubtype="0" fill="hold" grpId="1" nodeType="withEffect">
                                  <p:stCondLst>
                                    <p:cond delay="5000"/>
                                  </p:stCondLst>
                                  <p:childTnLst>
                                    <p:set>
                                      <p:cBhvr>
                                        <p:cTn id="109" dur="1" fill="hold">
                                          <p:stCondLst>
                                            <p:cond delay="0"/>
                                          </p:stCondLst>
                                        </p:cTn>
                                        <p:tgtEl>
                                          <p:spTgt spid="23"/>
                                        </p:tgtEl>
                                        <p:attrNameLst>
                                          <p:attrName>style.visibility</p:attrName>
                                        </p:attrNameLst>
                                      </p:cBhvr>
                                      <p:to>
                                        <p:strVal val="visible"/>
                                      </p:to>
                                    </p:set>
                                  </p:childTnLst>
                                </p:cTn>
                              </p:par>
                              <p:par>
                                <p:cTn id="110" presetID="1" presetClass="exit" presetSubtype="0" fill="hold" grpId="0" nodeType="withEffect">
                                  <p:stCondLst>
                                    <p:cond delay="6000"/>
                                  </p:stCondLst>
                                  <p:childTnLst>
                                    <p:set>
                                      <p:cBhvr>
                                        <p:cTn id="111" dur="1" fill="hold">
                                          <p:stCondLst>
                                            <p:cond delay="0"/>
                                          </p:stCondLst>
                                        </p:cTn>
                                        <p:tgtEl>
                                          <p:spTgt spid="23"/>
                                        </p:tgtEl>
                                        <p:attrNameLst>
                                          <p:attrName>style.visibility</p:attrName>
                                        </p:attrNameLst>
                                      </p:cBhvr>
                                      <p:to>
                                        <p:strVal val="hidden"/>
                                      </p:to>
                                    </p:set>
                                  </p:childTnLst>
                                </p:cTn>
                              </p:par>
                              <p:par>
                                <p:cTn id="112" presetID="21" presetClass="entr" presetSubtype="1" fill="hold" grpId="6" nodeType="withEffect">
                                  <p:stCondLst>
                                    <p:cond delay="5000"/>
                                  </p:stCondLst>
                                  <p:childTnLst>
                                    <p:set>
                                      <p:cBhvr>
                                        <p:cTn id="113" dur="1" fill="hold">
                                          <p:stCondLst>
                                            <p:cond delay="0"/>
                                          </p:stCondLst>
                                        </p:cTn>
                                        <p:tgtEl>
                                          <p:spTgt spid="29"/>
                                        </p:tgtEl>
                                        <p:attrNameLst>
                                          <p:attrName>style.visibility</p:attrName>
                                        </p:attrNameLst>
                                      </p:cBhvr>
                                      <p:to>
                                        <p:strVal val="visible"/>
                                      </p:to>
                                    </p:set>
                                    <p:animEffect transition="in" filter="wheel(1)">
                                      <p:cBhvr>
                                        <p:cTn id="114" dur="1000"/>
                                        <p:tgtEl>
                                          <p:spTgt spid="29"/>
                                        </p:tgtEl>
                                      </p:cBhvr>
                                    </p:animEffect>
                                  </p:childTnLst>
                                  <p:subTnLst>
                                    <p:audio>
                                      <p:cMediaNode>
                                        <p:cTn display="0" masterRel="sameClick">
                                          <p:stCondLst>
                                            <p:cond evt="begin" delay="0">
                                              <p:tn val="112"/>
                                            </p:cond>
                                          </p:stCondLst>
                                          <p:endCondLst>
                                            <p:cond evt="onStopAudio" delay="0">
                                              <p:tgtEl>
                                                <p:sldTgt/>
                                              </p:tgtEl>
                                            </p:cond>
                                          </p:endCondLst>
                                        </p:cTn>
                                        <p:tgtEl>
                                          <p:sndTgt r:embed="rId7" name="coin.wav"/>
                                        </p:tgtEl>
                                      </p:cMediaNode>
                                    </p:audio>
                                  </p:subTnLst>
                                </p:cTn>
                              </p:par>
                              <p:par>
                                <p:cTn id="115" presetID="1" presetClass="entr" presetSubtype="0" fill="hold" grpId="1" nodeType="withEffect">
                                  <p:stCondLst>
                                    <p:cond delay="6000"/>
                                  </p:stCondLst>
                                  <p:childTnLst>
                                    <p:set>
                                      <p:cBhvr>
                                        <p:cTn id="116" dur="1" fill="hold">
                                          <p:stCondLst>
                                            <p:cond delay="0"/>
                                          </p:stCondLst>
                                        </p:cTn>
                                        <p:tgtEl>
                                          <p:spTgt spid="22"/>
                                        </p:tgtEl>
                                        <p:attrNameLst>
                                          <p:attrName>style.visibility</p:attrName>
                                        </p:attrNameLst>
                                      </p:cBhvr>
                                      <p:to>
                                        <p:strVal val="visible"/>
                                      </p:to>
                                    </p:set>
                                  </p:childTnLst>
                                </p:cTn>
                              </p:par>
                              <p:par>
                                <p:cTn id="117" presetID="1" presetClass="exit" presetSubtype="0" fill="hold" grpId="0" nodeType="withEffect">
                                  <p:stCondLst>
                                    <p:cond delay="7000"/>
                                  </p:stCondLst>
                                  <p:childTnLst>
                                    <p:set>
                                      <p:cBhvr>
                                        <p:cTn id="118" dur="1" fill="hold">
                                          <p:stCondLst>
                                            <p:cond delay="0"/>
                                          </p:stCondLst>
                                        </p:cTn>
                                        <p:tgtEl>
                                          <p:spTgt spid="22"/>
                                        </p:tgtEl>
                                        <p:attrNameLst>
                                          <p:attrName>style.visibility</p:attrName>
                                        </p:attrNameLst>
                                      </p:cBhvr>
                                      <p:to>
                                        <p:strVal val="hidden"/>
                                      </p:to>
                                    </p:set>
                                  </p:childTnLst>
                                </p:cTn>
                              </p:par>
                              <p:par>
                                <p:cTn id="119" presetID="21" presetClass="entr" presetSubtype="1" fill="hold" grpId="7" nodeType="withEffect">
                                  <p:stCondLst>
                                    <p:cond delay="6000"/>
                                  </p:stCondLst>
                                  <p:childTnLst>
                                    <p:set>
                                      <p:cBhvr>
                                        <p:cTn id="120" dur="1" fill="hold">
                                          <p:stCondLst>
                                            <p:cond delay="0"/>
                                          </p:stCondLst>
                                        </p:cTn>
                                        <p:tgtEl>
                                          <p:spTgt spid="29"/>
                                        </p:tgtEl>
                                        <p:attrNameLst>
                                          <p:attrName>style.visibility</p:attrName>
                                        </p:attrNameLst>
                                      </p:cBhvr>
                                      <p:to>
                                        <p:strVal val="visible"/>
                                      </p:to>
                                    </p:set>
                                    <p:animEffect transition="in" filter="wheel(1)">
                                      <p:cBhvr>
                                        <p:cTn id="121" dur="1000"/>
                                        <p:tgtEl>
                                          <p:spTgt spid="29"/>
                                        </p:tgtEl>
                                      </p:cBhvr>
                                    </p:animEffect>
                                  </p:childTnLst>
                                  <p:subTnLst>
                                    <p:audio>
                                      <p:cMediaNode>
                                        <p:cTn display="0" masterRel="sameClick">
                                          <p:stCondLst>
                                            <p:cond evt="begin" delay="0">
                                              <p:tn val="119"/>
                                            </p:cond>
                                          </p:stCondLst>
                                          <p:endCondLst>
                                            <p:cond evt="onStopAudio" delay="0">
                                              <p:tgtEl>
                                                <p:sldTgt/>
                                              </p:tgtEl>
                                            </p:cond>
                                          </p:endCondLst>
                                        </p:cTn>
                                        <p:tgtEl>
                                          <p:sndTgt r:embed="rId7" name="coin.wav"/>
                                        </p:tgtEl>
                                      </p:cMediaNode>
                                    </p:audio>
                                  </p:subTnLst>
                                </p:cTn>
                              </p:par>
                              <p:par>
                                <p:cTn id="122" presetID="1" presetClass="entr" presetSubtype="0" fill="hold" grpId="1" nodeType="withEffect">
                                  <p:stCondLst>
                                    <p:cond delay="7000"/>
                                  </p:stCondLst>
                                  <p:childTnLst>
                                    <p:set>
                                      <p:cBhvr>
                                        <p:cTn id="123" dur="1" fill="hold">
                                          <p:stCondLst>
                                            <p:cond delay="0"/>
                                          </p:stCondLst>
                                        </p:cTn>
                                        <p:tgtEl>
                                          <p:spTgt spid="21"/>
                                        </p:tgtEl>
                                        <p:attrNameLst>
                                          <p:attrName>style.visibility</p:attrName>
                                        </p:attrNameLst>
                                      </p:cBhvr>
                                      <p:to>
                                        <p:strVal val="visible"/>
                                      </p:to>
                                    </p:set>
                                  </p:childTnLst>
                                </p:cTn>
                              </p:par>
                              <p:par>
                                <p:cTn id="124" presetID="1" presetClass="exit" presetSubtype="0" fill="hold" grpId="0" nodeType="withEffect">
                                  <p:stCondLst>
                                    <p:cond delay="8000"/>
                                  </p:stCondLst>
                                  <p:childTnLst>
                                    <p:set>
                                      <p:cBhvr>
                                        <p:cTn id="125" dur="1" fill="hold">
                                          <p:stCondLst>
                                            <p:cond delay="0"/>
                                          </p:stCondLst>
                                        </p:cTn>
                                        <p:tgtEl>
                                          <p:spTgt spid="21"/>
                                        </p:tgtEl>
                                        <p:attrNameLst>
                                          <p:attrName>style.visibility</p:attrName>
                                        </p:attrNameLst>
                                      </p:cBhvr>
                                      <p:to>
                                        <p:strVal val="hidden"/>
                                      </p:to>
                                    </p:set>
                                  </p:childTnLst>
                                </p:cTn>
                              </p:par>
                              <p:par>
                                <p:cTn id="126" presetID="21" presetClass="entr" presetSubtype="1" fill="hold" grpId="8" nodeType="withEffect">
                                  <p:stCondLst>
                                    <p:cond delay="7000"/>
                                  </p:stCondLst>
                                  <p:childTnLst>
                                    <p:set>
                                      <p:cBhvr>
                                        <p:cTn id="127" dur="1" fill="hold">
                                          <p:stCondLst>
                                            <p:cond delay="0"/>
                                          </p:stCondLst>
                                        </p:cTn>
                                        <p:tgtEl>
                                          <p:spTgt spid="29"/>
                                        </p:tgtEl>
                                        <p:attrNameLst>
                                          <p:attrName>style.visibility</p:attrName>
                                        </p:attrNameLst>
                                      </p:cBhvr>
                                      <p:to>
                                        <p:strVal val="visible"/>
                                      </p:to>
                                    </p:set>
                                    <p:animEffect transition="in" filter="wheel(1)">
                                      <p:cBhvr>
                                        <p:cTn id="128" dur="1000"/>
                                        <p:tgtEl>
                                          <p:spTgt spid="29"/>
                                        </p:tgtEl>
                                      </p:cBhvr>
                                    </p:animEffect>
                                  </p:childTnLst>
                                  <p:subTnLst>
                                    <p:audio>
                                      <p:cMediaNode>
                                        <p:cTn display="0" masterRel="sameClick">
                                          <p:stCondLst>
                                            <p:cond evt="begin" delay="0">
                                              <p:tn val="126"/>
                                            </p:cond>
                                          </p:stCondLst>
                                          <p:endCondLst>
                                            <p:cond evt="onStopAudio" delay="0">
                                              <p:tgtEl>
                                                <p:sldTgt/>
                                              </p:tgtEl>
                                            </p:cond>
                                          </p:endCondLst>
                                        </p:cTn>
                                        <p:tgtEl>
                                          <p:sndTgt r:embed="rId7" name="coin.wav"/>
                                        </p:tgtEl>
                                      </p:cMediaNode>
                                    </p:audio>
                                  </p:subTnLst>
                                </p:cTn>
                              </p:par>
                              <p:par>
                                <p:cTn id="129" presetID="1" presetClass="entr" presetSubtype="0" fill="hold" grpId="1" nodeType="withEffect">
                                  <p:stCondLst>
                                    <p:cond delay="8000"/>
                                  </p:stCondLst>
                                  <p:childTnLst>
                                    <p:set>
                                      <p:cBhvr>
                                        <p:cTn id="130" dur="1" fill="hold">
                                          <p:stCondLst>
                                            <p:cond delay="0"/>
                                          </p:stCondLst>
                                        </p:cTn>
                                        <p:tgtEl>
                                          <p:spTgt spid="20"/>
                                        </p:tgtEl>
                                        <p:attrNameLst>
                                          <p:attrName>style.visibility</p:attrName>
                                        </p:attrNameLst>
                                      </p:cBhvr>
                                      <p:to>
                                        <p:strVal val="visible"/>
                                      </p:to>
                                    </p:set>
                                  </p:childTnLst>
                                </p:cTn>
                              </p:par>
                              <p:par>
                                <p:cTn id="131" presetID="1" presetClass="exit" presetSubtype="0" fill="hold" grpId="0" nodeType="withEffect">
                                  <p:stCondLst>
                                    <p:cond delay="9000"/>
                                  </p:stCondLst>
                                  <p:childTnLst>
                                    <p:set>
                                      <p:cBhvr>
                                        <p:cTn id="132" dur="1" fill="hold">
                                          <p:stCondLst>
                                            <p:cond delay="0"/>
                                          </p:stCondLst>
                                        </p:cTn>
                                        <p:tgtEl>
                                          <p:spTgt spid="20"/>
                                        </p:tgtEl>
                                        <p:attrNameLst>
                                          <p:attrName>style.visibility</p:attrName>
                                        </p:attrNameLst>
                                      </p:cBhvr>
                                      <p:to>
                                        <p:strVal val="hidden"/>
                                      </p:to>
                                    </p:set>
                                  </p:childTnLst>
                                </p:cTn>
                              </p:par>
                              <p:par>
                                <p:cTn id="133" presetID="21" presetClass="entr" presetSubtype="1" fill="hold" grpId="2" nodeType="withEffect">
                                  <p:stCondLst>
                                    <p:cond delay="8000"/>
                                  </p:stCondLst>
                                  <p:childTnLst>
                                    <p:set>
                                      <p:cBhvr>
                                        <p:cTn id="134" dur="1" fill="hold">
                                          <p:stCondLst>
                                            <p:cond delay="0"/>
                                          </p:stCondLst>
                                        </p:cTn>
                                        <p:tgtEl>
                                          <p:spTgt spid="29"/>
                                        </p:tgtEl>
                                        <p:attrNameLst>
                                          <p:attrName>style.visibility</p:attrName>
                                        </p:attrNameLst>
                                      </p:cBhvr>
                                      <p:to>
                                        <p:strVal val="visible"/>
                                      </p:to>
                                    </p:set>
                                    <p:animEffect transition="in" filter="wheel(1)">
                                      <p:cBhvr>
                                        <p:cTn id="135" dur="1000"/>
                                        <p:tgtEl>
                                          <p:spTgt spid="29"/>
                                        </p:tgtEl>
                                      </p:cBhvr>
                                    </p:animEffect>
                                  </p:childTnLst>
                                  <p:subTnLst>
                                    <p:audio>
                                      <p:cMediaNode>
                                        <p:cTn display="0" masterRel="sameClick">
                                          <p:stCondLst>
                                            <p:cond evt="begin" delay="0">
                                              <p:tn val="133"/>
                                            </p:cond>
                                          </p:stCondLst>
                                          <p:endCondLst>
                                            <p:cond evt="onStopAudio" delay="0">
                                              <p:tgtEl>
                                                <p:sldTgt/>
                                              </p:tgtEl>
                                            </p:cond>
                                          </p:endCondLst>
                                        </p:cTn>
                                        <p:tgtEl>
                                          <p:sndTgt r:embed="rId7" name="coin.wav"/>
                                        </p:tgtEl>
                                      </p:cMediaNode>
                                    </p:audio>
                                  </p:subTnLst>
                                </p:cTn>
                              </p:par>
                              <p:par>
                                <p:cTn id="136" presetID="1" presetClass="entr" presetSubtype="0" fill="hold" grpId="1" nodeType="withEffect">
                                  <p:stCondLst>
                                    <p:cond delay="9000"/>
                                  </p:stCondLst>
                                  <p:childTnLst>
                                    <p:set>
                                      <p:cBhvr>
                                        <p:cTn id="137" dur="1" fill="hold">
                                          <p:stCondLst>
                                            <p:cond delay="0"/>
                                          </p:stCondLst>
                                        </p:cTn>
                                        <p:tgtEl>
                                          <p:spTgt spid="19"/>
                                        </p:tgtEl>
                                        <p:attrNameLst>
                                          <p:attrName>style.visibility</p:attrName>
                                        </p:attrNameLst>
                                      </p:cBhvr>
                                      <p:to>
                                        <p:strVal val="visible"/>
                                      </p:to>
                                    </p:set>
                                  </p:childTnLst>
                                </p:cTn>
                              </p:par>
                              <p:par>
                                <p:cTn id="138" presetID="1" presetClass="exit" presetSubtype="0" fill="hold" grpId="0" nodeType="withEffect">
                                  <p:stCondLst>
                                    <p:cond delay="10000"/>
                                  </p:stCondLst>
                                  <p:childTnLst>
                                    <p:set>
                                      <p:cBhvr>
                                        <p:cTn id="139" dur="1" fill="hold">
                                          <p:stCondLst>
                                            <p:cond delay="0"/>
                                          </p:stCondLst>
                                        </p:cTn>
                                        <p:tgtEl>
                                          <p:spTgt spid="19"/>
                                        </p:tgtEl>
                                        <p:attrNameLst>
                                          <p:attrName>style.visibility</p:attrName>
                                        </p:attrNameLst>
                                      </p:cBhvr>
                                      <p:to>
                                        <p:strVal val="hidden"/>
                                      </p:to>
                                    </p:set>
                                  </p:childTnLst>
                                </p:cTn>
                              </p:par>
                              <p:par>
                                <p:cTn id="140" presetID="21" presetClass="entr" presetSubtype="1" fill="hold" grpId="10" nodeType="withEffect">
                                  <p:stCondLst>
                                    <p:cond delay="9000"/>
                                  </p:stCondLst>
                                  <p:childTnLst>
                                    <p:set>
                                      <p:cBhvr>
                                        <p:cTn id="141" dur="1" fill="hold">
                                          <p:stCondLst>
                                            <p:cond delay="0"/>
                                          </p:stCondLst>
                                        </p:cTn>
                                        <p:tgtEl>
                                          <p:spTgt spid="29"/>
                                        </p:tgtEl>
                                        <p:attrNameLst>
                                          <p:attrName>style.visibility</p:attrName>
                                        </p:attrNameLst>
                                      </p:cBhvr>
                                      <p:to>
                                        <p:strVal val="visible"/>
                                      </p:to>
                                    </p:set>
                                    <p:animEffect transition="in" filter="wheel(1)">
                                      <p:cBhvr>
                                        <p:cTn id="142" dur="1000"/>
                                        <p:tgtEl>
                                          <p:spTgt spid="29"/>
                                        </p:tgtEl>
                                      </p:cBhvr>
                                    </p:animEffect>
                                  </p:childTnLst>
                                  <p:subTnLst>
                                    <p:audio>
                                      <p:cMediaNode>
                                        <p:cTn display="0" masterRel="sameClick">
                                          <p:stCondLst>
                                            <p:cond evt="begin" delay="0">
                                              <p:tn val="140"/>
                                            </p:cond>
                                          </p:stCondLst>
                                          <p:endCondLst>
                                            <p:cond evt="onStopAudio" delay="0">
                                              <p:tgtEl>
                                                <p:sldTgt/>
                                              </p:tgtEl>
                                            </p:cond>
                                          </p:endCondLst>
                                        </p:cTn>
                                        <p:tgtEl>
                                          <p:sndTgt r:embed="rId7" name="coin.wav"/>
                                        </p:tgtEl>
                                      </p:cMediaNode>
                                    </p:audio>
                                  </p:subTnLst>
                                </p:cTn>
                              </p:par>
                              <p:par>
                                <p:cTn id="143" presetID="1" presetClass="entr" presetSubtype="0" fill="hold" grpId="1" nodeType="withEffect">
                                  <p:stCondLst>
                                    <p:cond delay="10000"/>
                                  </p:stCondLst>
                                  <p:childTnLst>
                                    <p:set>
                                      <p:cBhvr>
                                        <p:cTn id="144" dur="1" fill="hold">
                                          <p:stCondLst>
                                            <p:cond delay="0"/>
                                          </p:stCondLst>
                                        </p:cTn>
                                        <p:tgtEl>
                                          <p:spTgt spid="18"/>
                                        </p:tgtEl>
                                        <p:attrNameLst>
                                          <p:attrName>style.visibility</p:attrName>
                                        </p:attrNameLst>
                                      </p:cBhvr>
                                      <p:to>
                                        <p:strVal val="visible"/>
                                      </p:to>
                                    </p:set>
                                  </p:childTnLst>
                                </p:cTn>
                              </p:par>
                              <p:par>
                                <p:cTn id="145" presetID="1" presetClass="exit" presetSubtype="0" fill="hold" grpId="0" nodeType="withEffect">
                                  <p:stCondLst>
                                    <p:cond delay="11000"/>
                                  </p:stCondLst>
                                  <p:childTnLst>
                                    <p:set>
                                      <p:cBhvr>
                                        <p:cTn id="146" dur="1" fill="hold">
                                          <p:stCondLst>
                                            <p:cond delay="0"/>
                                          </p:stCondLst>
                                        </p:cTn>
                                        <p:tgtEl>
                                          <p:spTgt spid="18"/>
                                        </p:tgtEl>
                                        <p:attrNameLst>
                                          <p:attrName>style.visibility</p:attrName>
                                        </p:attrNameLst>
                                      </p:cBhvr>
                                      <p:to>
                                        <p:strVal val="hidden"/>
                                      </p:to>
                                    </p:set>
                                  </p:childTnLst>
                                </p:cTn>
                              </p:par>
                              <p:par>
                                <p:cTn id="147" presetID="21" presetClass="entr" presetSubtype="1" fill="hold" grpId="11" nodeType="withEffect">
                                  <p:stCondLst>
                                    <p:cond delay="10000"/>
                                  </p:stCondLst>
                                  <p:childTnLst>
                                    <p:set>
                                      <p:cBhvr>
                                        <p:cTn id="148" dur="1" fill="hold">
                                          <p:stCondLst>
                                            <p:cond delay="0"/>
                                          </p:stCondLst>
                                        </p:cTn>
                                        <p:tgtEl>
                                          <p:spTgt spid="29"/>
                                        </p:tgtEl>
                                        <p:attrNameLst>
                                          <p:attrName>style.visibility</p:attrName>
                                        </p:attrNameLst>
                                      </p:cBhvr>
                                      <p:to>
                                        <p:strVal val="visible"/>
                                      </p:to>
                                    </p:set>
                                    <p:animEffect transition="in" filter="wheel(1)">
                                      <p:cBhvr>
                                        <p:cTn id="149" dur="1000"/>
                                        <p:tgtEl>
                                          <p:spTgt spid="29"/>
                                        </p:tgtEl>
                                      </p:cBhvr>
                                    </p:animEffect>
                                  </p:childTnLst>
                                  <p:subTnLst>
                                    <p:audio>
                                      <p:cMediaNode>
                                        <p:cTn display="0" masterRel="sameClick">
                                          <p:stCondLst>
                                            <p:cond evt="begin" delay="0">
                                              <p:tn val="147"/>
                                            </p:cond>
                                          </p:stCondLst>
                                          <p:endCondLst>
                                            <p:cond evt="onStopAudio" delay="0">
                                              <p:tgtEl>
                                                <p:sldTgt/>
                                              </p:tgtEl>
                                            </p:cond>
                                          </p:endCondLst>
                                        </p:cTn>
                                        <p:tgtEl>
                                          <p:sndTgt r:embed="rId7" name="coin.wav"/>
                                        </p:tgtEl>
                                      </p:cMediaNode>
                                    </p:audio>
                                  </p:subTnLst>
                                </p:cTn>
                              </p:par>
                              <p:par>
                                <p:cTn id="150" presetID="1" presetClass="entr" presetSubtype="0" fill="hold" grpId="1" nodeType="withEffect">
                                  <p:stCondLst>
                                    <p:cond delay="11000"/>
                                  </p:stCondLst>
                                  <p:childTnLst>
                                    <p:set>
                                      <p:cBhvr>
                                        <p:cTn id="151" dur="1" fill="hold">
                                          <p:stCondLst>
                                            <p:cond delay="0"/>
                                          </p:stCondLst>
                                        </p:cTn>
                                        <p:tgtEl>
                                          <p:spTgt spid="17"/>
                                        </p:tgtEl>
                                        <p:attrNameLst>
                                          <p:attrName>style.visibility</p:attrName>
                                        </p:attrNameLst>
                                      </p:cBhvr>
                                      <p:to>
                                        <p:strVal val="visible"/>
                                      </p:to>
                                    </p:set>
                                  </p:childTnLst>
                                </p:cTn>
                              </p:par>
                              <p:par>
                                <p:cTn id="152" presetID="1" presetClass="exit" presetSubtype="0" fill="hold" grpId="0" nodeType="withEffect">
                                  <p:stCondLst>
                                    <p:cond delay="12000"/>
                                  </p:stCondLst>
                                  <p:childTnLst>
                                    <p:set>
                                      <p:cBhvr>
                                        <p:cTn id="153" dur="1" fill="hold">
                                          <p:stCondLst>
                                            <p:cond delay="0"/>
                                          </p:stCondLst>
                                        </p:cTn>
                                        <p:tgtEl>
                                          <p:spTgt spid="17"/>
                                        </p:tgtEl>
                                        <p:attrNameLst>
                                          <p:attrName>style.visibility</p:attrName>
                                        </p:attrNameLst>
                                      </p:cBhvr>
                                      <p:to>
                                        <p:strVal val="hidden"/>
                                      </p:to>
                                    </p:set>
                                  </p:childTnLst>
                                </p:cTn>
                              </p:par>
                              <p:par>
                                <p:cTn id="154" presetID="21" presetClass="entr" presetSubtype="1" fill="hold" grpId="12" nodeType="withEffect">
                                  <p:stCondLst>
                                    <p:cond delay="11000"/>
                                  </p:stCondLst>
                                  <p:childTnLst>
                                    <p:set>
                                      <p:cBhvr>
                                        <p:cTn id="155" dur="1" fill="hold">
                                          <p:stCondLst>
                                            <p:cond delay="0"/>
                                          </p:stCondLst>
                                        </p:cTn>
                                        <p:tgtEl>
                                          <p:spTgt spid="29"/>
                                        </p:tgtEl>
                                        <p:attrNameLst>
                                          <p:attrName>style.visibility</p:attrName>
                                        </p:attrNameLst>
                                      </p:cBhvr>
                                      <p:to>
                                        <p:strVal val="visible"/>
                                      </p:to>
                                    </p:set>
                                    <p:animEffect transition="in" filter="wheel(1)">
                                      <p:cBhvr>
                                        <p:cTn id="156" dur="1000"/>
                                        <p:tgtEl>
                                          <p:spTgt spid="29"/>
                                        </p:tgtEl>
                                      </p:cBhvr>
                                    </p:animEffect>
                                  </p:childTnLst>
                                  <p:subTnLst>
                                    <p:audio>
                                      <p:cMediaNode>
                                        <p:cTn display="0" masterRel="sameClick">
                                          <p:stCondLst>
                                            <p:cond evt="begin" delay="0">
                                              <p:tn val="154"/>
                                            </p:cond>
                                          </p:stCondLst>
                                          <p:endCondLst>
                                            <p:cond evt="onStopAudio" delay="0">
                                              <p:tgtEl>
                                                <p:sldTgt/>
                                              </p:tgtEl>
                                            </p:cond>
                                          </p:endCondLst>
                                        </p:cTn>
                                        <p:tgtEl>
                                          <p:sndTgt r:embed="rId7" name="coin.wav"/>
                                        </p:tgtEl>
                                      </p:cMediaNode>
                                    </p:audio>
                                  </p:subTnLst>
                                </p:cTn>
                              </p:par>
                              <p:par>
                                <p:cTn id="157" presetID="1" presetClass="entr" presetSubtype="0" fill="hold" grpId="1" nodeType="withEffect">
                                  <p:stCondLst>
                                    <p:cond delay="12000"/>
                                  </p:stCondLst>
                                  <p:childTnLst>
                                    <p:set>
                                      <p:cBhvr>
                                        <p:cTn id="158" dur="1" fill="hold">
                                          <p:stCondLst>
                                            <p:cond delay="0"/>
                                          </p:stCondLst>
                                        </p:cTn>
                                        <p:tgtEl>
                                          <p:spTgt spid="16"/>
                                        </p:tgtEl>
                                        <p:attrNameLst>
                                          <p:attrName>style.visibility</p:attrName>
                                        </p:attrNameLst>
                                      </p:cBhvr>
                                      <p:to>
                                        <p:strVal val="visible"/>
                                      </p:to>
                                    </p:set>
                                  </p:childTnLst>
                                </p:cTn>
                              </p:par>
                              <p:par>
                                <p:cTn id="159" presetID="1" presetClass="exit" presetSubtype="0" fill="hold" grpId="0" nodeType="withEffect">
                                  <p:stCondLst>
                                    <p:cond delay="13000"/>
                                  </p:stCondLst>
                                  <p:childTnLst>
                                    <p:set>
                                      <p:cBhvr>
                                        <p:cTn id="160" dur="1" fill="hold">
                                          <p:stCondLst>
                                            <p:cond delay="0"/>
                                          </p:stCondLst>
                                        </p:cTn>
                                        <p:tgtEl>
                                          <p:spTgt spid="16"/>
                                        </p:tgtEl>
                                        <p:attrNameLst>
                                          <p:attrName>style.visibility</p:attrName>
                                        </p:attrNameLst>
                                      </p:cBhvr>
                                      <p:to>
                                        <p:strVal val="hidden"/>
                                      </p:to>
                                    </p:set>
                                  </p:childTnLst>
                                </p:cTn>
                              </p:par>
                              <p:par>
                                <p:cTn id="161" presetID="21" presetClass="entr" presetSubtype="1" fill="hold" grpId="13" nodeType="withEffect">
                                  <p:stCondLst>
                                    <p:cond delay="12000"/>
                                  </p:stCondLst>
                                  <p:childTnLst>
                                    <p:set>
                                      <p:cBhvr>
                                        <p:cTn id="162" dur="1" fill="hold">
                                          <p:stCondLst>
                                            <p:cond delay="0"/>
                                          </p:stCondLst>
                                        </p:cTn>
                                        <p:tgtEl>
                                          <p:spTgt spid="29"/>
                                        </p:tgtEl>
                                        <p:attrNameLst>
                                          <p:attrName>style.visibility</p:attrName>
                                        </p:attrNameLst>
                                      </p:cBhvr>
                                      <p:to>
                                        <p:strVal val="visible"/>
                                      </p:to>
                                    </p:set>
                                    <p:animEffect transition="in" filter="wheel(1)">
                                      <p:cBhvr>
                                        <p:cTn id="163" dur="1000"/>
                                        <p:tgtEl>
                                          <p:spTgt spid="29"/>
                                        </p:tgtEl>
                                      </p:cBhvr>
                                    </p:animEffect>
                                  </p:childTnLst>
                                  <p:subTnLst>
                                    <p:audio>
                                      <p:cMediaNode>
                                        <p:cTn display="0" masterRel="sameClick">
                                          <p:stCondLst>
                                            <p:cond evt="begin" delay="0">
                                              <p:tn val="161"/>
                                            </p:cond>
                                          </p:stCondLst>
                                          <p:endCondLst>
                                            <p:cond evt="onStopAudio" delay="0">
                                              <p:tgtEl>
                                                <p:sldTgt/>
                                              </p:tgtEl>
                                            </p:cond>
                                          </p:endCondLst>
                                        </p:cTn>
                                        <p:tgtEl>
                                          <p:sndTgt r:embed="rId7" name="coin.wav"/>
                                        </p:tgtEl>
                                      </p:cMediaNode>
                                    </p:audio>
                                  </p:subTnLst>
                                </p:cTn>
                              </p:par>
                              <p:par>
                                <p:cTn id="164" presetID="1" presetClass="entr" presetSubtype="0" fill="hold" grpId="1" nodeType="withEffect">
                                  <p:stCondLst>
                                    <p:cond delay="13000"/>
                                  </p:stCondLst>
                                  <p:childTnLst>
                                    <p:set>
                                      <p:cBhvr>
                                        <p:cTn id="165" dur="1" fill="hold">
                                          <p:stCondLst>
                                            <p:cond delay="0"/>
                                          </p:stCondLst>
                                        </p:cTn>
                                        <p:tgtEl>
                                          <p:spTgt spid="15"/>
                                        </p:tgtEl>
                                        <p:attrNameLst>
                                          <p:attrName>style.visibility</p:attrName>
                                        </p:attrNameLst>
                                      </p:cBhvr>
                                      <p:to>
                                        <p:strVal val="visible"/>
                                      </p:to>
                                    </p:set>
                                  </p:childTnLst>
                                </p:cTn>
                              </p:par>
                              <p:par>
                                <p:cTn id="166" presetID="1" presetClass="exit" presetSubtype="0" fill="hold" grpId="0" nodeType="withEffect">
                                  <p:stCondLst>
                                    <p:cond delay="14000"/>
                                  </p:stCondLst>
                                  <p:childTnLst>
                                    <p:set>
                                      <p:cBhvr>
                                        <p:cTn id="167" dur="1" fill="hold">
                                          <p:stCondLst>
                                            <p:cond delay="0"/>
                                          </p:stCondLst>
                                        </p:cTn>
                                        <p:tgtEl>
                                          <p:spTgt spid="15"/>
                                        </p:tgtEl>
                                        <p:attrNameLst>
                                          <p:attrName>style.visibility</p:attrName>
                                        </p:attrNameLst>
                                      </p:cBhvr>
                                      <p:to>
                                        <p:strVal val="hidden"/>
                                      </p:to>
                                    </p:set>
                                  </p:childTnLst>
                                </p:cTn>
                              </p:par>
                              <p:par>
                                <p:cTn id="168" presetID="21" presetClass="entr" presetSubtype="1" fill="hold" grpId="14" nodeType="withEffect">
                                  <p:stCondLst>
                                    <p:cond delay="13000"/>
                                  </p:stCondLst>
                                  <p:childTnLst>
                                    <p:set>
                                      <p:cBhvr>
                                        <p:cTn id="169" dur="1" fill="hold">
                                          <p:stCondLst>
                                            <p:cond delay="0"/>
                                          </p:stCondLst>
                                        </p:cTn>
                                        <p:tgtEl>
                                          <p:spTgt spid="29"/>
                                        </p:tgtEl>
                                        <p:attrNameLst>
                                          <p:attrName>style.visibility</p:attrName>
                                        </p:attrNameLst>
                                      </p:cBhvr>
                                      <p:to>
                                        <p:strVal val="visible"/>
                                      </p:to>
                                    </p:set>
                                    <p:animEffect transition="in" filter="wheel(1)">
                                      <p:cBhvr>
                                        <p:cTn id="170" dur="1000"/>
                                        <p:tgtEl>
                                          <p:spTgt spid="29"/>
                                        </p:tgtEl>
                                      </p:cBhvr>
                                    </p:animEffect>
                                  </p:childTnLst>
                                  <p:subTnLst>
                                    <p:audio>
                                      <p:cMediaNode>
                                        <p:cTn display="0" masterRel="sameClick">
                                          <p:stCondLst>
                                            <p:cond evt="begin" delay="0">
                                              <p:tn val="168"/>
                                            </p:cond>
                                          </p:stCondLst>
                                          <p:endCondLst>
                                            <p:cond evt="onStopAudio" delay="0">
                                              <p:tgtEl>
                                                <p:sldTgt/>
                                              </p:tgtEl>
                                            </p:cond>
                                          </p:endCondLst>
                                        </p:cTn>
                                        <p:tgtEl>
                                          <p:sndTgt r:embed="rId7" name="coin.wav"/>
                                        </p:tgtEl>
                                      </p:cMediaNode>
                                    </p:audio>
                                  </p:subTnLst>
                                </p:cTn>
                              </p:par>
                              <p:par>
                                <p:cTn id="171" presetID="1" presetClass="entr" presetSubtype="0" fill="hold" grpId="1" nodeType="withEffect">
                                  <p:stCondLst>
                                    <p:cond delay="14000"/>
                                  </p:stCondLst>
                                  <p:childTnLst>
                                    <p:set>
                                      <p:cBhvr>
                                        <p:cTn id="172" dur="1" fill="hold">
                                          <p:stCondLst>
                                            <p:cond delay="0"/>
                                          </p:stCondLst>
                                        </p:cTn>
                                        <p:tgtEl>
                                          <p:spTgt spid="14"/>
                                        </p:tgtEl>
                                        <p:attrNameLst>
                                          <p:attrName>style.visibility</p:attrName>
                                        </p:attrNameLst>
                                      </p:cBhvr>
                                      <p:to>
                                        <p:strVal val="visible"/>
                                      </p:to>
                                    </p:set>
                                  </p:childTnLst>
                                </p:cTn>
                              </p:par>
                              <p:par>
                                <p:cTn id="173" presetID="1" presetClass="exit" presetSubtype="0" fill="hold" grpId="0" nodeType="withEffect">
                                  <p:stCondLst>
                                    <p:cond delay="15000"/>
                                  </p:stCondLst>
                                  <p:childTnLst>
                                    <p:set>
                                      <p:cBhvr>
                                        <p:cTn id="174" dur="1" fill="hold">
                                          <p:stCondLst>
                                            <p:cond delay="0"/>
                                          </p:stCondLst>
                                        </p:cTn>
                                        <p:tgtEl>
                                          <p:spTgt spid="14"/>
                                        </p:tgtEl>
                                        <p:attrNameLst>
                                          <p:attrName>style.visibility</p:attrName>
                                        </p:attrNameLst>
                                      </p:cBhvr>
                                      <p:to>
                                        <p:strVal val="hidden"/>
                                      </p:to>
                                    </p:set>
                                  </p:childTnLst>
                                  <p:subTnLst>
                                    <p:audio>
                                      <p:cMediaNode>
                                        <p:cTn display="0" masterRel="sameClick">
                                          <p:stCondLst>
                                            <p:cond evt="begin" delay="0">
                                              <p:tn val="173"/>
                                            </p:cond>
                                          </p:stCondLst>
                                          <p:endCondLst>
                                            <p:cond evt="onStopAudio" delay="0">
                                              <p:tgtEl>
                                                <p:sldTgt/>
                                              </p:tgtEl>
                                            </p:cond>
                                          </p:endCondLst>
                                        </p:cTn>
                                        <p:tgtEl>
                                          <p:sndTgt r:embed="rId7" name="coin.wav"/>
                                        </p:tgtEl>
                                      </p:cMediaNode>
                                    </p:audio>
                                  </p:subTnLst>
                                </p:cTn>
                              </p:par>
                              <p:par>
                                <p:cTn id="175" presetID="21" presetClass="entr" presetSubtype="1" fill="hold" grpId="9" nodeType="withEffect">
                                  <p:stCondLst>
                                    <p:cond delay="14000"/>
                                  </p:stCondLst>
                                  <p:childTnLst>
                                    <p:set>
                                      <p:cBhvr>
                                        <p:cTn id="176" dur="1" fill="hold">
                                          <p:stCondLst>
                                            <p:cond delay="0"/>
                                          </p:stCondLst>
                                        </p:cTn>
                                        <p:tgtEl>
                                          <p:spTgt spid="29"/>
                                        </p:tgtEl>
                                        <p:attrNameLst>
                                          <p:attrName>style.visibility</p:attrName>
                                        </p:attrNameLst>
                                      </p:cBhvr>
                                      <p:to>
                                        <p:strVal val="visible"/>
                                      </p:to>
                                    </p:set>
                                    <p:animEffect transition="in" filter="wheel(1)">
                                      <p:cBhvr>
                                        <p:cTn id="177" dur="1000"/>
                                        <p:tgtEl>
                                          <p:spTgt spid="29"/>
                                        </p:tgtEl>
                                      </p:cBhvr>
                                    </p:animEffect>
                                  </p:childTnLst>
                                  <p:subTnLst>
                                    <p:audio>
                                      <p:cMediaNode vol="100000">
                                        <p:cTn display="0" masterRel="sameClick">
                                          <p:stCondLst>
                                            <p:cond evt="begin" delay="0">
                                              <p:tn val="175"/>
                                            </p:cond>
                                          </p:stCondLst>
                                          <p:endCondLst>
                                            <p:cond evt="onStopAudio" delay="0">
                                              <p:tgtEl>
                                                <p:sldTgt/>
                                              </p:tgtEl>
                                            </p:cond>
                                          </p:endCondLst>
                                        </p:cTn>
                                        <p:tgtEl>
                                          <p:sndTgt r:embed="rId7" name="coin.wav"/>
                                        </p:tgtEl>
                                      </p:cMediaNode>
                                    </p:audio>
                                  </p:subTnLst>
                                </p:cTn>
                              </p:par>
                              <p:par>
                                <p:cTn id="178" presetID="1" presetClass="entr" presetSubtype="0" fill="hold" grpId="1" nodeType="withEffect">
                                  <p:stCondLst>
                                    <p:cond delay="15000"/>
                                  </p:stCondLst>
                                  <p:childTnLst>
                                    <p:set>
                                      <p:cBhvr>
                                        <p:cTn id="179" dur="1" fill="hold">
                                          <p:stCondLst>
                                            <p:cond delay="0"/>
                                          </p:stCondLst>
                                        </p:cTn>
                                        <p:tgtEl>
                                          <p:spTgt spid="13"/>
                                        </p:tgtEl>
                                        <p:attrNameLst>
                                          <p:attrName>style.visibility</p:attrName>
                                        </p:attrNameLst>
                                      </p:cBhvr>
                                      <p:to>
                                        <p:strVal val="visible"/>
                                      </p:to>
                                    </p:set>
                                  </p:childTnLst>
                                  <p:subTnLst>
                                    <p:audio>
                                      <p:cMediaNode vol="100000">
                                        <p:cTn display="0" masterRel="sameClick">
                                          <p:stCondLst>
                                            <p:cond evt="begin" delay="0">
                                              <p:tn val="178"/>
                                            </p:cond>
                                          </p:stCondLst>
                                          <p:endCondLst>
                                            <p:cond evt="onStopAudio" delay="0">
                                              <p:tgtEl>
                                                <p:sldTgt/>
                                              </p:tgtEl>
                                            </p:cond>
                                          </p:endCondLst>
                                        </p:cTn>
                                        <p:tgtEl>
                                          <p:sndTgt r:embed="rId8" name="cashreg.wav"/>
                                        </p:tgtEl>
                                      </p:cMediaNode>
                                    </p:audio>
                                  </p:subTnLst>
                                </p:cTn>
                              </p:par>
                              <p:par>
                                <p:cTn id="180" presetID="1" presetClass="exit" presetSubtype="0" fill="hold" grpId="0" nodeType="withEffect">
                                  <p:stCondLst>
                                    <p:cond delay="16000"/>
                                  </p:stCondLst>
                                  <p:childTnLst>
                                    <p:set>
                                      <p:cBhvr>
                                        <p:cTn id="181" dur="1" fill="hold">
                                          <p:stCondLst>
                                            <p:cond delay="0"/>
                                          </p:stCondLst>
                                        </p:cTn>
                                        <p:tgtEl>
                                          <p:spTgt spid="13"/>
                                        </p:tgtEl>
                                        <p:attrNameLst>
                                          <p:attrName>style.visibility</p:attrName>
                                        </p:attrNameLst>
                                      </p:cBhvr>
                                      <p:to>
                                        <p:strVal val="hidden"/>
                                      </p:to>
                                    </p:set>
                                  </p:childTnLst>
                                </p:cTn>
                              </p:par>
                              <p:par>
                                <p:cTn id="182" presetID="21" presetClass="entr" presetSubtype="1" fill="hold" grpId="0" nodeType="withEffect">
                                  <p:stCondLst>
                                    <p:cond delay="15000"/>
                                  </p:stCondLst>
                                  <p:childTnLst>
                                    <p:set>
                                      <p:cBhvr>
                                        <p:cTn id="183" dur="1" fill="hold">
                                          <p:stCondLst>
                                            <p:cond delay="0"/>
                                          </p:stCondLst>
                                        </p:cTn>
                                        <p:tgtEl>
                                          <p:spTgt spid="29"/>
                                        </p:tgtEl>
                                        <p:attrNameLst>
                                          <p:attrName>style.visibility</p:attrName>
                                        </p:attrNameLst>
                                      </p:cBhvr>
                                      <p:to>
                                        <p:strVal val="visible"/>
                                      </p:to>
                                    </p:set>
                                    <p:animEffect transition="in" filter="wheel(1)">
                                      <p:cBhvr>
                                        <p:cTn id="184" dur="1000"/>
                                        <p:tgtEl>
                                          <p:spTgt spid="29"/>
                                        </p:tgtEl>
                                      </p:cBhvr>
                                    </p:animEffect>
                                  </p:childTnLst>
                                  <p:subTnLst>
                                    <p:audio>
                                      <p:cMediaNode vol="100000">
                                        <p:cTn display="0" masterRel="sameClick">
                                          <p:stCondLst>
                                            <p:cond evt="begin" delay="0">
                                              <p:tn val="182"/>
                                            </p:cond>
                                          </p:stCondLst>
                                          <p:endCondLst>
                                            <p:cond evt="onStopAudio" delay="0">
                                              <p:tgtEl>
                                                <p:sldTgt/>
                                              </p:tgtEl>
                                            </p:cond>
                                          </p:endCondLst>
                                        </p:cTn>
                                        <p:tgtEl>
                                          <p:sndTgt r:embed="rId8" name="cashreg.wav"/>
                                        </p:tgtEl>
                                      </p:cMediaNode>
                                    </p:audio>
                                  </p:subTnLst>
                                </p:cTn>
                              </p:par>
                              <p:par>
                                <p:cTn id="185" presetID="1" presetClass="exit" presetSubtype="0" fill="hold" grpId="15" nodeType="withEffect">
                                  <p:stCondLst>
                                    <p:cond delay="16000"/>
                                  </p:stCondLst>
                                  <p:childTnLst>
                                    <p:set>
                                      <p:cBhvr>
                                        <p:cTn id="186"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187" restart="whenNotActive" fill="hold" evtFilter="cancelBubble" nodeType="interactiveSeq">
                <p:stCondLst>
                  <p:cond evt="onClick" delay="0">
                    <p:tgtEl>
                      <p:spTgt spid="9"/>
                    </p:tgtEl>
                  </p:cond>
                </p:stCondLst>
                <p:endSync evt="end" delay="0">
                  <p:rtn val="all"/>
                </p:endSync>
                <p:childTnLst>
                  <p:par>
                    <p:cTn id="188" fill="hold">
                      <p:stCondLst>
                        <p:cond delay="0"/>
                      </p:stCondLst>
                      <p:childTnLst>
                        <p:par>
                          <p:cTn id="189" fill="hold">
                            <p:stCondLst>
                              <p:cond delay="0"/>
                            </p:stCondLst>
                            <p:childTnLst>
                              <p:par>
                                <p:cTn id="190" presetID="37" presetClass="exit" presetSubtype="0" fill="hold" grpId="1" nodeType="clickEffect">
                                  <p:stCondLst>
                                    <p:cond delay="0"/>
                                  </p:stCondLst>
                                  <p:childTnLst>
                                    <p:animEffect transition="out" filter="fade">
                                      <p:cBhvr>
                                        <p:cTn id="191" dur="1000"/>
                                        <p:tgtEl>
                                          <p:spTgt spid="30"/>
                                        </p:tgtEl>
                                      </p:cBhvr>
                                    </p:animEffect>
                                    <p:anim calcmode="lin" valueType="num">
                                      <p:cBhvr>
                                        <p:cTn id="192" dur="1000"/>
                                        <p:tgtEl>
                                          <p:spTgt spid="30"/>
                                        </p:tgtEl>
                                        <p:attrNameLst>
                                          <p:attrName>ppt_x</p:attrName>
                                        </p:attrNameLst>
                                      </p:cBhvr>
                                      <p:tavLst>
                                        <p:tav tm="0">
                                          <p:val>
                                            <p:strVal val="ppt_x"/>
                                          </p:val>
                                        </p:tav>
                                        <p:tav tm="100000">
                                          <p:val>
                                            <p:strVal val="ppt_x"/>
                                          </p:val>
                                        </p:tav>
                                      </p:tavLst>
                                    </p:anim>
                                    <p:anim calcmode="lin" valueType="num">
                                      <p:cBhvr>
                                        <p:cTn id="193" dur="100" decel="100000"/>
                                        <p:tgtEl>
                                          <p:spTgt spid="30"/>
                                        </p:tgtEl>
                                        <p:attrNameLst>
                                          <p:attrName>ppt_y</p:attrName>
                                        </p:attrNameLst>
                                      </p:cBhvr>
                                      <p:tavLst>
                                        <p:tav tm="0">
                                          <p:val>
                                            <p:strVal val="ppt_y"/>
                                          </p:val>
                                        </p:tav>
                                        <p:tav tm="100000">
                                          <p:val>
                                            <p:strVal val="ppt_y-.03"/>
                                          </p:val>
                                        </p:tav>
                                      </p:tavLst>
                                    </p:anim>
                                    <p:anim calcmode="lin" valueType="num">
                                      <p:cBhvr>
                                        <p:cTn id="194" dur="900" accel="100000">
                                          <p:stCondLst>
                                            <p:cond delay="100"/>
                                          </p:stCondLst>
                                        </p:cTn>
                                        <p:tgtEl>
                                          <p:spTgt spid="30"/>
                                        </p:tgtEl>
                                        <p:attrNameLst>
                                          <p:attrName>ppt_y</p:attrName>
                                        </p:attrNameLst>
                                      </p:cBhvr>
                                      <p:tavLst>
                                        <p:tav tm="0">
                                          <p:val>
                                            <p:strVal val="ppt_y"/>
                                          </p:val>
                                        </p:tav>
                                        <p:tav tm="100000">
                                          <p:val>
                                            <p:strVal val="ppt_y+1"/>
                                          </p:val>
                                        </p:tav>
                                      </p:tavLst>
                                    </p:anim>
                                    <p:set>
                                      <p:cBhvr>
                                        <p:cTn id="195" dur="1" fill="hold">
                                          <p:stCondLst>
                                            <p:cond delay="999"/>
                                          </p:stCondLst>
                                        </p:cTn>
                                        <p:tgtEl>
                                          <p:spTgt spid="30"/>
                                        </p:tgtEl>
                                        <p:attrNameLst>
                                          <p:attrName>style.visibility</p:attrName>
                                        </p:attrNameLst>
                                      </p:cBhvr>
                                      <p:to>
                                        <p:strVal val="hidden"/>
                                      </p:to>
                                    </p:set>
                                  </p:childTnLst>
                                </p:cTn>
                              </p:par>
                              <p:par>
                                <p:cTn id="196" presetID="37" presetClass="exit" presetSubtype="0" fill="hold" grpId="1" nodeType="withEffect">
                                  <p:stCondLst>
                                    <p:cond delay="0"/>
                                  </p:stCondLst>
                                  <p:childTnLst>
                                    <p:animEffect transition="out" filter="fade">
                                      <p:cBhvr>
                                        <p:cTn id="197" dur="1000"/>
                                        <p:tgtEl>
                                          <p:spTgt spid="38"/>
                                        </p:tgtEl>
                                      </p:cBhvr>
                                    </p:animEffect>
                                    <p:anim calcmode="lin" valueType="num">
                                      <p:cBhvr>
                                        <p:cTn id="198" dur="1000"/>
                                        <p:tgtEl>
                                          <p:spTgt spid="38"/>
                                        </p:tgtEl>
                                        <p:attrNameLst>
                                          <p:attrName>ppt_x</p:attrName>
                                        </p:attrNameLst>
                                      </p:cBhvr>
                                      <p:tavLst>
                                        <p:tav tm="0">
                                          <p:val>
                                            <p:strVal val="ppt_x"/>
                                          </p:val>
                                        </p:tav>
                                        <p:tav tm="100000">
                                          <p:val>
                                            <p:strVal val="ppt_x"/>
                                          </p:val>
                                        </p:tav>
                                      </p:tavLst>
                                    </p:anim>
                                    <p:anim calcmode="lin" valueType="num">
                                      <p:cBhvr>
                                        <p:cTn id="199" dur="100" decel="100000"/>
                                        <p:tgtEl>
                                          <p:spTgt spid="38"/>
                                        </p:tgtEl>
                                        <p:attrNameLst>
                                          <p:attrName>ppt_y</p:attrName>
                                        </p:attrNameLst>
                                      </p:cBhvr>
                                      <p:tavLst>
                                        <p:tav tm="0">
                                          <p:val>
                                            <p:strVal val="ppt_y"/>
                                          </p:val>
                                        </p:tav>
                                        <p:tav tm="100000">
                                          <p:val>
                                            <p:strVal val="ppt_y-.03"/>
                                          </p:val>
                                        </p:tav>
                                      </p:tavLst>
                                    </p:anim>
                                    <p:anim calcmode="lin" valueType="num">
                                      <p:cBhvr>
                                        <p:cTn id="200" dur="900" accel="100000">
                                          <p:stCondLst>
                                            <p:cond delay="100"/>
                                          </p:stCondLst>
                                        </p:cTn>
                                        <p:tgtEl>
                                          <p:spTgt spid="38"/>
                                        </p:tgtEl>
                                        <p:attrNameLst>
                                          <p:attrName>ppt_y</p:attrName>
                                        </p:attrNameLst>
                                      </p:cBhvr>
                                      <p:tavLst>
                                        <p:tav tm="0">
                                          <p:val>
                                            <p:strVal val="ppt_y"/>
                                          </p:val>
                                        </p:tav>
                                        <p:tav tm="100000">
                                          <p:val>
                                            <p:strVal val="ppt_y+1"/>
                                          </p:val>
                                        </p:tav>
                                      </p:tavLst>
                                    </p:anim>
                                    <p:set>
                                      <p:cBhvr>
                                        <p:cTn id="201" dur="1" fill="hold">
                                          <p:stCondLst>
                                            <p:cond delay="999"/>
                                          </p:stCondLst>
                                        </p:cTn>
                                        <p:tgtEl>
                                          <p:spTgt spid="38"/>
                                        </p:tgtEl>
                                        <p:attrNameLst>
                                          <p:attrName>style.visibility</p:attrName>
                                        </p:attrNameLst>
                                      </p:cBhvr>
                                      <p:to>
                                        <p:strVal val="hidden"/>
                                      </p:to>
                                    </p:set>
                                  </p:childTnLst>
                                </p:cTn>
                              </p:par>
                              <p:par>
                                <p:cTn id="202" presetID="37" presetClass="exit" presetSubtype="0" fill="hold" grpId="1" nodeType="withEffect">
                                  <p:stCondLst>
                                    <p:cond delay="0"/>
                                  </p:stCondLst>
                                  <p:childTnLst>
                                    <p:animEffect transition="out" filter="fade">
                                      <p:cBhvr>
                                        <p:cTn id="203" dur="1000"/>
                                        <p:tgtEl>
                                          <p:spTgt spid="34"/>
                                        </p:tgtEl>
                                      </p:cBhvr>
                                    </p:animEffect>
                                    <p:anim calcmode="lin" valueType="num">
                                      <p:cBhvr>
                                        <p:cTn id="204" dur="1000"/>
                                        <p:tgtEl>
                                          <p:spTgt spid="34"/>
                                        </p:tgtEl>
                                        <p:attrNameLst>
                                          <p:attrName>ppt_x</p:attrName>
                                        </p:attrNameLst>
                                      </p:cBhvr>
                                      <p:tavLst>
                                        <p:tav tm="0">
                                          <p:val>
                                            <p:strVal val="ppt_x"/>
                                          </p:val>
                                        </p:tav>
                                        <p:tav tm="100000">
                                          <p:val>
                                            <p:strVal val="ppt_x"/>
                                          </p:val>
                                        </p:tav>
                                      </p:tavLst>
                                    </p:anim>
                                    <p:anim calcmode="lin" valueType="num">
                                      <p:cBhvr>
                                        <p:cTn id="205" dur="100" decel="100000"/>
                                        <p:tgtEl>
                                          <p:spTgt spid="34"/>
                                        </p:tgtEl>
                                        <p:attrNameLst>
                                          <p:attrName>ppt_y</p:attrName>
                                        </p:attrNameLst>
                                      </p:cBhvr>
                                      <p:tavLst>
                                        <p:tav tm="0">
                                          <p:val>
                                            <p:strVal val="ppt_y"/>
                                          </p:val>
                                        </p:tav>
                                        <p:tav tm="100000">
                                          <p:val>
                                            <p:strVal val="ppt_y-.03"/>
                                          </p:val>
                                        </p:tav>
                                      </p:tavLst>
                                    </p:anim>
                                    <p:anim calcmode="lin" valueType="num">
                                      <p:cBhvr>
                                        <p:cTn id="206" dur="900" accel="100000">
                                          <p:stCondLst>
                                            <p:cond delay="100"/>
                                          </p:stCondLst>
                                        </p:cTn>
                                        <p:tgtEl>
                                          <p:spTgt spid="34"/>
                                        </p:tgtEl>
                                        <p:attrNameLst>
                                          <p:attrName>ppt_y</p:attrName>
                                        </p:attrNameLst>
                                      </p:cBhvr>
                                      <p:tavLst>
                                        <p:tav tm="0">
                                          <p:val>
                                            <p:strVal val="ppt_y"/>
                                          </p:val>
                                        </p:tav>
                                        <p:tav tm="100000">
                                          <p:val>
                                            <p:strVal val="ppt_y+1"/>
                                          </p:val>
                                        </p:tav>
                                      </p:tavLst>
                                    </p:anim>
                                    <p:set>
                                      <p:cBhvr>
                                        <p:cTn id="207" dur="1" fill="hold">
                                          <p:stCondLst>
                                            <p:cond delay="999"/>
                                          </p:stCondLst>
                                        </p:cTn>
                                        <p:tgtEl>
                                          <p:spTgt spid="34"/>
                                        </p:tgtEl>
                                        <p:attrNameLst>
                                          <p:attrName>style.visibility</p:attrName>
                                        </p:attrNameLst>
                                      </p:cBhvr>
                                      <p:to>
                                        <p:strVal val="hidden"/>
                                      </p:to>
                                    </p:set>
                                  </p:childTnLst>
                                </p:cTn>
                              </p:par>
                              <p:par>
                                <p:cTn id="208" presetID="22" presetClass="emph" presetSubtype="0" fill="hold" grpId="1" nodeType="withEffect">
                                  <p:stCondLst>
                                    <p:cond delay="0"/>
                                  </p:stCondLst>
                                  <p:childTnLst>
                                    <p:animClr clrSpc="hsl" dir="cw">
                                      <p:cBhvr override="childStyle">
                                        <p:cTn id="209" dur="1000" fill="hold"/>
                                        <p:tgtEl>
                                          <p:spTgt spid="31"/>
                                        </p:tgtEl>
                                        <p:attrNameLst>
                                          <p:attrName>style.color</p:attrName>
                                        </p:attrNameLst>
                                      </p:cBhvr>
                                      <p:by>
                                        <p:hsl h="-7200000" s="0" l="0"/>
                                      </p:by>
                                    </p:animClr>
                                    <p:animClr clrSpc="hsl" dir="cw">
                                      <p:cBhvr>
                                        <p:cTn id="210" dur="1000" fill="hold"/>
                                        <p:tgtEl>
                                          <p:spTgt spid="31"/>
                                        </p:tgtEl>
                                        <p:attrNameLst>
                                          <p:attrName>fillcolor</p:attrName>
                                        </p:attrNameLst>
                                      </p:cBhvr>
                                      <p:by>
                                        <p:hsl h="-7200000" s="0" l="0"/>
                                      </p:by>
                                    </p:animClr>
                                    <p:animClr clrSpc="hsl" dir="cw">
                                      <p:cBhvr>
                                        <p:cTn id="211" dur="1000" fill="hold"/>
                                        <p:tgtEl>
                                          <p:spTgt spid="31"/>
                                        </p:tgtEl>
                                        <p:attrNameLst>
                                          <p:attrName>stroke.color</p:attrName>
                                        </p:attrNameLst>
                                      </p:cBhvr>
                                      <p:by>
                                        <p:hsl h="-7200000" s="0" l="0"/>
                                      </p:by>
                                    </p:animClr>
                                    <p:set>
                                      <p:cBhvr>
                                        <p:cTn id="212" dur="1000" fill="hold"/>
                                        <p:tgtEl>
                                          <p:spTgt spid="31"/>
                                        </p:tgtEl>
                                        <p:attrNameLst>
                                          <p:attrName>fill.type</p:attrName>
                                        </p:attrNameLst>
                                      </p:cBhvr>
                                      <p:to>
                                        <p:strVal val="solid"/>
                                      </p:to>
                                    </p:set>
                                  </p:childTnLst>
                                  <p:subTnLst>
                                    <p:audio>
                                      <p:cMediaNode>
                                        <p:cTn display="0" masterRel="sameClick">
                                          <p:stCondLst>
                                            <p:cond evt="begin" delay="0">
                                              <p:tn val="208"/>
                                            </p:cond>
                                          </p:stCondLst>
                                          <p:endCondLst>
                                            <p:cond evt="onStopAudio" delay="0">
                                              <p:tgtEl>
                                                <p:sldTgt/>
                                              </p:tgtEl>
                                            </p:cond>
                                          </p:endCondLst>
                                        </p:cTn>
                                        <p:tgtEl>
                                          <p:sndTgt r:embed="rId8" name="cashreg.wav"/>
                                        </p:tgtEl>
                                      </p:cMediaNode>
                                    </p:audio>
                                  </p:subTnLst>
                                </p:cTn>
                              </p:par>
                              <p:par>
                                <p:cTn id="213" presetID="22" presetClass="emph" presetSubtype="0" fill="hold" grpId="1" nodeType="withEffect">
                                  <p:stCondLst>
                                    <p:cond delay="0"/>
                                  </p:stCondLst>
                                  <p:childTnLst>
                                    <p:animClr clrSpc="hsl" dir="cw">
                                      <p:cBhvr override="childStyle">
                                        <p:cTn id="214" dur="1000" fill="hold"/>
                                        <p:tgtEl>
                                          <p:spTgt spid="39"/>
                                        </p:tgtEl>
                                        <p:attrNameLst>
                                          <p:attrName>style.color</p:attrName>
                                        </p:attrNameLst>
                                      </p:cBhvr>
                                      <p:by>
                                        <p:hsl h="-7200000" s="0" l="0"/>
                                      </p:by>
                                    </p:animClr>
                                    <p:animClr clrSpc="hsl" dir="cw">
                                      <p:cBhvr>
                                        <p:cTn id="215" dur="1000" fill="hold"/>
                                        <p:tgtEl>
                                          <p:spTgt spid="39"/>
                                        </p:tgtEl>
                                        <p:attrNameLst>
                                          <p:attrName>fillcolor</p:attrName>
                                        </p:attrNameLst>
                                      </p:cBhvr>
                                      <p:by>
                                        <p:hsl h="-7200000" s="0" l="0"/>
                                      </p:by>
                                    </p:animClr>
                                    <p:animClr clrSpc="hsl" dir="cw">
                                      <p:cBhvr>
                                        <p:cTn id="216" dur="1000" fill="hold"/>
                                        <p:tgtEl>
                                          <p:spTgt spid="39"/>
                                        </p:tgtEl>
                                        <p:attrNameLst>
                                          <p:attrName>stroke.color</p:attrName>
                                        </p:attrNameLst>
                                      </p:cBhvr>
                                      <p:by>
                                        <p:hsl h="-7200000" s="0" l="0"/>
                                      </p:by>
                                    </p:animClr>
                                    <p:set>
                                      <p:cBhvr>
                                        <p:cTn id="217" dur="1000" fill="hold"/>
                                        <p:tgtEl>
                                          <p:spTgt spid="39"/>
                                        </p:tgtEl>
                                        <p:attrNameLst>
                                          <p:attrName>fill.type</p:attrName>
                                        </p:attrNameLst>
                                      </p:cBhvr>
                                      <p:to>
                                        <p:strVal val="solid"/>
                                      </p:to>
                                    </p:set>
                                  </p:childTnLst>
                                  <p:subTnLst>
                                    <p:audio>
                                      <p:cMediaNode>
                                        <p:cTn display="0" masterRel="sameClick">
                                          <p:stCondLst>
                                            <p:cond evt="begin" delay="0">
                                              <p:tn val="213"/>
                                            </p:cond>
                                          </p:stCondLst>
                                          <p:endCondLst>
                                            <p:cond evt="onStopAudio" delay="0">
                                              <p:tgtEl>
                                                <p:sldTgt/>
                                              </p:tgtEl>
                                            </p:cond>
                                          </p:endCondLst>
                                        </p:cTn>
                                        <p:tgtEl>
                                          <p:sndTgt r:embed="rId8" name="cashreg.wav"/>
                                        </p:tgtEl>
                                      </p:cMediaNode>
                                    </p:audio>
                                  </p:subTnLst>
                                </p:cTn>
                              </p:par>
                              <p:par>
                                <p:cTn id="218" presetID="22" presetClass="emph" presetSubtype="0" fill="hold" grpId="1" nodeType="withEffect">
                                  <p:stCondLst>
                                    <p:cond delay="0"/>
                                  </p:stCondLst>
                                  <p:childTnLst>
                                    <p:animClr clrSpc="hsl" dir="cw">
                                      <p:cBhvr override="childStyle">
                                        <p:cTn id="219" dur="1000" fill="hold"/>
                                        <p:tgtEl>
                                          <p:spTgt spid="35"/>
                                        </p:tgtEl>
                                        <p:attrNameLst>
                                          <p:attrName>style.color</p:attrName>
                                        </p:attrNameLst>
                                      </p:cBhvr>
                                      <p:by>
                                        <p:hsl h="-7200000" s="0" l="0"/>
                                      </p:by>
                                    </p:animClr>
                                    <p:animClr clrSpc="hsl" dir="cw">
                                      <p:cBhvr>
                                        <p:cTn id="220" dur="1000" fill="hold"/>
                                        <p:tgtEl>
                                          <p:spTgt spid="35"/>
                                        </p:tgtEl>
                                        <p:attrNameLst>
                                          <p:attrName>fillcolor</p:attrName>
                                        </p:attrNameLst>
                                      </p:cBhvr>
                                      <p:by>
                                        <p:hsl h="-7200000" s="0" l="0"/>
                                      </p:by>
                                    </p:animClr>
                                    <p:animClr clrSpc="hsl" dir="cw">
                                      <p:cBhvr>
                                        <p:cTn id="221" dur="1000" fill="hold"/>
                                        <p:tgtEl>
                                          <p:spTgt spid="35"/>
                                        </p:tgtEl>
                                        <p:attrNameLst>
                                          <p:attrName>stroke.color</p:attrName>
                                        </p:attrNameLst>
                                      </p:cBhvr>
                                      <p:by>
                                        <p:hsl h="-7200000" s="0" l="0"/>
                                      </p:by>
                                    </p:animClr>
                                    <p:set>
                                      <p:cBhvr>
                                        <p:cTn id="222" dur="1000" fill="hold"/>
                                        <p:tgtEl>
                                          <p:spTgt spid="35"/>
                                        </p:tgtEl>
                                        <p:attrNameLst>
                                          <p:attrName>fill.type</p:attrName>
                                        </p:attrNameLst>
                                      </p:cBhvr>
                                      <p:to>
                                        <p:strVal val="solid"/>
                                      </p:to>
                                    </p:set>
                                  </p:childTnLst>
                                  <p:subTnLst>
                                    <p:audio>
                                      <p:cMediaNode>
                                        <p:cTn display="0" masterRel="sameClick">
                                          <p:stCondLst>
                                            <p:cond evt="begin" delay="0">
                                              <p:tn val="218"/>
                                            </p:cond>
                                          </p:stCondLst>
                                          <p:endCondLst>
                                            <p:cond evt="onStopAudio" delay="0">
                                              <p:tgtEl>
                                                <p:sldTgt/>
                                              </p:tgtEl>
                                            </p:cond>
                                          </p:endCondLst>
                                        </p:cTn>
                                        <p:tgtEl>
                                          <p:sndTgt r:embed="rId8" name="cashreg.wav"/>
                                        </p:tgtEl>
                                      </p:cMediaNode>
                                    </p:audio>
                                  </p:subTnLst>
                                </p:cTn>
                              </p:par>
                              <p:par>
                                <p:cTn id="223" presetID="37" presetClass="exit" presetSubtype="0" fill="hold" grpId="1" nodeType="withEffect">
                                  <p:stCondLst>
                                    <p:cond delay="0"/>
                                  </p:stCondLst>
                                  <p:childTnLst>
                                    <p:animEffect transition="out" filter="fade">
                                      <p:cBhvr>
                                        <p:cTn id="224" dur="1000"/>
                                        <p:tgtEl>
                                          <p:spTgt spid="33"/>
                                        </p:tgtEl>
                                      </p:cBhvr>
                                    </p:animEffect>
                                    <p:anim calcmode="lin" valueType="num">
                                      <p:cBhvr>
                                        <p:cTn id="225" dur="1000"/>
                                        <p:tgtEl>
                                          <p:spTgt spid="33"/>
                                        </p:tgtEl>
                                        <p:attrNameLst>
                                          <p:attrName>ppt_x</p:attrName>
                                        </p:attrNameLst>
                                      </p:cBhvr>
                                      <p:tavLst>
                                        <p:tav tm="0">
                                          <p:val>
                                            <p:strVal val="ppt_x"/>
                                          </p:val>
                                        </p:tav>
                                        <p:tav tm="100000">
                                          <p:val>
                                            <p:strVal val="ppt_x"/>
                                          </p:val>
                                        </p:tav>
                                      </p:tavLst>
                                    </p:anim>
                                    <p:anim calcmode="lin" valueType="num">
                                      <p:cBhvr>
                                        <p:cTn id="226" dur="100" decel="100000"/>
                                        <p:tgtEl>
                                          <p:spTgt spid="33"/>
                                        </p:tgtEl>
                                        <p:attrNameLst>
                                          <p:attrName>ppt_y</p:attrName>
                                        </p:attrNameLst>
                                      </p:cBhvr>
                                      <p:tavLst>
                                        <p:tav tm="0">
                                          <p:val>
                                            <p:strVal val="ppt_y"/>
                                          </p:val>
                                        </p:tav>
                                        <p:tav tm="100000">
                                          <p:val>
                                            <p:strVal val="ppt_y-.03"/>
                                          </p:val>
                                        </p:tav>
                                      </p:tavLst>
                                    </p:anim>
                                    <p:anim calcmode="lin" valueType="num">
                                      <p:cBhvr>
                                        <p:cTn id="227" dur="900" accel="100000">
                                          <p:stCondLst>
                                            <p:cond delay="100"/>
                                          </p:stCondLst>
                                        </p:cTn>
                                        <p:tgtEl>
                                          <p:spTgt spid="33"/>
                                        </p:tgtEl>
                                        <p:attrNameLst>
                                          <p:attrName>ppt_y</p:attrName>
                                        </p:attrNameLst>
                                      </p:cBhvr>
                                      <p:tavLst>
                                        <p:tav tm="0">
                                          <p:val>
                                            <p:strVal val="ppt_y"/>
                                          </p:val>
                                        </p:tav>
                                        <p:tav tm="100000">
                                          <p:val>
                                            <p:strVal val="ppt_y+1"/>
                                          </p:val>
                                        </p:tav>
                                      </p:tavLst>
                                    </p:anim>
                                    <p:set>
                                      <p:cBhvr>
                                        <p:cTn id="228" dur="1" fill="hold">
                                          <p:stCondLst>
                                            <p:cond delay="999"/>
                                          </p:stCondLst>
                                        </p:cTn>
                                        <p:tgtEl>
                                          <p:spTgt spid="33"/>
                                        </p:tgtEl>
                                        <p:attrNameLst>
                                          <p:attrName>style.visibility</p:attrName>
                                        </p:attrNameLst>
                                      </p:cBhvr>
                                      <p:to>
                                        <p:strVal val="hidden"/>
                                      </p:to>
                                    </p:set>
                                  </p:childTnLst>
                                  <p:subTnLst>
                                    <p:audio>
                                      <p:cMediaNode>
                                        <p:cTn display="0" masterRel="sameClick">
                                          <p:stCondLst>
                                            <p:cond evt="begin" delay="0">
                                              <p:tn val="223"/>
                                            </p:cond>
                                          </p:stCondLst>
                                          <p:endCondLst>
                                            <p:cond evt="onStopAudio" delay="0">
                                              <p:tgtEl>
                                                <p:sldTgt/>
                                              </p:tgtEl>
                                            </p:cond>
                                          </p:endCondLst>
                                        </p:cTn>
                                        <p:tgtEl>
                                          <p:sndTgt r:embed="rId8" name="cashreg.wav"/>
                                        </p:tgtEl>
                                      </p:cMediaNode>
                                    </p:audio>
                                  </p:subTnLst>
                                </p:cTn>
                              </p:par>
                              <p:par>
                                <p:cTn id="229" presetID="37" presetClass="exit" presetSubtype="0" fill="hold" grpId="1" nodeType="withEffect">
                                  <p:stCondLst>
                                    <p:cond delay="0"/>
                                  </p:stCondLst>
                                  <p:childTnLst>
                                    <p:animEffect transition="out" filter="fade">
                                      <p:cBhvr>
                                        <p:cTn id="230" dur="1000"/>
                                        <p:tgtEl>
                                          <p:spTgt spid="40"/>
                                        </p:tgtEl>
                                      </p:cBhvr>
                                    </p:animEffect>
                                    <p:anim calcmode="lin" valueType="num">
                                      <p:cBhvr>
                                        <p:cTn id="231" dur="1000"/>
                                        <p:tgtEl>
                                          <p:spTgt spid="40"/>
                                        </p:tgtEl>
                                        <p:attrNameLst>
                                          <p:attrName>ppt_x</p:attrName>
                                        </p:attrNameLst>
                                      </p:cBhvr>
                                      <p:tavLst>
                                        <p:tav tm="0">
                                          <p:val>
                                            <p:strVal val="ppt_x"/>
                                          </p:val>
                                        </p:tav>
                                        <p:tav tm="100000">
                                          <p:val>
                                            <p:strVal val="ppt_x"/>
                                          </p:val>
                                        </p:tav>
                                      </p:tavLst>
                                    </p:anim>
                                    <p:anim calcmode="lin" valueType="num">
                                      <p:cBhvr>
                                        <p:cTn id="232" dur="100" decel="100000"/>
                                        <p:tgtEl>
                                          <p:spTgt spid="40"/>
                                        </p:tgtEl>
                                        <p:attrNameLst>
                                          <p:attrName>ppt_y</p:attrName>
                                        </p:attrNameLst>
                                      </p:cBhvr>
                                      <p:tavLst>
                                        <p:tav tm="0">
                                          <p:val>
                                            <p:strVal val="ppt_y"/>
                                          </p:val>
                                        </p:tav>
                                        <p:tav tm="100000">
                                          <p:val>
                                            <p:strVal val="ppt_y-.03"/>
                                          </p:val>
                                        </p:tav>
                                      </p:tavLst>
                                    </p:anim>
                                    <p:anim calcmode="lin" valueType="num">
                                      <p:cBhvr>
                                        <p:cTn id="233" dur="900" accel="100000">
                                          <p:stCondLst>
                                            <p:cond delay="100"/>
                                          </p:stCondLst>
                                        </p:cTn>
                                        <p:tgtEl>
                                          <p:spTgt spid="40"/>
                                        </p:tgtEl>
                                        <p:attrNameLst>
                                          <p:attrName>ppt_y</p:attrName>
                                        </p:attrNameLst>
                                      </p:cBhvr>
                                      <p:tavLst>
                                        <p:tav tm="0">
                                          <p:val>
                                            <p:strVal val="ppt_y"/>
                                          </p:val>
                                        </p:tav>
                                        <p:tav tm="100000">
                                          <p:val>
                                            <p:strVal val="ppt_y+1"/>
                                          </p:val>
                                        </p:tav>
                                      </p:tavLst>
                                    </p:anim>
                                    <p:set>
                                      <p:cBhvr>
                                        <p:cTn id="234" dur="1" fill="hold">
                                          <p:stCondLst>
                                            <p:cond delay="999"/>
                                          </p:stCondLst>
                                        </p:cTn>
                                        <p:tgtEl>
                                          <p:spTgt spid="40"/>
                                        </p:tgtEl>
                                        <p:attrNameLst>
                                          <p:attrName>style.visibility</p:attrName>
                                        </p:attrNameLst>
                                      </p:cBhvr>
                                      <p:to>
                                        <p:strVal val="hidden"/>
                                      </p:to>
                                    </p:set>
                                  </p:childTnLst>
                                  <p:subTnLst>
                                    <p:audio>
                                      <p:cMediaNode>
                                        <p:cTn display="0" masterRel="sameClick">
                                          <p:stCondLst>
                                            <p:cond evt="begin" delay="0">
                                              <p:tn val="229"/>
                                            </p:cond>
                                          </p:stCondLst>
                                          <p:endCondLst>
                                            <p:cond evt="onStopAudio" delay="0">
                                              <p:tgtEl>
                                                <p:sldTgt/>
                                              </p:tgtEl>
                                            </p:cond>
                                          </p:endCondLst>
                                        </p:cTn>
                                        <p:tgtEl>
                                          <p:sndTgt r:embed="rId8" name="cashreg.wav"/>
                                        </p:tgtEl>
                                      </p:cMediaNode>
                                    </p:audio>
                                  </p:subTnLst>
                                </p:cTn>
                              </p:par>
                              <p:par>
                                <p:cTn id="235" presetID="37" presetClass="exit" presetSubtype="0" fill="hold" grpId="1" nodeType="withEffect">
                                  <p:stCondLst>
                                    <p:cond delay="0"/>
                                  </p:stCondLst>
                                  <p:childTnLst>
                                    <p:animEffect transition="out" filter="fade">
                                      <p:cBhvr>
                                        <p:cTn id="236" dur="1000"/>
                                        <p:tgtEl>
                                          <p:spTgt spid="36"/>
                                        </p:tgtEl>
                                      </p:cBhvr>
                                    </p:animEffect>
                                    <p:anim calcmode="lin" valueType="num">
                                      <p:cBhvr>
                                        <p:cTn id="237" dur="1000"/>
                                        <p:tgtEl>
                                          <p:spTgt spid="36"/>
                                        </p:tgtEl>
                                        <p:attrNameLst>
                                          <p:attrName>ppt_x</p:attrName>
                                        </p:attrNameLst>
                                      </p:cBhvr>
                                      <p:tavLst>
                                        <p:tav tm="0">
                                          <p:val>
                                            <p:strVal val="ppt_x"/>
                                          </p:val>
                                        </p:tav>
                                        <p:tav tm="100000">
                                          <p:val>
                                            <p:strVal val="ppt_x"/>
                                          </p:val>
                                        </p:tav>
                                      </p:tavLst>
                                    </p:anim>
                                    <p:anim calcmode="lin" valueType="num">
                                      <p:cBhvr>
                                        <p:cTn id="238" dur="100" decel="100000"/>
                                        <p:tgtEl>
                                          <p:spTgt spid="36"/>
                                        </p:tgtEl>
                                        <p:attrNameLst>
                                          <p:attrName>ppt_y</p:attrName>
                                        </p:attrNameLst>
                                      </p:cBhvr>
                                      <p:tavLst>
                                        <p:tav tm="0">
                                          <p:val>
                                            <p:strVal val="ppt_y"/>
                                          </p:val>
                                        </p:tav>
                                        <p:tav tm="100000">
                                          <p:val>
                                            <p:strVal val="ppt_y-.03"/>
                                          </p:val>
                                        </p:tav>
                                      </p:tavLst>
                                    </p:anim>
                                    <p:anim calcmode="lin" valueType="num">
                                      <p:cBhvr>
                                        <p:cTn id="239" dur="900" accel="100000">
                                          <p:stCondLst>
                                            <p:cond delay="100"/>
                                          </p:stCondLst>
                                        </p:cTn>
                                        <p:tgtEl>
                                          <p:spTgt spid="36"/>
                                        </p:tgtEl>
                                        <p:attrNameLst>
                                          <p:attrName>ppt_y</p:attrName>
                                        </p:attrNameLst>
                                      </p:cBhvr>
                                      <p:tavLst>
                                        <p:tav tm="0">
                                          <p:val>
                                            <p:strVal val="ppt_y"/>
                                          </p:val>
                                        </p:tav>
                                        <p:tav tm="100000">
                                          <p:val>
                                            <p:strVal val="ppt_y+1"/>
                                          </p:val>
                                        </p:tav>
                                      </p:tavLst>
                                    </p:anim>
                                    <p:set>
                                      <p:cBhvr>
                                        <p:cTn id="240" dur="1" fill="hold">
                                          <p:stCondLst>
                                            <p:cond delay="999"/>
                                          </p:stCondLst>
                                        </p:cTn>
                                        <p:tgtEl>
                                          <p:spTgt spid="36"/>
                                        </p:tgtEl>
                                        <p:attrNameLst>
                                          <p:attrName>style.visibility</p:attrName>
                                        </p:attrNameLst>
                                      </p:cBhvr>
                                      <p:to>
                                        <p:strVal val="hidden"/>
                                      </p:to>
                                    </p:set>
                                  </p:childTnLst>
                                  <p:subTnLst>
                                    <p:audio>
                                      <p:cMediaNode>
                                        <p:cTn display="0" masterRel="sameClick">
                                          <p:stCondLst>
                                            <p:cond evt="begin" delay="0">
                                              <p:tn val="235"/>
                                            </p:cond>
                                          </p:stCondLst>
                                          <p:endCondLst>
                                            <p:cond evt="onStopAudio" delay="0">
                                              <p:tgtEl>
                                                <p:sldTgt/>
                                              </p:tgtEl>
                                            </p:cond>
                                          </p:endCondLst>
                                        </p:cTn>
                                        <p:tgtEl>
                                          <p:sndTgt r:embed="rId8" name="cashreg.wav"/>
                                        </p:tgtEl>
                                      </p:cMediaNode>
                                    </p:audio>
                                  </p:subTnLst>
                                </p:cTn>
                              </p:par>
                              <p:par>
                                <p:cTn id="241" presetID="37" presetClass="exit" presetSubtype="0" fill="hold" grpId="1" nodeType="withEffect">
                                  <p:stCondLst>
                                    <p:cond delay="0"/>
                                  </p:stCondLst>
                                  <p:childTnLst>
                                    <p:animEffect transition="out" filter="fade">
                                      <p:cBhvr>
                                        <p:cTn id="242" dur="1000"/>
                                        <p:tgtEl>
                                          <p:spTgt spid="32"/>
                                        </p:tgtEl>
                                      </p:cBhvr>
                                    </p:animEffect>
                                    <p:anim calcmode="lin" valueType="num">
                                      <p:cBhvr>
                                        <p:cTn id="243" dur="1000"/>
                                        <p:tgtEl>
                                          <p:spTgt spid="32"/>
                                        </p:tgtEl>
                                        <p:attrNameLst>
                                          <p:attrName>ppt_x</p:attrName>
                                        </p:attrNameLst>
                                      </p:cBhvr>
                                      <p:tavLst>
                                        <p:tav tm="0">
                                          <p:val>
                                            <p:strVal val="ppt_x"/>
                                          </p:val>
                                        </p:tav>
                                        <p:tav tm="100000">
                                          <p:val>
                                            <p:strVal val="ppt_x"/>
                                          </p:val>
                                        </p:tav>
                                      </p:tavLst>
                                    </p:anim>
                                    <p:anim calcmode="lin" valueType="num">
                                      <p:cBhvr>
                                        <p:cTn id="244" dur="100" decel="100000"/>
                                        <p:tgtEl>
                                          <p:spTgt spid="32"/>
                                        </p:tgtEl>
                                        <p:attrNameLst>
                                          <p:attrName>ppt_y</p:attrName>
                                        </p:attrNameLst>
                                      </p:cBhvr>
                                      <p:tavLst>
                                        <p:tav tm="0">
                                          <p:val>
                                            <p:strVal val="ppt_y"/>
                                          </p:val>
                                        </p:tav>
                                        <p:tav tm="100000">
                                          <p:val>
                                            <p:strVal val="ppt_y-.03"/>
                                          </p:val>
                                        </p:tav>
                                      </p:tavLst>
                                    </p:anim>
                                    <p:anim calcmode="lin" valueType="num">
                                      <p:cBhvr>
                                        <p:cTn id="245" dur="900" accel="100000">
                                          <p:stCondLst>
                                            <p:cond delay="100"/>
                                          </p:stCondLst>
                                        </p:cTn>
                                        <p:tgtEl>
                                          <p:spTgt spid="32"/>
                                        </p:tgtEl>
                                        <p:attrNameLst>
                                          <p:attrName>ppt_y</p:attrName>
                                        </p:attrNameLst>
                                      </p:cBhvr>
                                      <p:tavLst>
                                        <p:tav tm="0">
                                          <p:val>
                                            <p:strVal val="ppt_y"/>
                                          </p:val>
                                        </p:tav>
                                        <p:tav tm="100000">
                                          <p:val>
                                            <p:strVal val="ppt_y+1"/>
                                          </p:val>
                                        </p:tav>
                                      </p:tavLst>
                                    </p:anim>
                                    <p:set>
                                      <p:cBhvr>
                                        <p:cTn id="246" dur="1" fill="hold">
                                          <p:stCondLst>
                                            <p:cond delay="999"/>
                                          </p:stCondLst>
                                        </p:cTn>
                                        <p:tgtEl>
                                          <p:spTgt spid="32"/>
                                        </p:tgtEl>
                                        <p:attrNameLst>
                                          <p:attrName>style.visibility</p:attrName>
                                        </p:attrNameLst>
                                      </p:cBhvr>
                                      <p:to>
                                        <p:strVal val="hidden"/>
                                      </p:to>
                                    </p:set>
                                  </p:childTnLst>
                                  <p:subTnLst>
                                    <p:audio>
                                      <p:cMediaNode>
                                        <p:cTn display="0" masterRel="sameClick">
                                          <p:stCondLst>
                                            <p:cond evt="begin" delay="0">
                                              <p:tn val="241"/>
                                            </p:cond>
                                          </p:stCondLst>
                                          <p:endCondLst>
                                            <p:cond evt="onStopAudio" delay="0">
                                              <p:tgtEl>
                                                <p:sldTgt/>
                                              </p:tgtEl>
                                            </p:cond>
                                          </p:endCondLst>
                                        </p:cTn>
                                        <p:tgtEl>
                                          <p:sndTgt r:embed="rId8" name="cashreg.wav"/>
                                        </p:tgtEl>
                                      </p:cMediaNode>
                                    </p:audio>
                                  </p:subTnLst>
                                </p:cTn>
                              </p:par>
                              <p:par>
                                <p:cTn id="247" presetID="37" presetClass="exit" presetSubtype="0" fill="hold" grpId="1" nodeType="withEffect">
                                  <p:stCondLst>
                                    <p:cond delay="0"/>
                                  </p:stCondLst>
                                  <p:childTnLst>
                                    <p:animEffect transition="out" filter="fade">
                                      <p:cBhvr>
                                        <p:cTn id="248" dur="1000"/>
                                        <p:tgtEl>
                                          <p:spTgt spid="41"/>
                                        </p:tgtEl>
                                      </p:cBhvr>
                                    </p:animEffect>
                                    <p:anim calcmode="lin" valueType="num">
                                      <p:cBhvr>
                                        <p:cTn id="249" dur="1000"/>
                                        <p:tgtEl>
                                          <p:spTgt spid="41"/>
                                        </p:tgtEl>
                                        <p:attrNameLst>
                                          <p:attrName>ppt_x</p:attrName>
                                        </p:attrNameLst>
                                      </p:cBhvr>
                                      <p:tavLst>
                                        <p:tav tm="0">
                                          <p:val>
                                            <p:strVal val="ppt_x"/>
                                          </p:val>
                                        </p:tav>
                                        <p:tav tm="100000">
                                          <p:val>
                                            <p:strVal val="ppt_x"/>
                                          </p:val>
                                        </p:tav>
                                      </p:tavLst>
                                    </p:anim>
                                    <p:anim calcmode="lin" valueType="num">
                                      <p:cBhvr>
                                        <p:cTn id="250" dur="100" decel="100000"/>
                                        <p:tgtEl>
                                          <p:spTgt spid="41"/>
                                        </p:tgtEl>
                                        <p:attrNameLst>
                                          <p:attrName>ppt_y</p:attrName>
                                        </p:attrNameLst>
                                      </p:cBhvr>
                                      <p:tavLst>
                                        <p:tav tm="0">
                                          <p:val>
                                            <p:strVal val="ppt_y"/>
                                          </p:val>
                                        </p:tav>
                                        <p:tav tm="100000">
                                          <p:val>
                                            <p:strVal val="ppt_y-.03"/>
                                          </p:val>
                                        </p:tav>
                                      </p:tavLst>
                                    </p:anim>
                                    <p:anim calcmode="lin" valueType="num">
                                      <p:cBhvr>
                                        <p:cTn id="251" dur="900" accel="100000">
                                          <p:stCondLst>
                                            <p:cond delay="100"/>
                                          </p:stCondLst>
                                        </p:cTn>
                                        <p:tgtEl>
                                          <p:spTgt spid="41"/>
                                        </p:tgtEl>
                                        <p:attrNameLst>
                                          <p:attrName>ppt_y</p:attrName>
                                        </p:attrNameLst>
                                      </p:cBhvr>
                                      <p:tavLst>
                                        <p:tav tm="0">
                                          <p:val>
                                            <p:strVal val="ppt_y"/>
                                          </p:val>
                                        </p:tav>
                                        <p:tav tm="100000">
                                          <p:val>
                                            <p:strVal val="ppt_y+1"/>
                                          </p:val>
                                        </p:tav>
                                      </p:tavLst>
                                    </p:anim>
                                    <p:set>
                                      <p:cBhvr>
                                        <p:cTn id="252" dur="1" fill="hold">
                                          <p:stCondLst>
                                            <p:cond delay="999"/>
                                          </p:stCondLst>
                                        </p:cTn>
                                        <p:tgtEl>
                                          <p:spTgt spid="41"/>
                                        </p:tgtEl>
                                        <p:attrNameLst>
                                          <p:attrName>style.visibility</p:attrName>
                                        </p:attrNameLst>
                                      </p:cBhvr>
                                      <p:to>
                                        <p:strVal val="hidden"/>
                                      </p:to>
                                    </p:set>
                                  </p:childTnLst>
                                  <p:subTnLst>
                                    <p:audio>
                                      <p:cMediaNode>
                                        <p:cTn display="0" masterRel="sameClick">
                                          <p:stCondLst>
                                            <p:cond evt="begin" delay="0">
                                              <p:tn val="247"/>
                                            </p:cond>
                                          </p:stCondLst>
                                          <p:endCondLst>
                                            <p:cond evt="onStopAudio" delay="0">
                                              <p:tgtEl>
                                                <p:sldTgt/>
                                              </p:tgtEl>
                                            </p:cond>
                                          </p:endCondLst>
                                        </p:cTn>
                                        <p:tgtEl>
                                          <p:sndTgt r:embed="rId8" name="cashreg.wav"/>
                                        </p:tgtEl>
                                      </p:cMediaNode>
                                    </p:audio>
                                  </p:subTnLst>
                                </p:cTn>
                              </p:par>
                              <p:par>
                                <p:cTn id="253" presetID="37" presetClass="exit" presetSubtype="0" fill="hold" grpId="1" nodeType="withEffect">
                                  <p:stCondLst>
                                    <p:cond delay="0"/>
                                  </p:stCondLst>
                                  <p:childTnLst>
                                    <p:animEffect transition="out" filter="fade">
                                      <p:cBhvr>
                                        <p:cTn id="254" dur="1000"/>
                                        <p:tgtEl>
                                          <p:spTgt spid="37"/>
                                        </p:tgtEl>
                                      </p:cBhvr>
                                    </p:animEffect>
                                    <p:anim calcmode="lin" valueType="num">
                                      <p:cBhvr>
                                        <p:cTn id="255" dur="1000"/>
                                        <p:tgtEl>
                                          <p:spTgt spid="37"/>
                                        </p:tgtEl>
                                        <p:attrNameLst>
                                          <p:attrName>ppt_x</p:attrName>
                                        </p:attrNameLst>
                                      </p:cBhvr>
                                      <p:tavLst>
                                        <p:tav tm="0">
                                          <p:val>
                                            <p:strVal val="ppt_x"/>
                                          </p:val>
                                        </p:tav>
                                        <p:tav tm="100000">
                                          <p:val>
                                            <p:strVal val="ppt_x"/>
                                          </p:val>
                                        </p:tav>
                                      </p:tavLst>
                                    </p:anim>
                                    <p:anim calcmode="lin" valueType="num">
                                      <p:cBhvr>
                                        <p:cTn id="256" dur="100" decel="100000"/>
                                        <p:tgtEl>
                                          <p:spTgt spid="37"/>
                                        </p:tgtEl>
                                        <p:attrNameLst>
                                          <p:attrName>ppt_y</p:attrName>
                                        </p:attrNameLst>
                                      </p:cBhvr>
                                      <p:tavLst>
                                        <p:tav tm="0">
                                          <p:val>
                                            <p:strVal val="ppt_y"/>
                                          </p:val>
                                        </p:tav>
                                        <p:tav tm="100000">
                                          <p:val>
                                            <p:strVal val="ppt_y-.03"/>
                                          </p:val>
                                        </p:tav>
                                      </p:tavLst>
                                    </p:anim>
                                    <p:anim calcmode="lin" valueType="num">
                                      <p:cBhvr>
                                        <p:cTn id="257" dur="900" accel="100000">
                                          <p:stCondLst>
                                            <p:cond delay="100"/>
                                          </p:stCondLst>
                                        </p:cTn>
                                        <p:tgtEl>
                                          <p:spTgt spid="37"/>
                                        </p:tgtEl>
                                        <p:attrNameLst>
                                          <p:attrName>ppt_y</p:attrName>
                                        </p:attrNameLst>
                                      </p:cBhvr>
                                      <p:tavLst>
                                        <p:tav tm="0">
                                          <p:val>
                                            <p:strVal val="ppt_y"/>
                                          </p:val>
                                        </p:tav>
                                        <p:tav tm="100000">
                                          <p:val>
                                            <p:strVal val="ppt_y+1"/>
                                          </p:val>
                                        </p:tav>
                                      </p:tavLst>
                                    </p:anim>
                                    <p:set>
                                      <p:cBhvr>
                                        <p:cTn id="258" dur="1" fill="hold">
                                          <p:stCondLst>
                                            <p:cond delay="999"/>
                                          </p:stCondLst>
                                        </p:cTn>
                                        <p:tgtEl>
                                          <p:spTgt spid="37"/>
                                        </p:tgtEl>
                                        <p:attrNameLst>
                                          <p:attrName>style.visibility</p:attrName>
                                        </p:attrNameLst>
                                      </p:cBhvr>
                                      <p:to>
                                        <p:strVal val="hidden"/>
                                      </p:to>
                                    </p:set>
                                  </p:childTnLst>
                                  <p:subTnLst>
                                    <p:audio>
                                      <p:cMediaNode>
                                        <p:cTn display="0" masterRel="sameClick">
                                          <p:stCondLst>
                                            <p:cond evt="begin" delay="0">
                                              <p:tn val="253"/>
                                            </p:cond>
                                          </p:stCondLst>
                                          <p:endCondLst>
                                            <p:cond evt="onStopAudio" delay="0">
                                              <p:tgtEl>
                                                <p:sldTgt/>
                                              </p:tgtEl>
                                            </p:cond>
                                          </p:endCondLst>
                                        </p:cTn>
                                        <p:tgtEl>
                                          <p:sndTgt r:embed="rId8" name="cashreg.wav"/>
                                        </p:tgtEl>
                                      </p:cMediaNode>
                                    </p:audio>
                                  </p:subTnLst>
                                </p:cTn>
                              </p:par>
                            </p:childTnLst>
                          </p:cTn>
                        </p:par>
                      </p:childTnLst>
                    </p:cTn>
                  </p:par>
                </p:childTnLst>
              </p:cTn>
              <p:nextCondLst>
                <p:cond evt="onClick" delay="0">
                  <p:tgtEl>
                    <p:spTgt spid="9"/>
                  </p:tgtEl>
                </p:cond>
              </p:nextCondLst>
            </p:seq>
            <p:audio>
              <p:cMediaNode vol="100000">
                <p:cTn id="259" fill="hold" display="0">
                  <p:stCondLst>
                    <p:cond delay="indefinite"/>
                  </p:stCondLst>
                  <p:endCondLst>
                    <p:cond evt="onStopAudio" delay="0">
                      <p:tgtEl>
                        <p:sldTgt/>
                      </p:tgtEl>
                    </p:cond>
                  </p:endCondLst>
                </p:cTn>
                <p:tgtEl>
                  <p:spTgt spid="10"/>
                </p:tgtEl>
              </p:cMediaNode>
            </p:audio>
            <p:audio>
              <p:cMediaNode vol="100000">
                <p:cTn id="260" fill="hold" display="0">
                  <p:stCondLst>
                    <p:cond delay="indefinite"/>
                  </p:stCondLst>
                  <p:endCondLst>
                    <p:cond evt="onStopAudio" delay="0">
                      <p:tgtEl>
                        <p:sldTgt/>
                      </p:tgtEl>
                    </p:cond>
                  </p:endCondLst>
                </p:cTn>
                <p:tgtEl>
                  <p:spTgt spid="12"/>
                </p:tgtEl>
              </p:cMediaNode>
            </p:audio>
          </p:childTnLst>
        </p:cTn>
      </p:par>
    </p:tnLst>
    <p:bldLst>
      <p:bldP spid="2" grpId="0"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29" grpId="2" animBg="1"/>
      <p:bldP spid="29" grpId="3" animBg="1"/>
      <p:bldP spid="29" grpId="4" animBg="1"/>
      <p:bldP spid="29" grpId="5" animBg="1"/>
      <p:bldP spid="29" grpId="6" animBg="1"/>
      <p:bldP spid="29" grpId="7" animBg="1"/>
      <p:bldP spid="29" grpId="8" animBg="1"/>
      <p:bldP spid="29" grpId="9" animBg="1"/>
      <p:bldP spid="29" grpId="10" animBg="1"/>
      <p:bldP spid="29" grpId="11" animBg="1"/>
      <p:bldP spid="29" grpId="12" animBg="1"/>
      <p:bldP spid="29" grpId="13" animBg="1"/>
      <p:bldP spid="29" grpId="14" animBg="1"/>
      <p:bldP spid="29" grpId="15" animBg="1"/>
      <p:bldP spid="29" grpId="16"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p:bldP spid="38" grpId="1"/>
      <p:bldP spid="39" grpId="0"/>
      <p:bldP spid="39" grpId="1"/>
      <p:bldP spid="40" grpId="0"/>
      <p:bldP spid="40" grpId="1"/>
      <p:bldP spid="41" grpId="0"/>
      <p:bldP spid="41" grpId="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04038C62-D206-E0D6-4D11-D94E252AF697}"/>
              </a:ext>
            </a:extLst>
          </p:cNvPr>
          <p:cNvSpPr/>
          <p:nvPr/>
        </p:nvSpPr>
        <p:spPr>
          <a:xfrm>
            <a:off x="3492204" y="206343"/>
            <a:ext cx="7509171" cy="1259410"/>
          </a:xfrm>
          <a:prstGeom prst="roundRect">
            <a:avLst/>
          </a:prstGeom>
          <a:solidFill>
            <a:srgbClr val="7937AB"/>
          </a:solidFill>
          <a:scene3d>
            <a:camera prst="orthographicFront"/>
            <a:lightRig rig="threePt" dir="t"/>
          </a:scene3d>
          <a:sp3d>
            <a:bevelT w="101600" prst="riblet"/>
          </a:sp3d>
        </p:spPr>
        <p:style>
          <a:lnRef idx="1">
            <a:schemeClr val="accent1"/>
          </a:lnRef>
          <a:fillRef idx="2">
            <a:schemeClr val="accent1"/>
          </a:fillRef>
          <a:effectRef idx="1">
            <a:schemeClr val="accent1"/>
          </a:effectRef>
          <a:fontRef idx="minor">
            <a:schemeClr val="dk1"/>
          </a:fontRef>
        </p:style>
        <p:txBody>
          <a:bodyPr rtlCol="0" anchor="ctr"/>
          <a:lstStyle/>
          <a:p>
            <a:pPr algn="just">
              <a:lnSpc>
                <a:spcPct val="150000"/>
              </a:lnSpc>
            </a:pPr>
            <a:r>
              <a:rPr lang="en-GB" sz="2520" dirty="0" err="1">
                <a:solidFill>
                  <a:schemeClr val="bg1"/>
                </a:solidFill>
                <a:latin typeface="UTM Avo" panose="02040603050506020204" pitchFamily="18"/>
              </a:rPr>
              <a:t>Yêu</a:t>
            </a:r>
            <a:r>
              <a:rPr lang="en-GB" sz="2520" dirty="0">
                <a:solidFill>
                  <a:schemeClr val="bg1"/>
                </a:solidFill>
                <a:latin typeface="UTM Avo" panose="02040603050506020204" pitchFamily="18"/>
              </a:rPr>
              <a:t> </a:t>
            </a:r>
            <a:r>
              <a:rPr lang="en-GB" sz="2520" dirty="0" err="1">
                <a:solidFill>
                  <a:schemeClr val="bg1"/>
                </a:solidFill>
                <a:latin typeface="UTM Avo" panose="02040603050506020204" pitchFamily="18"/>
              </a:rPr>
              <a:t>cầu</a:t>
            </a:r>
            <a:r>
              <a:rPr lang="en-GB" sz="2520" dirty="0">
                <a:solidFill>
                  <a:schemeClr val="bg1"/>
                </a:solidFill>
                <a:latin typeface="UTM Avo" panose="02040603050506020204" pitchFamily="18"/>
              </a:rPr>
              <a:t> </a:t>
            </a:r>
            <a:r>
              <a:rPr lang="en-GB" sz="2520" dirty="0" err="1">
                <a:solidFill>
                  <a:schemeClr val="bg1"/>
                </a:solidFill>
                <a:latin typeface="UTM Avo" panose="02040603050506020204" pitchFamily="18"/>
              </a:rPr>
              <a:t>của</a:t>
            </a:r>
            <a:r>
              <a:rPr lang="en-GB" sz="2520" dirty="0">
                <a:solidFill>
                  <a:schemeClr val="bg1"/>
                </a:solidFill>
                <a:latin typeface="UTM Avo" panose="02040603050506020204" pitchFamily="18"/>
              </a:rPr>
              <a:t> </a:t>
            </a:r>
            <a:r>
              <a:rPr lang="en-GB" sz="2520" dirty="0" err="1">
                <a:solidFill>
                  <a:schemeClr val="bg1"/>
                </a:solidFill>
                <a:latin typeface="UTM Avo" panose="02040603050506020204" pitchFamily="18"/>
              </a:rPr>
              <a:t>một</a:t>
            </a:r>
            <a:r>
              <a:rPr lang="en-GB" sz="2520" dirty="0">
                <a:solidFill>
                  <a:schemeClr val="bg1"/>
                </a:solidFill>
                <a:latin typeface="UTM Avo" panose="02040603050506020204" pitchFamily="18"/>
              </a:rPr>
              <a:t> </a:t>
            </a:r>
            <a:r>
              <a:rPr lang="en-GB" sz="2520" dirty="0" err="1">
                <a:solidFill>
                  <a:schemeClr val="bg1"/>
                </a:solidFill>
                <a:latin typeface="UTM Avo" panose="02040603050506020204" pitchFamily="18"/>
              </a:rPr>
              <a:t>sản</a:t>
            </a:r>
            <a:r>
              <a:rPr lang="en-GB" sz="2520" dirty="0">
                <a:solidFill>
                  <a:schemeClr val="bg1"/>
                </a:solidFill>
                <a:latin typeface="UTM Avo" panose="02040603050506020204" pitchFamily="18"/>
              </a:rPr>
              <a:t> </a:t>
            </a:r>
            <a:r>
              <a:rPr lang="en-GB" sz="2520" dirty="0" err="1">
                <a:solidFill>
                  <a:schemeClr val="bg1"/>
                </a:solidFill>
                <a:latin typeface="UTM Avo" panose="02040603050506020204" pitchFamily="18"/>
              </a:rPr>
              <a:t>phẩm</a:t>
            </a:r>
            <a:r>
              <a:rPr lang="en-GB" sz="2520" dirty="0">
                <a:solidFill>
                  <a:schemeClr val="bg1"/>
                </a:solidFill>
                <a:latin typeface="UTM Avo" panose="02040603050506020204" pitchFamily="18"/>
              </a:rPr>
              <a:t> </a:t>
            </a:r>
            <a:r>
              <a:rPr lang="en-GB" sz="2520" dirty="0" err="1">
                <a:solidFill>
                  <a:schemeClr val="bg1"/>
                </a:solidFill>
                <a:latin typeface="UTM Avo" panose="02040603050506020204" pitchFamily="18"/>
              </a:rPr>
              <a:t>thiết</a:t>
            </a:r>
            <a:r>
              <a:rPr lang="en-GB" sz="2520" dirty="0">
                <a:solidFill>
                  <a:schemeClr val="bg1"/>
                </a:solidFill>
                <a:latin typeface="UTM Avo" panose="02040603050506020204" pitchFamily="18"/>
              </a:rPr>
              <a:t> </a:t>
            </a:r>
            <a:r>
              <a:rPr lang="en-GB" sz="2520" dirty="0" err="1">
                <a:solidFill>
                  <a:schemeClr val="bg1"/>
                </a:solidFill>
                <a:latin typeface="UTM Avo" panose="02040603050506020204" pitchFamily="18"/>
              </a:rPr>
              <a:t>kế</a:t>
            </a:r>
            <a:r>
              <a:rPr lang="en-GB" sz="2520" dirty="0">
                <a:solidFill>
                  <a:schemeClr val="bg1"/>
                </a:solidFill>
                <a:latin typeface="UTM Avo" panose="02040603050506020204" pitchFamily="18"/>
              </a:rPr>
              <a:t> </a:t>
            </a:r>
            <a:r>
              <a:rPr lang="en-GB" sz="2520" dirty="0" err="1">
                <a:solidFill>
                  <a:schemeClr val="bg1"/>
                </a:solidFill>
                <a:latin typeface="UTM Avo" panose="02040603050506020204" pitchFamily="18"/>
              </a:rPr>
              <a:t>không</a:t>
            </a:r>
            <a:r>
              <a:rPr lang="en-GB" sz="2520" dirty="0">
                <a:solidFill>
                  <a:schemeClr val="bg1"/>
                </a:solidFill>
                <a:latin typeface="UTM Avo" panose="02040603050506020204" pitchFamily="18"/>
              </a:rPr>
              <a:t> </a:t>
            </a:r>
            <a:r>
              <a:rPr lang="en-GB" sz="2520" dirty="0" err="1">
                <a:solidFill>
                  <a:schemeClr val="bg1"/>
                </a:solidFill>
                <a:latin typeface="UTM Avo" panose="02040603050506020204" pitchFamily="18"/>
              </a:rPr>
              <a:t>thể</a:t>
            </a:r>
            <a:r>
              <a:rPr lang="en-GB" sz="2520" dirty="0">
                <a:solidFill>
                  <a:schemeClr val="bg1"/>
                </a:solidFill>
                <a:latin typeface="UTM Avo" panose="02040603050506020204" pitchFamily="18"/>
              </a:rPr>
              <a:t> </a:t>
            </a:r>
            <a:r>
              <a:rPr lang="en-GB" sz="2520" dirty="0" err="1">
                <a:solidFill>
                  <a:schemeClr val="bg1"/>
                </a:solidFill>
                <a:latin typeface="UTM Avo" panose="02040603050506020204" pitchFamily="18"/>
              </a:rPr>
              <a:t>hiện</a:t>
            </a:r>
            <a:r>
              <a:rPr lang="en-GB" sz="2520" dirty="0">
                <a:solidFill>
                  <a:schemeClr val="bg1"/>
                </a:solidFill>
                <a:latin typeface="UTM Avo" panose="02040603050506020204" pitchFamily="18"/>
              </a:rPr>
              <a:t> qua </a:t>
            </a:r>
            <a:r>
              <a:rPr lang="en-GB" sz="2520" dirty="0" err="1">
                <a:solidFill>
                  <a:schemeClr val="bg1"/>
                </a:solidFill>
                <a:latin typeface="UTM Avo" panose="02040603050506020204" pitchFamily="18"/>
              </a:rPr>
              <a:t>yếu</a:t>
            </a:r>
            <a:r>
              <a:rPr lang="en-GB" sz="2520" dirty="0">
                <a:solidFill>
                  <a:schemeClr val="bg1"/>
                </a:solidFill>
                <a:latin typeface="UTM Avo" panose="02040603050506020204" pitchFamily="18"/>
              </a:rPr>
              <a:t> </a:t>
            </a:r>
            <a:r>
              <a:rPr lang="en-GB" sz="2520" dirty="0" err="1">
                <a:solidFill>
                  <a:schemeClr val="bg1"/>
                </a:solidFill>
                <a:latin typeface="UTM Avo" panose="02040603050506020204" pitchFamily="18"/>
              </a:rPr>
              <a:t>tố</a:t>
            </a:r>
            <a:r>
              <a:rPr lang="en-GB" sz="2520" dirty="0">
                <a:solidFill>
                  <a:schemeClr val="bg1"/>
                </a:solidFill>
                <a:latin typeface="UTM Avo" panose="02040603050506020204" pitchFamily="18"/>
              </a:rPr>
              <a:t> </a:t>
            </a:r>
            <a:r>
              <a:rPr lang="en-GB" sz="2520" dirty="0" err="1">
                <a:solidFill>
                  <a:schemeClr val="bg1"/>
                </a:solidFill>
                <a:latin typeface="UTM Avo" panose="02040603050506020204" pitchFamily="18"/>
              </a:rPr>
              <a:t>nào</a:t>
            </a:r>
            <a:r>
              <a:rPr lang="en-GB" sz="2520" dirty="0">
                <a:solidFill>
                  <a:schemeClr val="bg1"/>
                </a:solidFill>
                <a:latin typeface="UTM Avo" panose="02040603050506020204" pitchFamily="18"/>
              </a:rPr>
              <a:t> </a:t>
            </a:r>
            <a:r>
              <a:rPr lang="en-GB" sz="2520" dirty="0" err="1">
                <a:solidFill>
                  <a:schemeClr val="bg1"/>
                </a:solidFill>
                <a:latin typeface="UTM Avo" panose="02040603050506020204" pitchFamily="18"/>
              </a:rPr>
              <a:t>sau</a:t>
            </a:r>
            <a:r>
              <a:rPr lang="en-GB" sz="2520" dirty="0">
                <a:solidFill>
                  <a:schemeClr val="bg1"/>
                </a:solidFill>
                <a:latin typeface="UTM Avo" panose="02040603050506020204" pitchFamily="18"/>
              </a:rPr>
              <a:t> </a:t>
            </a:r>
            <a:r>
              <a:rPr lang="en-GB" sz="2520" dirty="0" err="1">
                <a:solidFill>
                  <a:schemeClr val="bg1"/>
                </a:solidFill>
                <a:latin typeface="UTM Avo" panose="02040603050506020204" pitchFamily="18"/>
              </a:rPr>
              <a:t>đây</a:t>
            </a:r>
            <a:r>
              <a:rPr lang="en-GB" sz="2520" dirty="0">
                <a:solidFill>
                  <a:schemeClr val="bg1"/>
                </a:solidFill>
                <a:latin typeface="UTM Avo" panose="02040603050506020204" pitchFamily="18"/>
              </a:rPr>
              <a:t>?</a:t>
            </a:r>
          </a:p>
        </p:txBody>
      </p:sp>
      <p:grpSp>
        <p:nvGrpSpPr>
          <p:cNvPr id="3" name="Group 142">
            <a:extLst>
              <a:ext uri="{FF2B5EF4-FFF2-40B4-BE49-F238E27FC236}">
                <a16:creationId xmlns:a16="http://schemas.microsoft.com/office/drawing/2014/main" id="{5A46650B-4F03-B1B2-2684-53121A1E86D7}"/>
              </a:ext>
            </a:extLst>
          </p:cNvPr>
          <p:cNvGrpSpPr>
            <a:grpSpLocks/>
          </p:cNvGrpSpPr>
          <p:nvPr/>
        </p:nvGrpSpPr>
        <p:grpSpPr bwMode="auto">
          <a:xfrm>
            <a:off x="-538856" y="-431056"/>
            <a:ext cx="2879328" cy="2951311"/>
            <a:chOff x="819" y="1243"/>
            <a:chExt cx="454" cy="518"/>
          </a:xfrm>
        </p:grpSpPr>
        <p:grpSp>
          <p:nvGrpSpPr>
            <p:cNvPr id="4" name="Group 143">
              <a:extLst>
                <a:ext uri="{FF2B5EF4-FFF2-40B4-BE49-F238E27FC236}">
                  <a16:creationId xmlns:a16="http://schemas.microsoft.com/office/drawing/2014/main" id="{A2906C8D-FE9C-A82E-3C9C-EB408C3C740F}"/>
                </a:ext>
              </a:extLst>
            </p:cNvPr>
            <p:cNvGrpSpPr>
              <a:grpSpLocks/>
            </p:cNvGrpSpPr>
            <p:nvPr/>
          </p:nvGrpSpPr>
          <p:grpSpPr bwMode="auto">
            <a:xfrm>
              <a:off x="819" y="1243"/>
              <a:ext cx="454" cy="518"/>
              <a:chOff x="192" y="1917"/>
              <a:chExt cx="1042" cy="1102"/>
            </a:xfrm>
          </p:grpSpPr>
          <p:pic>
            <p:nvPicPr>
              <p:cNvPr id="6" name="Picture 144" descr="light_shadow">
                <a:extLst>
                  <a:ext uri="{FF2B5EF4-FFF2-40B4-BE49-F238E27FC236}">
                    <a16:creationId xmlns:a16="http://schemas.microsoft.com/office/drawing/2014/main" id="{79BF6010-67BE-BA3F-B8F7-F12B0C1236CC}"/>
                  </a:ext>
                </a:extLst>
              </p:cNvPr>
              <p:cNvPicPr>
                <a:picLocks noChangeAspect="1" noChangeArrowheads="1"/>
              </p:cNvPicPr>
              <p:nvPr/>
            </p:nvPicPr>
            <p:blipFill>
              <a:blip r:embed="rId9">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5" descr="circuler_1">
                <a:extLst>
                  <a:ext uri="{FF2B5EF4-FFF2-40B4-BE49-F238E27FC236}">
                    <a16:creationId xmlns:a16="http://schemas.microsoft.com/office/drawing/2014/main" id="{E16B6780-6EAE-51AD-2171-43BC8EE7B711}"/>
                  </a:ext>
                </a:extLst>
              </p:cNvPr>
              <p:cNvPicPr>
                <a:picLocks noChangeAspect="1" noChangeArrowheads="1"/>
              </p:cNvPicPr>
              <p:nvPr/>
            </p:nvPicPr>
            <p:blipFill>
              <a:blip r:embed="rId10">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46">
                <a:extLst>
                  <a:ext uri="{FF2B5EF4-FFF2-40B4-BE49-F238E27FC236}">
                    <a16:creationId xmlns:a16="http://schemas.microsoft.com/office/drawing/2014/main" id="{EE88ABD6-A253-5C7B-8A92-2E1393641EE4}"/>
                  </a:ext>
                </a:extLst>
              </p:cNvPr>
              <p:cNvSpPr>
                <a:spLocks noChangeArrowheads="1"/>
              </p:cNvSpPr>
              <p:nvPr/>
            </p:nvSpPr>
            <p:spPr bwMode="gray">
              <a:xfrm>
                <a:off x="192" y="1917"/>
                <a:ext cx="1035" cy="1019"/>
              </a:xfrm>
              <a:prstGeom prst="ellipse">
                <a:avLst/>
              </a:prstGeom>
              <a:solidFill>
                <a:srgbClr val="403152"/>
              </a:solidFill>
              <a:ln/>
            </p:spPr>
            <p:style>
              <a:lnRef idx="1">
                <a:schemeClr val="accent2"/>
              </a:lnRef>
              <a:fillRef idx="3">
                <a:schemeClr val="accent2"/>
              </a:fillRef>
              <a:effectRef idx="2">
                <a:schemeClr val="accent2"/>
              </a:effectRef>
              <a:fontRef idx="minor">
                <a:schemeClr val="lt1"/>
              </a:fontRef>
            </p:style>
            <p:txBody>
              <a:bodyPr wrap="none" anchor="ctr"/>
              <a:lstStyle/>
              <a:p>
                <a:pPr defTabSz="863712" fontAlgn="base">
                  <a:spcBef>
                    <a:spcPct val="0"/>
                  </a:spcBef>
                  <a:spcAft>
                    <a:spcPct val="0"/>
                  </a:spcAft>
                  <a:defRPr/>
                </a:pPr>
                <a:endParaRPr lang="en-US" sz="1700" i="1" kern="0">
                  <a:solidFill>
                    <a:srgbClr val="FFFFFF"/>
                  </a:solidFill>
                  <a:latin typeface="UTM Avo" panose="02040603050506020204" pitchFamily="18"/>
                  <a:ea typeface="#9Slide03 Roboto Medium" panose="02000000000000000000" pitchFamily="2" charset="0"/>
                </a:endParaRPr>
              </a:p>
            </p:txBody>
          </p:sp>
        </p:grpSp>
        <p:pic>
          <p:nvPicPr>
            <p:cNvPr id="5" name="Picture 147" descr="Picture2">
              <a:extLst>
                <a:ext uri="{FF2B5EF4-FFF2-40B4-BE49-F238E27FC236}">
                  <a16:creationId xmlns:a16="http://schemas.microsoft.com/office/drawing/2014/main" id="{84885462-34C4-D64A-D470-355D027B41D7}"/>
                </a:ext>
              </a:extLst>
            </p:cNvPr>
            <p:cNvPicPr>
              <a:picLocks noChangeAspect="1" noChangeArrowheads="1"/>
            </p:cNvPicPr>
            <p:nvPr/>
          </p:nvPicPr>
          <p:blipFill>
            <a:blip r:embed="rId11"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gray">
            <a:xfrm>
              <a:off x="864" y="1248"/>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a:extLst>
              <a:ext uri="{FF2B5EF4-FFF2-40B4-BE49-F238E27FC236}">
                <a16:creationId xmlns:a16="http://schemas.microsoft.com/office/drawing/2014/main" id="{A7A7AE8C-02D0-C2EB-4705-C099F631FAA6}"/>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50000" b="49512"/>
          <a:stretch/>
        </p:blipFill>
        <p:spPr>
          <a:xfrm>
            <a:off x="279207" y="1895948"/>
            <a:ext cx="719834" cy="726854"/>
          </a:xfrm>
          <a:prstGeom prst="roundRect">
            <a:avLst>
              <a:gd name="adj" fmla="val 8594"/>
            </a:avLst>
          </a:prstGeom>
          <a:solidFill>
            <a:srgbClr val="0070C0"/>
          </a:solidFill>
          <a:ln>
            <a:noFill/>
          </a:ln>
          <a:effectLst>
            <a:reflection blurRad="12700" stA="38000" endPos="28000" dist="5000" dir="5400000" sy="-100000" algn="bl" rotWithShape="0"/>
          </a:effectLst>
        </p:spPr>
      </p:pic>
      <p:pic>
        <p:nvPicPr>
          <p:cNvPr id="10" name="nhac 10s 2.wav">
            <a:hlinkClick r:id="" action="ppaction://media"/>
            <a:extLst>
              <a:ext uri="{FF2B5EF4-FFF2-40B4-BE49-F238E27FC236}">
                <a16:creationId xmlns:a16="http://schemas.microsoft.com/office/drawing/2014/main" id="{3BFC0C86-6CC0-117F-7067-AFEAC1B4783E}"/>
              </a:ext>
            </a:extLst>
          </p:cNvPr>
          <p:cNvPicPr>
            <a:picLocks noChangeAspect="1"/>
          </p:cNvPicPr>
          <p:nvPr>
            <a:audioFile r:link="rId2"/>
            <p:extLst>
              <p:ext uri="{DAA4B4D4-6D71-4841-9C94-3DE7FCFB9230}">
                <p14:media xmlns:p14="http://schemas.microsoft.com/office/powerpoint/2010/main" r:embed="rId1"/>
              </p:ext>
            </p:extLst>
          </p:nvPr>
        </p:nvPicPr>
        <p:blipFill>
          <a:blip r:embed="rId13" cstate="print"/>
          <a:stretch>
            <a:fillRect/>
          </a:stretch>
        </p:blipFill>
        <p:spPr>
          <a:xfrm>
            <a:off x="-2194218" y="300544"/>
            <a:ext cx="518039" cy="518039"/>
          </a:xfrm>
          <a:prstGeom prst="rect">
            <a:avLst/>
          </a:prstGeom>
        </p:spPr>
      </p:pic>
      <p:pic>
        <p:nvPicPr>
          <p:cNvPr id="11" name="Picture 10">
            <a:extLst>
              <a:ext uri="{FF2B5EF4-FFF2-40B4-BE49-F238E27FC236}">
                <a16:creationId xmlns:a16="http://schemas.microsoft.com/office/drawing/2014/main" id="{E2D152AB-D4D2-2D25-52C6-BED501FBBFEF}"/>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412456" y="511697"/>
            <a:ext cx="743776" cy="743776"/>
          </a:xfrm>
          <a:prstGeom prst="rect">
            <a:avLst/>
          </a:prstGeom>
        </p:spPr>
      </p:pic>
      <p:pic>
        <p:nvPicPr>
          <p:cNvPr id="12" name="nhac thoi gian 15s.wav">
            <a:hlinkClick r:id="" action="ppaction://media"/>
            <a:extLst>
              <a:ext uri="{FF2B5EF4-FFF2-40B4-BE49-F238E27FC236}">
                <a16:creationId xmlns:a16="http://schemas.microsoft.com/office/drawing/2014/main" id="{C7BCF4AE-E316-01CC-A4E3-3694CFAD1FD1}"/>
              </a:ext>
            </a:extLst>
          </p:cNvPr>
          <p:cNvPicPr>
            <a:picLocks noChangeAspect="1"/>
          </p:cNvPicPr>
          <p:nvPr>
            <a:audioFile r:link="rId4"/>
            <p:extLst>
              <p:ext uri="{DAA4B4D4-6D71-4841-9C94-3DE7FCFB9230}">
                <p14:media xmlns:p14="http://schemas.microsoft.com/office/powerpoint/2010/main" r:embed="rId3"/>
              </p:ext>
            </p:extLst>
          </p:nvPr>
        </p:nvPicPr>
        <p:blipFill>
          <a:blip r:embed="rId13" cstate="print"/>
          <a:stretch>
            <a:fillRect/>
          </a:stretch>
        </p:blipFill>
        <p:spPr>
          <a:xfrm>
            <a:off x="-2029685" y="1008610"/>
            <a:ext cx="518039" cy="518039"/>
          </a:xfrm>
          <a:prstGeom prst="rect">
            <a:avLst/>
          </a:prstGeom>
        </p:spPr>
      </p:pic>
      <p:sp>
        <p:nvSpPr>
          <p:cNvPr id="13" name="TextBox 12">
            <a:extLst>
              <a:ext uri="{FF2B5EF4-FFF2-40B4-BE49-F238E27FC236}">
                <a16:creationId xmlns:a16="http://schemas.microsoft.com/office/drawing/2014/main" id="{DA1E8AF4-151C-98DC-6FEC-3932F67D3BF8}"/>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00</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4" name="TextBox 13">
            <a:extLst>
              <a:ext uri="{FF2B5EF4-FFF2-40B4-BE49-F238E27FC236}">
                <a16:creationId xmlns:a16="http://schemas.microsoft.com/office/drawing/2014/main" id="{8786A79D-99B3-FAFD-C0DE-609A6FEE2335}"/>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01</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5" name="TextBox 14">
            <a:extLst>
              <a:ext uri="{FF2B5EF4-FFF2-40B4-BE49-F238E27FC236}">
                <a16:creationId xmlns:a16="http://schemas.microsoft.com/office/drawing/2014/main" id="{4EB9662D-E06F-DFFD-8819-7B68D0B0A9E8}"/>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02</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6" name="TextBox 15">
            <a:extLst>
              <a:ext uri="{FF2B5EF4-FFF2-40B4-BE49-F238E27FC236}">
                <a16:creationId xmlns:a16="http://schemas.microsoft.com/office/drawing/2014/main" id="{667A4E4C-F7D2-75E0-59C0-3D75B1BC696F}"/>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03</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7" name="TextBox 16">
            <a:extLst>
              <a:ext uri="{FF2B5EF4-FFF2-40B4-BE49-F238E27FC236}">
                <a16:creationId xmlns:a16="http://schemas.microsoft.com/office/drawing/2014/main" id="{C90BE3AA-8113-7DAA-C350-837F23DD7C36}"/>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04</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8" name="TextBox 17">
            <a:extLst>
              <a:ext uri="{FF2B5EF4-FFF2-40B4-BE49-F238E27FC236}">
                <a16:creationId xmlns:a16="http://schemas.microsoft.com/office/drawing/2014/main" id="{1CEE1F39-6E8C-8FF5-DE5E-4082E33E9A68}"/>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05</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9" name="TextBox 18">
            <a:extLst>
              <a:ext uri="{FF2B5EF4-FFF2-40B4-BE49-F238E27FC236}">
                <a16:creationId xmlns:a16="http://schemas.microsoft.com/office/drawing/2014/main" id="{0AC08C62-C778-D7C5-AD68-71B0A3E0ADD4}"/>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06</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0" name="TextBox 19">
            <a:extLst>
              <a:ext uri="{FF2B5EF4-FFF2-40B4-BE49-F238E27FC236}">
                <a16:creationId xmlns:a16="http://schemas.microsoft.com/office/drawing/2014/main" id="{3079187A-8574-8911-C370-FAAA31A75AB3}"/>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07</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1" name="TextBox 20">
            <a:extLst>
              <a:ext uri="{FF2B5EF4-FFF2-40B4-BE49-F238E27FC236}">
                <a16:creationId xmlns:a16="http://schemas.microsoft.com/office/drawing/2014/main" id="{5EE01D98-1BCC-325B-2728-2AF32FEF1FD3}"/>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08</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2" name="TextBox 21">
            <a:extLst>
              <a:ext uri="{FF2B5EF4-FFF2-40B4-BE49-F238E27FC236}">
                <a16:creationId xmlns:a16="http://schemas.microsoft.com/office/drawing/2014/main" id="{59F96741-BEC3-1DEE-E3F5-09B8DB63B50D}"/>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09</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3" name="TextBox 22">
            <a:extLst>
              <a:ext uri="{FF2B5EF4-FFF2-40B4-BE49-F238E27FC236}">
                <a16:creationId xmlns:a16="http://schemas.microsoft.com/office/drawing/2014/main" id="{CB1C8DB3-BE89-2E4E-6AD5-98C3927B145E}"/>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10</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4" name="TextBox 23">
            <a:extLst>
              <a:ext uri="{FF2B5EF4-FFF2-40B4-BE49-F238E27FC236}">
                <a16:creationId xmlns:a16="http://schemas.microsoft.com/office/drawing/2014/main" id="{9644E035-65A3-40E2-AACD-EB525CD69E7B}"/>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11</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5" name="TextBox 24">
            <a:extLst>
              <a:ext uri="{FF2B5EF4-FFF2-40B4-BE49-F238E27FC236}">
                <a16:creationId xmlns:a16="http://schemas.microsoft.com/office/drawing/2014/main" id="{6903EE2B-7E41-17D1-706A-E0B0FC62CBDC}"/>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12</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6" name="TextBox 25">
            <a:extLst>
              <a:ext uri="{FF2B5EF4-FFF2-40B4-BE49-F238E27FC236}">
                <a16:creationId xmlns:a16="http://schemas.microsoft.com/office/drawing/2014/main" id="{0A8F6244-98EA-FE3D-780C-762DFF203464}"/>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13</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7" name="TextBox 26">
            <a:extLst>
              <a:ext uri="{FF2B5EF4-FFF2-40B4-BE49-F238E27FC236}">
                <a16:creationId xmlns:a16="http://schemas.microsoft.com/office/drawing/2014/main" id="{43695C04-AD90-EEC0-392D-6BB620EFCDAB}"/>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14</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8" name="TextBox 27">
            <a:extLst>
              <a:ext uri="{FF2B5EF4-FFF2-40B4-BE49-F238E27FC236}">
                <a16:creationId xmlns:a16="http://schemas.microsoft.com/office/drawing/2014/main" id="{A6348A95-6839-4E56-44EA-DA2C4CA6E6A8}"/>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dirty="0">
                <a:solidFill>
                  <a:sysClr val="windowText" lastClr="000000"/>
                </a:solidFill>
                <a:latin typeface="UTM Avo" panose="02040603050506020204" pitchFamily="18"/>
                <a:ea typeface="#9Slide03 Roboto Medium" panose="02000000000000000000" pitchFamily="2" charset="0"/>
              </a:rPr>
              <a:t>15</a:t>
            </a:r>
            <a:endParaRPr lang="vi-VN" sz="4000" b="1" kern="0" dirty="0">
              <a:solidFill>
                <a:sysClr val="windowText" lastClr="000000"/>
              </a:solidFill>
              <a:latin typeface="UTM Avo" panose="02040603050506020204" pitchFamily="18"/>
              <a:ea typeface="#9Slide03 Roboto Medium" panose="02000000000000000000" pitchFamily="2" charset="0"/>
            </a:endParaRPr>
          </a:p>
        </p:txBody>
      </p:sp>
      <p:sp>
        <p:nvSpPr>
          <p:cNvPr id="29" name="Donut 28">
            <a:extLst>
              <a:ext uri="{FF2B5EF4-FFF2-40B4-BE49-F238E27FC236}">
                <a16:creationId xmlns:a16="http://schemas.microsoft.com/office/drawing/2014/main" id="{F8637D92-A490-9504-10F5-50E1C74614B1}"/>
              </a:ext>
            </a:extLst>
          </p:cNvPr>
          <p:cNvSpPr/>
          <p:nvPr/>
        </p:nvSpPr>
        <p:spPr>
          <a:xfrm>
            <a:off x="2130323" y="1296543"/>
            <a:ext cx="1217915" cy="1223715"/>
          </a:xfrm>
          <a:prstGeom prst="donut">
            <a:avLst>
              <a:gd name="adj" fmla="val 10370"/>
            </a:avLst>
          </a:prstGeom>
          <a:solidFill>
            <a:srgbClr val="00AEF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defTabSz="863712">
              <a:defRPr/>
            </a:pPr>
            <a:endParaRPr lang="vi-VN" sz="3200" kern="0">
              <a:solidFill>
                <a:sysClr val="windowText" lastClr="000000"/>
              </a:solidFill>
              <a:latin typeface="UTM Avo" panose="02040603050506020204" pitchFamily="18"/>
              <a:ea typeface="#9Slide03 Roboto Medium" panose="02000000000000000000" pitchFamily="2" charset="0"/>
            </a:endParaRPr>
          </a:p>
        </p:txBody>
      </p:sp>
      <p:sp>
        <p:nvSpPr>
          <p:cNvPr id="30" name="Isosceles Triangle 1">
            <a:extLst>
              <a:ext uri="{FF2B5EF4-FFF2-40B4-BE49-F238E27FC236}">
                <a16:creationId xmlns:a16="http://schemas.microsoft.com/office/drawing/2014/main" id="{D697D4B4-0FB6-79C4-2C26-9ADB267F9EA6}"/>
              </a:ext>
            </a:extLst>
          </p:cNvPr>
          <p:cNvSpPr/>
          <p:nvPr/>
        </p:nvSpPr>
        <p:spPr>
          <a:xfrm rot="5400000">
            <a:off x="3478327" y="2984252"/>
            <a:ext cx="857184" cy="710205"/>
          </a:xfrm>
          <a:prstGeom prst="triangle">
            <a:avLst/>
          </a:prstGeom>
          <a:solidFill>
            <a:srgbClr val="4BACC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1" name="Isosceles Triangle 35">
            <a:extLst>
              <a:ext uri="{FF2B5EF4-FFF2-40B4-BE49-F238E27FC236}">
                <a16:creationId xmlns:a16="http://schemas.microsoft.com/office/drawing/2014/main" id="{86573F6A-70B7-4E36-7DE6-13A2FA1529AA}"/>
              </a:ext>
            </a:extLst>
          </p:cNvPr>
          <p:cNvSpPr/>
          <p:nvPr/>
        </p:nvSpPr>
        <p:spPr>
          <a:xfrm rot="5400000">
            <a:off x="3478327" y="3909316"/>
            <a:ext cx="857184" cy="710205"/>
          </a:xfrm>
          <a:prstGeom prst="triangle">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2" name="Isosceles Triangle 36">
            <a:extLst>
              <a:ext uri="{FF2B5EF4-FFF2-40B4-BE49-F238E27FC236}">
                <a16:creationId xmlns:a16="http://schemas.microsoft.com/office/drawing/2014/main" id="{DA127B0D-71F7-0582-346B-22F40D7E3D4D}"/>
              </a:ext>
            </a:extLst>
          </p:cNvPr>
          <p:cNvSpPr/>
          <p:nvPr/>
        </p:nvSpPr>
        <p:spPr>
          <a:xfrm rot="5400000">
            <a:off x="3478327" y="5837995"/>
            <a:ext cx="857184" cy="710205"/>
          </a:xfrm>
          <a:prstGeom prst="triangle">
            <a:avLst/>
          </a:prstGeom>
          <a:solidFill>
            <a:srgbClr val="EB471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3" name="Isosceles Triangle 37">
            <a:extLst>
              <a:ext uri="{FF2B5EF4-FFF2-40B4-BE49-F238E27FC236}">
                <a16:creationId xmlns:a16="http://schemas.microsoft.com/office/drawing/2014/main" id="{9277F03F-0DB4-6751-50D4-2DF59DB5B925}"/>
              </a:ext>
            </a:extLst>
          </p:cNvPr>
          <p:cNvSpPr/>
          <p:nvPr/>
        </p:nvSpPr>
        <p:spPr>
          <a:xfrm rot="5400000">
            <a:off x="3478327" y="4871675"/>
            <a:ext cx="857184" cy="710205"/>
          </a:xfrm>
          <a:prstGeom prst="triangle">
            <a:avLst/>
          </a:prstGeom>
          <a:solidFill>
            <a:srgbClr val="FAC0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4" name="Rounded Rectangle 33">
            <a:extLst>
              <a:ext uri="{FF2B5EF4-FFF2-40B4-BE49-F238E27FC236}">
                <a16:creationId xmlns:a16="http://schemas.microsoft.com/office/drawing/2014/main" id="{480FED44-2942-9071-E9AC-C367B5877393}"/>
              </a:ext>
            </a:extLst>
          </p:cNvPr>
          <p:cNvSpPr/>
          <p:nvPr/>
        </p:nvSpPr>
        <p:spPr>
          <a:xfrm>
            <a:off x="4262023" y="2859619"/>
            <a:ext cx="4517657" cy="900654"/>
          </a:xfrm>
          <a:prstGeom prst="roundRect">
            <a:avLst/>
          </a:prstGeom>
          <a:solidFill>
            <a:srgbClr val="4BACC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GB" sz="2520" dirty="0" err="1">
                <a:solidFill>
                  <a:schemeClr val="tx1"/>
                </a:solidFill>
                <a:latin typeface="UTM Avo" panose="02040603050506020204" pitchFamily="18"/>
                <a:cs typeface="Arial" panose="020B0604020202020204" pitchFamily="34" charset="0"/>
              </a:rPr>
              <a:t>Tính</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năng</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độ</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bền</a:t>
            </a:r>
            <a:endParaRPr lang="en-US" sz="2520" dirty="0">
              <a:solidFill>
                <a:schemeClr val="tx1"/>
              </a:solidFill>
              <a:latin typeface="UTM Avo" panose="02040603050506020204" pitchFamily="18"/>
              <a:ea typeface="#9Slide03 Roboto Medium" panose="02000000000000000000" pitchFamily="2" charset="0"/>
              <a:cs typeface="Arial" panose="020B0604020202020204" pitchFamily="34" charset="0"/>
            </a:endParaRPr>
          </a:p>
        </p:txBody>
      </p:sp>
      <p:sp>
        <p:nvSpPr>
          <p:cNvPr id="35" name="Rounded Rectangle 34">
            <a:extLst>
              <a:ext uri="{FF2B5EF4-FFF2-40B4-BE49-F238E27FC236}">
                <a16:creationId xmlns:a16="http://schemas.microsoft.com/office/drawing/2014/main" id="{8F0C65BC-1766-8D13-D93F-F68BD4CD7CE4}"/>
              </a:ext>
            </a:extLst>
          </p:cNvPr>
          <p:cNvSpPr/>
          <p:nvPr/>
        </p:nvSpPr>
        <p:spPr>
          <a:xfrm>
            <a:off x="4234268" y="3835826"/>
            <a:ext cx="4517657" cy="900654"/>
          </a:xfrm>
          <a:prstGeom prst="round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GB" sz="2520" dirty="0" err="1">
                <a:solidFill>
                  <a:schemeClr val="tx1"/>
                </a:solidFill>
                <a:latin typeface="UTM Avo" panose="02040603050506020204" pitchFamily="18"/>
                <a:cs typeface="Arial" panose="020B0604020202020204" pitchFamily="34" charset="0"/>
              </a:rPr>
              <a:t>Công</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nghệ</a:t>
            </a:r>
            <a:endParaRPr lang="en-US" sz="2520" dirty="0">
              <a:solidFill>
                <a:schemeClr val="tx1"/>
              </a:solidFill>
              <a:latin typeface="UTM Avo" panose="02040603050506020204" pitchFamily="18"/>
              <a:ea typeface="#9Slide03 Roboto Medium" panose="02000000000000000000" pitchFamily="2" charset="0"/>
              <a:cs typeface="Arial" panose="020B0604020202020204" pitchFamily="34" charset="0"/>
            </a:endParaRPr>
          </a:p>
        </p:txBody>
      </p:sp>
      <p:sp>
        <p:nvSpPr>
          <p:cNvPr id="36" name="Rounded Rectangle 35">
            <a:extLst>
              <a:ext uri="{FF2B5EF4-FFF2-40B4-BE49-F238E27FC236}">
                <a16:creationId xmlns:a16="http://schemas.microsoft.com/office/drawing/2014/main" id="{8BA3878E-5FBC-AFD9-65A0-F39FC8D2A433}"/>
              </a:ext>
            </a:extLst>
          </p:cNvPr>
          <p:cNvSpPr/>
          <p:nvPr/>
        </p:nvSpPr>
        <p:spPr>
          <a:xfrm>
            <a:off x="4275111" y="4776448"/>
            <a:ext cx="4517657" cy="900654"/>
          </a:xfrm>
          <a:prstGeom prst="roundRect">
            <a:avLst/>
          </a:prstGeom>
          <a:solidFill>
            <a:srgbClr val="FAC0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Thẩm</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mĩ</a:t>
            </a:r>
            <a:endParaRPr lang="en-US" sz="2520" dirty="0">
              <a:solidFill>
                <a:schemeClr val="tx1"/>
              </a:solidFill>
              <a:latin typeface="UTM Avo" panose="02040603050506020204" pitchFamily="18"/>
              <a:ea typeface="#9Slide03 Roboto Medium" panose="02000000000000000000" pitchFamily="2" charset="0"/>
              <a:cs typeface="Arial" panose="020B0604020202020204" pitchFamily="34" charset="0"/>
            </a:endParaRPr>
          </a:p>
        </p:txBody>
      </p:sp>
      <p:sp>
        <p:nvSpPr>
          <p:cNvPr id="37" name="Rounded Rectangle 36">
            <a:extLst>
              <a:ext uri="{FF2B5EF4-FFF2-40B4-BE49-F238E27FC236}">
                <a16:creationId xmlns:a16="http://schemas.microsoft.com/office/drawing/2014/main" id="{304D5DD5-12EA-413D-08E6-9F53BA4CD339}"/>
              </a:ext>
            </a:extLst>
          </p:cNvPr>
          <p:cNvSpPr/>
          <p:nvPr/>
        </p:nvSpPr>
        <p:spPr>
          <a:xfrm>
            <a:off x="4275111" y="5725081"/>
            <a:ext cx="4517657" cy="900654"/>
          </a:xfrm>
          <a:prstGeom prst="roundRect">
            <a:avLst/>
          </a:prstGeom>
          <a:solidFill>
            <a:srgbClr val="EB471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GB" sz="2520" dirty="0" err="1">
                <a:solidFill>
                  <a:schemeClr val="tx1"/>
                </a:solidFill>
                <a:latin typeface="UTM Avo" panose="02040603050506020204" pitchFamily="18"/>
                <a:cs typeface="Arial" panose="020B0604020202020204" pitchFamily="34" charset="0"/>
              </a:rPr>
              <a:t>Giá</a:t>
            </a:r>
            <a:r>
              <a:rPr lang="en-GB" sz="2520" dirty="0">
                <a:solidFill>
                  <a:schemeClr val="tx1"/>
                </a:solidFill>
                <a:latin typeface="UTM Avo" panose="02040603050506020204" pitchFamily="18"/>
                <a:cs typeface="Arial" panose="020B0604020202020204" pitchFamily="34" charset="0"/>
              </a:rPr>
              <a:t> </a:t>
            </a:r>
            <a:r>
              <a:rPr lang="en-GB" sz="2520" dirty="0" err="1">
                <a:solidFill>
                  <a:schemeClr val="tx1"/>
                </a:solidFill>
                <a:latin typeface="UTM Avo" panose="02040603050506020204" pitchFamily="18"/>
                <a:cs typeface="Arial" panose="020B0604020202020204" pitchFamily="34" charset="0"/>
              </a:rPr>
              <a:t>thành</a:t>
            </a:r>
            <a:endParaRPr lang="en-US" sz="2520" dirty="0">
              <a:solidFill>
                <a:schemeClr val="tx1"/>
              </a:solidFill>
              <a:latin typeface="UTM Avo" panose="02040603050506020204" pitchFamily="18"/>
              <a:ea typeface="#9Slide03 Roboto Medium" panose="02000000000000000000" pitchFamily="2" charset="0"/>
              <a:cs typeface="Arial" panose="020B0604020202020204" pitchFamily="34" charset="0"/>
            </a:endParaRPr>
          </a:p>
        </p:txBody>
      </p:sp>
      <p:sp>
        <p:nvSpPr>
          <p:cNvPr id="38" name="TextBox 37">
            <a:extLst>
              <a:ext uri="{FF2B5EF4-FFF2-40B4-BE49-F238E27FC236}">
                <a16:creationId xmlns:a16="http://schemas.microsoft.com/office/drawing/2014/main" id="{7FEA950F-1CBC-F931-8501-26A609244947}"/>
              </a:ext>
            </a:extLst>
          </p:cNvPr>
          <p:cNvSpPr txBox="1"/>
          <p:nvPr/>
        </p:nvSpPr>
        <p:spPr>
          <a:xfrm>
            <a:off x="3524065" y="3040870"/>
            <a:ext cx="404148" cy="499496"/>
          </a:xfrm>
          <a:prstGeom prst="rect">
            <a:avLst/>
          </a:prstGeom>
          <a:noFill/>
        </p:spPr>
        <p:txBody>
          <a:bodyPr wrap="square" rtlCol="0">
            <a:spAutoFit/>
          </a:bodyPr>
          <a:lstStyle/>
          <a:p>
            <a:pPr algn="ctr" defTabSz="863712">
              <a:defRPr/>
            </a:pPr>
            <a:r>
              <a:rPr lang="en-US" sz="2646"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A</a:t>
            </a:r>
          </a:p>
        </p:txBody>
      </p:sp>
      <p:sp>
        <p:nvSpPr>
          <p:cNvPr id="39" name="TextBox 38">
            <a:extLst>
              <a:ext uri="{FF2B5EF4-FFF2-40B4-BE49-F238E27FC236}">
                <a16:creationId xmlns:a16="http://schemas.microsoft.com/office/drawing/2014/main" id="{C569B154-45BA-ACAF-A618-58B266492273}"/>
              </a:ext>
            </a:extLst>
          </p:cNvPr>
          <p:cNvSpPr txBox="1"/>
          <p:nvPr/>
        </p:nvSpPr>
        <p:spPr>
          <a:xfrm>
            <a:off x="3509027" y="3959135"/>
            <a:ext cx="404148" cy="499496"/>
          </a:xfrm>
          <a:prstGeom prst="rect">
            <a:avLst/>
          </a:prstGeom>
          <a:noFill/>
        </p:spPr>
        <p:txBody>
          <a:bodyPr wrap="square" rtlCol="0">
            <a:spAutoFit/>
          </a:bodyPr>
          <a:lstStyle/>
          <a:p>
            <a:pPr algn="ctr" defTabSz="863712">
              <a:defRPr/>
            </a:pPr>
            <a:r>
              <a:rPr lang="en-US" sz="2646"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B</a:t>
            </a:r>
          </a:p>
        </p:txBody>
      </p:sp>
      <p:sp>
        <p:nvSpPr>
          <p:cNvPr id="40" name="TextBox 39">
            <a:extLst>
              <a:ext uri="{FF2B5EF4-FFF2-40B4-BE49-F238E27FC236}">
                <a16:creationId xmlns:a16="http://schemas.microsoft.com/office/drawing/2014/main" id="{5EA4C209-79CE-60A7-99FB-63D59D627F2B}"/>
              </a:ext>
            </a:extLst>
          </p:cNvPr>
          <p:cNvSpPr txBox="1"/>
          <p:nvPr/>
        </p:nvSpPr>
        <p:spPr>
          <a:xfrm>
            <a:off x="3492204" y="4921494"/>
            <a:ext cx="404148" cy="499496"/>
          </a:xfrm>
          <a:prstGeom prst="rect">
            <a:avLst/>
          </a:prstGeom>
          <a:noFill/>
        </p:spPr>
        <p:txBody>
          <a:bodyPr wrap="square" rtlCol="0">
            <a:spAutoFit/>
          </a:bodyPr>
          <a:lstStyle/>
          <a:p>
            <a:pPr algn="ctr" defTabSz="863712">
              <a:defRPr/>
            </a:pPr>
            <a:r>
              <a:rPr lang="en-US" sz="2646"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C</a:t>
            </a:r>
          </a:p>
        </p:txBody>
      </p:sp>
      <p:sp>
        <p:nvSpPr>
          <p:cNvPr id="41" name="TextBox 40">
            <a:extLst>
              <a:ext uri="{FF2B5EF4-FFF2-40B4-BE49-F238E27FC236}">
                <a16:creationId xmlns:a16="http://schemas.microsoft.com/office/drawing/2014/main" id="{1AA7BEF8-AE85-6B78-0508-9D972E46092D}"/>
              </a:ext>
            </a:extLst>
          </p:cNvPr>
          <p:cNvSpPr txBox="1"/>
          <p:nvPr/>
        </p:nvSpPr>
        <p:spPr>
          <a:xfrm>
            <a:off x="3524065" y="5887814"/>
            <a:ext cx="404148" cy="499496"/>
          </a:xfrm>
          <a:prstGeom prst="rect">
            <a:avLst/>
          </a:prstGeom>
          <a:noFill/>
        </p:spPr>
        <p:txBody>
          <a:bodyPr wrap="square" rtlCol="0">
            <a:spAutoFit/>
          </a:bodyPr>
          <a:lstStyle/>
          <a:p>
            <a:pPr algn="ctr" defTabSz="863712">
              <a:defRPr/>
            </a:pPr>
            <a:r>
              <a:rPr lang="en-US" sz="2646"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D</a:t>
            </a:r>
          </a:p>
        </p:txBody>
      </p:sp>
      <p:pic>
        <p:nvPicPr>
          <p:cNvPr id="42" name="Picture 10" descr="num4">
            <a:hlinkClick r:id="" action="ppaction://noaction"/>
            <a:extLst>
              <a:ext uri="{FF2B5EF4-FFF2-40B4-BE49-F238E27FC236}">
                <a16:creationId xmlns:a16="http://schemas.microsoft.com/office/drawing/2014/main" id="{F8316C60-65D4-4929-8AB0-04C94C699F93}"/>
              </a:ext>
            </a:extLst>
          </p:cNvPr>
          <p:cNvPicPr>
            <a:picLocks noChangeAspect="1" noChangeArrowheads="1"/>
          </p:cNvPicPr>
          <p:nvPr/>
        </p:nvPicPr>
        <p:blipFill>
          <a:blip r:embed="rId1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055291">
            <a:off x="292535" y="-173363"/>
            <a:ext cx="1197950" cy="175036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91C15390-144A-6857-DB89-F4247F3E9A5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spTree>
    <p:extLst>
      <p:ext uri="{BB962C8B-B14F-4D97-AF65-F5344CB8AC3E}">
        <p14:creationId xmlns:p14="http://schemas.microsoft.com/office/powerpoint/2010/main" val="243243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731" fill="hold"/>
                                        <p:tgtEl>
                                          <p:spTgt spid="10"/>
                                        </p:tgtEl>
                                      </p:cBhvr>
                                    </p:cmd>
                                  </p:childTnLst>
                                </p:cTn>
                              </p:par>
                              <p:par>
                                <p:cTn id="7" presetID="6" presetClass="entr" presetSubtype="16"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circle(in)">
                                      <p:cBhvr>
                                        <p:cTn id="9" dur="1250"/>
                                        <p:tgtEl>
                                          <p:spTgt spid="3"/>
                                        </p:tgtEl>
                                      </p:cBhvr>
                                    </p:animEffect>
                                  </p:childTnLst>
                                </p:cTn>
                              </p:par>
                              <p:par>
                                <p:cTn id="10" presetID="6"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1250"/>
                                        <p:tgtEl>
                                          <p:spTgt spid="9"/>
                                        </p:tgtEl>
                                      </p:cBhvr>
                                    </p:animEffect>
                                  </p:childTnLst>
                                </p:cTn>
                              </p:par>
                              <p:par>
                                <p:cTn id="13" presetID="53" presetClass="entr" presetSubtype="16"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p:cTn id="15" dur="1250" fill="hold"/>
                                        <p:tgtEl>
                                          <p:spTgt spid="42"/>
                                        </p:tgtEl>
                                        <p:attrNameLst>
                                          <p:attrName>ppt_w</p:attrName>
                                        </p:attrNameLst>
                                      </p:cBhvr>
                                      <p:tavLst>
                                        <p:tav tm="0">
                                          <p:val>
                                            <p:fltVal val="0"/>
                                          </p:val>
                                        </p:tav>
                                        <p:tav tm="100000">
                                          <p:val>
                                            <p:strVal val="#ppt_w"/>
                                          </p:val>
                                        </p:tav>
                                      </p:tavLst>
                                    </p:anim>
                                    <p:anim calcmode="lin" valueType="num">
                                      <p:cBhvr>
                                        <p:cTn id="16" dur="1250" fill="hold"/>
                                        <p:tgtEl>
                                          <p:spTgt spid="42"/>
                                        </p:tgtEl>
                                        <p:attrNameLst>
                                          <p:attrName>ppt_h</p:attrName>
                                        </p:attrNameLst>
                                      </p:cBhvr>
                                      <p:tavLst>
                                        <p:tav tm="0">
                                          <p:val>
                                            <p:fltVal val="0"/>
                                          </p:val>
                                        </p:tav>
                                        <p:tav tm="100000">
                                          <p:val>
                                            <p:strVal val="#ppt_h"/>
                                          </p:val>
                                        </p:tav>
                                      </p:tavLst>
                                    </p:anim>
                                    <p:animEffect transition="in" filter="fade">
                                      <p:cBhvr>
                                        <p:cTn id="17" dur="1250"/>
                                        <p:tgtEl>
                                          <p:spTgt spid="42"/>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1750"/>
                                        <p:tgtEl>
                                          <p:spTgt spid="2"/>
                                        </p:tgtEl>
                                      </p:cBhvr>
                                    </p:animEffect>
                                  </p:childTnLst>
                                </p:cTn>
                              </p:par>
                              <p:par>
                                <p:cTn id="21" presetID="21" presetClass="entr" presetSubtype="1"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3000"/>
                                        <p:tgtEl>
                                          <p:spTgt spid="11"/>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750" fill="hold"/>
                                        <p:tgtEl>
                                          <p:spTgt spid="30"/>
                                        </p:tgtEl>
                                        <p:attrNameLst>
                                          <p:attrName>ppt_x</p:attrName>
                                        </p:attrNameLst>
                                      </p:cBhvr>
                                      <p:tavLst>
                                        <p:tav tm="0">
                                          <p:val>
                                            <p:strVal val="0-#ppt_w/2"/>
                                          </p:val>
                                        </p:tav>
                                        <p:tav tm="100000">
                                          <p:val>
                                            <p:strVal val="#ppt_x"/>
                                          </p:val>
                                        </p:tav>
                                      </p:tavLst>
                                    </p:anim>
                                    <p:anim calcmode="lin" valueType="num">
                                      <p:cBhvr additive="base">
                                        <p:cTn id="27" dur="750" fill="hold"/>
                                        <p:tgtEl>
                                          <p:spTgt spid="30"/>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750" fill="hold"/>
                                        <p:tgtEl>
                                          <p:spTgt spid="38"/>
                                        </p:tgtEl>
                                        <p:attrNameLst>
                                          <p:attrName>ppt_x</p:attrName>
                                        </p:attrNameLst>
                                      </p:cBhvr>
                                      <p:tavLst>
                                        <p:tav tm="0">
                                          <p:val>
                                            <p:strVal val="0-#ppt_w/2"/>
                                          </p:val>
                                        </p:tav>
                                        <p:tav tm="100000">
                                          <p:val>
                                            <p:strVal val="#ppt_x"/>
                                          </p:val>
                                        </p:tav>
                                      </p:tavLst>
                                    </p:anim>
                                    <p:anim calcmode="lin" valueType="num">
                                      <p:cBhvr additive="base">
                                        <p:cTn id="31" dur="750" fill="hold"/>
                                        <p:tgtEl>
                                          <p:spTgt spid="38"/>
                                        </p:tgtEl>
                                        <p:attrNameLst>
                                          <p:attrName>ppt_y</p:attrName>
                                        </p:attrNameLst>
                                      </p:cBhvr>
                                      <p:tavLst>
                                        <p:tav tm="0">
                                          <p:val>
                                            <p:strVal val="#ppt_y"/>
                                          </p:val>
                                        </p:tav>
                                        <p:tav tm="100000">
                                          <p:val>
                                            <p:strVal val="#ppt_y"/>
                                          </p:val>
                                        </p:tav>
                                      </p:tavLst>
                                    </p:anim>
                                  </p:childTnLst>
                                </p:cTn>
                              </p:par>
                              <p:par>
                                <p:cTn id="32" presetID="22" presetClass="entr" presetSubtype="8"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left)">
                                      <p:cBhvr>
                                        <p:cTn id="34" dur="1250"/>
                                        <p:tgtEl>
                                          <p:spTgt spid="34"/>
                                        </p:tgtEl>
                                      </p:cBhvr>
                                    </p:animEffect>
                                  </p:childTnLst>
                                  <p:subTnLst>
                                    <p:audio>
                                      <p:cMediaNode vol="100000">
                                        <p:cTn display="0" masterRel="sameClick">
                                          <p:stCondLst>
                                            <p:cond evt="begin" delay="0">
                                              <p:tn val="32"/>
                                            </p:cond>
                                          </p:stCondLst>
                                          <p:endCondLst>
                                            <p:cond evt="onStopAudio" delay="0">
                                              <p:tgtEl>
                                                <p:sldTgt/>
                                              </p:tgtEl>
                                            </p:cond>
                                          </p:endCondLst>
                                        </p:cTn>
                                        <p:tgtEl>
                                          <p:sndTgt r:embed="rId6" name="bomb.wav"/>
                                        </p:tgtEl>
                                      </p:cMediaNode>
                                    </p:audio>
                                  </p:subTnLst>
                                </p:cTn>
                              </p:par>
                              <p:par>
                                <p:cTn id="35" presetID="2" presetClass="entr" presetSubtype="8"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750" fill="hold"/>
                                        <p:tgtEl>
                                          <p:spTgt spid="31"/>
                                        </p:tgtEl>
                                        <p:attrNameLst>
                                          <p:attrName>ppt_x</p:attrName>
                                        </p:attrNameLst>
                                      </p:cBhvr>
                                      <p:tavLst>
                                        <p:tav tm="0">
                                          <p:val>
                                            <p:strVal val="0-#ppt_w/2"/>
                                          </p:val>
                                        </p:tav>
                                        <p:tav tm="100000">
                                          <p:val>
                                            <p:strVal val="#ppt_x"/>
                                          </p:val>
                                        </p:tav>
                                      </p:tavLst>
                                    </p:anim>
                                    <p:anim calcmode="lin" valueType="num">
                                      <p:cBhvr additive="base">
                                        <p:cTn id="38" dur="75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750" fill="hold"/>
                                        <p:tgtEl>
                                          <p:spTgt spid="39"/>
                                        </p:tgtEl>
                                        <p:attrNameLst>
                                          <p:attrName>ppt_x</p:attrName>
                                        </p:attrNameLst>
                                      </p:cBhvr>
                                      <p:tavLst>
                                        <p:tav tm="0">
                                          <p:val>
                                            <p:strVal val="0-#ppt_w/2"/>
                                          </p:val>
                                        </p:tav>
                                        <p:tav tm="100000">
                                          <p:val>
                                            <p:strVal val="#ppt_x"/>
                                          </p:val>
                                        </p:tav>
                                      </p:tavLst>
                                    </p:anim>
                                    <p:anim calcmode="lin" valueType="num">
                                      <p:cBhvr additive="base">
                                        <p:cTn id="42" dur="750" fill="hold"/>
                                        <p:tgtEl>
                                          <p:spTgt spid="39"/>
                                        </p:tgtEl>
                                        <p:attrNameLst>
                                          <p:attrName>ppt_y</p:attrName>
                                        </p:attrNameLst>
                                      </p:cBhvr>
                                      <p:tavLst>
                                        <p:tav tm="0">
                                          <p:val>
                                            <p:strVal val="#ppt_y"/>
                                          </p:val>
                                        </p:tav>
                                        <p:tav tm="100000">
                                          <p:val>
                                            <p:strVal val="#ppt_y"/>
                                          </p:val>
                                        </p:tav>
                                      </p:tavLst>
                                    </p:anim>
                                  </p:childTnLst>
                                </p:cTn>
                              </p:par>
                              <p:par>
                                <p:cTn id="43" presetID="22" presetClass="entr" presetSubtype="8"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1250"/>
                                        <p:tgtEl>
                                          <p:spTgt spid="35"/>
                                        </p:tgtEl>
                                      </p:cBhvr>
                                    </p:animEffect>
                                  </p:childTnLst>
                                  <p:subTnLst>
                                    <p:audio>
                                      <p:cMediaNode vol="100000">
                                        <p:cTn display="0" masterRel="sameClick">
                                          <p:stCondLst>
                                            <p:cond evt="begin" delay="0">
                                              <p:tn val="43"/>
                                            </p:cond>
                                          </p:stCondLst>
                                          <p:endCondLst>
                                            <p:cond evt="onStopAudio" delay="0">
                                              <p:tgtEl>
                                                <p:sldTgt/>
                                              </p:tgtEl>
                                            </p:cond>
                                          </p:endCondLst>
                                        </p:cTn>
                                        <p:tgtEl>
                                          <p:sndTgt r:embed="rId6" name="bomb.wav"/>
                                        </p:tgtEl>
                                      </p:cMediaNode>
                                    </p:audio>
                                  </p:subTnLst>
                                </p:cTn>
                              </p:par>
                              <p:par>
                                <p:cTn id="46" presetID="2" presetClass="entr" presetSubtype="8"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750" fill="hold"/>
                                        <p:tgtEl>
                                          <p:spTgt spid="33"/>
                                        </p:tgtEl>
                                        <p:attrNameLst>
                                          <p:attrName>ppt_x</p:attrName>
                                        </p:attrNameLst>
                                      </p:cBhvr>
                                      <p:tavLst>
                                        <p:tav tm="0">
                                          <p:val>
                                            <p:strVal val="0-#ppt_w/2"/>
                                          </p:val>
                                        </p:tav>
                                        <p:tav tm="100000">
                                          <p:val>
                                            <p:strVal val="#ppt_x"/>
                                          </p:val>
                                        </p:tav>
                                      </p:tavLst>
                                    </p:anim>
                                    <p:anim calcmode="lin" valueType="num">
                                      <p:cBhvr additive="base">
                                        <p:cTn id="49" dur="750" fill="hold"/>
                                        <p:tgtEl>
                                          <p:spTgt spid="3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750" fill="hold"/>
                                        <p:tgtEl>
                                          <p:spTgt spid="40"/>
                                        </p:tgtEl>
                                        <p:attrNameLst>
                                          <p:attrName>ppt_x</p:attrName>
                                        </p:attrNameLst>
                                      </p:cBhvr>
                                      <p:tavLst>
                                        <p:tav tm="0">
                                          <p:val>
                                            <p:strVal val="0-#ppt_w/2"/>
                                          </p:val>
                                        </p:tav>
                                        <p:tav tm="100000">
                                          <p:val>
                                            <p:strVal val="#ppt_x"/>
                                          </p:val>
                                        </p:tav>
                                      </p:tavLst>
                                    </p:anim>
                                    <p:anim calcmode="lin" valueType="num">
                                      <p:cBhvr additive="base">
                                        <p:cTn id="53" dur="750" fill="hold"/>
                                        <p:tgtEl>
                                          <p:spTgt spid="40"/>
                                        </p:tgtEl>
                                        <p:attrNameLst>
                                          <p:attrName>ppt_y</p:attrName>
                                        </p:attrNameLst>
                                      </p:cBhvr>
                                      <p:tavLst>
                                        <p:tav tm="0">
                                          <p:val>
                                            <p:strVal val="#ppt_y"/>
                                          </p:val>
                                        </p:tav>
                                        <p:tav tm="100000">
                                          <p:val>
                                            <p:strVal val="#ppt_y"/>
                                          </p:val>
                                        </p:tav>
                                      </p:tavLst>
                                    </p:anim>
                                  </p:childTnLst>
                                </p:cTn>
                              </p:par>
                              <p:par>
                                <p:cTn id="54" presetID="22" presetClass="entr" presetSubtype="8"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1250"/>
                                        <p:tgtEl>
                                          <p:spTgt spid="36"/>
                                        </p:tgtEl>
                                      </p:cBhvr>
                                    </p:animEffect>
                                  </p:childTnLst>
                                  <p:subTnLst>
                                    <p:audio>
                                      <p:cMediaNode vol="100000">
                                        <p:cTn display="0" masterRel="sameClick">
                                          <p:stCondLst>
                                            <p:cond evt="begin" delay="0">
                                              <p:tn val="54"/>
                                            </p:cond>
                                          </p:stCondLst>
                                          <p:endCondLst>
                                            <p:cond evt="onStopAudio" delay="0">
                                              <p:tgtEl>
                                                <p:sldTgt/>
                                              </p:tgtEl>
                                            </p:cond>
                                          </p:endCondLst>
                                        </p:cTn>
                                        <p:tgtEl>
                                          <p:sndTgt r:embed="rId6" name="bomb.wav"/>
                                        </p:tgtEl>
                                      </p:cMediaNode>
                                    </p:audio>
                                  </p:subTnLst>
                                </p:cTn>
                              </p:par>
                              <p:par>
                                <p:cTn id="57" presetID="2" presetClass="entr" presetSubtype="8"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750" fill="hold"/>
                                        <p:tgtEl>
                                          <p:spTgt spid="32"/>
                                        </p:tgtEl>
                                        <p:attrNameLst>
                                          <p:attrName>ppt_x</p:attrName>
                                        </p:attrNameLst>
                                      </p:cBhvr>
                                      <p:tavLst>
                                        <p:tav tm="0">
                                          <p:val>
                                            <p:strVal val="0-#ppt_w/2"/>
                                          </p:val>
                                        </p:tav>
                                        <p:tav tm="100000">
                                          <p:val>
                                            <p:strVal val="#ppt_x"/>
                                          </p:val>
                                        </p:tav>
                                      </p:tavLst>
                                    </p:anim>
                                    <p:anim calcmode="lin" valueType="num">
                                      <p:cBhvr additive="base">
                                        <p:cTn id="60" dur="750" fill="hold"/>
                                        <p:tgtEl>
                                          <p:spTgt spid="32"/>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750" fill="hold"/>
                                        <p:tgtEl>
                                          <p:spTgt spid="41"/>
                                        </p:tgtEl>
                                        <p:attrNameLst>
                                          <p:attrName>ppt_x</p:attrName>
                                        </p:attrNameLst>
                                      </p:cBhvr>
                                      <p:tavLst>
                                        <p:tav tm="0">
                                          <p:val>
                                            <p:strVal val="0-#ppt_w/2"/>
                                          </p:val>
                                        </p:tav>
                                        <p:tav tm="100000">
                                          <p:val>
                                            <p:strVal val="#ppt_x"/>
                                          </p:val>
                                        </p:tav>
                                      </p:tavLst>
                                    </p:anim>
                                    <p:anim calcmode="lin" valueType="num">
                                      <p:cBhvr additive="base">
                                        <p:cTn id="64" dur="750" fill="hold"/>
                                        <p:tgtEl>
                                          <p:spTgt spid="41"/>
                                        </p:tgtEl>
                                        <p:attrNameLst>
                                          <p:attrName>ppt_y</p:attrName>
                                        </p:attrNameLst>
                                      </p:cBhvr>
                                      <p:tavLst>
                                        <p:tav tm="0">
                                          <p:val>
                                            <p:strVal val="#ppt_y"/>
                                          </p:val>
                                        </p:tav>
                                        <p:tav tm="100000">
                                          <p:val>
                                            <p:strVal val="#ppt_y"/>
                                          </p:val>
                                        </p:tav>
                                      </p:tavLst>
                                    </p:anim>
                                  </p:childTnLst>
                                </p:cTn>
                              </p:par>
                              <p:par>
                                <p:cTn id="65" presetID="22" presetClass="entr" presetSubtype="8"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left)">
                                      <p:cBhvr>
                                        <p:cTn id="67" dur="1250"/>
                                        <p:tgtEl>
                                          <p:spTgt spid="37"/>
                                        </p:tgtEl>
                                      </p:cBhvr>
                                    </p:animEffect>
                                  </p:childTnLst>
                                  <p:subTnLst>
                                    <p:audio>
                                      <p:cMediaNode vol="100000">
                                        <p:cTn display="0" masterRel="sameClick">
                                          <p:stCondLst>
                                            <p:cond evt="begin" delay="0">
                                              <p:tn val="65"/>
                                            </p:cond>
                                          </p:stCondLst>
                                          <p:endCondLst>
                                            <p:cond evt="onStopAudio" delay="0">
                                              <p:tgtEl>
                                                <p:sldTgt/>
                                              </p:tgtEl>
                                            </p:cond>
                                          </p:endCondLst>
                                        </p:cTn>
                                        <p:tgtEl>
                                          <p:sndTgt r:embed="rId6"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68" restart="whenNotActive" fill="hold" evtFilter="cancelBubble" nodeType="interactiveSeq">
                <p:stCondLst>
                  <p:cond evt="onClick" delay="0">
                    <p:tgtEl>
                      <p:spTgt spid="11"/>
                    </p:tgtEl>
                  </p:cond>
                </p:stCondLst>
                <p:endSync evt="end" delay="0">
                  <p:rtn val="all"/>
                </p:endSync>
                <p:childTnLst>
                  <p:par>
                    <p:cTn id="69" fill="hold">
                      <p:stCondLst>
                        <p:cond delay="0"/>
                      </p:stCondLst>
                      <p:childTnLst>
                        <p:par>
                          <p:cTn id="70" fill="hold">
                            <p:stCondLst>
                              <p:cond delay="0"/>
                            </p:stCondLst>
                            <p:childTnLst>
                              <p:par>
                                <p:cTn id="71" presetID="1" presetClass="mediacall" presetSubtype="0" fill="hold" nodeType="clickEffect">
                                  <p:stCondLst>
                                    <p:cond delay="0"/>
                                  </p:stCondLst>
                                  <p:childTnLst>
                                    <p:cmd type="call" cmd="playFrom(0.0)">
                                      <p:cBhvr>
                                        <p:cTn id="72" dur="16735" fill="hold"/>
                                        <p:tgtEl>
                                          <p:spTgt spid="12"/>
                                        </p:tgtEl>
                                      </p:cBhvr>
                                    </p:cmd>
                                  </p:childTnLst>
                                </p:cTn>
                              </p:par>
                              <p:par>
                                <p:cTn id="73" presetID="1" presetClass="entr" presetSubtype="0" fill="hold" grpId="1" nodeType="withEffect">
                                  <p:stCondLst>
                                    <p:cond delay="0"/>
                                  </p:stCondLst>
                                  <p:childTnLst>
                                    <p:set>
                                      <p:cBhvr>
                                        <p:cTn id="74" dur="1" fill="hold">
                                          <p:stCondLst>
                                            <p:cond delay="0"/>
                                          </p:stCondLst>
                                        </p:cTn>
                                        <p:tgtEl>
                                          <p:spTgt spid="28"/>
                                        </p:tgtEl>
                                        <p:attrNameLst>
                                          <p:attrName>style.visibility</p:attrName>
                                        </p:attrNameLst>
                                      </p:cBhvr>
                                      <p:to>
                                        <p:strVal val="visible"/>
                                      </p:to>
                                    </p:set>
                                  </p:childTnLst>
                                </p:cTn>
                              </p:par>
                              <p:par>
                                <p:cTn id="75" presetID="1" presetClass="exit" presetSubtype="0" fill="hold" grpId="0" nodeType="withEffect">
                                  <p:stCondLst>
                                    <p:cond delay="1000"/>
                                  </p:stCondLst>
                                  <p:childTnLst>
                                    <p:set>
                                      <p:cBhvr>
                                        <p:cTn id="76" dur="1" fill="hold">
                                          <p:stCondLst>
                                            <p:cond delay="0"/>
                                          </p:stCondLst>
                                        </p:cTn>
                                        <p:tgtEl>
                                          <p:spTgt spid="28"/>
                                        </p:tgtEl>
                                        <p:attrNameLst>
                                          <p:attrName>style.visibility</p:attrName>
                                        </p:attrNameLst>
                                      </p:cBhvr>
                                      <p:to>
                                        <p:strVal val="hidden"/>
                                      </p:to>
                                    </p:set>
                                  </p:childTnLst>
                                </p:cTn>
                              </p:par>
                              <p:par>
                                <p:cTn id="77" presetID="21" presetClass="entr" presetSubtype="1" fill="hold" grpId="16"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heel(1)">
                                      <p:cBhvr>
                                        <p:cTn id="79" dur="1000"/>
                                        <p:tgtEl>
                                          <p:spTgt spid="29"/>
                                        </p:tgtEl>
                                      </p:cBhvr>
                                    </p:animEffect>
                                  </p:childTnLst>
                                </p:cTn>
                              </p:par>
                              <p:par>
                                <p:cTn id="80" presetID="1" presetClass="entr" presetSubtype="0" fill="hold" grpId="1" nodeType="withEffect">
                                  <p:stCondLst>
                                    <p:cond delay="1000"/>
                                  </p:stCondLst>
                                  <p:childTnLst>
                                    <p:set>
                                      <p:cBhvr>
                                        <p:cTn id="81" dur="1" fill="hold">
                                          <p:stCondLst>
                                            <p:cond delay="0"/>
                                          </p:stCondLst>
                                        </p:cTn>
                                        <p:tgtEl>
                                          <p:spTgt spid="27"/>
                                        </p:tgtEl>
                                        <p:attrNameLst>
                                          <p:attrName>style.visibility</p:attrName>
                                        </p:attrNameLst>
                                      </p:cBhvr>
                                      <p:to>
                                        <p:strVal val="visible"/>
                                      </p:to>
                                    </p:set>
                                  </p:childTnLst>
                                </p:cTn>
                              </p:par>
                              <p:par>
                                <p:cTn id="82" presetID="1" presetClass="exit" presetSubtype="0" fill="hold" grpId="0" nodeType="withEffect">
                                  <p:stCondLst>
                                    <p:cond delay="2000"/>
                                  </p:stCondLst>
                                  <p:childTnLst>
                                    <p:set>
                                      <p:cBhvr>
                                        <p:cTn id="83" dur="1" fill="hold">
                                          <p:stCondLst>
                                            <p:cond delay="0"/>
                                          </p:stCondLst>
                                        </p:cTn>
                                        <p:tgtEl>
                                          <p:spTgt spid="27"/>
                                        </p:tgtEl>
                                        <p:attrNameLst>
                                          <p:attrName>style.visibility</p:attrName>
                                        </p:attrNameLst>
                                      </p:cBhvr>
                                      <p:to>
                                        <p:strVal val="hidden"/>
                                      </p:to>
                                    </p:set>
                                  </p:childTnLst>
                                </p:cTn>
                              </p:par>
                              <p:par>
                                <p:cTn id="84" presetID="21" presetClass="entr" presetSubtype="1" fill="hold" grpId="1" nodeType="withEffect">
                                  <p:stCondLst>
                                    <p:cond delay="1000"/>
                                  </p:stCondLst>
                                  <p:childTnLst>
                                    <p:set>
                                      <p:cBhvr>
                                        <p:cTn id="85" dur="1" fill="hold">
                                          <p:stCondLst>
                                            <p:cond delay="0"/>
                                          </p:stCondLst>
                                        </p:cTn>
                                        <p:tgtEl>
                                          <p:spTgt spid="29"/>
                                        </p:tgtEl>
                                        <p:attrNameLst>
                                          <p:attrName>style.visibility</p:attrName>
                                        </p:attrNameLst>
                                      </p:cBhvr>
                                      <p:to>
                                        <p:strVal val="visible"/>
                                      </p:to>
                                    </p:set>
                                    <p:animEffect transition="in" filter="wheel(1)">
                                      <p:cBhvr>
                                        <p:cTn id="86" dur="1000"/>
                                        <p:tgtEl>
                                          <p:spTgt spid="29"/>
                                        </p:tgtEl>
                                      </p:cBhvr>
                                    </p:animEffect>
                                  </p:childTnLst>
                                  <p:subTnLst>
                                    <p:audio>
                                      <p:cMediaNode>
                                        <p:cTn display="0" masterRel="sameClick">
                                          <p:stCondLst>
                                            <p:cond evt="begin" delay="0">
                                              <p:tn val="84"/>
                                            </p:cond>
                                          </p:stCondLst>
                                          <p:endCondLst>
                                            <p:cond evt="onStopAudio" delay="0">
                                              <p:tgtEl>
                                                <p:sldTgt/>
                                              </p:tgtEl>
                                            </p:cond>
                                          </p:endCondLst>
                                        </p:cTn>
                                        <p:tgtEl>
                                          <p:sndTgt r:embed="rId7" name="coin.wav"/>
                                        </p:tgtEl>
                                      </p:cMediaNode>
                                    </p:audio>
                                  </p:subTnLst>
                                </p:cTn>
                              </p:par>
                              <p:par>
                                <p:cTn id="87" presetID="1" presetClass="entr" presetSubtype="0" fill="hold" grpId="1" nodeType="withEffect">
                                  <p:stCondLst>
                                    <p:cond delay="2000"/>
                                  </p:stCondLst>
                                  <p:childTnLst>
                                    <p:set>
                                      <p:cBhvr>
                                        <p:cTn id="88" dur="1" fill="hold">
                                          <p:stCondLst>
                                            <p:cond delay="0"/>
                                          </p:stCondLst>
                                        </p:cTn>
                                        <p:tgtEl>
                                          <p:spTgt spid="26"/>
                                        </p:tgtEl>
                                        <p:attrNameLst>
                                          <p:attrName>style.visibility</p:attrName>
                                        </p:attrNameLst>
                                      </p:cBhvr>
                                      <p:to>
                                        <p:strVal val="visible"/>
                                      </p:to>
                                    </p:set>
                                  </p:childTnLst>
                                </p:cTn>
                              </p:par>
                              <p:par>
                                <p:cTn id="89" presetID="1" presetClass="exit" presetSubtype="0" fill="hold" grpId="0" nodeType="withEffect">
                                  <p:stCondLst>
                                    <p:cond delay="3000"/>
                                  </p:stCondLst>
                                  <p:childTnLst>
                                    <p:set>
                                      <p:cBhvr>
                                        <p:cTn id="90" dur="1" fill="hold">
                                          <p:stCondLst>
                                            <p:cond delay="0"/>
                                          </p:stCondLst>
                                        </p:cTn>
                                        <p:tgtEl>
                                          <p:spTgt spid="26"/>
                                        </p:tgtEl>
                                        <p:attrNameLst>
                                          <p:attrName>style.visibility</p:attrName>
                                        </p:attrNameLst>
                                      </p:cBhvr>
                                      <p:to>
                                        <p:strVal val="hidden"/>
                                      </p:to>
                                    </p:set>
                                  </p:childTnLst>
                                </p:cTn>
                              </p:par>
                              <p:par>
                                <p:cTn id="91" presetID="21" presetClass="entr" presetSubtype="1" fill="hold" grpId="3" nodeType="withEffect">
                                  <p:stCondLst>
                                    <p:cond delay="2000"/>
                                  </p:stCondLst>
                                  <p:childTnLst>
                                    <p:set>
                                      <p:cBhvr>
                                        <p:cTn id="92" dur="1" fill="hold">
                                          <p:stCondLst>
                                            <p:cond delay="0"/>
                                          </p:stCondLst>
                                        </p:cTn>
                                        <p:tgtEl>
                                          <p:spTgt spid="29"/>
                                        </p:tgtEl>
                                        <p:attrNameLst>
                                          <p:attrName>style.visibility</p:attrName>
                                        </p:attrNameLst>
                                      </p:cBhvr>
                                      <p:to>
                                        <p:strVal val="visible"/>
                                      </p:to>
                                    </p:set>
                                    <p:animEffect transition="in" filter="wheel(1)">
                                      <p:cBhvr>
                                        <p:cTn id="93" dur="1000"/>
                                        <p:tgtEl>
                                          <p:spTgt spid="29"/>
                                        </p:tgtEl>
                                      </p:cBhvr>
                                    </p:animEffect>
                                  </p:childTnLst>
                                  <p:subTnLst>
                                    <p:audio>
                                      <p:cMediaNode>
                                        <p:cTn display="0" masterRel="sameClick">
                                          <p:stCondLst>
                                            <p:cond evt="begin" delay="0">
                                              <p:tn val="91"/>
                                            </p:cond>
                                          </p:stCondLst>
                                          <p:endCondLst>
                                            <p:cond evt="onStopAudio" delay="0">
                                              <p:tgtEl>
                                                <p:sldTgt/>
                                              </p:tgtEl>
                                            </p:cond>
                                          </p:endCondLst>
                                        </p:cTn>
                                        <p:tgtEl>
                                          <p:sndTgt r:embed="rId7" name="coin.wav"/>
                                        </p:tgtEl>
                                      </p:cMediaNode>
                                    </p:audio>
                                  </p:subTnLst>
                                </p:cTn>
                              </p:par>
                              <p:par>
                                <p:cTn id="94" presetID="1" presetClass="entr" presetSubtype="0" fill="hold" grpId="1" nodeType="withEffect">
                                  <p:stCondLst>
                                    <p:cond delay="3000"/>
                                  </p:stCondLst>
                                  <p:childTnLst>
                                    <p:set>
                                      <p:cBhvr>
                                        <p:cTn id="95" dur="1" fill="hold">
                                          <p:stCondLst>
                                            <p:cond delay="0"/>
                                          </p:stCondLst>
                                        </p:cTn>
                                        <p:tgtEl>
                                          <p:spTgt spid="25"/>
                                        </p:tgtEl>
                                        <p:attrNameLst>
                                          <p:attrName>style.visibility</p:attrName>
                                        </p:attrNameLst>
                                      </p:cBhvr>
                                      <p:to>
                                        <p:strVal val="visible"/>
                                      </p:to>
                                    </p:set>
                                  </p:childTnLst>
                                </p:cTn>
                              </p:par>
                              <p:par>
                                <p:cTn id="96" presetID="1" presetClass="exit" presetSubtype="0" fill="hold" grpId="0" nodeType="withEffect">
                                  <p:stCondLst>
                                    <p:cond delay="4000"/>
                                  </p:stCondLst>
                                  <p:childTnLst>
                                    <p:set>
                                      <p:cBhvr>
                                        <p:cTn id="97" dur="1" fill="hold">
                                          <p:stCondLst>
                                            <p:cond delay="0"/>
                                          </p:stCondLst>
                                        </p:cTn>
                                        <p:tgtEl>
                                          <p:spTgt spid="25"/>
                                        </p:tgtEl>
                                        <p:attrNameLst>
                                          <p:attrName>style.visibility</p:attrName>
                                        </p:attrNameLst>
                                      </p:cBhvr>
                                      <p:to>
                                        <p:strVal val="hidden"/>
                                      </p:to>
                                    </p:set>
                                  </p:childTnLst>
                                </p:cTn>
                              </p:par>
                              <p:par>
                                <p:cTn id="98" presetID="21" presetClass="entr" presetSubtype="1" fill="hold" grpId="4" nodeType="withEffect">
                                  <p:stCondLst>
                                    <p:cond delay="3000"/>
                                  </p:stCondLst>
                                  <p:childTnLst>
                                    <p:set>
                                      <p:cBhvr>
                                        <p:cTn id="99" dur="1" fill="hold">
                                          <p:stCondLst>
                                            <p:cond delay="0"/>
                                          </p:stCondLst>
                                        </p:cTn>
                                        <p:tgtEl>
                                          <p:spTgt spid="29"/>
                                        </p:tgtEl>
                                        <p:attrNameLst>
                                          <p:attrName>style.visibility</p:attrName>
                                        </p:attrNameLst>
                                      </p:cBhvr>
                                      <p:to>
                                        <p:strVal val="visible"/>
                                      </p:to>
                                    </p:set>
                                    <p:animEffect transition="in" filter="wheel(1)">
                                      <p:cBhvr>
                                        <p:cTn id="100" dur="1000"/>
                                        <p:tgtEl>
                                          <p:spTgt spid="29"/>
                                        </p:tgtEl>
                                      </p:cBhvr>
                                    </p:animEffect>
                                  </p:childTnLst>
                                  <p:subTnLst>
                                    <p:audio>
                                      <p:cMediaNode>
                                        <p:cTn display="0" masterRel="sameClick">
                                          <p:stCondLst>
                                            <p:cond evt="begin" delay="0">
                                              <p:tn val="98"/>
                                            </p:cond>
                                          </p:stCondLst>
                                          <p:endCondLst>
                                            <p:cond evt="onStopAudio" delay="0">
                                              <p:tgtEl>
                                                <p:sldTgt/>
                                              </p:tgtEl>
                                            </p:cond>
                                          </p:endCondLst>
                                        </p:cTn>
                                        <p:tgtEl>
                                          <p:sndTgt r:embed="rId7" name="coin.wav"/>
                                        </p:tgtEl>
                                      </p:cMediaNode>
                                    </p:audio>
                                  </p:subTnLst>
                                </p:cTn>
                              </p:par>
                              <p:par>
                                <p:cTn id="101" presetID="1" presetClass="entr" presetSubtype="0" fill="hold" grpId="1" nodeType="withEffect">
                                  <p:stCondLst>
                                    <p:cond delay="4000"/>
                                  </p:stCondLst>
                                  <p:childTnLst>
                                    <p:set>
                                      <p:cBhvr>
                                        <p:cTn id="102" dur="1" fill="hold">
                                          <p:stCondLst>
                                            <p:cond delay="0"/>
                                          </p:stCondLst>
                                        </p:cTn>
                                        <p:tgtEl>
                                          <p:spTgt spid="24"/>
                                        </p:tgtEl>
                                        <p:attrNameLst>
                                          <p:attrName>style.visibility</p:attrName>
                                        </p:attrNameLst>
                                      </p:cBhvr>
                                      <p:to>
                                        <p:strVal val="visible"/>
                                      </p:to>
                                    </p:set>
                                  </p:childTnLst>
                                </p:cTn>
                              </p:par>
                              <p:par>
                                <p:cTn id="103" presetID="1" presetClass="exit" presetSubtype="0" fill="hold" grpId="0" nodeType="withEffect">
                                  <p:stCondLst>
                                    <p:cond delay="5000"/>
                                  </p:stCondLst>
                                  <p:childTnLst>
                                    <p:set>
                                      <p:cBhvr>
                                        <p:cTn id="104" dur="1" fill="hold">
                                          <p:stCondLst>
                                            <p:cond delay="0"/>
                                          </p:stCondLst>
                                        </p:cTn>
                                        <p:tgtEl>
                                          <p:spTgt spid="24"/>
                                        </p:tgtEl>
                                        <p:attrNameLst>
                                          <p:attrName>style.visibility</p:attrName>
                                        </p:attrNameLst>
                                      </p:cBhvr>
                                      <p:to>
                                        <p:strVal val="hidden"/>
                                      </p:to>
                                    </p:set>
                                  </p:childTnLst>
                                </p:cTn>
                              </p:par>
                              <p:par>
                                <p:cTn id="105" presetID="21" presetClass="entr" presetSubtype="1" fill="hold" grpId="5" nodeType="withEffect">
                                  <p:stCondLst>
                                    <p:cond delay="4000"/>
                                  </p:stCondLst>
                                  <p:childTnLst>
                                    <p:set>
                                      <p:cBhvr>
                                        <p:cTn id="106" dur="1" fill="hold">
                                          <p:stCondLst>
                                            <p:cond delay="0"/>
                                          </p:stCondLst>
                                        </p:cTn>
                                        <p:tgtEl>
                                          <p:spTgt spid="29"/>
                                        </p:tgtEl>
                                        <p:attrNameLst>
                                          <p:attrName>style.visibility</p:attrName>
                                        </p:attrNameLst>
                                      </p:cBhvr>
                                      <p:to>
                                        <p:strVal val="visible"/>
                                      </p:to>
                                    </p:set>
                                    <p:animEffect transition="in" filter="wheel(1)">
                                      <p:cBhvr>
                                        <p:cTn id="107" dur="1000"/>
                                        <p:tgtEl>
                                          <p:spTgt spid="29"/>
                                        </p:tgtEl>
                                      </p:cBhvr>
                                    </p:animEffect>
                                  </p:childTnLst>
                                  <p:subTnLst>
                                    <p:audio>
                                      <p:cMediaNode>
                                        <p:cTn display="0" masterRel="sameClick">
                                          <p:stCondLst>
                                            <p:cond evt="begin" delay="0">
                                              <p:tn val="105"/>
                                            </p:cond>
                                          </p:stCondLst>
                                          <p:endCondLst>
                                            <p:cond evt="onStopAudio" delay="0">
                                              <p:tgtEl>
                                                <p:sldTgt/>
                                              </p:tgtEl>
                                            </p:cond>
                                          </p:endCondLst>
                                        </p:cTn>
                                        <p:tgtEl>
                                          <p:sndTgt r:embed="rId7" name="coin.wav"/>
                                        </p:tgtEl>
                                      </p:cMediaNode>
                                    </p:audio>
                                  </p:subTnLst>
                                </p:cTn>
                              </p:par>
                              <p:par>
                                <p:cTn id="108" presetID="1" presetClass="entr" presetSubtype="0" fill="hold" grpId="1" nodeType="withEffect">
                                  <p:stCondLst>
                                    <p:cond delay="5000"/>
                                  </p:stCondLst>
                                  <p:childTnLst>
                                    <p:set>
                                      <p:cBhvr>
                                        <p:cTn id="109" dur="1" fill="hold">
                                          <p:stCondLst>
                                            <p:cond delay="0"/>
                                          </p:stCondLst>
                                        </p:cTn>
                                        <p:tgtEl>
                                          <p:spTgt spid="23"/>
                                        </p:tgtEl>
                                        <p:attrNameLst>
                                          <p:attrName>style.visibility</p:attrName>
                                        </p:attrNameLst>
                                      </p:cBhvr>
                                      <p:to>
                                        <p:strVal val="visible"/>
                                      </p:to>
                                    </p:set>
                                  </p:childTnLst>
                                </p:cTn>
                              </p:par>
                              <p:par>
                                <p:cTn id="110" presetID="1" presetClass="exit" presetSubtype="0" fill="hold" grpId="0" nodeType="withEffect">
                                  <p:stCondLst>
                                    <p:cond delay="6000"/>
                                  </p:stCondLst>
                                  <p:childTnLst>
                                    <p:set>
                                      <p:cBhvr>
                                        <p:cTn id="111" dur="1" fill="hold">
                                          <p:stCondLst>
                                            <p:cond delay="0"/>
                                          </p:stCondLst>
                                        </p:cTn>
                                        <p:tgtEl>
                                          <p:spTgt spid="23"/>
                                        </p:tgtEl>
                                        <p:attrNameLst>
                                          <p:attrName>style.visibility</p:attrName>
                                        </p:attrNameLst>
                                      </p:cBhvr>
                                      <p:to>
                                        <p:strVal val="hidden"/>
                                      </p:to>
                                    </p:set>
                                  </p:childTnLst>
                                </p:cTn>
                              </p:par>
                              <p:par>
                                <p:cTn id="112" presetID="21" presetClass="entr" presetSubtype="1" fill="hold" grpId="6" nodeType="withEffect">
                                  <p:stCondLst>
                                    <p:cond delay="5000"/>
                                  </p:stCondLst>
                                  <p:childTnLst>
                                    <p:set>
                                      <p:cBhvr>
                                        <p:cTn id="113" dur="1" fill="hold">
                                          <p:stCondLst>
                                            <p:cond delay="0"/>
                                          </p:stCondLst>
                                        </p:cTn>
                                        <p:tgtEl>
                                          <p:spTgt spid="29"/>
                                        </p:tgtEl>
                                        <p:attrNameLst>
                                          <p:attrName>style.visibility</p:attrName>
                                        </p:attrNameLst>
                                      </p:cBhvr>
                                      <p:to>
                                        <p:strVal val="visible"/>
                                      </p:to>
                                    </p:set>
                                    <p:animEffect transition="in" filter="wheel(1)">
                                      <p:cBhvr>
                                        <p:cTn id="114" dur="1000"/>
                                        <p:tgtEl>
                                          <p:spTgt spid="29"/>
                                        </p:tgtEl>
                                      </p:cBhvr>
                                    </p:animEffect>
                                  </p:childTnLst>
                                  <p:subTnLst>
                                    <p:audio>
                                      <p:cMediaNode>
                                        <p:cTn display="0" masterRel="sameClick">
                                          <p:stCondLst>
                                            <p:cond evt="begin" delay="0">
                                              <p:tn val="112"/>
                                            </p:cond>
                                          </p:stCondLst>
                                          <p:endCondLst>
                                            <p:cond evt="onStopAudio" delay="0">
                                              <p:tgtEl>
                                                <p:sldTgt/>
                                              </p:tgtEl>
                                            </p:cond>
                                          </p:endCondLst>
                                        </p:cTn>
                                        <p:tgtEl>
                                          <p:sndTgt r:embed="rId7" name="coin.wav"/>
                                        </p:tgtEl>
                                      </p:cMediaNode>
                                    </p:audio>
                                  </p:subTnLst>
                                </p:cTn>
                              </p:par>
                              <p:par>
                                <p:cTn id="115" presetID="1" presetClass="entr" presetSubtype="0" fill="hold" grpId="1" nodeType="withEffect">
                                  <p:stCondLst>
                                    <p:cond delay="6000"/>
                                  </p:stCondLst>
                                  <p:childTnLst>
                                    <p:set>
                                      <p:cBhvr>
                                        <p:cTn id="116" dur="1" fill="hold">
                                          <p:stCondLst>
                                            <p:cond delay="0"/>
                                          </p:stCondLst>
                                        </p:cTn>
                                        <p:tgtEl>
                                          <p:spTgt spid="22"/>
                                        </p:tgtEl>
                                        <p:attrNameLst>
                                          <p:attrName>style.visibility</p:attrName>
                                        </p:attrNameLst>
                                      </p:cBhvr>
                                      <p:to>
                                        <p:strVal val="visible"/>
                                      </p:to>
                                    </p:set>
                                  </p:childTnLst>
                                </p:cTn>
                              </p:par>
                              <p:par>
                                <p:cTn id="117" presetID="1" presetClass="exit" presetSubtype="0" fill="hold" grpId="0" nodeType="withEffect">
                                  <p:stCondLst>
                                    <p:cond delay="7000"/>
                                  </p:stCondLst>
                                  <p:childTnLst>
                                    <p:set>
                                      <p:cBhvr>
                                        <p:cTn id="118" dur="1" fill="hold">
                                          <p:stCondLst>
                                            <p:cond delay="0"/>
                                          </p:stCondLst>
                                        </p:cTn>
                                        <p:tgtEl>
                                          <p:spTgt spid="22"/>
                                        </p:tgtEl>
                                        <p:attrNameLst>
                                          <p:attrName>style.visibility</p:attrName>
                                        </p:attrNameLst>
                                      </p:cBhvr>
                                      <p:to>
                                        <p:strVal val="hidden"/>
                                      </p:to>
                                    </p:set>
                                  </p:childTnLst>
                                </p:cTn>
                              </p:par>
                              <p:par>
                                <p:cTn id="119" presetID="21" presetClass="entr" presetSubtype="1" fill="hold" grpId="7" nodeType="withEffect">
                                  <p:stCondLst>
                                    <p:cond delay="6000"/>
                                  </p:stCondLst>
                                  <p:childTnLst>
                                    <p:set>
                                      <p:cBhvr>
                                        <p:cTn id="120" dur="1" fill="hold">
                                          <p:stCondLst>
                                            <p:cond delay="0"/>
                                          </p:stCondLst>
                                        </p:cTn>
                                        <p:tgtEl>
                                          <p:spTgt spid="29"/>
                                        </p:tgtEl>
                                        <p:attrNameLst>
                                          <p:attrName>style.visibility</p:attrName>
                                        </p:attrNameLst>
                                      </p:cBhvr>
                                      <p:to>
                                        <p:strVal val="visible"/>
                                      </p:to>
                                    </p:set>
                                    <p:animEffect transition="in" filter="wheel(1)">
                                      <p:cBhvr>
                                        <p:cTn id="121" dur="1000"/>
                                        <p:tgtEl>
                                          <p:spTgt spid="29"/>
                                        </p:tgtEl>
                                      </p:cBhvr>
                                    </p:animEffect>
                                  </p:childTnLst>
                                  <p:subTnLst>
                                    <p:audio>
                                      <p:cMediaNode>
                                        <p:cTn display="0" masterRel="sameClick">
                                          <p:stCondLst>
                                            <p:cond evt="begin" delay="0">
                                              <p:tn val="119"/>
                                            </p:cond>
                                          </p:stCondLst>
                                          <p:endCondLst>
                                            <p:cond evt="onStopAudio" delay="0">
                                              <p:tgtEl>
                                                <p:sldTgt/>
                                              </p:tgtEl>
                                            </p:cond>
                                          </p:endCondLst>
                                        </p:cTn>
                                        <p:tgtEl>
                                          <p:sndTgt r:embed="rId7" name="coin.wav"/>
                                        </p:tgtEl>
                                      </p:cMediaNode>
                                    </p:audio>
                                  </p:subTnLst>
                                </p:cTn>
                              </p:par>
                              <p:par>
                                <p:cTn id="122" presetID="1" presetClass="entr" presetSubtype="0" fill="hold" grpId="1" nodeType="withEffect">
                                  <p:stCondLst>
                                    <p:cond delay="7000"/>
                                  </p:stCondLst>
                                  <p:childTnLst>
                                    <p:set>
                                      <p:cBhvr>
                                        <p:cTn id="123" dur="1" fill="hold">
                                          <p:stCondLst>
                                            <p:cond delay="0"/>
                                          </p:stCondLst>
                                        </p:cTn>
                                        <p:tgtEl>
                                          <p:spTgt spid="21"/>
                                        </p:tgtEl>
                                        <p:attrNameLst>
                                          <p:attrName>style.visibility</p:attrName>
                                        </p:attrNameLst>
                                      </p:cBhvr>
                                      <p:to>
                                        <p:strVal val="visible"/>
                                      </p:to>
                                    </p:set>
                                  </p:childTnLst>
                                </p:cTn>
                              </p:par>
                              <p:par>
                                <p:cTn id="124" presetID="1" presetClass="exit" presetSubtype="0" fill="hold" grpId="0" nodeType="withEffect">
                                  <p:stCondLst>
                                    <p:cond delay="8000"/>
                                  </p:stCondLst>
                                  <p:childTnLst>
                                    <p:set>
                                      <p:cBhvr>
                                        <p:cTn id="125" dur="1" fill="hold">
                                          <p:stCondLst>
                                            <p:cond delay="0"/>
                                          </p:stCondLst>
                                        </p:cTn>
                                        <p:tgtEl>
                                          <p:spTgt spid="21"/>
                                        </p:tgtEl>
                                        <p:attrNameLst>
                                          <p:attrName>style.visibility</p:attrName>
                                        </p:attrNameLst>
                                      </p:cBhvr>
                                      <p:to>
                                        <p:strVal val="hidden"/>
                                      </p:to>
                                    </p:set>
                                  </p:childTnLst>
                                </p:cTn>
                              </p:par>
                              <p:par>
                                <p:cTn id="126" presetID="21" presetClass="entr" presetSubtype="1" fill="hold" grpId="8" nodeType="withEffect">
                                  <p:stCondLst>
                                    <p:cond delay="7000"/>
                                  </p:stCondLst>
                                  <p:childTnLst>
                                    <p:set>
                                      <p:cBhvr>
                                        <p:cTn id="127" dur="1" fill="hold">
                                          <p:stCondLst>
                                            <p:cond delay="0"/>
                                          </p:stCondLst>
                                        </p:cTn>
                                        <p:tgtEl>
                                          <p:spTgt spid="29"/>
                                        </p:tgtEl>
                                        <p:attrNameLst>
                                          <p:attrName>style.visibility</p:attrName>
                                        </p:attrNameLst>
                                      </p:cBhvr>
                                      <p:to>
                                        <p:strVal val="visible"/>
                                      </p:to>
                                    </p:set>
                                    <p:animEffect transition="in" filter="wheel(1)">
                                      <p:cBhvr>
                                        <p:cTn id="128" dur="1000"/>
                                        <p:tgtEl>
                                          <p:spTgt spid="29"/>
                                        </p:tgtEl>
                                      </p:cBhvr>
                                    </p:animEffect>
                                  </p:childTnLst>
                                  <p:subTnLst>
                                    <p:audio>
                                      <p:cMediaNode>
                                        <p:cTn display="0" masterRel="sameClick">
                                          <p:stCondLst>
                                            <p:cond evt="begin" delay="0">
                                              <p:tn val="126"/>
                                            </p:cond>
                                          </p:stCondLst>
                                          <p:endCondLst>
                                            <p:cond evt="onStopAudio" delay="0">
                                              <p:tgtEl>
                                                <p:sldTgt/>
                                              </p:tgtEl>
                                            </p:cond>
                                          </p:endCondLst>
                                        </p:cTn>
                                        <p:tgtEl>
                                          <p:sndTgt r:embed="rId7" name="coin.wav"/>
                                        </p:tgtEl>
                                      </p:cMediaNode>
                                    </p:audio>
                                  </p:subTnLst>
                                </p:cTn>
                              </p:par>
                              <p:par>
                                <p:cTn id="129" presetID="1" presetClass="entr" presetSubtype="0" fill="hold" grpId="1" nodeType="withEffect">
                                  <p:stCondLst>
                                    <p:cond delay="8000"/>
                                  </p:stCondLst>
                                  <p:childTnLst>
                                    <p:set>
                                      <p:cBhvr>
                                        <p:cTn id="130" dur="1" fill="hold">
                                          <p:stCondLst>
                                            <p:cond delay="0"/>
                                          </p:stCondLst>
                                        </p:cTn>
                                        <p:tgtEl>
                                          <p:spTgt spid="20"/>
                                        </p:tgtEl>
                                        <p:attrNameLst>
                                          <p:attrName>style.visibility</p:attrName>
                                        </p:attrNameLst>
                                      </p:cBhvr>
                                      <p:to>
                                        <p:strVal val="visible"/>
                                      </p:to>
                                    </p:set>
                                  </p:childTnLst>
                                </p:cTn>
                              </p:par>
                              <p:par>
                                <p:cTn id="131" presetID="1" presetClass="exit" presetSubtype="0" fill="hold" grpId="0" nodeType="withEffect">
                                  <p:stCondLst>
                                    <p:cond delay="9000"/>
                                  </p:stCondLst>
                                  <p:childTnLst>
                                    <p:set>
                                      <p:cBhvr>
                                        <p:cTn id="132" dur="1" fill="hold">
                                          <p:stCondLst>
                                            <p:cond delay="0"/>
                                          </p:stCondLst>
                                        </p:cTn>
                                        <p:tgtEl>
                                          <p:spTgt spid="20"/>
                                        </p:tgtEl>
                                        <p:attrNameLst>
                                          <p:attrName>style.visibility</p:attrName>
                                        </p:attrNameLst>
                                      </p:cBhvr>
                                      <p:to>
                                        <p:strVal val="hidden"/>
                                      </p:to>
                                    </p:set>
                                  </p:childTnLst>
                                </p:cTn>
                              </p:par>
                              <p:par>
                                <p:cTn id="133" presetID="21" presetClass="entr" presetSubtype="1" fill="hold" grpId="2" nodeType="withEffect">
                                  <p:stCondLst>
                                    <p:cond delay="8000"/>
                                  </p:stCondLst>
                                  <p:childTnLst>
                                    <p:set>
                                      <p:cBhvr>
                                        <p:cTn id="134" dur="1" fill="hold">
                                          <p:stCondLst>
                                            <p:cond delay="0"/>
                                          </p:stCondLst>
                                        </p:cTn>
                                        <p:tgtEl>
                                          <p:spTgt spid="29"/>
                                        </p:tgtEl>
                                        <p:attrNameLst>
                                          <p:attrName>style.visibility</p:attrName>
                                        </p:attrNameLst>
                                      </p:cBhvr>
                                      <p:to>
                                        <p:strVal val="visible"/>
                                      </p:to>
                                    </p:set>
                                    <p:animEffect transition="in" filter="wheel(1)">
                                      <p:cBhvr>
                                        <p:cTn id="135" dur="1000"/>
                                        <p:tgtEl>
                                          <p:spTgt spid="29"/>
                                        </p:tgtEl>
                                      </p:cBhvr>
                                    </p:animEffect>
                                  </p:childTnLst>
                                  <p:subTnLst>
                                    <p:audio>
                                      <p:cMediaNode>
                                        <p:cTn display="0" masterRel="sameClick">
                                          <p:stCondLst>
                                            <p:cond evt="begin" delay="0">
                                              <p:tn val="133"/>
                                            </p:cond>
                                          </p:stCondLst>
                                          <p:endCondLst>
                                            <p:cond evt="onStopAudio" delay="0">
                                              <p:tgtEl>
                                                <p:sldTgt/>
                                              </p:tgtEl>
                                            </p:cond>
                                          </p:endCondLst>
                                        </p:cTn>
                                        <p:tgtEl>
                                          <p:sndTgt r:embed="rId7" name="coin.wav"/>
                                        </p:tgtEl>
                                      </p:cMediaNode>
                                    </p:audio>
                                  </p:subTnLst>
                                </p:cTn>
                              </p:par>
                              <p:par>
                                <p:cTn id="136" presetID="1" presetClass="entr" presetSubtype="0" fill="hold" grpId="1" nodeType="withEffect">
                                  <p:stCondLst>
                                    <p:cond delay="9000"/>
                                  </p:stCondLst>
                                  <p:childTnLst>
                                    <p:set>
                                      <p:cBhvr>
                                        <p:cTn id="137" dur="1" fill="hold">
                                          <p:stCondLst>
                                            <p:cond delay="0"/>
                                          </p:stCondLst>
                                        </p:cTn>
                                        <p:tgtEl>
                                          <p:spTgt spid="19"/>
                                        </p:tgtEl>
                                        <p:attrNameLst>
                                          <p:attrName>style.visibility</p:attrName>
                                        </p:attrNameLst>
                                      </p:cBhvr>
                                      <p:to>
                                        <p:strVal val="visible"/>
                                      </p:to>
                                    </p:set>
                                  </p:childTnLst>
                                </p:cTn>
                              </p:par>
                              <p:par>
                                <p:cTn id="138" presetID="1" presetClass="exit" presetSubtype="0" fill="hold" grpId="0" nodeType="withEffect">
                                  <p:stCondLst>
                                    <p:cond delay="10000"/>
                                  </p:stCondLst>
                                  <p:childTnLst>
                                    <p:set>
                                      <p:cBhvr>
                                        <p:cTn id="139" dur="1" fill="hold">
                                          <p:stCondLst>
                                            <p:cond delay="0"/>
                                          </p:stCondLst>
                                        </p:cTn>
                                        <p:tgtEl>
                                          <p:spTgt spid="19"/>
                                        </p:tgtEl>
                                        <p:attrNameLst>
                                          <p:attrName>style.visibility</p:attrName>
                                        </p:attrNameLst>
                                      </p:cBhvr>
                                      <p:to>
                                        <p:strVal val="hidden"/>
                                      </p:to>
                                    </p:set>
                                  </p:childTnLst>
                                </p:cTn>
                              </p:par>
                              <p:par>
                                <p:cTn id="140" presetID="21" presetClass="entr" presetSubtype="1" fill="hold" grpId="10" nodeType="withEffect">
                                  <p:stCondLst>
                                    <p:cond delay="9000"/>
                                  </p:stCondLst>
                                  <p:childTnLst>
                                    <p:set>
                                      <p:cBhvr>
                                        <p:cTn id="141" dur="1" fill="hold">
                                          <p:stCondLst>
                                            <p:cond delay="0"/>
                                          </p:stCondLst>
                                        </p:cTn>
                                        <p:tgtEl>
                                          <p:spTgt spid="29"/>
                                        </p:tgtEl>
                                        <p:attrNameLst>
                                          <p:attrName>style.visibility</p:attrName>
                                        </p:attrNameLst>
                                      </p:cBhvr>
                                      <p:to>
                                        <p:strVal val="visible"/>
                                      </p:to>
                                    </p:set>
                                    <p:animEffect transition="in" filter="wheel(1)">
                                      <p:cBhvr>
                                        <p:cTn id="142" dur="1000"/>
                                        <p:tgtEl>
                                          <p:spTgt spid="29"/>
                                        </p:tgtEl>
                                      </p:cBhvr>
                                    </p:animEffect>
                                  </p:childTnLst>
                                  <p:subTnLst>
                                    <p:audio>
                                      <p:cMediaNode>
                                        <p:cTn display="0" masterRel="sameClick">
                                          <p:stCondLst>
                                            <p:cond evt="begin" delay="0">
                                              <p:tn val="140"/>
                                            </p:cond>
                                          </p:stCondLst>
                                          <p:endCondLst>
                                            <p:cond evt="onStopAudio" delay="0">
                                              <p:tgtEl>
                                                <p:sldTgt/>
                                              </p:tgtEl>
                                            </p:cond>
                                          </p:endCondLst>
                                        </p:cTn>
                                        <p:tgtEl>
                                          <p:sndTgt r:embed="rId7" name="coin.wav"/>
                                        </p:tgtEl>
                                      </p:cMediaNode>
                                    </p:audio>
                                  </p:subTnLst>
                                </p:cTn>
                              </p:par>
                              <p:par>
                                <p:cTn id="143" presetID="1" presetClass="entr" presetSubtype="0" fill="hold" grpId="1" nodeType="withEffect">
                                  <p:stCondLst>
                                    <p:cond delay="10000"/>
                                  </p:stCondLst>
                                  <p:childTnLst>
                                    <p:set>
                                      <p:cBhvr>
                                        <p:cTn id="144" dur="1" fill="hold">
                                          <p:stCondLst>
                                            <p:cond delay="0"/>
                                          </p:stCondLst>
                                        </p:cTn>
                                        <p:tgtEl>
                                          <p:spTgt spid="18"/>
                                        </p:tgtEl>
                                        <p:attrNameLst>
                                          <p:attrName>style.visibility</p:attrName>
                                        </p:attrNameLst>
                                      </p:cBhvr>
                                      <p:to>
                                        <p:strVal val="visible"/>
                                      </p:to>
                                    </p:set>
                                  </p:childTnLst>
                                </p:cTn>
                              </p:par>
                              <p:par>
                                <p:cTn id="145" presetID="1" presetClass="exit" presetSubtype="0" fill="hold" grpId="0" nodeType="withEffect">
                                  <p:stCondLst>
                                    <p:cond delay="11000"/>
                                  </p:stCondLst>
                                  <p:childTnLst>
                                    <p:set>
                                      <p:cBhvr>
                                        <p:cTn id="146" dur="1" fill="hold">
                                          <p:stCondLst>
                                            <p:cond delay="0"/>
                                          </p:stCondLst>
                                        </p:cTn>
                                        <p:tgtEl>
                                          <p:spTgt spid="18"/>
                                        </p:tgtEl>
                                        <p:attrNameLst>
                                          <p:attrName>style.visibility</p:attrName>
                                        </p:attrNameLst>
                                      </p:cBhvr>
                                      <p:to>
                                        <p:strVal val="hidden"/>
                                      </p:to>
                                    </p:set>
                                  </p:childTnLst>
                                </p:cTn>
                              </p:par>
                              <p:par>
                                <p:cTn id="147" presetID="21" presetClass="entr" presetSubtype="1" fill="hold" grpId="11" nodeType="withEffect">
                                  <p:stCondLst>
                                    <p:cond delay="10000"/>
                                  </p:stCondLst>
                                  <p:childTnLst>
                                    <p:set>
                                      <p:cBhvr>
                                        <p:cTn id="148" dur="1" fill="hold">
                                          <p:stCondLst>
                                            <p:cond delay="0"/>
                                          </p:stCondLst>
                                        </p:cTn>
                                        <p:tgtEl>
                                          <p:spTgt spid="29"/>
                                        </p:tgtEl>
                                        <p:attrNameLst>
                                          <p:attrName>style.visibility</p:attrName>
                                        </p:attrNameLst>
                                      </p:cBhvr>
                                      <p:to>
                                        <p:strVal val="visible"/>
                                      </p:to>
                                    </p:set>
                                    <p:animEffect transition="in" filter="wheel(1)">
                                      <p:cBhvr>
                                        <p:cTn id="149" dur="1000"/>
                                        <p:tgtEl>
                                          <p:spTgt spid="29"/>
                                        </p:tgtEl>
                                      </p:cBhvr>
                                    </p:animEffect>
                                  </p:childTnLst>
                                  <p:subTnLst>
                                    <p:audio>
                                      <p:cMediaNode>
                                        <p:cTn display="0" masterRel="sameClick">
                                          <p:stCondLst>
                                            <p:cond evt="begin" delay="0">
                                              <p:tn val="147"/>
                                            </p:cond>
                                          </p:stCondLst>
                                          <p:endCondLst>
                                            <p:cond evt="onStopAudio" delay="0">
                                              <p:tgtEl>
                                                <p:sldTgt/>
                                              </p:tgtEl>
                                            </p:cond>
                                          </p:endCondLst>
                                        </p:cTn>
                                        <p:tgtEl>
                                          <p:sndTgt r:embed="rId7" name="coin.wav"/>
                                        </p:tgtEl>
                                      </p:cMediaNode>
                                    </p:audio>
                                  </p:subTnLst>
                                </p:cTn>
                              </p:par>
                              <p:par>
                                <p:cTn id="150" presetID="1" presetClass="entr" presetSubtype="0" fill="hold" grpId="1" nodeType="withEffect">
                                  <p:stCondLst>
                                    <p:cond delay="11000"/>
                                  </p:stCondLst>
                                  <p:childTnLst>
                                    <p:set>
                                      <p:cBhvr>
                                        <p:cTn id="151" dur="1" fill="hold">
                                          <p:stCondLst>
                                            <p:cond delay="0"/>
                                          </p:stCondLst>
                                        </p:cTn>
                                        <p:tgtEl>
                                          <p:spTgt spid="17"/>
                                        </p:tgtEl>
                                        <p:attrNameLst>
                                          <p:attrName>style.visibility</p:attrName>
                                        </p:attrNameLst>
                                      </p:cBhvr>
                                      <p:to>
                                        <p:strVal val="visible"/>
                                      </p:to>
                                    </p:set>
                                  </p:childTnLst>
                                </p:cTn>
                              </p:par>
                              <p:par>
                                <p:cTn id="152" presetID="1" presetClass="exit" presetSubtype="0" fill="hold" grpId="0" nodeType="withEffect">
                                  <p:stCondLst>
                                    <p:cond delay="12000"/>
                                  </p:stCondLst>
                                  <p:childTnLst>
                                    <p:set>
                                      <p:cBhvr>
                                        <p:cTn id="153" dur="1" fill="hold">
                                          <p:stCondLst>
                                            <p:cond delay="0"/>
                                          </p:stCondLst>
                                        </p:cTn>
                                        <p:tgtEl>
                                          <p:spTgt spid="17"/>
                                        </p:tgtEl>
                                        <p:attrNameLst>
                                          <p:attrName>style.visibility</p:attrName>
                                        </p:attrNameLst>
                                      </p:cBhvr>
                                      <p:to>
                                        <p:strVal val="hidden"/>
                                      </p:to>
                                    </p:set>
                                  </p:childTnLst>
                                </p:cTn>
                              </p:par>
                              <p:par>
                                <p:cTn id="154" presetID="21" presetClass="entr" presetSubtype="1" fill="hold" grpId="12" nodeType="withEffect">
                                  <p:stCondLst>
                                    <p:cond delay="11000"/>
                                  </p:stCondLst>
                                  <p:childTnLst>
                                    <p:set>
                                      <p:cBhvr>
                                        <p:cTn id="155" dur="1" fill="hold">
                                          <p:stCondLst>
                                            <p:cond delay="0"/>
                                          </p:stCondLst>
                                        </p:cTn>
                                        <p:tgtEl>
                                          <p:spTgt spid="29"/>
                                        </p:tgtEl>
                                        <p:attrNameLst>
                                          <p:attrName>style.visibility</p:attrName>
                                        </p:attrNameLst>
                                      </p:cBhvr>
                                      <p:to>
                                        <p:strVal val="visible"/>
                                      </p:to>
                                    </p:set>
                                    <p:animEffect transition="in" filter="wheel(1)">
                                      <p:cBhvr>
                                        <p:cTn id="156" dur="1000"/>
                                        <p:tgtEl>
                                          <p:spTgt spid="29"/>
                                        </p:tgtEl>
                                      </p:cBhvr>
                                    </p:animEffect>
                                  </p:childTnLst>
                                  <p:subTnLst>
                                    <p:audio>
                                      <p:cMediaNode>
                                        <p:cTn display="0" masterRel="sameClick">
                                          <p:stCondLst>
                                            <p:cond evt="begin" delay="0">
                                              <p:tn val="154"/>
                                            </p:cond>
                                          </p:stCondLst>
                                          <p:endCondLst>
                                            <p:cond evt="onStopAudio" delay="0">
                                              <p:tgtEl>
                                                <p:sldTgt/>
                                              </p:tgtEl>
                                            </p:cond>
                                          </p:endCondLst>
                                        </p:cTn>
                                        <p:tgtEl>
                                          <p:sndTgt r:embed="rId7" name="coin.wav"/>
                                        </p:tgtEl>
                                      </p:cMediaNode>
                                    </p:audio>
                                  </p:subTnLst>
                                </p:cTn>
                              </p:par>
                              <p:par>
                                <p:cTn id="157" presetID="1" presetClass="entr" presetSubtype="0" fill="hold" grpId="1" nodeType="withEffect">
                                  <p:stCondLst>
                                    <p:cond delay="12000"/>
                                  </p:stCondLst>
                                  <p:childTnLst>
                                    <p:set>
                                      <p:cBhvr>
                                        <p:cTn id="158" dur="1" fill="hold">
                                          <p:stCondLst>
                                            <p:cond delay="0"/>
                                          </p:stCondLst>
                                        </p:cTn>
                                        <p:tgtEl>
                                          <p:spTgt spid="16"/>
                                        </p:tgtEl>
                                        <p:attrNameLst>
                                          <p:attrName>style.visibility</p:attrName>
                                        </p:attrNameLst>
                                      </p:cBhvr>
                                      <p:to>
                                        <p:strVal val="visible"/>
                                      </p:to>
                                    </p:set>
                                  </p:childTnLst>
                                </p:cTn>
                              </p:par>
                              <p:par>
                                <p:cTn id="159" presetID="1" presetClass="exit" presetSubtype="0" fill="hold" grpId="0" nodeType="withEffect">
                                  <p:stCondLst>
                                    <p:cond delay="13000"/>
                                  </p:stCondLst>
                                  <p:childTnLst>
                                    <p:set>
                                      <p:cBhvr>
                                        <p:cTn id="160" dur="1" fill="hold">
                                          <p:stCondLst>
                                            <p:cond delay="0"/>
                                          </p:stCondLst>
                                        </p:cTn>
                                        <p:tgtEl>
                                          <p:spTgt spid="16"/>
                                        </p:tgtEl>
                                        <p:attrNameLst>
                                          <p:attrName>style.visibility</p:attrName>
                                        </p:attrNameLst>
                                      </p:cBhvr>
                                      <p:to>
                                        <p:strVal val="hidden"/>
                                      </p:to>
                                    </p:set>
                                  </p:childTnLst>
                                </p:cTn>
                              </p:par>
                              <p:par>
                                <p:cTn id="161" presetID="21" presetClass="entr" presetSubtype="1" fill="hold" grpId="13" nodeType="withEffect">
                                  <p:stCondLst>
                                    <p:cond delay="12000"/>
                                  </p:stCondLst>
                                  <p:childTnLst>
                                    <p:set>
                                      <p:cBhvr>
                                        <p:cTn id="162" dur="1" fill="hold">
                                          <p:stCondLst>
                                            <p:cond delay="0"/>
                                          </p:stCondLst>
                                        </p:cTn>
                                        <p:tgtEl>
                                          <p:spTgt spid="29"/>
                                        </p:tgtEl>
                                        <p:attrNameLst>
                                          <p:attrName>style.visibility</p:attrName>
                                        </p:attrNameLst>
                                      </p:cBhvr>
                                      <p:to>
                                        <p:strVal val="visible"/>
                                      </p:to>
                                    </p:set>
                                    <p:animEffect transition="in" filter="wheel(1)">
                                      <p:cBhvr>
                                        <p:cTn id="163" dur="1000"/>
                                        <p:tgtEl>
                                          <p:spTgt spid="29"/>
                                        </p:tgtEl>
                                      </p:cBhvr>
                                    </p:animEffect>
                                  </p:childTnLst>
                                  <p:subTnLst>
                                    <p:audio>
                                      <p:cMediaNode>
                                        <p:cTn display="0" masterRel="sameClick">
                                          <p:stCondLst>
                                            <p:cond evt="begin" delay="0">
                                              <p:tn val="161"/>
                                            </p:cond>
                                          </p:stCondLst>
                                          <p:endCondLst>
                                            <p:cond evt="onStopAudio" delay="0">
                                              <p:tgtEl>
                                                <p:sldTgt/>
                                              </p:tgtEl>
                                            </p:cond>
                                          </p:endCondLst>
                                        </p:cTn>
                                        <p:tgtEl>
                                          <p:sndTgt r:embed="rId7" name="coin.wav"/>
                                        </p:tgtEl>
                                      </p:cMediaNode>
                                    </p:audio>
                                  </p:subTnLst>
                                </p:cTn>
                              </p:par>
                              <p:par>
                                <p:cTn id="164" presetID="1" presetClass="entr" presetSubtype="0" fill="hold" grpId="1" nodeType="withEffect">
                                  <p:stCondLst>
                                    <p:cond delay="13000"/>
                                  </p:stCondLst>
                                  <p:childTnLst>
                                    <p:set>
                                      <p:cBhvr>
                                        <p:cTn id="165" dur="1" fill="hold">
                                          <p:stCondLst>
                                            <p:cond delay="0"/>
                                          </p:stCondLst>
                                        </p:cTn>
                                        <p:tgtEl>
                                          <p:spTgt spid="15"/>
                                        </p:tgtEl>
                                        <p:attrNameLst>
                                          <p:attrName>style.visibility</p:attrName>
                                        </p:attrNameLst>
                                      </p:cBhvr>
                                      <p:to>
                                        <p:strVal val="visible"/>
                                      </p:to>
                                    </p:set>
                                  </p:childTnLst>
                                </p:cTn>
                              </p:par>
                              <p:par>
                                <p:cTn id="166" presetID="1" presetClass="exit" presetSubtype="0" fill="hold" grpId="0" nodeType="withEffect">
                                  <p:stCondLst>
                                    <p:cond delay="14000"/>
                                  </p:stCondLst>
                                  <p:childTnLst>
                                    <p:set>
                                      <p:cBhvr>
                                        <p:cTn id="167" dur="1" fill="hold">
                                          <p:stCondLst>
                                            <p:cond delay="0"/>
                                          </p:stCondLst>
                                        </p:cTn>
                                        <p:tgtEl>
                                          <p:spTgt spid="15"/>
                                        </p:tgtEl>
                                        <p:attrNameLst>
                                          <p:attrName>style.visibility</p:attrName>
                                        </p:attrNameLst>
                                      </p:cBhvr>
                                      <p:to>
                                        <p:strVal val="hidden"/>
                                      </p:to>
                                    </p:set>
                                  </p:childTnLst>
                                </p:cTn>
                              </p:par>
                              <p:par>
                                <p:cTn id="168" presetID="21" presetClass="entr" presetSubtype="1" fill="hold" grpId="14" nodeType="withEffect">
                                  <p:stCondLst>
                                    <p:cond delay="13000"/>
                                  </p:stCondLst>
                                  <p:childTnLst>
                                    <p:set>
                                      <p:cBhvr>
                                        <p:cTn id="169" dur="1" fill="hold">
                                          <p:stCondLst>
                                            <p:cond delay="0"/>
                                          </p:stCondLst>
                                        </p:cTn>
                                        <p:tgtEl>
                                          <p:spTgt spid="29"/>
                                        </p:tgtEl>
                                        <p:attrNameLst>
                                          <p:attrName>style.visibility</p:attrName>
                                        </p:attrNameLst>
                                      </p:cBhvr>
                                      <p:to>
                                        <p:strVal val="visible"/>
                                      </p:to>
                                    </p:set>
                                    <p:animEffect transition="in" filter="wheel(1)">
                                      <p:cBhvr>
                                        <p:cTn id="170" dur="1000"/>
                                        <p:tgtEl>
                                          <p:spTgt spid="29"/>
                                        </p:tgtEl>
                                      </p:cBhvr>
                                    </p:animEffect>
                                  </p:childTnLst>
                                  <p:subTnLst>
                                    <p:audio>
                                      <p:cMediaNode>
                                        <p:cTn display="0" masterRel="sameClick">
                                          <p:stCondLst>
                                            <p:cond evt="begin" delay="0">
                                              <p:tn val="168"/>
                                            </p:cond>
                                          </p:stCondLst>
                                          <p:endCondLst>
                                            <p:cond evt="onStopAudio" delay="0">
                                              <p:tgtEl>
                                                <p:sldTgt/>
                                              </p:tgtEl>
                                            </p:cond>
                                          </p:endCondLst>
                                        </p:cTn>
                                        <p:tgtEl>
                                          <p:sndTgt r:embed="rId7" name="coin.wav"/>
                                        </p:tgtEl>
                                      </p:cMediaNode>
                                    </p:audio>
                                  </p:subTnLst>
                                </p:cTn>
                              </p:par>
                              <p:par>
                                <p:cTn id="171" presetID="1" presetClass="entr" presetSubtype="0" fill="hold" grpId="1" nodeType="withEffect">
                                  <p:stCondLst>
                                    <p:cond delay="14000"/>
                                  </p:stCondLst>
                                  <p:childTnLst>
                                    <p:set>
                                      <p:cBhvr>
                                        <p:cTn id="172" dur="1" fill="hold">
                                          <p:stCondLst>
                                            <p:cond delay="0"/>
                                          </p:stCondLst>
                                        </p:cTn>
                                        <p:tgtEl>
                                          <p:spTgt spid="14"/>
                                        </p:tgtEl>
                                        <p:attrNameLst>
                                          <p:attrName>style.visibility</p:attrName>
                                        </p:attrNameLst>
                                      </p:cBhvr>
                                      <p:to>
                                        <p:strVal val="visible"/>
                                      </p:to>
                                    </p:set>
                                  </p:childTnLst>
                                </p:cTn>
                              </p:par>
                              <p:par>
                                <p:cTn id="173" presetID="1" presetClass="exit" presetSubtype="0" fill="hold" grpId="0" nodeType="withEffect">
                                  <p:stCondLst>
                                    <p:cond delay="15000"/>
                                  </p:stCondLst>
                                  <p:childTnLst>
                                    <p:set>
                                      <p:cBhvr>
                                        <p:cTn id="174" dur="1" fill="hold">
                                          <p:stCondLst>
                                            <p:cond delay="0"/>
                                          </p:stCondLst>
                                        </p:cTn>
                                        <p:tgtEl>
                                          <p:spTgt spid="14"/>
                                        </p:tgtEl>
                                        <p:attrNameLst>
                                          <p:attrName>style.visibility</p:attrName>
                                        </p:attrNameLst>
                                      </p:cBhvr>
                                      <p:to>
                                        <p:strVal val="hidden"/>
                                      </p:to>
                                    </p:set>
                                  </p:childTnLst>
                                  <p:subTnLst>
                                    <p:audio>
                                      <p:cMediaNode>
                                        <p:cTn display="0" masterRel="sameClick">
                                          <p:stCondLst>
                                            <p:cond evt="begin" delay="0">
                                              <p:tn val="173"/>
                                            </p:cond>
                                          </p:stCondLst>
                                          <p:endCondLst>
                                            <p:cond evt="onStopAudio" delay="0">
                                              <p:tgtEl>
                                                <p:sldTgt/>
                                              </p:tgtEl>
                                            </p:cond>
                                          </p:endCondLst>
                                        </p:cTn>
                                        <p:tgtEl>
                                          <p:sndTgt r:embed="rId7" name="coin.wav"/>
                                        </p:tgtEl>
                                      </p:cMediaNode>
                                    </p:audio>
                                  </p:subTnLst>
                                </p:cTn>
                              </p:par>
                              <p:par>
                                <p:cTn id="175" presetID="21" presetClass="entr" presetSubtype="1" fill="hold" grpId="9" nodeType="withEffect">
                                  <p:stCondLst>
                                    <p:cond delay="14000"/>
                                  </p:stCondLst>
                                  <p:childTnLst>
                                    <p:set>
                                      <p:cBhvr>
                                        <p:cTn id="176" dur="1" fill="hold">
                                          <p:stCondLst>
                                            <p:cond delay="0"/>
                                          </p:stCondLst>
                                        </p:cTn>
                                        <p:tgtEl>
                                          <p:spTgt spid="29"/>
                                        </p:tgtEl>
                                        <p:attrNameLst>
                                          <p:attrName>style.visibility</p:attrName>
                                        </p:attrNameLst>
                                      </p:cBhvr>
                                      <p:to>
                                        <p:strVal val="visible"/>
                                      </p:to>
                                    </p:set>
                                    <p:animEffect transition="in" filter="wheel(1)">
                                      <p:cBhvr>
                                        <p:cTn id="177" dur="1000"/>
                                        <p:tgtEl>
                                          <p:spTgt spid="29"/>
                                        </p:tgtEl>
                                      </p:cBhvr>
                                    </p:animEffect>
                                  </p:childTnLst>
                                  <p:subTnLst>
                                    <p:audio>
                                      <p:cMediaNode vol="100000">
                                        <p:cTn display="0" masterRel="sameClick">
                                          <p:stCondLst>
                                            <p:cond evt="begin" delay="0">
                                              <p:tn val="175"/>
                                            </p:cond>
                                          </p:stCondLst>
                                          <p:endCondLst>
                                            <p:cond evt="onStopAudio" delay="0">
                                              <p:tgtEl>
                                                <p:sldTgt/>
                                              </p:tgtEl>
                                            </p:cond>
                                          </p:endCondLst>
                                        </p:cTn>
                                        <p:tgtEl>
                                          <p:sndTgt r:embed="rId7" name="coin.wav"/>
                                        </p:tgtEl>
                                      </p:cMediaNode>
                                    </p:audio>
                                  </p:subTnLst>
                                </p:cTn>
                              </p:par>
                              <p:par>
                                <p:cTn id="178" presetID="1" presetClass="entr" presetSubtype="0" fill="hold" grpId="1" nodeType="withEffect">
                                  <p:stCondLst>
                                    <p:cond delay="15000"/>
                                  </p:stCondLst>
                                  <p:childTnLst>
                                    <p:set>
                                      <p:cBhvr>
                                        <p:cTn id="179" dur="1" fill="hold">
                                          <p:stCondLst>
                                            <p:cond delay="0"/>
                                          </p:stCondLst>
                                        </p:cTn>
                                        <p:tgtEl>
                                          <p:spTgt spid="13"/>
                                        </p:tgtEl>
                                        <p:attrNameLst>
                                          <p:attrName>style.visibility</p:attrName>
                                        </p:attrNameLst>
                                      </p:cBhvr>
                                      <p:to>
                                        <p:strVal val="visible"/>
                                      </p:to>
                                    </p:set>
                                  </p:childTnLst>
                                  <p:subTnLst>
                                    <p:audio>
                                      <p:cMediaNode vol="100000">
                                        <p:cTn display="0" masterRel="sameClick">
                                          <p:stCondLst>
                                            <p:cond evt="begin" delay="0">
                                              <p:tn val="178"/>
                                            </p:cond>
                                          </p:stCondLst>
                                          <p:endCondLst>
                                            <p:cond evt="onStopAudio" delay="0">
                                              <p:tgtEl>
                                                <p:sldTgt/>
                                              </p:tgtEl>
                                            </p:cond>
                                          </p:endCondLst>
                                        </p:cTn>
                                        <p:tgtEl>
                                          <p:sndTgt r:embed="rId8" name="cashreg.wav"/>
                                        </p:tgtEl>
                                      </p:cMediaNode>
                                    </p:audio>
                                  </p:subTnLst>
                                </p:cTn>
                              </p:par>
                              <p:par>
                                <p:cTn id="180" presetID="1" presetClass="exit" presetSubtype="0" fill="hold" grpId="0" nodeType="withEffect">
                                  <p:stCondLst>
                                    <p:cond delay="16000"/>
                                  </p:stCondLst>
                                  <p:childTnLst>
                                    <p:set>
                                      <p:cBhvr>
                                        <p:cTn id="181" dur="1" fill="hold">
                                          <p:stCondLst>
                                            <p:cond delay="0"/>
                                          </p:stCondLst>
                                        </p:cTn>
                                        <p:tgtEl>
                                          <p:spTgt spid="13"/>
                                        </p:tgtEl>
                                        <p:attrNameLst>
                                          <p:attrName>style.visibility</p:attrName>
                                        </p:attrNameLst>
                                      </p:cBhvr>
                                      <p:to>
                                        <p:strVal val="hidden"/>
                                      </p:to>
                                    </p:set>
                                  </p:childTnLst>
                                </p:cTn>
                              </p:par>
                              <p:par>
                                <p:cTn id="182" presetID="21" presetClass="entr" presetSubtype="1" fill="hold" grpId="0" nodeType="withEffect">
                                  <p:stCondLst>
                                    <p:cond delay="15000"/>
                                  </p:stCondLst>
                                  <p:childTnLst>
                                    <p:set>
                                      <p:cBhvr>
                                        <p:cTn id="183" dur="1" fill="hold">
                                          <p:stCondLst>
                                            <p:cond delay="0"/>
                                          </p:stCondLst>
                                        </p:cTn>
                                        <p:tgtEl>
                                          <p:spTgt spid="29"/>
                                        </p:tgtEl>
                                        <p:attrNameLst>
                                          <p:attrName>style.visibility</p:attrName>
                                        </p:attrNameLst>
                                      </p:cBhvr>
                                      <p:to>
                                        <p:strVal val="visible"/>
                                      </p:to>
                                    </p:set>
                                    <p:animEffect transition="in" filter="wheel(1)">
                                      <p:cBhvr>
                                        <p:cTn id="184" dur="1000"/>
                                        <p:tgtEl>
                                          <p:spTgt spid="29"/>
                                        </p:tgtEl>
                                      </p:cBhvr>
                                    </p:animEffect>
                                  </p:childTnLst>
                                  <p:subTnLst>
                                    <p:audio>
                                      <p:cMediaNode vol="100000">
                                        <p:cTn display="0" masterRel="sameClick">
                                          <p:stCondLst>
                                            <p:cond evt="begin" delay="0">
                                              <p:tn val="182"/>
                                            </p:cond>
                                          </p:stCondLst>
                                          <p:endCondLst>
                                            <p:cond evt="onStopAudio" delay="0">
                                              <p:tgtEl>
                                                <p:sldTgt/>
                                              </p:tgtEl>
                                            </p:cond>
                                          </p:endCondLst>
                                        </p:cTn>
                                        <p:tgtEl>
                                          <p:sndTgt r:embed="rId8" name="cashreg.wav"/>
                                        </p:tgtEl>
                                      </p:cMediaNode>
                                    </p:audio>
                                  </p:subTnLst>
                                </p:cTn>
                              </p:par>
                              <p:par>
                                <p:cTn id="185" presetID="1" presetClass="exit" presetSubtype="0" fill="hold" grpId="15" nodeType="withEffect">
                                  <p:stCondLst>
                                    <p:cond delay="16000"/>
                                  </p:stCondLst>
                                  <p:childTnLst>
                                    <p:set>
                                      <p:cBhvr>
                                        <p:cTn id="186"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187" restart="whenNotActive" fill="hold" evtFilter="cancelBubble" nodeType="interactiveSeq">
                <p:stCondLst>
                  <p:cond evt="onClick" delay="0">
                    <p:tgtEl>
                      <p:spTgt spid="9"/>
                    </p:tgtEl>
                  </p:cond>
                </p:stCondLst>
                <p:endSync evt="end" delay="0">
                  <p:rtn val="all"/>
                </p:endSync>
                <p:childTnLst>
                  <p:par>
                    <p:cTn id="188" fill="hold">
                      <p:stCondLst>
                        <p:cond delay="0"/>
                      </p:stCondLst>
                      <p:childTnLst>
                        <p:par>
                          <p:cTn id="189" fill="hold">
                            <p:stCondLst>
                              <p:cond delay="0"/>
                            </p:stCondLst>
                            <p:childTnLst>
                              <p:par>
                                <p:cTn id="190" presetID="37" presetClass="exit" presetSubtype="0" fill="hold" grpId="1" nodeType="clickEffect">
                                  <p:stCondLst>
                                    <p:cond delay="0"/>
                                  </p:stCondLst>
                                  <p:childTnLst>
                                    <p:animEffect transition="out" filter="fade">
                                      <p:cBhvr>
                                        <p:cTn id="191" dur="1000"/>
                                        <p:tgtEl>
                                          <p:spTgt spid="33"/>
                                        </p:tgtEl>
                                      </p:cBhvr>
                                    </p:animEffect>
                                    <p:anim calcmode="lin" valueType="num">
                                      <p:cBhvr>
                                        <p:cTn id="192" dur="1000"/>
                                        <p:tgtEl>
                                          <p:spTgt spid="33"/>
                                        </p:tgtEl>
                                        <p:attrNameLst>
                                          <p:attrName>ppt_x</p:attrName>
                                        </p:attrNameLst>
                                      </p:cBhvr>
                                      <p:tavLst>
                                        <p:tav tm="0">
                                          <p:val>
                                            <p:strVal val="ppt_x"/>
                                          </p:val>
                                        </p:tav>
                                        <p:tav tm="100000">
                                          <p:val>
                                            <p:strVal val="ppt_x"/>
                                          </p:val>
                                        </p:tav>
                                      </p:tavLst>
                                    </p:anim>
                                    <p:anim calcmode="lin" valueType="num">
                                      <p:cBhvr>
                                        <p:cTn id="193" dur="100" decel="100000"/>
                                        <p:tgtEl>
                                          <p:spTgt spid="33"/>
                                        </p:tgtEl>
                                        <p:attrNameLst>
                                          <p:attrName>ppt_y</p:attrName>
                                        </p:attrNameLst>
                                      </p:cBhvr>
                                      <p:tavLst>
                                        <p:tav tm="0">
                                          <p:val>
                                            <p:strVal val="ppt_y"/>
                                          </p:val>
                                        </p:tav>
                                        <p:tav tm="100000">
                                          <p:val>
                                            <p:strVal val="ppt_y-.03"/>
                                          </p:val>
                                        </p:tav>
                                      </p:tavLst>
                                    </p:anim>
                                    <p:anim calcmode="lin" valueType="num">
                                      <p:cBhvr>
                                        <p:cTn id="194" dur="900" accel="100000">
                                          <p:stCondLst>
                                            <p:cond delay="100"/>
                                          </p:stCondLst>
                                        </p:cTn>
                                        <p:tgtEl>
                                          <p:spTgt spid="33"/>
                                        </p:tgtEl>
                                        <p:attrNameLst>
                                          <p:attrName>ppt_y</p:attrName>
                                        </p:attrNameLst>
                                      </p:cBhvr>
                                      <p:tavLst>
                                        <p:tav tm="0">
                                          <p:val>
                                            <p:strVal val="ppt_y"/>
                                          </p:val>
                                        </p:tav>
                                        <p:tav tm="100000">
                                          <p:val>
                                            <p:strVal val="ppt_y+1"/>
                                          </p:val>
                                        </p:tav>
                                      </p:tavLst>
                                    </p:anim>
                                    <p:set>
                                      <p:cBhvr>
                                        <p:cTn id="195" dur="1" fill="hold">
                                          <p:stCondLst>
                                            <p:cond delay="999"/>
                                          </p:stCondLst>
                                        </p:cTn>
                                        <p:tgtEl>
                                          <p:spTgt spid="33"/>
                                        </p:tgtEl>
                                        <p:attrNameLst>
                                          <p:attrName>style.visibility</p:attrName>
                                        </p:attrNameLst>
                                      </p:cBhvr>
                                      <p:to>
                                        <p:strVal val="hidden"/>
                                      </p:to>
                                    </p:set>
                                  </p:childTnLst>
                                </p:cTn>
                              </p:par>
                              <p:par>
                                <p:cTn id="196" presetID="37" presetClass="exit" presetSubtype="0" fill="hold" grpId="1" nodeType="withEffect">
                                  <p:stCondLst>
                                    <p:cond delay="0"/>
                                  </p:stCondLst>
                                  <p:childTnLst>
                                    <p:animEffect transition="out" filter="fade">
                                      <p:cBhvr>
                                        <p:cTn id="197" dur="1000"/>
                                        <p:tgtEl>
                                          <p:spTgt spid="40"/>
                                        </p:tgtEl>
                                      </p:cBhvr>
                                    </p:animEffect>
                                    <p:anim calcmode="lin" valueType="num">
                                      <p:cBhvr>
                                        <p:cTn id="198" dur="1000"/>
                                        <p:tgtEl>
                                          <p:spTgt spid="40"/>
                                        </p:tgtEl>
                                        <p:attrNameLst>
                                          <p:attrName>ppt_x</p:attrName>
                                        </p:attrNameLst>
                                      </p:cBhvr>
                                      <p:tavLst>
                                        <p:tav tm="0">
                                          <p:val>
                                            <p:strVal val="ppt_x"/>
                                          </p:val>
                                        </p:tav>
                                        <p:tav tm="100000">
                                          <p:val>
                                            <p:strVal val="ppt_x"/>
                                          </p:val>
                                        </p:tav>
                                      </p:tavLst>
                                    </p:anim>
                                    <p:anim calcmode="lin" valueType="num">
                                      <p:cBhvr>
                                        <p:cTn id="199" dur="100" decel="100000"/>
                                        <p:tgtEl>
                                          <p:spTgt spid="40"/>
                                        </p:tgtEl>
                                        <p:attrNameLst>
                                          <p:attrName>ppt_y</p:attrName>
                                        </p:attrNameLst>
                                      </p:cBhvr>
                                      <p:tavLst>
                                        <p:tav tm="0">
                                          <p:val>
                                            <p:strVal val="ppt_y"/>
                                          </p:val>
                                        </p:tav>
                                        <p:tav tm="100000">
                                          <p:val>
                                            <p:strVal val="ppt_y-.03"/>
                                          </p:val>
                                        </p:tav>
                                      </p:tavLst>
                                    </p:anim>
                                    <p:anim calcmode="lin" valueType="num">
                                      <p:cBhvr>
                                        <p:cTn id="200" dur="900" accel="100000">
                                          <p:stCondLst>
                                            <p:cond delay="100"/>
                                          </p:stCondLst>
                                        </p:cTn>
                                        <p:tgtEl>
                                          <p:spTgt spid="40"/>
                                        </p:tgtEl>
                                        <p:attrNameLst>
                                          <p:attrName>ppt_y</p:attrName>
                                        </p:attrNameLst>
                                      </p:cBhvr>
                                      <p:tavLst>
                                        <p:tav tm="0">
                                          <p:val>
                                            <p:strVal val="ppt_y"/>
                                          </p:val>
                                        </p:tav>
                                        <p:tav tm="100000">
                                          <p:val>
                                            <p:strVal val="ppt_y+1"/>
                                          </p:val>
                                        </p:tav>
                                      </p:tavLst>
                                    </p:anim>
                                    <p:set>
                                      <p:cBhvr>
                                        <p:cTn id="201" dur="1" fill="hold">
                                          <p:stCondLst>
                                            <p:cond delay="999"/>
                                          </p:stCondLst>
                                        </p:cTn>
                                        <p:tgtEl>
                                          <p:spTgt spid="40"/>
                                        </p:tgtEl>
                                        <p:attrNameLst>
                                          <p:attrName>style.visibility</p:attrName>
                                        </p:attrNameLst>
                                      </p:cBhvr>
                                      <p:to>
                                        <p:strVal val="hidden"/>
                                      </p:to>
                                    </p:set>
                                  </p:childTnLst>
                                </p:cTn>
                              </p:par>
                              <p:par>
                                <p:cTn id="202" presetID="37" presetClass="exit" presetSubtype="0" fill="hold" grpId="1" nodeType="withEffect">
                                  <p:stCondLst>
                                    <p:cond delay="0"/>
                                  </p:stCondLst>
                                  <p:childTnLst>
                                    <p:animEffect transition="out" filter="fade">
                                      <p:cBhvr>
                                        <p:cTn id="203" dur="1000"/>
                                        <p:tgtEl>
                                          <p:spTgt spid="36"/>
                                        </p:tgtEl>
                                      </p:cBhvr>
                                    </p:animEffect>
                                    <p:anim calcmode="lin" valueType="num">
                                      <p:cBhvr>
                                        <p:cTn id="204" dur="1000"/>
                                        <p:tgtEl>
                                          <p:spTgt spid="36"/>
                                        </p:tgtEl>
                                        <p:attrNameLst>
                                          <p:attrName>ppt_x</p:attrName>
                                        </p:attrNameLst>
                                      </p:cBhvr>
                                      <p:tavLst>
                                        <p:tav tm="0">
                                          <p:val>
                                            <p:strVal val="ppt_x"/>
                                          </p:val>
                                        </p:tav>
                                        <p:tav tm="100000">
                                          <p:val>
                                            <p:strVal val="ppt_x"/>
                                          </p:val>
                                        </p:tav>
                                      </p:tavLst>
                                    </p:anim>
                                    <p:anim calcmode="lin" valueType="num">
                                      <p:cBhvr>
                                        <p:cTn id="205" dur="100" decel="100000"/>
                                        <p:tgtEl>
                                          <p:spTgt spid="36"/>
                                        </p:tgtEl>
                                        <p:attrNameLst>
                                          <p:attrName>ppt_y</p:attrName>
                                        </p:attrNameLst>
                                      </p:cBhvr>
                                      <p:tavLst>
                                        <p:tav tm="0">
                                          <p:val>
                                            <p:strVal val="ppt_y"/>
                                          </p:val>
                                        </p:tav>
                                        <p:tav tm="100000">
                                          <p:val>
                                            <p:strVal val="ppt_y-.03"/>
                                          </p:val>
                                        </p:tav>
                                      </p:tavLst>
                                    </p:anim>
                                    <p:anim calcmode="lin" valueType="num">
                                      <p:cBhvr>
                                        <p:cTn id="206" dur="900" accel="100000">
                                          <p:stCondLst>
                                            <p:cond delay="100"/>
                                          </p:stCondLst>
                                        </p:cTn>
                                        <p:tgtEl>
                                          <p:spTgt spid="36"/>
                                        </p:tgtEl>
                                        <p:attrNameLst>
                                          <p:attrName>ppt_y</p:attrName>
                                        </p:attrNameLst>
                                      </p:cBhvr>
                                      <p:tavLst>
                                        <p:tav tm="0">
                                          <p:val>
                                            <p:strVal val="ppt_y"/>
                                          </p:val>
                                        </p:tav>
                                        <p:tav tm="100000">
                                          <p:val>
                                            <p:strVal val="ppt_y+1"/>
                                          </p:val>
                                        </p:tav>
                                      </p:tavLst>
                                    </p:anim>
                                    <p:set>
                                      <p:cBhvr>
                                        <p:cTn id="207" dur="1" fill="hold">
                                          <p:stCondLst>
                                            <p:cond delay="999"/>
                                          </p:stCondLst>
                                        </p:cTn>
                                        <p:tgtEl>
                                          <p:spTgt spid="36"/>
                                        </p:tgtEl>
                                        <p:attrNameLst>
                                          <p:attrName>style.visibility</p:attrName>
                                        </p:attrNameLst>
                                      </p:cBhvr>
                                      <p:to>
                                        <p:strVal val="hidden"/>
                                      </p:to>
                                    </p:set>
                                  </p:childTnLst>
                                </p:cTn>
                              </p:par>
                              <p:par>
                                <p:cTn id="208" presetID="37" presetClass="exit" presetSubtype="0" fill="hold" grpId="1" nodeType="withEffect">
                                  <p:stCondLst>
                                    <p:cond delay="0"/>
                                  </p:stCondLst>
                                  <p:childTnLst>
                                    <p:animEffect transition="out" filter="fade">
                                      <p:cBhvr>
                                        <p:cTn id="209" dur="1000"/>
                                        <p:tgtEl>
                                          <p:spTgt spid="30"/>
                                        </p:tgtEl>
                                      </p:cBhvr>
                                    </p:animEffect>
                                    <p:anim calcmode="lin" valueType="num">
                                      <p:cBhvr>
                                        <p:cTn id="210" dur="1000"/>
                                        <p:tgtEl>
                                          <p:spTgt spid="30"/>
                                        </p:tgtEl>
                                        <p:attrNameLst>
                                          <p:attrName>ppt_x</p:attrName>
                                        </p:attrNameLst>
                                      </p:cBhvr>
                                      <p:tavLst>
                                        <p:tav tm="0">
                                          <p:val>
                                            <p:strVal val="ppt_x"/>
                                          </p:val>
                                        </p:tav>
                                        <p:tav tm="100000">
                                          <p:val>
                                            <p:strVal val="ppt_x"/>
                                          </p:val>
                                        </p:tav>
                                      </p:tavLst>
                                    </p:anim>
                                    <p:anim calcmode="lin" valueType="num">
                                      <p:cBhvr>
                                        <p:cTn id="211" dur="100" decel="100000"/>
                                        <p:tgtEl>
                                          <p:spTgt spid="30"/>
                                        </p:tgtEl>
                                        <p:attrNameLst>
                                          <p:attrName>ppt_y</p:attrName>
                                        </p:attrNameLst>
                                      </p:cBhvr>
                                      <p:tavLst>
                                        <p:tav tm="0">
                                          <p:val>
                                            <p:strVal val="ppt_y"/>
                                          </p:val>
                                        </p:tav>
                                        <p:tav tm="100000">
                                          <p:val>
                                            <p:strVal val="ppt_y-.03"/>
                                          </p:val>
                                        </p:tav>
                                      </p:tavLst>
                                    </p:anim>
                                    <p:anim calcmode="lin" valueType="num">
                                      <p:cBhvr>
                                        <p:cTn id="212" dur="900" accel="100000">
                                          <p:stCondLst>
                                            <p:cond delay="100"/>
                                          </p:stCondLst>
                                        </p:cTn>
                                        <p:tgtEl>
                                          <p:spTgt spid="30"/>
                                        </p:tgtEl>
                                        <p:attrNameLst>
                                          <p:attrName>ppt_y</p:attrName>
                                        </p:attrNameLst>
                                      </p:cBhvr>
                                      <p:tavLst>
                                        <p:tav tm="0">
                                          <p:val>
                                            <p:strVal val="ppt_y"/>
                                          </p:val>
                                        </p:tav>
                                        <p:tav tm="100000">
                                          <p:val>
                                            <p:strVal val="ppt_y+1"/>
                                          </p:val>
                                        </p:tav>
                                      </p:tavLst>
                                    </p:anim>
                                    <p:set>
                                      <p:cBhvr>
                                        <p:cTn id="213" dur="1" fill="hold">
                                          <p:stCondLst>
                                            <p:cond delay="999"/>
                                          </p:stCondLst>
                                        </p:cTn>
                                        <p:tgtEl>
                                          <p:spTgt spid="30"/>
                                        </p:tgtEl>
                                        <p:attrNameLst>
                                          <p:attrName>style.visibility</p:attrName>
                                        </p:attrNameLst>
                                      </p:cBhvr>
                                      <p:to>
                                        <p:strVal val="hidden"/>
                                      </p:to>
                                    </p:set>
                                  </p:childTnLst>
                                  <p:subTnLst>
                                    <p:audio>
                                      <p:cMediaNode vol="100000">
                                        <p:cTn display="0" masterRel="sameClick">
                                          <p:stCondLst>
                                            <p:cond evt="begin" delay="0">
                                              <p:tn val="208"/>
                                            </p:cond>
                                          </p:stCondLst>
                                          <p:endCondLst>
                                            <p:cond evt="onStopAudio" delay="0">
                                              <p:tgtEl>
                                                <p:sldTgt/>
                                              </p:tgtEl>
                                            </p:cond>
                                          </p:endCondLst>
                                        </p:cTn>
                                        <p:tgtEl>
                                          <p:sndTgt r:embed="rId8" name="cashreg.wav"/>
                                        </p:tgtEl>
                                      </p:cMediaNode>
                                    </p:audio>
                                  </p:subTnLst>
                                </p:cTn>
                              </p:par>
                              <p:par>
                                <p:cTn id="214" presetID="37" presetClass="exit" presetSubtype="0" fill="hold" grpId="1" nodeType="withEffect">
                                  <p:stCondLst>
                                    <p:cond delay="0"/>
                                  </p:stCondLst>
                                  <p:childTnLst>
                                    <p:animEffect transition="out" filter="fade">
                                      <p:cBhvr>
                                        <p:cTn id="215" dur="1000"/>
                                        <p:tgtEl>
                                          <p:spTgt spid="38"/>
                                        </p:tgtEl>
                                      </p:cBhvr>
                                    </p:animEffect>
                                    <p:anim calcmode="lin" valueType="num">
                                      <p:cBhvr>
                                        <p:cTn id="216" dur="1000"/>
                                        <p:tgtEl>
                                          <p:spTgt spid="38"/>
                                        </p:tgtEl>
                                        <p:attrNameLst>
                                          <p:attrName>ppt_x</p:attrName>
                                        </p:attrNameLst>
                                      </p:cBhvr>
                                      <p:tavLst>
                                        <p:tav tm="0">
                                          <p:val>
                                            <p:strVal val="ppt_x"/>
                                          </p:val>
                                        </p:tav>
                                        <p:tav tm="100000">
                                          <p:val>
                                            <p:strVal val="ppt_x"/>
                                          </p:val>
                                        </p:tav>
                                      </p:tavLst>
                                    </p:anim>
                                    <p:anim calcmode="lin" valueType="num">
                                      <p:cBhvr>
                                        <p:cTn id="217" dur="100" decel="100000"/>
                                        <p:tgtEl>
                                          <p:spTgt spid="38"/>
                                        </p:tgtEl>
                                        <p:attrNameLst>
                                          <p:attrName>ppt_y</p:attrName>
                                        </p:attrNameLst>
                                      </p:cBhvr>
                                      <p:tavLst>
                                        <p:tav tm="0">
                                          <p:val>
                                            <p:strVal val="ppt_y"/>
                                          </p:val>
                                        </p:tav>
                                        <p:tav tm="100000">
                                          <p:val>
                                            <p:strVal val="ppt_y-.03"/>
                                          </p:val>
                                        </p:tav>
                                      </p:tavLst>
                                    </p:anim>
                                    <p:anim calcmode="lin" valueType="num">
                                      <p:cBhvr>
                                        <p:cTn id="218" dur="900" accel="100000">
                                          <p:stCondLst>
                                            <p:cond delay="100"/>
                                          </p:stCondLst>
                                        </p:cTn>
                                        <p:tgtEl>
                                          <p:spTgt spid="38"/>
                                        </p:tgtEl>
                                        <p:attrNameLst>
                                          <p:attrName>ppt_y</p:attrName>
                                        </p:attrNameLst>
                                      </p:cBhvr>
                                      <p:tavLst>
                                        <p:tav tm="0">
                                          <p:val>
                                            <p:strVal val="ppt_y"/>
                                          </p:val>
                                        </p:tav>
                                        <p:tav tm="100000">
                                          <p:val>
                                            <p:strVal val="ppt_y+1"/>
                                          </p:val>
                                        </p:tav>
                                      </p:tavLst>
                                    </p:anim>
                                    <p:set>
                                      <p:cBhvr>
                                        <p:cTn id="219" dur="1" fill="hold">
                                          <p:stCondLst>
                                            <p:cond delay="999"/>
                                          </p:stCondLst>
                                        </p:cTn>
                                        <p:tgtEl>
                                          <p:spTgt spid="38"/>
                                        </p:tgtEl>
                                        <p:attrNameLst>
                                          <p:attrName>style.visibility</p:attrName>
                                        </p:attrNameLst>
                                      </p:cBhvr>
                                      <p:to>
                                        <p:strVal val="hidden"/>
                                      </p:to>
                                    </p:set>
                                  </p:childTnLst>
                                  <p:subTnLst>
                                    <p:audio>
                                      <p:cMediaNode vol="100000">
                                        <p:cTn display="0" masterRel="sameClick">
                                          <p:stCondLst>
                                            <p:cond evt="begin" delay="0">
                                              <p:tn val="214"/>
                                            </p:cond>
                                          </p:stCondLst>
                                          <p:endCondLst>
                                            <p:cond evt="onStopAudio" delay="0">
                                              <p:tgtEl>
                                                <p:sldTgt/>
                                              </p:tgtEl>
                                            </p:cond>
                                          </p:endCondLst>
                                        </p:cTn>
                                        <p:tgtEl>
                                          <p:sndTgt r:embed="rId8" name="cashreg.wav"/>
                                        </p:tgtEl>
                                      </p:cMediaNode>
                                    </p:audio>
                                  </p:subTnLst>
                                </p:cTn>
                              </p:par>
                              <p:par>
                                <p:cTn id="220" presetID="37" presetClass="exit" presetSubtype="0" fill="hold" grpId="1" nodeType="withEffect">
                                  <p:stCondLst>
                                    <p:cond delay="0"/>
                                  </p:stCondLst>
                                  <p:childTnLst>
                                    <p:animEffect transition="out" filter="fade">
                                      <p:cBhvr>
                                        <p:cTn id="221" dur="1000"/>
                                        <p:tgtEl>
                                          <p:spTgt spid="34"/>
                                        </p:tgtEl>
                                      </p:cBhvr>
                                    </p:animEffect>
                                    <p:anim calcmode="lin" valueType="num">
                                      <p:cBhvr>
                                        <p:cTn id="222" dur="1000"/>
                                        <p:tgtEl>
                                          <p:spTgt spid="34"/>
                                        </p:tgtEl>
                                        <p:attrNameLst>
                                          <p:attrName>ppt_x</p:attrName>
                                        </p:attrNameLst>
                                      </p:cBhvr>
                                      <p:tavLst>
                                        <p:tav tm="0">
                                          <p:val>
                                            <p:strVal val="ppt_x"/>
                                          </p:val>
                                        </p:tav>
                                        <p:tav tm="100000">
                                          <p:val>
                                            <p:strVal val="ppt_x"/>
                                          </p:val>
                                        </p:tav>
                                      </p:tavLst>
                                    </p:anim>
                                    <p:anim calcmode="lin" valueType="num">
                                      <p:cBhvr>
                                        <p:cTn id="223" dur="100" decel="100000"/>
                                        <p:tgtEl>
                                          <p:spTgt spid="34"/>
                                        </p:tgtEl>
                                        <p:attrNameLst>
                                          <p:attrName>ppt_y</p:attrName>
                                        </p:attrNameLst>
                                      </p:cBhvr>
                                      <p:tavLst>
                                        <p:tav tm="0">
                                          <p:val>
                                            <p:strVal val="ppt_y"/>
                                          </p:val>
                                        </p:tav>
                                        <p:tav tm="100000">
                                          <p:val>
                                            <p:strVal val="ppt_y-.03"/>
                                          </p:val>
                                        </p:tav>
                                      </p:tavLst>
                                    </p:anim>
                                    <p:anim calcmode="lin" valueType="num">
                                      <p:cBhvr>
                                        <p:cTn id="224" dur="900" accel="100000">
                                          <p:stCondLst>
                                            <p:cond delay="100"/>
                                          </p:stCondLst>
                                        </p:cTn>
                                        <p:tgtEl>
                                          <p:spTgt spid="34"/>
                                        </p:tgtEl>
                                        <p:attrNameLst>
                                          <p:attrName>ppt_y</p:attrName>
                                        </p:attrNameLst>
                                      </p:cBhvr>
                                      <p:tavLst>
                                        <p:tav tm="0">
                                          <p:val>
                                            <p:strVal val="ppt_y"/>
                                          </p:val>
                                        </p:tav>
                                        <p:tav tm="100000">
                                          <p:val>
                                            <p:strVal val="ppt_y+1"/>
                                          </p:val>
                                        </p:tav>
                                      </p:tavLst>
                                    </p:anim>
                                    <p:set>
                                      <p:cBhvr>
                                        <p:cTn id="225" dur="1" fill="hold">
                                          <p:stCondLst>
                                            <p:cond delay="999"/>
                                          </p:stCondLst>
                                        </p:cTn>
                                        <p:tgtEl>
                                          <p:spTgt spid="34"/>
                                        </p:tgtEl>
                                        <p:attrNameLst>
                                          <p:attrName>style.visibility</p:attrName>
                                        </p:attrNameLst>
                                      </p:cBhvr>
                                      <p:to>
                                        <p:strVal val="hidden"/>
                                      </p:to>
                                    </p:set>
                                  </p:childTnLst>
                                  <p:subTnLst>
                                    <p:audio>
                                      <p:cMediaNode vol="100000">
                                        <p:cTn display="0" masterRel="sameClick">
                                          <p:stCondLst>
                                            <p:cond evt="begin" delay="0">
                                              <p:tn val="220"/>
                                            </p:cond>
                                          </p:stCondLst>
                                          <p:endCondLst>
                                            <p:cond evt="onStopAudio" delay="0">
                                              <p:tgtEl>
                                                <p:sldTgt/>
                                              </p:tgtEl>
                                            </p:cond>
                                          </p:endCondLst>
                                        </p:cTn>
                                        <p:tgtEl>
                                          <p:sndTgt r:embed="rId8" name="cashreg.wav"/>
                                        </p:tgtEl>
                                      </p:cMediaNode>
                                    </p:audio>
                                  </p:subTnLst>
                                </p:cTn>
                              </p:par>
                              <p:par>
                                <p:cTn id="226" presetID="22" presetClass="emph" presetSubtype="0" fill="hold" grpId="1" nodeType="withEffect">
                                  <p:stCondLst>
                                    <p:cond delay="0"/>
                                  </p:stCondLst>
                                  <p:childTnLst>
                                    <p:animClr clrSpc="hsl" dir="cw">
                                      <p:cBhvr override="childStyle">
                                        <p:cTn id="227" dur="1000" fill="hold"/>
                                        <p:tgtEl>
                                          <p:spTgt spid="31"/>
                                        </p:tgtEl>
                                        <p:attrNameLst>
                                          <p:attrName>style.color</p:attrName>
                                        </p:attrNameLst>
                                      </p:cBhvr>
                                      <p:by>
                                        <p:hsl h="-7200000" s="0" l="0"/>
                                      </p:by>
                                    </p:animClr>
                                    <p:animClr clrSpc="hsl" dir="cw">
                                      <p:cBhvr>
                                        <p:cTn id="228" dur="1000" fill="hold"/>
                                        <p:tgtEl>
                                          <p:spTgt spid="31"/>
                                        </p:tgtEl>
                                        <p:attrNameLst>
                                          <p:attrName>fillcolor</p:attrName>
                                        </p:attrNameLst>
                                      </p:cBhvr>
                                      <p:by>
                                        <p:hsl h="-7200000" s="0" l="0"/>
                                      </p:by>
                                    </p:animClr>
                                    <p:animClr clrSpc="hsl" dir="cw">
                                      <p:cBhvr>
                                        <p:cTn id="229" dur="1000" fill="hold"/>
                                        <p:tgtEl>
                                          <p:spTgt spid="31"/>
                                        </p:tgtEl>
                                        <p:attrNameLst>
                                          <p:attrName>stroke.color</p:attrName>
                                        </p:attrNameLst>
                                      </p:cBhvr>
                                      <p:by>
                                        <p:hsl h="-7200000" s="0" l="0"/>
                                      </p:by>
                                    </p:animClr>
                                    <p:set>
                                      <p:cBhvr>
                                        <p:cTn id="230" dur="1000" fill="hold"/>
                                        <p:tgtEl>
                                          <p:spTgt spid="31"/>
                                        </p:tgtEl>
                                        <p:attrNameLst>
                                          <p:attrName>fill.type</p:attrName>
                                        </p:attrNameLst>
                                      </p:cBhvr>
                                      <p:to>
                                        <p:strVal val="solid"/>
                                      </p:to>
                                    </p:set>
                                  </p:childTnLst>
                                  <p:subTnLst>
                                    <p:audio>
                                      <p:cMediaNode vol="100000">
                                        <p:cTn display="0" masterRel="sameClick">
                                          <p:stCondLst>
                                            <p:cond evt="begin" delay="0">
                                              <p:tn val="226"/>
                                            </p:cond>
                                          </p:stCondLst>
                                          <p:endCondLst>
                                            <p:cond evt="onStopAudio" delay="0">
                                              <p:tgtEl>
                                                <p:sldTgt/>
                                              </p:tgtEl>
                                            </p:cond>
                                          </p:endCondLst>
                                        </p:cTn>
                                        <p:tgtEl>
                                          <p:sndTgt r:embed="rId8" name="cashreg.wav"/>
                                        </p:tgtEl>
                                      </p:cMediaNode>
                                    </p:audio>
                                  </p:subTnLst>
                                </p:cTn>
                              </p:par>
                              <p:par>
                                <p:cTn id="231" presetID="22" presetClass="emph" presetSubtype="0" fill="hold" grpId="1" nodeType="withEffect">
                                  <p:stCondLst>
                                    <p:cond delay="0"/>
                                  </p:stCondLst>
                                  <p:childTnLst>
                                    <p:animClr clrSpc="hsl" dir="cw">
                                      <p:cBhvr override="childStyle">
                                        <p:cTn id="232" dur="1000" fill="hold"/>
                                        <p:tgtEl>
                                          <p:spTgt spid="39"/>
                                        </p:tgtEl>
                                        <p:attrNameLst>
                                          <p:attrName>style.color</p:attrName>
                                        </p:attrNameLst>
                                      </p:cBhvr>
                                      <p:by>
                                        <p:hsl h="-7200000" s="0" l="0"/>
                                      </p:by>
                                    </p:animClr>
                                    <p:animClr clrSpc="hsl" dir="cw">
                                      <p:cBhvr>
                                        <p:cTn id="233" dur="1000" fill="hold"/>
                                        <p:tgtEl>
                                          <p:spTgt spid="39"/>
                                        </p:tgtEl>
                                        <p:attrNameLst>
                                          <p:attrName>fillcolor</p:attrName>
                                        </p:attrNameLst>
                                      </p:cBhvr>
                                      <p:by>
                                        <p:hsl h="-7200000" s="0" l="0"/>
                                      </p:by>
                                    </p:animClr>
                                    <p:animClr clrSpc="hsl" dir="cw">
                                      <p:cBhvr>
                                        <p:cTn id="234" dur="1000" fill="hold"/>
                                        <p:tgtEl>
                                          <p:spTgt spid="39"/>
                                        </p:tgtEl>
                                        <p:attrNameLst>
                                          <p:attrName>stroke.color</p:attrName>
                                        </p:attrNameLst>
                                      </p:cBhvr>
                                      <p:by>
                                        <p:hsl h="-7200000" s="0" l="0"/>
                                      </p:by>
                                    </p:animClr>
                                    <p:set>
                                      <p:cBhvr>
                                        <p:cTn id="235" dur="1000" fill="hold"/>
                                        <p:tgtEl>
                                          <p:spTgt spid="39"/>
                                        </p:tgtEl>
                                        <p:attrNameLst>
                                          <p:attrName>fill.type</p:attrName>
                                        </p:attrNameLst>
                                      </p:cBhvr>
                                      <p:to>
                                        <p:strVal val="solid"/>
                                      </p:to>
                                    </p:set>
                                  </p:childTnLst>
                                  <p:subTnLst>
                                    <p:audio>
                                      <p:cMediaNode vol="100000">
                                        <p:cTn display="0" masterRel="sameClick">
                                          <p:stCondLst>
                                            <p:cond evt="begin" delay="0">
                                              <p:tn val="231"/>
                                            </p:cond>
                                          </p:stCondLst>
                                          <p:endCondLst>
                                            <p:cond evt="onStopAudio" delay="0">
                                              <p:tgtEl>
                                                <p:sldTgt/>
                                              </p:tgtEl>
                                            </p:cond>
                                          </p:endCondLst>
                                        </p:cTn>
                                        <p:tgtEl>
                                          <p:sndTgt r:embed="rId8" name="cashreg.wav"/>
                                        </p:tgtEl>
                                      </p:cMediaNode>
                                    </p:audio>
                                  </p:subTnLst>
                                </p:cTn>
                              </p:par>
                              <p:par>
                                <p:cTn id="236" presetID="22" presetClass="emph" presetSubtype="0" fill="hold" grpId="1" nodeType="withEffect">
                                  <p:stCondLst>
                                    <p:cond delay="0"/>
                                  </p:stCondLst>
                                  <p:childTnLst>
                                    <p:animClr clrSpc="hsl" dir="cw">
                                      <p:cBhvr override="childStyle">
                                        <p:cTn id="237" dur="1000" fill="hold"/>
                                        <p:tgtEl>
                                          <p:spTgt spid="35"/>
                                        </p:tgtEl>
                                        <p:attrNameLst>
                                          <p:attrName>style.color</p:attrName>
                                        </p:attrNameLst>
                                      </p:cBhvr>
                                      <p:by>
                                        <p:hsl h="-7200000" s="0" l="0"/>
                                      </p:by>
                                    </p:animClr>
                                    <p:animClr clrSpc="hsl" dir="cw">
                                      <p:cBhvr>
                                        <p:cTn id="238" dur="1000" fill="hold"/>
                                        <p:tgtEl>
                                          <p:spTgt spid="35"/>
                                        </p:tgtEl>
                                        <p:attrNameLst>
                                          <p:attrName>fillcolor</p:attrName>
                                        </p:attrNameLst>
                                      </p:cBhvr>
                                      <p:by>
                                        <p:hsl h="-7200000" s="0" l="0"/>
                                      </p:by>
                                    </p:animClr>
                                    <p:animClr clrSpc="hsl" dir="cw">
                                      <p:cBhvr>
                                        <p:cTn id="239" dur="1000" fill="hold"/>
                                        <p:tgtEl>
                                          <p:spTgt spid="35"/>
                                        </p:tgtEl>
                                        <p:attrNameLst>
                                          <p:attrName>stroke.color</p:attrName>
                                        </p:attrNameLst>
                                      </p:cBhvr>
                                      <p:by>
                                        <p:hsl h="-7200000" s="0" l="0"/>
                                      </p:by>
                                    </p:animClr>
                                    <p:set>
                                      <p:cBhvr>
                                        <p:cTn id="240" dur="1000" fill="hold"/>
                                        <p:tgtEl>
                                          <p:spTgt spid="35"/>
                                        </p:tgtEl>
                                        <p:attrNameLst>
                                          <p:attrName>fill.type</p:attrName>
                                        </p:attrNameLst>
                                      </p:cBhvr>
                                      <p:to>
                                        <p:strVal val="solid"/>
                                      </p:to>
                                    </p:set>
                                  </p:childTnLst>
                                  <p:subTnLst>
                                    <p:audio>
                                      <p:cMediaNode vol="100000">
                                        <p:cTn display="0" masterRel="sameClick">
                                          <p:stCondLst>
                                            <p:cond evt="begin" delay="0">
                                              <p:tn val="236"/>
                                            </p:cond>
                                          </p:stCondLst>
                                          <p:endCondLst>
                                            <p:cond evt="onStopAudio" delay="0">
                                              <p:tgtEl>
                                                <p:sldTgt/>
                                              </p:tgtEl>
                                            </p:cond>
                                          </p:endCondLst>
                                        </p:cTn>
                                        <p:tgtEl>
                                          <p:sndTgt r:embed="rId8" name="cashreg.wav"/>
                                        </p:tgtEl>
                                      </p:cMediaNode>
                                    </p:audio>
                                  </p:subTnLst>
                                </p:cTn>
                              </p:par>
                              <p:par>
                                <p:cTn id="241" presetID="37" presetClass="exit" presetSubtype="0" fill="hold" grpId="1" nodeType="withEffect">
                                  <p:stCondLst>
                                    <p:cond delay="0"/>
                                  </p:stCondLst>
                                  <p:childTnLst>
                                    <p:animEffect transition="out" filter="fade">
                                      <p:cBhvr>
                                        <p:cTn id="242" dur="1000"/>
                                        <p:tgtEl>
                                          <p:spTgt spid="32"/>
                                        </p:tgtEl>
                                      </p:cBhvr>
                                    </p:animEffect>
                                    <p:anim calcmode="lin" valueType="num">
                                      <p:cBhvr>
                                        <p:cTn id="243" dur="1000"/>
                                        <p:tgtEl>
                                          <p:spTgt spid="32"/>
                                        </p:tgtEl>
                                        <p:attrNameLst>
                                          <p:attrName>ppt_x</p:attrName>
                                        </p:attrNameLst>
                                      </p:cBhvr>
                                      <p:tavLst>
                                        <p:tav tm="0">
                                          <p:val>
                                            <p:strVal val="ppt_x"/>
                                          </p:val>
                                        </p:tav>
                                        <p:tav tm="100000">
                                          <p:val>
                                            <p:strVal val="ppt_x"/>
                                          </p:val>
                                        </p:tav>
                                      </p:tavLst>
                                    </p:anim>
                                    <p:anim calcmode="lin" valueType="num">
                                      <p:cBhvr>
                                        <p:cTn id="244" dur="100" decel="100000"/>
                                        <p:tgtEl>
                                          <p:spTgt spid="32"/>
                                        </p:tgtEl>
                                        <p:attrNameLst>
                                          <p:attrName>ppt_y</p:attrName>
                                        </p:attrNameLst>
                                      </p:cBhvr>
                                      <p:tavLst>
                                        <p:tav tm="0">
                                          <p:val>
                                            <p:strVal val="ppt_y"/>
                                          </p:val>
                                        </p:tav>
                                        <p:tav tm="100000">
                                          <p:val>
                                            <p:strVal val="ppt_y-.03"/>
                                          </p:val>
                                        </p:tav>
                                      </p:tavLst>
                                    </p:anim>
                                    <p:anim calcmode="lin" valueType="num">
                                      <p:cBhvr>
                                        <p:cTn id="245" dur="900" accel="100000">
                                          <p:stCondLst>
                                            <p:cond delay="100"/>
                                          </p:stCondLst>
                                        </p:cTn>
                                        <p:tgtEl>
                                          <p:spTgt spid="32"/>
                                        </p:tgtEl>
                                        <p:attrNameLst>
                                          <p:attrName>ppt_y</p:attrName>
                                        </p:attrNameLst>
                                      </p:cBhvr>
                                      <p:tavLst>
                                        <p:tav tm="0">
                                          <p:val>
                                            <p:strVal val="ppt_y"/>
                                          </p:val>
                                        </p:tav>
                                        <p:tav tm="100000">
                                          <p:val>
                                            <p:strVal val="ppt_y+1"/>
                                          </p:val>
                                        </p:tav>
                                      </p:tavLst>
                                    </p:anim>
                                    <p:set>
                                      <p:cBhvr>
                                        <p:cTn id="246" dur="1" fill="hold">
                                          <p:stCondLst>
                                            <p:cond delay="999"/>
                                          </p:stCondLst>
                                        </p:cTn>
                                        <p:tgtEl>
                                          <p:spTgt spid="32"/>
                                        </p:tgtEl>
                                        <p:attrNameLst>
                                          <p:attrName>style.visibility</p:attrName>
                                        </p:attrNameLst>
                                      </p:cBhvr>
                                      <p:to>
                                        <p:strVal val="hidden"/>
                                      </p:to>
                                    </p:set>
                                  </p:childTnLst>
                                  <p:subTnLst>
                                    <p:audio>
                                      <p:cMediaNode vol="100000">
                                        <p:cTn display="0" masterRel="sameClick">
                                          <p:stCondLst>
                                            <p:cond evt="begin" delay="0">
                                              <p:tn val="241"/>
                                            </p:cond>
                                          </p:stCondLst>
                                          <p:endCondLst>
                                            <p:cond evt="onStopAudio" delay="0">
                                              <p:tgtEl>
                                                <p:sldTgt/>
                                              </p:tgtEl>
                                            </p:cond>
                                          </p:endCondLst>
                                        </p:cTn>
                                        <p:tgtEl>
                                          <p:sndTgt r:embed="rId8" name="cashreg.wav"/>
                                        </p:tgtEl>
                                      </p:cMediaNode>
                                    </p:audio>
                                  </p:subTnLst>
                                </p:cTn>
                              </p:par>
                              <p:par>
                                <p:cTn id="247" presetID="37" presetClass="exit" presetSubtype="0" fill="hold" grpId="1" nodeType="withEffect">
                                  <p:stCondLst>
                                    <p:cond delay="0"/>
                                  </p:stCondLst>
                                  <p:childTnLst>
                                    <p:animEffect transition="out" filter="fade">
                                      <p:cBhvr>
                                        <p:cTn id="248" dur="1000"/>
                                        <p:tgtEl>
                                          <p:spTgt spid="41"/>
                                        </p:tgtEl>
                                      </p:cBhvr>
                                    </p:animEffect>
                                    <p:anim calcmode="lin" valueType="num">
                                      <p:cBhvr>
                                        <p:cTn id="249" dur="1000"/>
                                        <p:tgtEl>
                                          <p:spTgt spid="41"/>
                                        </p:tgtEl>
                                        <p:attrNameLst>
                                          <p:attrName>ppt_x</p:attrName>
                                        </p:attrNameLst>
                                      </p:cBhvr>
                                      <p:tavLst>
                                        <p:tav tm="0">
                                          <p:val>
                                            <p:strVal val="ppt_x"/>
                                          </p:val>
                                        </p:tav>
                                        <p:tav tm="100000">
                                          <p:val>
                                            <p:strVal val="ppt_x"/>
                                          </p:val>
                                        </p:tav>
                                      </p:tavLst>
                                    </p:anim>
                                    <p:anim calcmode="lin" valueType="num">
                                      <p:cBhvr>
                                        <p:cTn id="250" dur="100" decel="100000"/>
                                        <p:tgtEl>
                                          <p:spTgt spid="41"/>
                                        </p:tgtEl>
                                        <p:attrNameLst>
                                          <p:attrName>ppt_y</p:attrName>
                                        </p:attrNameLst>
                                      </p:cBhvr>
                                      <p:tavLst>
                                        <p:tav tm="0">
                                          <p:val>
                                            <p:strVal val="ppt_y"/>
                                          </p:val>
                                        </p:tav>
                                        <p:tav tm="100000">
                                          <p:val>
                                            <p:strVal val="ppt_y-.03"/>
                                          </p:val>
                                        </p:tav>
                                      </p:tavLst>
                                    </p:anim>
                                    <p:anim calcmode="lin" valueType="num">
                                      <p:cBhvr>
                                        <p:cTn id="251" dur="900" accel="100000">
                                          <p:stCondLst>
                                            <p:cond delay="100"/>
                                          </p:stCondLst>
                                        </p:cTn>
                                        <p:tgtEl>
                                          <p:spTgt spid="41"/>
                                        </p:tgtEl>
                                        <p:attrNameLst>
                                          <p:attrName>ppt_y</p:attrName>
                                        </p:attrNameLst>
                                      </p:cBhvr>
                                      <p:tavLst>
                                        <p:tav tm="0">
                                          <p:val>
                                            <p:strVal val="ppt_y"/>
                                          </p:val>
                                        </p:tav>
                                        <p:tav tm="100000">
                                          <p:val>
                                            <p:strVal val="ppt_y+1"/>
                                          </p:val>
                                        </p:tav>
                                      </p:tavLst>
                                    </p:anim>
                                    <p:set>
                                      <p:cBhvr>
                                        <p:cTn id="252" dur="1" fill="hold">
                                          <p:stCondLst>
                                            <p:cond delay="999"/>
                                          </p:stCondLst>
                                        </p:cTn>
                                        <p:tgtEl>
                                          <p:spTgt spid="41"/>
                                        </p:tgtEl>
                                        <p:attrNameLst>
                                          <p:attrName>style.visibility</p:attrName>
                                        </p:attrNameLst>
                                      </p:cBhvr>
                                      <p:to>
                                        <p:strVal val="hidden"/>
                                      </p:to>
                                    </p:set>
                                  </p:childTnLst>
                                  <p:subTnLst>
                                    <p:audio>
                                      <p:cMediaNode vol="100000">
                                        <p:cTn display="0" masterRel="sameClick">
                                          <p:stCondLst>
                                            <p:cond evt="begin" delay="0">
                                              <p:tn val="247"/>
                                            </p:cond>
                                          </p:stCondLst>
                                          <p:endCondLst>
                                            <p:cond evt="onStopAudio" delay="0">
                                              <p:tgtEl>
                                                <p:sldTgt/>
                                              </p:tgtEl>
                                            </p:cond>
                                          </p:endCondLst>
                                        </p:cTn>
                                        <p:tgtEl>
                                          <p:sndTgt r:embed="rId8" name="cashreg.wav"/>
                                        </p:tgtEl>
                                      </p:cMediaNode>
                                    </p:audio>
                                  </p:subTnLst>
                                </p:cTn>
                              </p:par>
                              <p:par>
                                <p:cTn id="253" presetID="37" presetClass="exit" presetSubtype="0" fill="hold" grpId="1" nodeType="withEffect">
                                  <p:stCondLst>
                                    <p:cond delay="0"/>
                                  </p:stCondLst>
                                  <p:childTnLst>
                                    <p:animEffect transition="out" filter="fade">
                                      <p:cBhvr>
                                        <p:cTn id="254" dur="1000"/>
                                        <p:tgtEl>
                                          <p:spTgt spid="37"/>
                                        </p:tgtEl>
                                      </p:cBhvr>
                                    </p:animEffect>
                                    <p:anim calcmode="lin" valueType="num">
                                      <p:cBhvr>
                                        <p:cTn id="255" dur="1000"/>
                                        <p:tgtEl>
                                          <p:spTgt spid="37"/>
                                        </p:tgtEl>
                                        <p:attrNameLst>
                                          <p:attrName>ppt_x</p:attrName>
                                        </p:attrNameLst>
                                      </p:cBhvr>
                                      <p:tavLst>
                                        <p:tav tm="0">
                                          <p:val>
                                            <p:strVal val="ppt_x"/>
                                          </p:val>
                                        </p:tav>
                                        <p:tav tm="100000">
                                          <p:val>
                                            <p:strVal val="ppt_x"/>
                                          </p:val>
                                        </p:tav>
                                      </p:tavLst>
                                    </p:anim>
                                    <p:anim calcmode="lin" valueType="num">
                                      <p:cBhvr>
                                        <p:cTn id="256" dur="100" decel="100000"/>
                                        <p:tgtEl>
                                          <p:spTgt spid="37"/>
                                        </p:tgtEl>
                                        <p:attrNameLst>
                                          <p:attrName>ppt_y</p:attrName>
                                        </p:attrNameLst>
                                      </p:cBhvr>
                                      <p:tavLst>
                                        <p:tav tm="0">
                                          <p:val>
                                            <p:strVal val="ppt_y"/>
                                          </p:val>
                                        </p:tav>
                                        <p:tav tm="100000">
                                          <p:val>
                                            <p:strVal val="ppt_y-.03"/>
                                          </p:val>
                                        </p:tav>
                                      </p:tavLst>
                                    </p:anim>
                                    <p:anim calcmode="lin" valueType="num">
                                      <p:cBhvr>
                                        <p:cTn id="257" dur="900" accel="100000">
                                          <p:stCondLst>
                                            <p:cond delay="100"/>
                                          </p:stCondLst>
                                        </p:cTn>
                                        <p:tgtEl>
                                          <p:spTgt spid="37"/>
                                        </p:tgtEl>
                                        <p:attrNameLst>
                                          <p:attrName>ppt_y</p:attrName>
                                        </p:attrNameLst>
                                      </p:cBhvr>
                                      <p:tavLst>
                                        <p:tav tm="0">
                                          <p:val>
                                            <p:strVal val="ppt_y"/>
                                          </p:val>
                                        </p:tav>
                                        <p:tav tm="100000">
                                          <p:val>
                                            <p:strVal val="ppt_y+1"/>
                                          </p:val>
                                        </p:tav>
                                      </p:tavLst>
                                    </p:anim>
                                    <p:set>
                                      <p:cBhvr>
                                        <p:cTn id="258" dur="1" fill="hold">
                                          <p:stCondLst>
                                            <p:cond delay="999"/>
                                          </p:stCondLst>
                                        </p:cTn>
                                        <p:tgtEl>
                                          <p:spTgt spid="37"/>
                                        </p:tgtEl>
                                        <p:attrNameLst>
                                          <p:attrName>style.visibility</p:attrName>
                                        </p:attrNameLst>
                                      </p:cBhvr>
                                      <p:to>
                                        <p:strVal val="hidden"/>
                                      </p:to>
                                    </p:set>
                                  </p:childTnLst>
                                  <p:subTnLst>
                                    <p:audio>
                                      <p:cMediaNode vol="100000">
                                        <p:cTn display="0" masterRel="sameClick">
                                          <p:stCondLst>
                                            <p:cond evt="begin" delay="0">
                                              <p:tn val="253"/>
                                            </p:cond>
                                          </p:stCondLst>
                                          <p:endCondLst>
                                            <p:cond evt="onStopAudio" delay="0">
                                              <p:tgtEl>
                                                <p:sldTgt/>
                                              </p:tgtEl>
                                            </p:cond>
                                          </p:endCondLst>
                                        </p:cTn>
                                        <p:tgtEl>
                                          <p:sndTgt r:embed="rId8" name="cashreg.wav"/>
                                        </p:tgtEl>
                                      </p:cMediaNode>
                                    </p:audio>
                                  </p:subTnLst>
                                </p:cTn>
                              </p:par>
                            </p:childTnLst>
                          </p:cTn>
                        </p:par>
                      </p:childTnLst>
                    </p:cTn>
                  </p:par>
                </p:childTnLst>
              </p:cTn>
              <p:nextCondLst>
                <p:cond evt="onClick" delay="0">
                  <p:tgtEl>
                    <p:spTgt spid="9"/>
                  </p:tgtEl>
                </p:cond>
              </p:nextCondLst>
            </p:seq>
            <p:audio>
              <p:cMediaNode vol="100000">
                <p:cTn id="259" fill="hold" display="0">
                  <p:stCondLst>
                    <p:cond delay="indefinite"/>
                  </p:stCondLst>
                  <p:endCondLst>
                    <p:cond evt="onStopAudio" delay="0">
                      <p:tgtEl>
                        <p:sldTgt/>
                      </p:tgtEl>
                    </p:cond>
                  </p:endCondLst>
                </p:cTn>
                <p:tgtEl>
                  <p:spTgt spid="10"/>
                </p:tgtEl>
              </p:cMediaNode>
            </p:audio>
            <p:audio>
              <p:cMediaNode vol="100000">
                <p:cTn id="260" fill="hold" display="0">
                  <p:stCondLst>
                    <p:cond delay="indefinite"/>
                  </p:stCondLst>
                  <p:endCondLst>
                    <p:cond evt="onStopAudio" delay="0">
                      <p:tgtEl>
                        <p:sldTgt/>
                      </p:tgtEl>
                    </p:cond>
                  </p:endCondLst>
                </p:cTn>
                <p:tgtEl>
                  <p:spTgt spid="12"/>
                </p:tgtEl>
              </p:cMediaNode>
            </p:audio>
          </p:childTnLst>
        </p:cTn>
      </p:par>
    </p:tnLst>
    <p:bldLst>
      <p:bldP spid="2" grpId="0"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29" grpId="2" animBg="1"/>
      <p:bldP spid="29" grpId="3" animBg="1"/>
      <p:bldP spid="29" grpId="4" animBg="1"/>
      <p:bldP spid="29" grpId="5" animBg="1"/>
      <p:bldP spid="29" grpId="6" animBg="1"/>
      <p:bldP spid="29" grpId="7" animBg="1"/>
      <p:bldP spid="29" grpId="8" animBg="1"/>
      <p:bldP spid="29" grpId="9" animBg="1"/>
      <p:bldP spid="29" grpId="10" animBg="1"/>
      <p:bldP spid="29" grpId="11" animBg="1"/>
      <p:bldP spid="29" grpId="12" animBg="1"/>
      <p:bldP spid="29" grpId="13" animBg="1"/>
      <p:bldP spid="29" grpId="14" animBg="1"/>
      <p:bldP spid="29" grpId="15" animBg="1"/>
      <p:bldP spid="29" grpId="16"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p:bldP spid="38" grpId="1"/>
      <p:bldP spid="39" grpId="0"/>
      <p:bldP spid="39" grpId="1"/>
      <p:bldP spid="40" grpId="0"/>
      <p:bldP spid="40" grpId="1"/>
      <p:bldP spid="41" grpId="0"/>
      <p:bldP spid="41" grpId="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675D0735-DB1A-56B5-D11F-79200A681168}"/>
              </a:ext>
            </a:extLst>
          </p:cNvPr>
          <p:cNvSpPr/>
          <p:nvPr/>
        </p:nvSpPr>
        <p:spPr>
          <a:xfrm>
            <a:off x="3343457" y="256027"/>
            <a:ext cx="7990135" cy="1346824"/>
          </a:xfrm>
          <a:prstGeom prst="roundRect">
            <a:avLst/>
          </a:prstGeom>
          <a:solidFill>
            <a:srgbClr val="7937AB"/>
          </a:solidFill>
          <a:scene3d>
            <a:camera prst="orthographicFront"/>
            <a:lightRig rig="threePt" dir="t"/>
          </a:scene3d>
          <a:sp3d>
            <a:bevelT w="101600" prst="riblet"/>
          </a:sp3d>
        </p:spPr>
        <p:style>
          <a:lnRef idx="1">
            <a:schemeClr val="accent1"/>
          </a:lnRef>
          <a:fillRef idx="2">
            <a:schemeClr val="accent1"/>
          </a:fillRef>
          <a:effectRef idx="1">
            <a:schemeClr val="accent1"/>
          </a:effectRef>
          <a:fontRef idx="minor">
            <a:schemeClr val="dk1"/>
          </a:fontRef>
        </p:style>
        <p:txBody>
          <a:bodyPr rtlCol="0" anchor="ctr"/>
          <a:lstStyle/>
          <a:p>
            <a:pPr algn="ctr">
              <a:lnSpc>
                <a:spcPct val="150000"/>
              </a:lnSpc>
            </a:pPr>
            <a:r>
              <a:rPr lang="vi-VN" sz="2400" dirty="0">
                <a:solidFill>
                  <a:schemeClr val="bg1"/>
                </a:solidFill>
                <a:latin typeface="UTM Avo" panose="02040603050506020204" pitchFamily="18"/>
              </a:rPr>
              <a:t>Trong quy trình thiết kế kĩ thuật, sau khi kiểm tra đánh giá, nếu không đạt sẽ quay về bước mấy?</a:t>
            </a:r>
            <a:endParaRPr lang="en-US" sz="2400" dirty="0">
              <a:solidFill>
                <a:schemeClr val="bg1"/>
              </a:solidFill>
              <a:latin typeface="UTM Avo" panose="02040603050506020204" pitchFamily="18"/>
              <a:ea typeface="#9Slide03 Roboto Medium" panose="02000000000000000000" pitchFamily="2" charset="0"/>
              <a:cs typeface="Arial" panose="020B0604020202020204" pitchFamily="34" charset="0"/>
            </a:endParaRPr>
          </a:p>
        </p:txBody>
      </p:sp>
      <p:grpSp>
        <p:nvGrpSpPr>
          <p:cNvPr id="3" name="Group 142">
            <a:extLst>
              <a:ext uri="{FF2B5EF4-FFF2-40B4-BE49-F238E27FC236}">
                <a16:creationId xmlns:a16="http://schemas.microsoft.com/office/drawing/2014/main" id="{E2E1DB8A-C1EB-56AE-873A-9FFAAD2C4E33}"/>
              </a:ext>
            </a:extLst>
          </p:cNvPr>
          <p:cNvGrpSpPr>
            <a:grpSpLocks/>
          </p:cNvGrpSpPr>
          <p:nvPr/>
        </p:nvGrpSpPr>
        <p:grpSpPr bwMode="auto">
          <a:xfrm>
            <a:off x="-538856" y="-431056"/>
            <a:ext cx="2879328" cy="2951311"/>
            <a:chOff x="819" y="1243"/>
            <a:chExt cx="454" cy="518"/>
          </a:xfrm>
        </p:grpSpPr>
        <p:grpSp>
          <p:nvGrpSpPr>
            <p:cNvPr id="4" name="Group 143">
              <a:extLst>
                <a:ext uri="{FF2B5EF4-FFF2-40B4-BE49-F238E27FC236}">
                  <a16:creationId xmlns:a16="http://schemas.microsoft.com/office/drawing/2014/main" id="{AC2EA7D1-0C9C-3EF3-E757-355D808B55EF}"/>
                </a:ext>
              </a:extLst>
            </p:cNvPr>
            <p:cNvGrpSpPr>
              <a:grpSpLocks/>
            </p:cNvGrpSpPr>
            <p:nvPr/>
          </p:nvGrpSpPr>
          <p:grpSpPr bwMode="auto">
            <a:xfrm>
              <a:off x="819" y="1243"/>
              <a:ext cx="454" cy="518"/>
              <a:chOff x="192" y="1917"/>
              <a:chExt cx="1042" cy="1102"/>
            </a:xfrm>
          </p:grpSpPr>
          <p:pic>
            <p:nvPicPr>
              <p:cNvPr id="6" name="Picture 144" descr="light_shadow">
                <a:extLst>
                  <a:ext uri="{FF2B5EF4-FFF2-40B4-BE49-F238E27FC236}">
                    <a16:creationId xmlns:a16="http://schemas.microsoft.com/office/drawing/2014/main" id="{F27408A0-527A-2B0C-549D-4553A8D218EA}"/>
                  </a:ext>
                </a:extLst>
              </p:cNvPr>
              <p:cNvPicPr>
                <a:picLocks noChangeAspect="1" noChangeArrowheads="1"/>
              </p:cNvPicPr>
              <p:nvPr/>
            </p:nvPicPr>
            <p:blipFill>
              <a:blip r:embed="rId10">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5" descr="circuler_1">
                <a:extLst>
                  <a:ext uri="{FF2B5EF4-FFF2-40B4-BE49-F238E27FC236}">
                    <a16:creationId xmlns:a16="http://schemas.microsoft.com/office/drawing/2014/main" id="{639CF6BB-D762-88E2-145C-6E934D4F8E7B}"/>
                  </a:ext>
                </a:extLst>
              </p:cNvPr>
              <p:cNvPicPr>
                <a:picLocks noChangeAspect="1" noChangeArrowheads="1"/>
              </p:cNvPicPr>
              <p:nvPr/>
            </p:nvPicPr>
            <p:blipFill>
              <a:blip r:embed="rId11">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46">
                <a:extLst>
                  <a:ext uri="{FF2B5EF4-FFF2-40B4-BE49-F238E27FC236}">
                    <a16:creationId xmlns:a16="http://schemas.microsoft.com/office/drawing/2014/main" id="{3325752A-8CD5-6600-2301-3B65EAE12D18}"/>
                  </a:ext>
                </a:extLst>
              </p:cNvPr>
              <p:cNvSpPr>
                <a:spLocks noChangeArrowheads="1"/>
              </p:cNvSpPr>
              <p:nvPr/>
            </p:nvSpPr>
            <p:spPr bwMode="gray">
              <a:xfrm>
                <a:off x="192" y="1917"/>
                <a:ext cx="1035" cy="1019"/>
              </a:xfrm>
              <a:prstGeom prst="ellipse">
                <a:avLst/>
              </a:prstGeom>
              <a:solidFill>
                <a:srgbClr val="403152"/>
              </a:solidFill>
              <a:ln/>
            </p:spPr>
            <p:style>
              <a:lnRef idx="1">
                <a:schemeClr val="accent2"/>
              </a:lnRef>
              <a:fillRef idx="3">
                <a:schemeClr val="accent2"/>
              </a:fillRef>
              <a:effectRef idx="2">
                <a:schemeClr val="accent2"/>
              </a:effectRef>
              <a:fontRef idx="minor">
                <a:schemeClr val="lt1"/>
              </a:fontRef>
            </p:style>
            <p:txBody>
              <a:bodyPr wrap="none" anchor="ctr">
                <a:scene3d>
                  <a:camera prst="perspectiveContrastingLeftFacing"/>
                  <a:lightRig rig="threePt" dir="t"/>
                </a:scene3d>
                <a:sp3d extrusionH="57150">
                  <a:bevelT w="38100" h="38100" prst="angle"/>
                </a:sp3d>
              </a:bodyPr>
              <a:lstStyle/>
              <a:p>
                <a:pPr algn="r" defTabSz="863712" fontAlgn="base">
                  <a:spcBef>
                    <a:spcPct val="0"/>
                  </a:spcBef>
                  <a:spcAft>
                    <a:spcPct val="0"/>
                  </a:spcAft>
                  <a:defRPr/>
                </a:pPr>
                <a:r>
                  <a:rPr lang="en-US" sz="15700" i="1" kern="0" dirty="0">
                    <a:solidFill>
                      <a:schemeClr val="bg2">
                        <a:lumMod val="90000"/>
                      </a:schemeClr>
                    </a:solidFill>
                    <a:effectLst>
                      <a:innerShdw blurRad="63500" dist="50800">
                        <a:prstClr val="black">
                          <a:alpha val="50000"/>
                        </a:prstClr>
                      </a:innerShdw>
                    </a:effectLst>
                    <a:latin typeface="Wide Latin" panose="020A0A07050505020404" pitchFamily="18" charset="77"/>
                    <a:ea typeface="#9Slide03 Roboto Medium" panose="02000000000000000000" pitchFamily="2" charset="0"/>
                    <a:cs typeface="PHOSPHATE INLINE" panose="02000506050000020004" pitchFamily="2" charset="77"/>
                  </a:rPr>
                  <a:t>5</a:t>
                </a:r>
              </a:p>
            </p:txBody>
          </p:sp>
        </p:grpSp>
        <p:pic>
          <p:nvPicPr>
            <p:cNvPr id="5" name="Picture 147" descr="Picture2">
              <a:extLst>
                <a:ext uri="{FF2B5EF4-FFF2-40B4-BE49-F238E27FC236}">
                  <a16:creationId xmlns:a16="http://schemas.microsoft.com/office/drawing/2014/main" id="{70660207-03BB-2216-A4E0-2A4B3F4377F0}"/>
                </a:ext>
              </a:extLst>
            </p:cNvPr>
            <p:cNvPicPr>
              <a:picLocks noChangeAspect="1" noChangeArrowheads="1"/>
            </p:cNvPicPr>
            <p:nvPr/>
          </p:nvPicPr>
          <p:blipFill>
            <a:blip r:embed="rId12"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gray">
            <a:xfrm>
              <a:off x="864" y="1248"/>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a:extLst>
              <a:ext uri="{FF2B5EF4-FFF2-40B4-BE49-F238E27FC236}">
                <a16:creationId xmlns:a16="http://schemas.microsoft.com/office/drawing/2014/main" id="{872C6470-E41A-B16C-5DA8-B78ACB91489D}"/>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50000" b="49512"/>
          <a:stretch/>
        </p:blipFill>
        <p:spPr>
          <a:xfrm>
            <a:off x="279207" y="1895948"/>
            <a:ext cx="719834" cy="7268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nhac 10s 2.wav">
            <a:hlinkClick r:id="" action="ppaction://media"/>
            <a:extLst>
              <a:ext uri="{FF2B5EF4-FFF2-40B4-BE49-F238E27FC236}">
                <a16:creationId xmlns:a16="http://schemas.microsoft.com/office/drawing/2014/main" id="{345FFFA8-E943-4D26-BFE7-AFFB22AC041B}"/>
              </a:ext>
            </a:extLst>
          </p:cNvPr>
          <p:cNvPicPr>
            <a:picLocks noChangeAspect="1"/>
          </p:cNvPicPr>
          <p:nvPr>
            <a:audioFile r:link="rId2"/>
            <p:extLst>
              <p:ext uri="{DAA4B4D4-6D71-4841-9C94-3DE7FCFB9230}">
                <p14:media xmlns:p14="http://schemas.microsoft.com/office/powerpoint/2010/main" r:embed="rId1"/>
              </p:ext>
            </p:extLst>
          </p:nvPr>
        </p:nvPicPr>
        <p:blipFill>
          <a:blip r:embed="rId14" cstate="print"/>
          <a:stretch>
            <a:fillRect/>
          </a:stretch>
        </p:blipFill>
        <p:spPr>
          <a:xfrm>
            <a:off x="-1978212" y="346831"/>
            <a:ext cx="518039" cy="518039"/>
          </a:xfrm>
          <a:prstGeom prst="rect">
            <a:avLst/>
          </a:prstGeom>
        </p:spPr>
      </p:pic>
      <p:pic>
        <p:nvPicPr>
          <p:cNvPr id="11" name="Picture 10">
            <a:extLst>
              <a:ext uri="{FF2B5EF4-FFF2-40B4-BE49-F238E27FC236}">
                <a16:creationId xmlns:a16="http://schemas.microsoft.com/office/drawing/2014/main" id="{C2E9B5B8-0991-CF31-BC80-084CC463B08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366169" y="480839"/>
            <a:ext cx="743776" cy="743776"/>
          </a:xfrm>
          <a:prstGeom prst="rect">
            <a:avLst/>
          </a:prstGeom>
        </p:spPr>
      </p:pic>
      <p:pic>
        <p:nvPicPr>
          <p:cNvPr id="12" name="nhac thoi gian 15s.wav">
            <a:hlinkClick r:id="" action="ppaction://media"/>
            <a:extLst>
              <a:ext uri="{FF2B5EF4-FFF2-40B4-BE49-F238E27FC236}">
                <a16:creationId xmlns:a16="http://schemas.microsoft.com/office/drawing/2014/main" id="{F6A62A1D-167D-AECD-8527-54EA11345F29}"/>
              </a:ext>
            </a:extLst>
          </p:cNvPr>
          <p:cNvPicPr>
            <a:picLocks noChangeAspect="1"/>
          </p:cNvPicPr>
          <p:nvPr>
            <a:audioFile r:link="rId4"/>
            <p:extLst>
              <p:ext uri="{DAA4B4D4-6D71-4841-9C94-3DE7FCFB9230}">
                <p14:media xmlns:p14="http://schemas.microsoft.com/office/powerpoint/2010/main" r:embed="rId3"/>
              </p:ext>
            </p:extLst>
          </p:nvPr>
        </p:nvPicPr>
        <p:blipFill>
          <a:blip r:embed="rId14" cstate="print"/>
          <a:stretch>
            <a:fillRect/>
          </a:stretch>
        </p:blipFill>
        <p:spPr>
          <a:xfrm>
            <a:off x="-2029685" y="1008610"/>
            <a:ext cx="518039" cy="518039"/>
          </a:xfrm>
          <a:prstGeom prst="rect">
            <a:avLst/>
          </a:prstGeom>
        </p:spPr>
      </p:pic>
      <p:sp>
        <p:nvSpPr>
          <p:cNvPr id="13" name="TextBox 12">
            <a:extLst>
              <a:ext uri="{FF2B5EF4-FFF2-40B4-BE49-F238E27FC236}">
                <a16:creationId xmlns:a16="http://schemas.microsoft.com/office/drawing/2014/main" id="{042ADAF5-AA35-25C6-B5AF-79605A278CD9}"/>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00</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4" name="TextBox 13">
            <a:extLst>
              <a:ext uri="{FF2B5EF4-FFF2-40B4-BE49-F238E27FC236}">
                <a16:creationId xmlns:a16="http://schemas.microsoft.com/office/drawing/2014/main" id="{7A525FF2-2972-0B1E-8C5E-5E4FA271D0C5}"/>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01</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5" name="TextBox 14">
            <a:extLst>
              <a:ext uri="{FF2B5EF4-FFF2-40B4-BE49-F238E27FC236}">
                <a16:creationId xmlns:a16="http://schemas.microsoft.com/office/drawing/2014/main" id="{6A302A10-9E0F-EEB3-A0A5-C0E9FBB27993}"/>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02</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6" name="TextBox 15">
            <a:extLst>
              <a:ext uri="{FF2B5EF4-FFF2-40B4-BE49-F238E27FC236}">
                <a16:creationId xmlns:a16="http://schemas.microsoft.com/office/drawing/2014/main" id="{4A0F9491-2A57-5FDE-3220-EE2882BE1483}"/>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03</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7" name="TextBox 16">
            <a:extLst>
              <a:ext uri="{FF2B5EF4-FFF2-40B4-BE49-F238E27FC236}">
                <a16:creationId xmlns:a16="http://schemas.microsoft.com/office/drawing/2014/main" id="{A67F2B81-6CBD-EBFF-E0E4-A6B8AD69CD49}"/>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04</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8" name="TextBox 17">
            <a:extLst>
              <a:ext uri="{FF2B5EF4-FFF2-40B4-BE49-F238E27FC236}">
                <a16:creationId xmlns:a16="http://schemas.microsoft.com/office/drawing/2014/main" id="{D8EDBF05-0BFD-77ED-45E1-D1C72E8A6F91}"/>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05</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19" name="TextBox 18">
            <a:extLst>
              <a:ext uri="{FF2B5EF4-FFF2-40B4-BE49-F238E27FC236}">
                <a16:creationId xmlns:a16="http://schemas.microsoft.com/office/drawing/2014/main" id="{3EB05996-B379-F6E4-6BC1-53AB1D63AC52}"/>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06</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0" name="TextBox 19">
            <a:extLst>
              <a:ext uri="{FF2B5EF4-FFF2-40B4-BE49-F238E27FC236}">
                <a16:creationId xmlns:a16="http://schemas.microsoft.com/office/drawing/2014/main" id="{59E3F7F6-F4F2-5C44-5A32-A76638725BD3}"/>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07</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1" name="TextBox 20">
            <a:extLst>
              <a:ext uri="{FF2B5EF4-FFF2-40B4-BE49-F238E27FC236}">
                <a16:creationId xmlns:a16="http://schemas.microsoft.com/office/drawing/2014/main" id="{73BF2FD4-B8FD-0D52-F980-21983DA7D8D6}"/>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08</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2" name="TextBox 21">
            <a:extLst>
              <a:ext uri="{FF2B5EF4-FFF2-40B4-BE49-F238E27FC236}">
                <a16:creationId xmlns:a16="http://schemas.microsoft.com/office/drawing/2014/main" id="{A6AAC756-4A21-B2D7-4FD3-2CFF51593B0D}"/>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09</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3" name="TextBox 22">
            <a:extLst>
              <a:ext uri="{FF2B5EF4-FFF2-40B4-BE49-F238E27FC236}">
                <a16:creationId xmlns:a16="http://schemas.microsoft.com/office/drawing/2014/main" id="{8E9F9FC5-5685-F85D-7757-2F4A1FEA8DFA}"/>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10</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4" name="TextBox 23">
            <a:extLst>
              <a:ext uri="{FF2B5EF4-FFF2-40B4-BE49-F238E27FC236}">
                <a16:creationId xmlns:a16="http://schemas.microsoft.com/office/drawing/2014/main" id="{D5D74F3D-D1D1-ADAF-94B4-118493A5A668}"/>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11</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5" name="TextBox 24">
            <a:extLst>
              <a:ext uri="{FF2B5EF4-FFF2-40B4-BE49-F238E27FC236}">
                <a16:creationId xmlns:a16="http://schemas.microsoft.com/office/drawing/2014/main" id="{D5581E48-220D-45A1-5806-EF5F23FB4358}"/>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12</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6" name="TextBox 25">
            <a:extLst>
              <a:ext uri="{FF2B5EF4-FFF2-40B4-BE49-F238E27FC236}">
                <a16:creationId xmlns:a16="http://schemas.microsoft.com/office/drawing/2014/main" id="{53D49238-257C-5781-961E-1B8A207A19AF}"/>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a:solidFill>
                  <a:sysClr val="windowText" lastClr="000000"/>
                </a:solidFill>
                <a:latin typeface="UTM Avo" panose="02040603050506020204" pitchFamily="18"/>
                <a:ea typeface="#9Slide03 Roboto Medium" panose="02000000000000000000" pitchFamily="2" charset="0"/>
              </a:rPr>
              <a:t>13</a:t>
            </a:r>
            <a:endParaRPr lang="vi-VN" sz="4000" b="1" kern="0">
              <a:solidFill>
                <a:sysClr val="windowText" lastClr="000000"/>
              </a:solidFill>
              <a:latin typeface="UTM Avo" panose="02040603050506020204" pitchFamily="18"/>
              <a:ea typeface="#9Slide03 Roboto Medium" panose="02000000000000000000" pitchFamily="2" charset="0"/>
            </a:endParaRPr>
          </a:p>
        </p:txBody>
      </p:sp>
      <p:sp>
        <p:nvSpPr>
          <p:cNvPr id="27" name="TextBox 26">
            <a:extLst>
              <a:ext uri="{FF2B5EF4-FFF2-40B4-BE49-F238E27FC236}">
                <a16:creationId xmlns:a16="http://schemas.microsoft.com/office/drawing/2014/main" id="{58D48144-3AA0-5B22-A53A-9A59AB4F6B6C}"/>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dirty="0">
                <a:solidFill>
                  <a:sysClr val="windowText" lastClr="000000"/>
                </a:solidFill>
                <a:latin typeface="UTM Avo" panose="02040603050506020204" pitchFamily="18"/>
                <a:ea typeface="#9Slide03 Roboto Medium" panose="02000000000000000000" pitchFamily="2" charset="0"/>
              </a:rPr>
              <a:t>14</a:t>
            </a:r>
            <a:endParaRPr lang="vi-VN" sz="4000" b="1" kern="0" dirty="0">
              <a:solidFill>
                <a:sysClr val="windowText" lastClr="000000"/>
              </a:solidFill>
              <a:latin typeface="UTM Avo" panose="02040603050506020204" pitchFamily="18"/>
              <a:ea typeface="#9Slide03 Roboto Medium" panose="02000000000000000000" pitchFamily="2" charset="0"/>
            </a:endParaRPr>
          </a:p>
        </p:txBody>
      </p:sp>
      <p:sp>
        <p:nvSpPr>
          <p:cNvPr id="28" name="TextBox 27">
            <a:extLst>
              <a:ext uri="{FF2B5EF4-FFF2-40B4-BE49-F238E27FC236}">
                <a16:creationId xmlns:a16="http://schemas.microsoft.com/office/drawing/2014/main" id="{BA1E6FAD-A1D1-4D21-B637-365FB18C4BBA}"/>
              </a:ext>
            </a:extLst>
          </p:cNvPr>
          <p:cNvSpPr txBox="1"/>
          <p:nvPr/>
        </p:nvSpPr>
        <p:spPr>
          <a:xfrm>
            <a:off x="2130323" y="1410688"/>
            <a:ext cx="1217915" cy="995422"/>
          </a:xfrm>
          <a:prstGeom prst="flowChartConnector">
            <a:avLst/>
          </a:prstGeom>
          <a:solidFill>
            <a:sysClr val="window" lastClr="FFFFFF"/>
          </a:solidFill>
          <a:ln w="25400" cap="flat" cmpd="sng" algn="ctr">
            <a:noFill/>
            <a:prstDash val="solid"/>
          </a:ln>
          <a:effectLst/>
        </p:spPr>
        <p:txBody>
          <a:bodyPr wrap="square" rtlCol="0" anchor="ctr">
            <a:spAutoFit/>
          </a:bodyPr>
          <a:lstStyle/>
          <a:p>
            <a:pPr algn="ctr" defTabSz="863712">
              <a:defRPr/>
            </a:pPr>
            <a:r>
              <a:rPr lang="en-US" sz="4000" b="1" kern="0" dirty="0">
                <a:solidFill>
                  <a:sysClr val="windowText" lastClr="000000"/>
                </a:solidFill>
                <a:latin typeface="UTM Avo" panose="02040603050506020204" pitchFamily="18"/>
                <a:ea typeface="#9Slide03 Roboto Medium" panose="02000000000000000000" pitchFamily="2" charset="0"/>
              </a:rPr>
              <a:t>15</a:t>
            </a:r>
            <a:endParaRPr lang="vi-VN" sz="4000" b="1" kern="0" dirty="0">
              <a:solidFill>
                <a:sysClr val="windowText" lastClr="000000"/>
              </a:solidFill>
              <a:latin typeface="UTM Avo" panose="02040603050506020204" pitchFamily="18"/>
              <a:ea typeface="#9Slide03 Roboto Medium" panose="02000000000000000000" pitchFamily="2" charset="0"/>
            </a:endParaRPr>
          </a:p>
        </p:txBody>
      </p:sp>
      <p:sp>
        <p:nvSpPr>
          <p:cNvPr id="29" name="Donut 28">
            <a:extLst>
              <a:ext uri="{FF2B5EF4-FFF2-40B4-BE49-F238E27FC236}">
                <a16:creationId xmlns:a16="http://schemas.microsoft.com/office/drawing/2014/main" id="{169AEE42-3AF2-2CCC-E284-29D156B39F14}"/>
              </a:ext>
            </a:extLst>
          </p:cNvPr>
          <p:cNvSpPr/>
          <p:nvPr/>
        </p:nvSpPr>
        <p:spPr>
          <a:xfrm>
            <a:off x="2130323" y="1296543"/>
            <a:ext cx="1217915" cy="1223715"/>
          </a:xfrm>
          <a:prstGeom prst="donut">
            <a:avLst>
              <a:gd name="adj" fmla="val 10370"/>
            </a:avLst>
          </a:prstGeom>
          <a:solidFill>
            <a:srgbClr val="00ADEF"/>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defTabSz="863712">
              <a:defRPr/>
            </a:pPr>
            <a:endParaRPr lang="vi-VN" sz="3200" kern="0">
              <a:solidFill>
                <a:sysClr val="windowText" lastClr="000000"/>
              </a:solidFill>
              <a:latin typeface="UTM Avo" panose="02040603050506020204" pitchFamily="18"/>
              <a:ea typeface="#9Slide03 Roboto Medium" panose="02000000000000000000" pitchFamily="2" charset="0"/>
            </a:endParaRPr>
          </a:p>
        </p:txBody>
      </p:sp>
      <p:sp>
        <p:nvSpPr>
          <p:cNvPr id="30" name="Isosceles Triangle 1">
            <a:extLst>
              <a:ext uri="{FF2B5EF4-FFF2-40B4-BE49-F238E27FC236}">
                <a16:creationId xmlns:a16="http://schemas.microsoft.com/office/drawing/2014/main" id="{935244D8-C2E0-9A10-5434-5FB86091EC22}"/>
              </a:ext>
            </a:extLst>
          </p:cNvPr>
          <p:cNvSpPr/>
          <p:nvPr/>
        </p:nvSpPr>
        <p:spPr>
          <a:xfrm rot="5400000">
            <a:off x="3329580" y="2893737"/>
            <a:ext cx="857184" cy="710205"/>
          </a:xfrm>
          <a:prstGeom prst="triangle">
            <a:avLst/>
          </a:prstGeom>
          <a:solidFill>
            <a:srgbClr val="4BACC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1" name="Isosceles Triangle 35">
            <a:extLst>
              <a:ext uri="{FF2B5EF4-FFF2-40B4-BE49-F238E27FC236}">
                <a16:creationId xmlns:a16="http://schemas.microsoft.com/office/drawing/2014/main" id="{B6775337-78A5-A2E4-90BB-D2C139E34A04}"/>
              </a:ext>
            </a:extLst>
          </p:cNvPr>
          <p:cNvSpPr/>
          <p:nvPr/>
        </p:nvSpPr>
        <p:spPr>
          <a:xfrm rot="5400000">
            <a:off x="3329580" y="3818801"/>
            <a:ext cx="857184" cy="710205"/>
          </a:xfrm>
          <a:prstGeom prst="triangle">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2" name="Isosceles Triangle 36">
            <a:extLst>
              <a:ext uri="{FF2B5EF4-FFF2-40B4-BE49-F238E27FC236}">
                <a16:creationId xmlns:a16="http://schemas.microsoft.com/office/drawing/2014/main" id="{9BB2F07B-18BC-1370-18AF-B57D34AE14E2}"/>
              </a:ext>
            </a:extLst>
          </p:cNvPr>
          <p:cNvSpPr/>
          <p:nvPr/>
        </p:nvSpPr>
        <p:spPr>
          <a:xfrm rot="5400000">
            <a:off x="3329580" y="5747480"/>
            <a:ext cx="857184" cy="710205"/>
          </a:xfrm>
          <a:prstGeom prst="triangle">
            <a:avLst/>
          </a:prstGeom>
          <a:solidFill>
            <a:srgbClr val="EB471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3" name="Isosceles Triangle 37">
            <a:extLst>
              <a:ext uri="{FF2B5EF4-FFF2-40B4-BE49-F238E27FC236}">
                <a16:creationId xmlns:a16="http://schemas.microsoft.com/office/drawing/2014/main" id="{E2B6CA3A-2A46-3EE3-CC42-70ED9C18AA0C}"/>
              </a:ext>
            </a:extLst>
          </p:cNvPr>
          <p:cNvSpPr/>
          <p:nvPr/>
        </p:nvSpPr>
        <p:spPr>
          <a:xfrm rot="5400000">
            <a:off x="3329580" y="4781160"/>
            <a:ext cx="857184" cy="710205"/>
          </a:xfrm>
          <a:prstGeom prst="triangle">
            <a:avLst/>
          </a:prstGeom>
          <a:solidFill>
            <a:srgbClr val="FAC0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712">
              <a:defRPr/>
            </a:pPr>
            <a:endParaRPr lang="en-US" sz="2646">
              <a:solidFill>
                <a:schemeClr val="tx1"/>
              </a:solidFill>
              <a:latin typeface="UTM Avo" panose="02040603050506020204" pitchFamily="18"/>
              <a:ea typeface="#9Slide03 Roboto Medium" panose="02000000000000000000" pitchFamily="2" charset="0"/>
            </a:endParaRPr>
          </a:p>
        </p:txBody>
      </p:sp>
      <p:sp>
        <p:nvSpPr>
          <p:cNvPr id="34" name="Rounded Rectangle 33">
            <a:extLst>
              <a:ext uri="{FF2B5EF4-FFF2-40B4-BE49-F238E27FC236}">
                <a16:creationId xmlns:a16="http://schemas.microsoft.com/office/drawing/2014/main" id="{C5DA0FB0-8151-1C37-839B-F737864D6FD6}"/>
              </a:ext>
            </a:extLst>
          </p:cNvPr>
          <p:cNvSpPr/>
          <p:nvPr/>
        </p:nvSpPr>
        <p:spPr>
          <a:xfrm>
            <a:off x="4113275" y="2776778"/>
            <a:ext cx="2755533" cy="900654"/>
          </a:xfrm>
          <a:prstGeom prst="roundRect">
            <a:avLst/>
          </a:prstGeom>
          <a:solidFill>
            <a:srgbClr val="4BACC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GB" sz="2800" dirty="0">
                <a:solidFill>
                  <a:schemeClr val="tx1"/>
                </a:solidFill>
                <a:latin typeface="UTM Avo" panose="02040603050506020204" pitchFamily="18"/>
                <a:cs typeface="Arial" panose="020B0604020202020204" pitchFamily="34" charset="0"/>
              </a:rPr>
              <a:t>3</a:t>
            </a:r>
            <a:endParaRPr lang="en-US" sz="2800" dirty="0">
              <a:solidFill>
                <a:schemeClr val="tx1"/>
              </a:solidFill>
              <a:latin typeface="UTM Avo" panose="02040603050506020204" pitchFamily="18"/>
              <a:ea typeface="#9Slide03 Roboto Medium" panose="02000000000000000000" pitchFamily="2" charset="0"/>
              <a:cs typeface="Arial" panose="020B0604020202020204" pitchFamily="34" charset="0"/>
            </a:endParaRPr>
          </a:p>
        </p:txBody>
      </p:sp>
      <p:sp>
        <p:nvSpPr>
          <p:cNvPr id="35" name="Rounded Rectangle 34">
            <a:extLst>
              <a:ext uri="{FF2B5EF4-FFF2-40B4-BE49-F238E27FC236}">
                <a16:creationId xmlns:a16="http://schemas.microsoft.com/office/drawing/2014/main" id="{DAF802A7-78D6-A45F-454A-5BBAE5BEAA34}"/>
              </a:ext>
            </a:extLst>
          </p:cNvPr>
          <p:cNvSpPr/>
          <p:nvPr/>
        </p:nvSpPr>
        <p:spPr>
          <a:xfrm>
            <a:off x="4126364" y="3723829"/>
            <a:ext cx="2755533" cy="900654"/>
          </a:xfrm>
          <a:prstGeom prst="round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vi-VN" sz="2800" dirty="0">
                <a:solidFill>
                  <a:schemeClr val="tx1"/>
                </a:solidFill>
                <a:latin typeface="UTM Avo" panose="02040603050506020204" pitchFamily="18"/>
                <a:cs typeface="Arial" panose="020B0604020202020204" pitchFamily="34" charset="0"/>
              </a:rPr>
              <a:t>2</a:t>
            </a:r>
            <a:endParaRPr lang="en-US" sz="2800" dirty="0">
              <a:solidFill>
                <a:schemeClr val="tx1"/>
              </a:solidFill>
              <a:latin typeface="UTM Avo" panose="02040603050506020204" pitchFamily="18"/>
              <a:ea typeface="#9Slide03 Roboto Medium" panose="02000000000000000000" pitchFamily="2" charset="0"/>
              <a:cs typeface="Arial" panose="020B0604020202020204" pitchFamily="34" charset="0"/>
            </a:endParaRPr>
          </a:p>
        </p:txBody>
      </p:sp>
      <p:sp>
        <p:nvSpPr>
          <p:cNvPr id="36" name="Rounded Rectangle 35">
            <a:extLst>
              <a:ext uri="{FF2B5EF4-FFF2-40B4-BE49-F238E27FC236}">
                <a16:creationId xmlns:a16="http://schemas.microsoft.com/office/drawing/2014/main" id="{AD25DF19-741C-3B05-295B-D9B6D4964618}"/>
              </a:ext>
            </a:extLst>
          </p:cNvPr>
          <p:cNvSpPr/>
          <p:nvPr/>
        </p:nvSpPr>
        <p:spPr>
          <a:xfrm>
            <a:off x="4126364" y="4685933"/>
            <a:ext cx="2755533" cy="900654"/>
          </a:xfrm>
          <a:prstGeom prst="roundRect">
            <a:avLst/>
          </a:prstGeom>
          <a:solidFill>
            <a:srgbClr val="FAC0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GB" sz="2800" dirty="0">
                <a:solidFill>
                  <a:schemeClr val="tx1"/>
                </a:solidFill>
                <a:latin typeface="UTM Avo" panose="02040603050506020204" pitchFamily="18"/>
                <a:cs typeface="Arial" panose="020B0604020202020204" pitchFamily="34" charset="0"/>
              </a:rPr>
              <a:t>4</a:t>
            </a:r>
            <a:endParaRPr lang="en-US" sz="2800" dirty="0">
              <a:solidFill>
                <a:schemeClr val="tx1"/>
              </a:solidFill>
              <a:latin typeface="UTM Avo" panose="02040603050506020204" pitchFamily="18"/>
              <a:ea typeface="#9Slide03 Roboto Medium" panose="02000000000000000000" pitchFamily="2" charset="0"/>
              <a:cs typeface="Arial" panose="020B0604020202020204" pitchFamily="34" charset="0"/>
            </a:endParaRPr>
          </a:p>
        </p:txBody>
      </p:sp>
      <p:sp>
        <p:nvSpPr>
          <p:cNvPr id="37" name="Rounded Rectangle 36">
            <a:extLst>
              <a:ext uri="{FF2B5EF4-FFF2-40B4-BE49-F238E27FC236}">
                <a16:creationId xmlns:a16="http://schemas.microsoft.com/office/drawing/2014/main" id="{E7E47E12-B0AE-7147-B80F-FE180E8722E6}"/>
              </a:ext>
            </a:extLst>
          </p:cNvPr>
          <p:cNvSpPr/>
          <p:nvPr/>
        </p:nvSpPr>
        <p:spPr>
          <a:xfrm>
            <a:off x="4126364" y="5634566"/>
            <a:ext cx="2755533" cy="900654"/>
          </a:xfrm>
          <a:prstGeom prst="roundRect">
            <a:avLst/>
          </a:prstGeom>
          <a:solidFill>
            <a:srgbClr val="EB471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3712">
              <a:defRPr/>
            </a:pPr>
            <a:r>
              <a:rPr lang="vi-VN" sz="2800" dirty="0">
                <a:solidFill>
                  <a:schemeClr val="tx1"/>
                </a:solidFill>
                <a:latin typeface="UTM Avo" panose="02040603050506020204" pitchFamily="18"/>
                <a:cs typeface="Arial" panose="020B0604020202020204" pitchFamily="34" charset="0"/>
              </a:rPr>
              <a:t>5</a:t>
            </a:r>
            <a:endParaRPr lang="en-US" sz="2800" b="1" dirty="0">
              <a:solidFill>
                <a:schemeClr val="tx1"/>
              </a:solidFill>
              <a:latin typeface="UTM Avo" panose="02040603050506020204" pitchFamily="18"/>
              <a:ea typeface="#9Slide03 Roboto Medium" panose="02000000000000000000" pitchFamily="2" charset="0"/>
              <a:cs typeface="Arial" panose="020B0604020202020204" pitchFamily="34" charset="0"/>
            </a:endParaRPr>
          </a:p>
        </p:txBody>
      </p:sp>
      <p:sp>
        <p:nvSpPr>
          <p:cNvPr id="38" name="TextBox 37">
            <a:extLst>
              <a:ext uri="{FF2B5EF4-FFF2-40B4-BE49-F238E27FC236}">
                <a16:creationId xmlns:a16="http://schemas.microsoft.com/office/drawing/2014/main" id="{CB2ABC57-CEE6-7053-7090-9F320B5C4EEB}"/>
              </a:ext>
            </a:extLst>
          </p:cNvPr>
          <p:cNvSpPr txBox="1"/>
          <p:nvPr/>
        </p:nvSpPr>
        <p:spPr>
          <a:xfrm>
            <a:off x="3375318" y="2950355"/>
            <a:ext cx="404148" cy="461665"/>
          </a:xfrm>
          <a:prstGeom prst="rect">
            <a:avLst/>
          </a:prstGeom>
          <a:noFill/>
        </p:spPr>
        <p:txBody>
          <a:bodyPr wrap="square" rtlCol="0">
            <a:spAutoFit/>
          </a:bodyPr>
          <a:lstStyle/>
          <a:p>
            <a:pPr algn="ctr" defTabSz="863712">
              <a:defRPr/>
            </a:pPr>
            <a:r>
              <a:rPr lang="en-US" sz="2400"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A</a:t>
            </a:r>
          </a:p>
        </p:txBody>
      </p:sp>
      <p:sp>
        <p:nvSpPr>
          <p:cNvPr id="39" name="TextBox 38">
            <a:extLst>
              <a:ext uri="{FF2B5EF4-FFF2-40B4-BE49-F238E27FC236}">
                <a16:creationId xmlns:a16="http://schemas.microsoft.com/office/drawing/2014/main" id="{FDD72D96-3191-A6CE-13FA-CF67422BD8C9}"/>
              </a:ext>
            </a:extLst>
          </p:cNvPr>
          <p:cNvSpPr txBox="1"/>
          <p:nvPr/>
        </p:nvSpPr>
        <p:spPr>
          <a:xfrm>
            <a:off x="3360280" y="3868620"/>
            <a:ext cx="404148" cy="499496"/>
          </a:xfrm>
          <a:prstGeom prst="rect">
            <a:avLst/>
          </a:prstGeom>
          <a:noFill/>
        </p:spPr>
        <p:txBody>
          <a:bodyPr wrap="square" rtlCol="0">
            <a:spAutoFit/>
          </a:bodyPr>
          <a:lstStyle/>
          <a:p>
            <a:pPr algn="ctr" defTabSz="863712">
              <a:defRPr/>
            </a:pPr>
            <a:r>
              <a:rPr lang="en-US" sz="2646"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B</a:t>
            </a:r>
          </a:p>
        </p:txBody>
      </p:sp>
      <p:sp>
        <p:nvSpPr>
          <p:cNvPr id="40" name="TextBox 39">
            <a:extLst>
              <a:ext uri="{FF2B5EF4-FFF2-40B4-BE49-F238E27FC236}">
                <a16:creationId xmlns:a16="http://schemas.microsoft.com/office/drawing/2014/main" id="{716F0ABB-EAF7-2752-2E79-14AB8D13F739}"/>
              </a:ext>
            </a:extLst>
          </p:cNvPr>
          <p:cNvSpPr txBox="1"/>
          <p:nvPr/>
        </p:nvSpPr>
        <p:spPr>
          <a:xfrm>
            <a:off x="3343457" y="4830979"/>
            <a:ext cx="404148" cy="499496"/>
          </a:xfrm>
          <a:prstGeom prst="rect">
            <a:avLst/>
          </a:prstGeom>
          <a:noFill/>
        </p:spPr>
        <p:txBody>
          <a:bodyPr wrap="square" rtlCol="0">
            <a:spAutoFit/>
          </a:bodyPr>
          <a:lstStyle/>
          <a:p>
            <a:pPr algn="ctr" defTabSz="863712">
              <a:defRPr/>
            </a:pPr>
            <a:r>
              <a:rPr lang="en-US" sz="2646"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C</a:t>
            </a:r>
          </a:p>
        </p:txBody>
      </p:sp>
      <p:sp>
        <p:nvSpPr>
          <p:cNvPr id="41" name="TextBox 40">
            <a:extLst>
              <a:ext uri="{FF2B5EF4-FFF2-40B4-BE49-F238E27FC236}">
                <a16:creationId xmlns:a16="http://schemas.microsoft.com/office/drawing/2014/main" id="{A474D437-2E76-2A9B-7658-99CC66D491F8}"/>
              </a:ext>
            </a:extLst>
          </p:cNvPr>
          <p:cNvSpPr txBox="1"/>
          <p:nvPr/>
        </p:nvSpPr>
        <p:spPr>
          <a:xfrm>
            <a:off x="3375318" y="5797299"/>
            <a:ext cx="404148" cy="499496"/>
          </a:xfrm>
          <a:prstGeom prst="rect">
            <a:avLst/>
          </a:prstGeom>
          <a:noFill/>
        </p:spPr>
        <p:txBody>
          <a:bodyPr wrap="square" rtlCol="0">
            <a:spAutoFit/>
          </a:bodyPr>
          <a:lstStyle/>
          <a:p>
            <a:pPr algn="ctr" defTabSz="863712">
              <a:defRPr/>
            </a:pPr>
            <a:r>
              <a:rPr lang="en-US" sz="2646" b="1">
                <a:effectLst>
                  <a:outerShdw blurRad="38100" dist="38100" dir="2700000" algn="tl">
                    <a:srgbClr val="000000">
                      <a:alpha val="43137"/>
                    </a:srgbClr>
                  </a:outerShdw>
                </a:effectLst>
                <a:latin typeface="UTM Avo" panose="02040603050506020204" pitchFamily="18"/>
                <a:ea typeface="#9Slide03 Roboto Medium" panose="02000000000000000000" pitchFamily="2" charset="0"/>
              </a:rPr>
              <a:t>D</a:t>
            </a:r>
          </a:p>
        </p:txBody>
      </p:sp>
      <p:pic>
        <p:nvPicPr>
          <p:cNvPr id="42" name="Picture 41">
            <a:extLst>
              <a:ext uri="{FF2B5EF4-FFF2-40B4-BE49-F238E27FC236}">
                <a16:creationId xmlns:a16="http://schemas.microsoft.com/office/drawing/2014/main" id="{F6B26103-2DA5-7C55-77BA-ACBE67F299E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spTree>
    <p:extLst>
      <p:ext uri="{BB962C8B-B14F-4D97-AF65-F5344CB8AC3E}">
        <p14:creationId xmlns:p14="http://schemas.microsoft.com/office/powerpoint/2010/main" val="3192686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731" fill="hold"/>
                                        <p:tgtEl>
                                          <p:spTgt spid="10"/>
                                        </p:tgtEl>
                                      </p:cBhvr>
                                    </p:cmd>
                                  </p:childTnLst>
                                </p:cTn>
                              </p:par>
                              <p:par>
                                <p:cTn id="7" presetID="6" presetClass="entr" presetSubtype="16"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circle(in)">
                                      <p:cBhvr>
                                        <p:cTn id="9" dur="1250"/>
                                        <p:tgtEl>
                                          <p:spTgt spid="3"/>
                                        </p:tgtEl>
                                      </p:cBhvr>
                                    </p:animEffect>
                                  </p:childTnLst>
                                </p:cTn>
                              </p:par>
                              <p:par>
                                <p:cTn id="10" presetID="6"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125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1750"/>
                                        <p:tgtEl>
                                          <p:spTgt spid="2"/>
                                        </p:tgtEl>
                                      </p:cBhvr>
                                    </p:animEffect>
                                  </p:childTnLst>
                                </p:cTn>
                              </p:par>
                              <p:par>
                                <p:cTn id="16" presetID="21" presetClass="entr" presetSubtype="1"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heel(1)">
                                      <p:cBhvr>
                                        <p:cTn id="18" dur="3000"/>
                                        <p:tgtEl>
                                          <p:spTgt spid="11"/>
                                        </p:tgtEl>
                                      </p:cBhvr>
                                    </p:animEffect>
                                  </p:childTnLst>
                                </p:cTn>
                              </p:par>
                              <p:par>
                                <p:cTn id="19" presetID="2" presetClass="entr" presetSubtype="8"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750" fill="hold"/>
                                        <p:tgtEl>
                                          <p:spTgt spid="30"/>
                                        </p:tgtEl>
                                        <p:attrNameLst>
                                          <p:attrName>ppt_x</p:attrName>
                                        </p:attrNameLst>
                                      </p:cBhvr>
                                      <p:tavLst>
                                        <p:tav tm="0">
                                          <p:val>
                                            <p:strVal val="0-#ppt_w/2"/>
                                          </p:val>
                                        </p:tav>
                                        <p:tav tm="100000">
                                          <p:val>
                                            <p:strVal val="#ppt_x"/>
                                          </p:val>
                                        </p:tav>
                                      </p:tavLst>
                                    </p:anim>
                                    <p:anim calcmode="lin" valueType="num">
                                      <p:cBhvr additive="base">
                                        <p:cTn id="22" dur="750" fill="hold"/>
                                        <p:tgtEl>
                                          <p:spTgt spid="30"/>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750" fill="hold"/>
                                        <p:tgtEl>
                                          <p:spTgt spid="38"/>
                                        </p:tgtEl>
                                        <p:attrNameLst>
                                          <p:attrName>ppt_x</p:attrName>
                                        </p:attrNameLst>
                                      </p:cBhvr>
                                      <p:tavLst>
                                        <p:tav tm="0">
                                          <p:val>
                                            <p:strVal val="0-#ppt_w/2"/>
                                          </p:val>
                                        </p:tav>
                                        <p:tav tm="100000">
                                          <p:val>
                                            <p:strVal val="#ppt_x"/>
                                          </p:val>
                                        </p:tav>
                                      </p:tavLst>
                                    </p:anim>
                                    <p:anim calcmode="lin" valueType="num">
                                      <p:cBhvr additive="base">
                                        <p:cTn id="26" dur="750" fill="hold"/>
                                        <p:tgtEl>
                                          <p:spTgt spid="38"/>
                                        </p:tgtEl>
                                        <p:attrNameLst>
                                          <p:attrName>ppt_y</p:attrName>
                                        </p:attrNameLst>
                                      </p:cBhvr>
                                      <p:tavLst>
                                        <p:tav tm="0">
                                          <p:val>
                                            <p:strVal val="#ppt_y"/>
                                          </p:val>
                                        </p:tav>
                                        <p:tav tm="100000">
                                          <p:val>
                                            <p:strVal val="#ppt_y"/>
                                          </p:val>
                                        </p:tav>
                                      </p:tavLst>
                                    </p:anim>
                                  </p:childTnLst>
                                </p:cTn>
                              </p:par>
                              <p:par>
                                <p:cTn id="27" presetID="22" presetClass="entr" presetSubtype="8"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left)">
                                      <p:cBhvr>
                                        <p:cTn id="29" dur="1250"/>
                                        <p:tgtEl>
                                          <p:spTgt spid="34"/>
                                        </p:tgtEl>
                                      </p:cBhvr>
                                    </p:animEffect>
                                  </p:childTnLst>
                                  <p:subTnLst>
                                    <p:audio>
                                      <p:cMediaNode vol="100000">
                                        <p:cTn display="0" masterRel="sameClick">
                                          <p:stCondLst>
                                            <p:cond evt="begin" delay="0">
                                              <p:tn val="27"/>
                                            </p:cond>
                                          </p:stCondLst>
                                          <p:endCondLst>
                                            <p:cond evt="onStopAudio" delay="0">
                                              <p:tgtEl>
                                                <p:sldTgt/>
                                              </p:tgtEl>
                                            </p:cond>
                                          </p:endCondLst>
                                        </p:cTn>
                                        <p:tgtEl>
                                          <p:sndTgt r:embed="rId7" name="bomb.wav"/>
                                        </p:tgtEl>
                                      </p:cMediaNode>
                                    </p:audio>
                                  </p:subTnLst>
                                </p:cTn>
                              </p:par>
                              <p:par>
                                <p:cTn id="30" presetID="2" presetClass="entr" presetSubtype="8"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750" fill="hold"/>
                                        <p:tgtEl>
                                          <p:spTgt spid="31"/>
                                        </p:tgtEl>
                                        <p:attrNameLst>
                                          <p:attrName>ppt_x</p:attrName>
                                        </p:attrNameLst>
                                      </p:cBhvr>
                                      <p:tavLst>
                                        <p:tav tm="0">
                                          <p:val>
                                            <p:strVal val="0-#ppt_w/2"/>
                                          </p:val>
                                        </p:tav>
                                        <p:tav tm="100000">
                                          <p:val>
                                            <p:strVal val="#ppt_x"/>
                                          </p:val>
                                        </p:tav>
                                      </p:tavLst>
                                    </p:anim>
                                    <p:anim calcmode="lin" valueType="num">
                                      <p:cBhvr additive="base">
                                        <p:cTn id="33" dur="750" fill="hold"/>
                                        <p:tgtEl>
                                          <p:spTgt spid="3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additive="base">
                                        <p:cTn id="36" dur="750" fill="hold"/>
                                        <p:tgtEl>
                                          <p:spTgt spid="39"/>
                                        </p:tgtEl>
                                        <p:attrNameLst>
                                          <p:attrName>ppt_x</p:attrName>
                                        </p:attrNameLst>
                                      </p:cBhvr>
                                      <p:tavLst>
                                        <p:tav tm="0">
                                          <p:val>
                                            <p:strVal val="0-#ppt_w/2"/>
                                          </p:val>
                                        </p:tav>
                                        <p:tav tm="100000">
                                          <p:val>
                                            <p:strVal val="#ppt_x"/>
                                          </p:val>
                                        </p:tav>
                                      </p:tavLst>
                                    </p:anim>
                                    <p:anim calcmode="lin" valueType="num">
                                      <p:cBhvr additive="base">
                                        <p:cTn id="37" dur="750" fill="hold"/>
                                        <p:tgtEl>
                                          <p:spTgt spid="39"/>
                                        </p:tgtEl>
                                        <p:attrNameLst>
                                          <p:attrName>ppt_y</p:attrName>
                                        </p:attrNameLst>
                                      </p:cBhvr>
                                      <p:tavLst>
                                        <p:tav tm="0">
                                          <p:val>
                                            <p:strVal val="#ppt_y"/>
                                          </p:val>
                                        </p:tav>
                                        <p:tav tm="100000">
                                          <p:val>
                                            <p:strVal val="#ppt_y"/>
                                          </p:val>
                                        </p:tav>
                                      </p:tavLst>
                                    </p:anim>
                                  </p:childTnLst>
                                </p:cTn>
                              </p:par>
                              <p:par>
                                <p:cTn id="38" presetID="22" presetClass="entr" presetSubtype="8"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left)">
                                      <p:cBhvr>
                                        <p:cTn id="40" dur="1250"/>
                                        <p:tgtEl>
                                          <p:spTgt spid="35"/>
                                        </p:tgtEl>
                                      </p:cBhvr>
                                    </p:animEffect>
                                  </p:childTnLst>
                                  <p:subTnLst>
                                    <p:audio>
                                      <p:cMediaNode vol="100000">
                                        <p:cTn display="0" masterRel="sameClick">
                                          <p:stCondLst>
                                            <p:cond evt="begin" delay="0">
                                              <p:tn val="38"/>
                                            </p:cond>
                                          </p:stCondLst>
                                          <p:endCondLst>
                                            <p:cond evt="onStopAudio" delay="0">
                                              <p:tgtEl>
                                                <p:sldTgt/>
                                              </p:tgtEl>
                                            </p:cond>
                                          </p:endCondLst>
                                        </p:cTn>
                                        <p:tgtEl>
                                          <p:sndTgt r:embed="rId7" name="bomb.wav"/>
                                        </p:tgtEl>
                                      </p:cMediaNode>
                                    </p:audio>
                                  </p:subTnLst>
                                </p:cTn>
                              </p:par>
                              <p:par>
                                <p:cTn id="41" presetID="2" presetClass="entr" presetSubtype="8"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750" fill="hold"/>
                                        <p:tgtEl>
                                          <p:spTgt spid="33"/>
                                        </p:tgtEl>
                                        <p:attrNameLst>
                                          <p:attrName>ppt_x</p:attrName>
                                        </p:attrNameLst>
                                      </p:cBhvr>
                                      <p:tavLst>
                                        <p:tav tm="0">
                                          <p:val>
                                            <p:strVal val="0-#ppt_w/2"/>
                                          </p:val>
                                        </p:tav>
                                        <p:tav tm="100000">
                                          <p:val>
                                            <p:strVal val="#ppt_x"/>
                                          </p:val>
                                        </p:tav>
                                      </p:tavLst>
                                    </p:anim>
                                    <p:anim calcmode="lin" valueType="num">
                                      <p:cBhvr additive="base">
                                        <p:cTn id="44" dur="750" fill="hold"/>
                                        <p:tgtEl>
                                          <p:spTgt spid="3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750" fill="hold"/>
                                        <p:tgtEl>
                                          <p:spTgt spid="40"/>
                                        </p:tgtEl>
                                        <p:attrNameLst>
                                          <p:attrName>ppt_x</p:attrName>
                                        </p:attrNameLst>
                                      </p:cBhvr>
                                      <p:tavLst>
                                        <p:tav tm="0">
                                          <p:val>
                                            <p:strVal val="0-#ppt_w/2"/>
                                          </p:val>
                                        </p:tav>
                                        <p:tav tm="100000">
                                          <p:val>
                                            <p:strVal val="#ppt_x"/>
                                          </p:val>
                                        </p:tav>
                                      </p:tavLst>
                                    </p:anim>
                                    <p:anim calcmode="lin" valueType="num">
                                      <p:cBhvr additive="base">
                                        <p:cTn id="48" dur="750" fill="hold"/>
                                        <p:tgtEl>
                                          <p:spTgt spid="40"/>
                                        </p:tgtEl>
                                        <p:attrNameLst>
                                          <p:attrName>ppt_y</p:attrName>
                                        </p:attrNameLst>
                                      </p:cBhvr>
                                      <p:tavLst>
                                        <p:tav tm="0">
                                          <p:val>
                                            <p:strVal val="#ppt_y"/>
                                          </p:val>
                                        </p:tav>
                                        <p:tav tm="100000">
                                          <p:val>
                                            <p:strVal val="#ppt_y"/>
                                          </p:val>
                                        </p:tav>
                                      </p:tavLst>
                                    </p:anim>
                                  </p:childTnLst>
                                </p:cTn>
                              </p:par>
                              <p:par>
                                <p:cTn id="49" presetID="22" presetClass="entr" presetSubtype="8"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1250"/>
                                        <p:tgtEl>
                                          <p:spTgt spid="36"/>
                                        </p:tgtEl>
                                      </p:cBhvr>
                                    </p:animEffect>
                                  </p:childTnLst>
                                  <p:subTnLst>
                                    <p:audio>
                                      <p:cMediaNode vol="100000">
                                        <p:cTn display="0" masterRel="sameClick">
                                          <p:stCondLst>
                                            <p:cond evt="begin" delay="0">
                                              <p:tn val="49"/>
                                            </p:cond>
                                          </p:stCondLst>
                                          <p:endCondLst>
                                            <p:cond evt="onStopAudio" delay="0">
                                              <p:tgtEl>
                                                <p:sldTgt/>
                                              </p:tgtEl>
                                            </p:cond>
                                          </p:endCondLst>
                                        </p:cTn>
                                        <p:tgtEl>
                                          <p:sndTgt r:embed="rId7" name="bomb.wav"/>
                                        </p:tgtEl>
                                      </p:cMediaNode>
                                    </p:audio>
                                  </p:subTnLst>
                                </p:cTn>
                              </p:par>
                              <p:par>
                                <p:cTn id="52" presetID="2" presetClass="entr" presetSubtype="8"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750" fill="hold"/>
                                        <p:tgtEl>
                                          <p:spTgt spid="32"/>
                                        </p:tgtEl>
                                        <p:attrNameLst>
                                          <p:attrName>ppt_x</p:attrName>
                                        </p:attrNameLst>
                                      </p:cBhvr>
                                      <p:tavLst>
                                        <p:tav tm="0">
                                          <p:val>
                                            <p:strVal val="0-#ppt_w/2"/>
                                          </p:val>
                                        </p:tav>
                                        <p:tav tm="100000">
                                          <p:val>
                                            <p:strVal val="#ppt_x"/>
                                          </p:val>
                                        </p:tav>
                                      </p:tavLst>
                                    </p:anim>
                                    <p:anim calcmode="lin" valueType="num">
                                      <p:cBhvr additive="base">
                                        <p:cTn id="55" dur="750" fill="hold"/>
                                        <p:tgtEl>
                                          <p:spTgt spid="32"/>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 calcmode="lin" valueType="num">
                                      <p:cBhvr additive="base">
                                        <p:cTn id="58" dur="750" fill="hold"/>
                                        <p:tgtEl>
                                          <p:spTgt spid="41"/>
                                        </p:tgtEl>
                                        <p:attrNameLst>
                                          <p:attrName>ppt_x</p:attrName>
                                        </p:attrNameLst>
                                      </p:cBhvr>
                                      <p:tavLst>
                                        <p:tav tm="0">
                                          <p:val>
                                            <p:strVal val="0-#ppt_w/2"/>
                                          </p:val>
                                        </p:tav>
                                        <p:tav tm="100000">
                                          <p:val>
                                            <p:strVal val="#ppt_x"/>
                                          </p:val>
                                        </p:tav>
                                      </p:tavLst>
                                    </p:anim>
                                    <p:anim calcmode="lin" valueType="num">
                                      <p:cBhvr additive="base">
                                        <p:cTn id="59" dur="750" fill="hold"/>
                                        <p:tgtEl>
                                          <p:spTgt spid="41"/>
                                        </p:tgtEl>
                                        <p:attrNameLst>
                                          <p:attrName>ppt_y</p:attrName>
                                        </p:attrNameLst>
                                      </p:cBhvr>
                                      <p:tavLst>
                                        <p:tav tm="0">
                                          <p:val>
                                            <p:strVal val="#ppt_y"/>
                                          </p:val>
                                        </p:tav>
                                        <p:tav tm="100000">
                                          <p:val>
                                            <p:strVal val="#ppt_y"/>
                                          </p:val>
                                        </p:tav>
                                      </p:tavLst>
                                    </p:anim>
                                  </p:childTnLst>
                                </p:cTn>
                              </p:par>
                              <p:par>
                                <p:cTn id="60" presetID="22" presetClass="entr" presetSubtype="8"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wipe(left)">
                                      <p:cBhvr>
                                        <p:cTn id="62" dur="1250"/>
                                        <p:tgtEl>
                                          <p:spTgt spid="37"/>
                                        </p:tgtEl>
                                      </p:cBhvr>
                                    </p:animEffect>
                                  </p:childTnLst>
                                  <p:subTnLst>
                                    <p:audio>
                                      <p:cMediaNode vol="100000">
                                        <p:cTn display="0" masterRel="sameClick">
                                          <p:stCondLst>
                                            <p:cond evt="begin" delay="0">
                                              <p:tn val="60"/>
                                            </p:cond>
                                          </p:stCondLst>
                                          <p:endCondLst>
                                            <p:cond evt="onStopAudio" delay="0">
                                              <p:tgtEl>
                                                <p:sldTgt/>
                                              </p:tgtEl>
                                            </p:cond>
                                          </p:endCondLst>
                                        </p:cTn>
                                        <p:tgtEl>
                                          <p:sndTgt r:embed="rId7"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63" restart="whenNotActive" fill="hold" evtFilter="cancelBubble" nodeType="interactiveSeq">
                <p:stCondLst>
                  <p:cond evt="onClick" delay="0">
                    <p:tgtEl>
                      <p:spTgt spid="11"/>
                    </p:tgtEl>
                  </p:cond>
                </p:stCondLst>
                <p:endSync evt="end" delay="0">
                  <p:rtn val="all"/>
                </p:endSync>
                <p:childTnLst>
                  <p:par>
                    <p:cTn id="64" fill="hold">
                      <p:stCondLst>
                        <p:cond delay="0"/>
                      </p:stCondLst>
                      <p:childTnLst>
                        <p:par>
                          <p:cTn id="65" fill="hold">
                            <p:stCondLst>
                              <p:cond delay="0"/>
                            </p:stCondLst>
                            <p:childTnLst>
                              <p:par>
                                <p:cTn id="66" presetID="1" presetClass="mediacall" presetSubtype="0" fill="hold" nodeType="clickEffect">
                                  <p:stCondLst>
                                    <p:cond delay="0"/>
                                  </p:stCondLst>
                                  <p:childTnLst>
                                    <p:cmd type="call" cmd="playFrom(0.0)">
                                      <p:cBhvr>
                                        <p:cTn id="67" dur="16735" fill="hold"/>
                                        <p:tgtEl>
                                          <p:spTgt spid="12"/>
                                        </p:tgtEl>
                                      </p:cBhvr>
                                    </p:cmd>
                                  </p:childTnLst>
                                </p:cTn>
                              </p:par>
                              <p:par>
                                <p:cTn id="68" presetID="1" presetClass="entr" presetSubtype="0" fill="hold" grpId="1" nodeType="withEffect">
                                  <p:stCondLst>
                                    <p:cond delay="0"/>
                                  </p:stCondLst>
                                  <p:childTnLst>
                                    <p:set>
                                      <p:cBhvr>
                                        <p:cTn id="69" dur="1" fill="hold">
                                          <p:stCondLst>
                                            <p:cond delay="0"/>
                                          </p:stCondLst>
                                        </p:cTn>
                                        <p:tgtEl>
                                          <p:spTgt spid="28"/>
                                        </p:tgtEl>
                                        <p:attrNameLst>
                                          <p:attrName>style.visibility</p:attrName>
                                        </p:attrNameLst>
                                      </p:cBhvr>
                                      <p:to>
                                        <p:strVal val="visible"/>
                                      </p:to>
                                    </p:set>
                                  </p:childTnLst>
                                </p:cTn>
                              </p:par>
                              <p:par>
                                <p:cTn id="70" presetID="1" presetClass="exit" presetSubtype="0" fill="hold" grpId="0" nodeType="withEffect">
                                  <p:stCondLst>
                                    <p:cond delay="1000"/>
                                  </p:stCondLst>
                                  <p:childTnLst>
                                    <p:set>
                                      <p:cBhvr>
                                        <p:cTn id="71" dur="1" fill="hold">
                                          <p:stCondLst>
                                            <p:cond delay="0"/>
                                          </p:stCondLst>
                                        </p:cTn>
                                        <p:tgtEl>
                                          <p:spTgt spid="28"/>
                                        </p:tgtEl>
                                        <p:attrNameLst>
                                          <p:attrName>style.visibility</p:attrName>
                                        </p:attrNameLst>
                                      </p:cBhvr>
                                      <p:to>
                                        <p:strVal val="hidden"/>
                                      </p:to>
                                    </p:set>
                                  </p:childTnLst>
                                </p:cTn>
                              </p:par>
                              <p:par>
                                <p:cTn id="72" presetID="21" presetClass="entr" presetSubtype="1" fill="hold" grpId="16" nodeType="with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heel(1)">
                                      <p:cBhvr>
                                        <p:cTn id="74" dur="1000"/>
                                        <p:tgtEl>
                                          <p:spTgt spid="29"/>
                                        </p:tgtEl>
                                      </p:cBhvr>
                                    </p:animEffect>
                                  </p:childTnLst>
                                </p:cTn>
                              </p:par>
                              <p:par>
                                <p:cTn id="75" presetID="1" presetClass="entr" presetSubtype="0" fill="hold" grpId="1" nodeType="withEffect">
                                  <p:stCondLst>
                                    <p:cond delay="1000"/>
                                  </p:stCondLst>
                                  <p:childTnLst>
                                    <p:set>
                                      <p:cBhvr>
                                        <p:cTn id="76" dur="1" fill="hold">
                                          <p:stCondLst>
                                            <p:cond delay="0"/>
                                          </p:stCondLst>
                                        </p:cTn>
                                        <p:tgtEl>
                                          <p:spTgt spid="27"/>
                                        </p:tgtEl>
                                        <p:attrNameLst>
                                          <p:attrName>style.visibility</p:attrName>
                                        </p:attrNameLst>
                                      </p:cBhvr>
                                      <p:to>
                                        <p:strVal val="visible"/>
                                      </p:to>
                                    </p:set>
                                  </p:childTnLst>
                                </p:cTn>
                              </p:par>
                              <p:par>
                                <p:cTn id="77" presetID="1" presetClass="exit" presetSubtype="0" fill="hold" grpId="0" nodeType="withEffect">
                                  <p:stCondLst>
                                    <p:cond delay="2000"/>
                                  </p:stCondLst>
                                  <p:childTnLst>
                                    <p:set>
                                      <p:cBhvr>
                                        <p:cTn id="78" dur="1" fill="hold">
                                          <p:stCondLst>
                                            <p:cond delay="0"/>
                                          </p:stCondLst>
                                        </p:cTn>
                                        <p:tgtEl>
                                          <p:spTgt spid="27"/>
                                        </p:tgtEl>
                                        <p:attrNameLst>
                                          <p:attrName>style.visibility</p:attrName>
                                        </p:attrNameLst>
                                      </p:cBhvr>
                                      <p:to>
                                        <p:strVal val="hidden"/>
                                      </p:to>
                                    </p:set>
                                  </p:childTnLst>
                                </p:cTn>
                              </p:par>
                              <p:par>
                                <p:cTn id="79" presetID="21" presetClass="entr" presetSubtype="1" fill="hold" grpId="1" nodeType="withEffect">
                                  <p:stCondLst>
                                    <p:cond delay="1000"/>
                                  </p:stCondLst>
                                  <p:childTnLst>
                                    <p:set>
                                      <p:cBhvr>
                                        <p:cTn id="80" dur="1" fill="hold">
                                          <p:stCondLst>
                                            <p:cond delay="0"/>
                                          </p:stCondLst>
                                        </p:cTn>
                                        <p:tgtEl>
                                          <p:spTgt spid="29"/>
                                        </p:tgtEl>
                                        <p:attrNameLst>
                                          <p:attrName>style.visibility</p:attrName>
                                        </p:attrNameLst>
                                      </p:cBhvr>
                                      <p:to>
                                        <p:strVal val="visible"/>
                                      </p:to>
                                    </p:set>
                                    <p:animEffect transition="in" filter="wheel(1)">
                                      <p:cBhvr>
                                        <p:cTn id="81" dur="1000"/>
                                        <p:tgtEl>
                                          <p:spTgt spid="29"/>
                                        </p:tgtEl>
                                      </p:cBhvr>
                                    </p:animEffect>
                                  </p:childTnLst>
                                  <p:subTnLst>
                                    <p:audio>
                                      <p:cMediaNode>
                                        <p:cTn display="0" masterRel="sameClick">
                                          <p:stCondLst>
                                            <p:cond evt="begin" delay="0">
                                              <p:tn val="79"/>
                                            </p:cond>
                                          </p:stCondLst>
                                          <p:endCondLst>
                                            <p:cond evt="onStopAudio" delay="0">
                                              <p:tgtEl>
                                                <p:sldTgt/>
                                              </p:tgtEl>
                                            </p:cond>
                                          </p:endCondLst>
                                        </p:cTn>
                                        <p:tgtEl>
                                          <p:sndTgt r:embed="rId8" name="coin.wav"/>
                                        </p:tgtEl>
                                      </p:cMediaNode>
                                    </p:audio>
                                  </p:subTnLst>
                                </p:cTn>
                              </p:par>
                              <p:par>
                                <p:cTn id="82" presetID="1" presetClass="entr" presetSubtype="0" fill="hold" grpId="1" nodeType="withEffect">
                                  <p:stCondLst>
                                    <p:cond delay="2000"/>
                                  </p:stCondLst>
                                  <p:childTnLst>
                                    <p:set>
                                      <p:cBhvr>
                                        <p:cTn id="83" dur="1" fill="hold">
                                          <p:stCondLst>
                                            <p:cond delay="0"/>
                                          </p:stCondLst>
                                        </p:cTn>
                                        <p:tgtEl>
                                          <p:spTgt spid="26"/>
                                        </p:tgtEl>
                                        <p:attrNameLst>
                                          <p:attrName>style.visibility</p:attrName>
                                        </p:attrNameLst>
                                      </p:cBhvr>
                                      <p:to>
                                        <p:strVal val="visible"/>
                                      </p:to>
                                    </p:set>
                                  </p:childTnLst>
                                </p:cTn>
                              </p:par>
                              <p:par>
                                <p:cTn id="84" presetID="1" presetClass="exit" presetSubtype="0" fill="hold" grpId="0" nodeType="withEffect">
                                  <p:stCondLst>
                                    <p:cond delay="3000"/>
                                  </p:stCondLst>
                                  <p:childTnLst>
                                    <p:set>
                                      <p:cBhvr>
                                        <p:cTn id="85" dur="1" fill="hold">
                                          <p:stCondLst>
                                            <p:cond delay="0"/>
                                          </p:stCondLst>
                                        </p:cTn>
                                        <p:tgtEl>
                                          <p:spTgt spid="26"/>
                                        </p:tgtEl>
                                        <p:attrNameLst>
                                          <p:attrName>style.visibility</p:attrName>
                                        </p:attrNameLst>
                                      </p:cBhvr>
                                      <p:to>
                                        <p:strVal val="hidden"/>
                                      </p:to>
                                    </p:set>
                                  </p:childTnLst>
                                </p:cTn>
                              </p:par>
                              <p:par>
                                <p:cTn id="86" presetID="21" presetClass="entr" presetSubtype="1" fill="hold" grpId="3" nodeType="withEffect">
                                  <p:stCondLst>
                                    <p:cond delay="2000"/>
                                  </p:stCondLst>
                                  <p:childTnLst>
                                    <p:set>
                                      <p:cBhvr>
                                        <p:cTn id="87" dur="1" fill="hold">
                                          <p:stCondLst>
                                            <p:cond delay="0"/>
                                          </p:stCondLst>
                                        </p:cTn>
                                        <p:tgtEl>
                                          <p:spTgt spid="29"/>
                                        </p:tgtEl>
                                        <p:attrNameLst>
                                          <p:attrName>style.visibility</p:attrName>
                                        </p:attrNameLst>
                                      </p:cBhvr>
                                      <p:to>
                                        <p:strVal val="visible"/>
                                      </p:to>
                                    </p:set>
                                    <p:animEffect transition="in" filter="wheel(1)">
                                      <p:cBhvr>
                                        <p:cTn id="88" dur="1000"/>
                                        <p:tgtEl>
                                          <p:spTgt spid="29"/>
                                        </p:tgtEl>
                                      </p:cBhvr>
                                    </p:animEffect>
                                  </p:childTnLst>
                                  <p:subTnLst>
                                    <p:audio>
                                      <p:cMediaNode>
                                        <p:cTn display="0" masterRel="sameClick">
                                          <p:stCondLst>
                                            <p:cond evt="begin" delay="0">
                                              <p:tn val="86"/>
                                            </p:cond>
                                          </p:stCondLst>
                                          <p:endCondLst>
                                            <p:cond evt="onStopAudio" delay="0">
                                              <p:tgtEl>
                                                <p:sldTgt/>
                                              </p:tgtEl>
                                            </p:cond>
                                          </p:endCondLst>
                                        </p:cTn>
                                        <p:tgtEl>
                                          <p:sndTgt r:embed="rId8" name="coin.wav"/>
                                        </p:tgtEl>
                                      </p:cMediaNode>
                                    </p:audio>
                                  </p:subTnLst>
                                </p:cTn>
                              </p:par>
                              <p:par>
                                <p:cTn id="89" presetID="1" presetClass="entr" presetSubtype="0" fill="hold" grpId="1" nodeType="withEffect">
                                  <p:stCondLst>
                                    <p:cond delay="3000"/>
                                  </p:stCondLst>
                                  <p:childTnLst>
                                    <p:set>
                                      <p:cBhvr>
                                        <p:cTn id="90" dur="1" fill="hold">
                                          <p:stCondLst>
                                            <p:cond delay="0"/>
                                          </p:stCondLst>
                                        </p:cTn>
                                        <p:tgtEl>
                                          <p:spTgt spid="25"/>
                                        </p:tgtEl>
                                        <p:attrNameLst>
                                          <p:attrName>style.visibility</p:attrName>
                                        </p:attrNameLst>
                                      </p:cBhvr>
                                      <p:to>
                                        <p:strVal val="visible"/>
                                      </p:to>
                                    </p:set>
                                  </p:childTnLst>
                                </p:cTn>
                              </p:par>
                              <p:par>
                                <p:cTn id="91" presetID="1" presetClass="exit" presetSubtype="0" fill="hold" grpId="0" nodeType="withEffect">
                                  <p:stCondLst>
                                    <p:cond delay="4000"/>
                                  </p:stCondLst>
                                  <p:childTnLst>
                                    <p:set>
                                      <p:cBhvr>
                                        <p:cTn id="92" dur="1" fill="hold">
                                          <p:stCondLst>
                                            <p:cond delay="0"/>
                                          </p:stCondLst>
                                        </p:cTn>
                                        <p:tgtEl>
                                          <p:spTgt spid="25"/>
                                        </p:tgtEl>
                                        <p:attrNameLst>
                                          <p:attrName>style.visibility</p:attrName>
                                        </p:attrNameLst>
                                      </p:cBhvr>
                                      <p:to>
                                        <p:strVal val="hidden"/>
                                      </p:to>
                                    </p:set>
                                  </p:childTnLst>
                                </p:cTn>
                              </p:par>
                              <p:par>
                                <p:cTn id="93" presetID="21" presetClass="entr" presetSubtype="1" fill="hold" grpId="4" nodeType="withEffect">
                                  <p:stCondLst>
                                    <p:cond delay="3000"/>
                                  </p:stCondLst>
                                  <p:childTnLst>
                                    <p:set>
                                      <p:cBhvr>
                                        <p:cTn id="94" dur="1" fill="hold">
                                          <p:stCondLst>
                                            <p:cond delay="0"/>
                                          </p:stCondLst>
                                        </p:cTn>
                                        <p:tgtEl>
                                          <p:spTgt spid="29"/>
                                        </p:tgtEl>
                                        <p:attrNameLst>
                                          <p:attrName>style.visibility</p:attrName>
                                        </p:attrNameLst>
                                      </p:cBhvr>
                                      <p:to>
                                        <p:strVal val="visible"/>
                                      </p:to>
                                    </p:set>
                                    <p:animEffect transition="in" filter="wheel(1)">
                                      <p:cBhvr>
                                        <p:cTn id="95" dur="1000"/>
                                        <p:tgtEl>
                                          <p:spTgt spid="29"/>
                                        </p:tgtEl>
                                      </p:cBhvr>
                                    </p:animEffect>
                                  </p:childTnLst>
                                  <p:subTnLst>
                                    <p:audio>
                                      <p:cMediaNode>
                                        <p:cTn display="0" masterRel="sameClick">
                                          <p:stCondLst>
                                            <p:cond evt="begin" delay="0">
                                              <p:tn val="93"/>
                                            </p:cond>
                                          </p:stCondLst>
                                          <p:endCondLst>
                                            <p:cond evt="onStopAudio" delay="0">
                                              <p:tgtEl>
                                                <p:sldTgt/>
                                              </p:tgtEl>
                                            </p:cond>
                                          </p:endCondLst>
                                        </p:cTn>
                                        <p:tgtEl>
                                          <p:sndTgt r:embed="rId8" name="coin.wav"/>
                                        </p:tgtEl>
                                      </p:cMediaNode>
                                    </p:audio>
                                  </p:subTnLst>
                                </p:cTn>
                              </p:par>
                              <p:par>
                                <p:cTn id="96" presetID="1" presetClass="entr" presetSubtype="0" fill="hold" grpId="1" nodeType="withEffect">
                                  <p:stCondLst>
                                    <p:cond delay="4000"/>
                                  </p:stCondLst>
                                  <p:childTnLst>
                                    <p:set>
                                      <p:cBhvr>
                                        <p:cTn id="97" dur="1" fill="hold">
                                          <p:stCondLst>
                                            <p:cond delay="0"/>
                                          </p:stCondLst>
                                        </p:cTn>
                                        <p:tgtEl>
                                          <p:spTgt spid="24"/>
                                        </p:tgtEl>
                                        <p:attrNameLst>
                                          <p:attrName>style.visibility</p:attrName>
                                        </p:attrNameLst>
                                      </p:cBhvr>
                                      <p:to>
                                        <p:strVal val="visible"/>
                                      </p:to>
                                    </p:set>
                                  </p:childTnLst>
                                </p:cTn>
                              </p:par>
                              <p:par>
                                <p:cTn id="98" presetID="1" presetClass="exit" presetSubtype="0" fill="hold" grpId="0" nodeType="withEffect">
                                  <p:stCondLst>
                                    <p:cond delay="5000"/>
                                  </p:stCondLst>
                                  <p:childTnLst>
                                    <p:set>
                                      <p:cBhvr>
                                        <p:cTn id="99" dur="1" fill="hold">
                                          <p:stCondLst>
                                            <p:cond delay="0"/>
                                          </p:stCondLst>
                                        </p:cTn>
                                        <p:tgtEl>
                                          <p:spTgt spid="24"/>
                                        </p:tgtEl>
                                        <p:attrNameLst>
                                          <p:attrName>style.visibility</p:attrName>
                                        </p:attrNameLst>
                                      </p:cBhvr>
                                      <p:to>
                                        <p:strVal val="hidden"/>
                                      </p:to>
                                    </p:set>
                                  </p:childTnLst>
                                </p:cTn>
                              </p:par>
                              <p:par>
                                <p:cTn id="100" presetID="21" presetClass="entr" presetSubtype="1" fill="hold" grpId="5" nodeType="withEffect">
                                  <p:stCondLst>
                                    <p:cond delay="4000"/>
                                  </p:stCondLst>
                                  <p:childTnLst>
                                    <p:set>
                                      <p:cBhvr>
                                        <p:cTn id="101" dur="1" fill="hold">
                                          <p:stCondLst>
                                            <p:cond delay="0"/>
                                          </p:stCondLst>
                                        </p:cTn>
                                        <p:tgtEl>
                                          <p:spTgt spid="29"/>
                                        </p:tgtEl>
                                        <p:attrNameLst>
                                          <p:attrName>style.visibility</p:attrName>
                                        </p:attrNameLst>
                                      </p:cBhvr>
                                      <p:to>
                                        <p:strVal val="visible"/>
                                      </p:to>
                                    </p:set>
                                    <p:animEffect transition="in" filter="wheel(1)">
                                      <p:cBhvr>
                                        <p:cTn id="102" dur="1000"/>
                                        <p:tgtEl>
                                          <p:spTgt spid="29"/>
                                        </p:tgtEl>
                                      </p:cBhvr>
                                    </p:animEffect>
                                  </p:childTnLst>
                                  <p:subTnLst>
                                    <p:audio>
                                      <p:cMediaNode>
                                        <p:cTn display="0" masterRel="sameClick">
                                          <p:stCondLst>
                                            <p:cond evt="begin" delay="0">
                                              <p:tn val="100"/>
                                            </p:cond>
                                          </p:stCondLst>
                                          <p:endCondLst>
                                            <p:cond evt="onStopAudio" delay="0">
                                              <p:tgtEl>
                                                <p:sldTgt/>
                                              </p:tgtEl>
                                            </p:cond>
                                          </p:endCondLst>
                                        </p:cTn>
                                        <p:tgtEl>
                                          <p:sndTgt r:embed="rId8" name="coin.wav"/>
                                        </p:tgtEl>
                                      </p:cMediaNode>
                                    </p:audio>
                                  </p:subTnLst>
                                </p:cTn>
                              </p:par>
                              <p:par>
                                <p:cTn id="103" presetID="1" presetClass="entr" presetSubtype="0" fill="hold" grpId="1" nodeType="withEffect">
                                  <p:stCondLst>
                                    <p:cond delay="5000"/>
                                  </p:stCondLst>
                                  <p:childTnLst>
                                    <p:set>
                                      <p:cBhvr>
                                        <p:cTn id="104" dur="1" fill="hold">
                                          <p:stCondLst>
                                            <p:cond delay="0"/>
                                          </p:stCondLst>
                                        </p:cTn>
                                        <p:tgtEl>
                                          <p:spTgt spid="23"/>
                                        </p:tgtEl>
                                        <p:attrNameLst>
                                          <p:attrName>style.visibility</p:attrName>
                                        </p:attrNameLst>
                                      </p:cBhvr>
                                      <p:to>
                                        <p:strVal val="visible"/>
                                      </p:to>
                                    </p:set>
                                  </p:childTnLst>
                                </p:cTn>
                              </p:par>
                              <p:par>
                                <p:cTn id="105" presetID="1" presetClass="exit" presetSubtype="0" fill="hold" grpId="0" nodeType="withEffect">
                                  <p:stCondLst>
                                    <p:cond delay="6000"/>
                                  </p:stCondLst>
                                  <p:childTnLst>
                                    <p:set>
                                      <p:cBhvr>
                                        <p:cTn id="106" dur="1" fill="hold">
                                          <p:stCondLst>
                                            <p:cond delay="0"/>
                                          </p:stCondLst>
                                        </p:cTn>
                                        <p:tgtEl>
                                          <p:spTgt spid="23"/>
                                        </p:tgtEl>
                                        <p:attrNameLst>
                                          <p:attrName>style.visibility</p:attrName>
                                        </p:attrNameLst>
                                      </p:cBhvr>
                                      <p:to>
                                        <p:strVal val="hidden"/>
                                      </p:to>
                                    </p:set>
                                  </p:childTnLst>
                                </p:cTn>
                              </p:par>
                              <p:par>
                                <p:cTn id="107" presetID="21" presetClass="entr" presetSubtype="1" fill="hold" grpId="6" nodeType="withEffect">
                                  <p:stCondLst>
                                    <p:cond delay="5000"/>
                                  </p:stCondLst>
                                  <p:childTnLst>
                                    <p:set>
                                      <p:cBhvr>
                                        <p:cTn id="108" dur="1" fill="hold">
                                          <p:stCondLst>
                                            <p:cond delay="0"/>
                                          </p:stCondLst>
                                        </p:cTn>
                                        <p:tgtEl>
                                          <p:spTgt spid="29"/>
                                        </p:tgtEl>
                                        <p:attrNameLst>
                                          <p:attrName>style.visibility</p:attrName>
                                        </p:attrNameLst>
                                      </p:cBhvr>
                                      <p:to>
                                        <p:strVal val="visible"/>
                                      </p:to>
                                    </p:set>
                                    <p:animEffect transition="in" filter="wheel(1)">
                                      <p:cBhvr>
                                        <p:cTn id="109" dur="1000"/>
                                        <p:tgtEl>
                                          <p:spTgt spid="29"/>
                                        </p:tgtEl>
                                      </p:cBhvr>
                                    </p:animEffect>
                                  </p:childTnLst>
                                  <p:subTnLst>
                                    <p:audio>
                                      <p:cMediaNode>
                                        <p:cTn display="0" masterRel="sameClick">
                                          <p:stCondLst>
                                            <p:cond evt="begin" delay="0">
                                              <p:tn val="107"/>
                                            </p:cond>
                                          </p:stCondLst>
                                          <p:endCondLst>
                                            <p:cond evt="onStopAudio" delay="0">
                                              <p:tgtEl>
                                                <p:sldTgt/>
                                              </p:tgtEl>
                                            </p:cond>
                                          </p:endCondLst>
                                        </p:cTn>
                                        <p:tgtEl>
                                          <p:sndTgt r:embed="rId8" name="coin.wav"/>
                                        </p:tgtEl>
                                      </p:cMediaNode>
                                    </p:audio>
                                  </p:subTnLst>
                                </p:cTn>
                              </p:par>
                              <p:par>
                                <p:cTn id="110" presetID="1" presetClass="entr" presetSubtype="0" fill="hold" grpId="1" nodeType="withEffect">
                                  <p:stCondLst>
                                    <p:cond delay="6000"/>
                                  </p:stCondLst>
                                  <p:childTnLst>
                                    <p:set>
                                      <p:cBhvr>
                                        <p:cTn id="111" dur="1" fill="hold">
                                          <p:stCondLst>
                                            <p:cond delay="0"/>
                                          </p:stCondLst>
                                        </p:cTn>
                                        <p:tgtEl>
                                          <p:spTgt spid="22"/>
                                        </p:tgtEl>
                                        <p:attrNameLst>
                                          <p:attrName>style.visibility</p:attrName>
                                        </p:attrNameLst>
                                      </p:cBhvr>
                                      <p:to>
                                        <p:strVal val="visible"/>
                                      </p:to>
                                    </p:set>
                                  </p:childTnLst>
                                </p:cTn>
                              </p:par>
                              <p:par>
                                <p:cTn id="112" presetID="1" presetClass="exit" presetSubtype="0" fill="hold" grpId="0" nodeType="withEffect">
                                  <p:stCondLst>
                                    <p:cond delay="7000"/>
                                  </p:stCondLst>
                                  <p:childTnLst>
                                    <p:set>
                                      <p:cBhvr>
                                        <p:cTn id="113" dur="1" fill="hold">
                                          <p:stCondLst>
                                            <p:cond delay="0"/>
                                          </p:stCondLst>
                                        </p:cTn>
                                        <p:tgtEl>
                                          <p:spTgt spid="22"/>
                                        </p:tgtEl>
                                        <p:attrNameLst>
                                          <p:attrName>style.visibility</p:attrName>
                                        </p:attrNameLst>
                                      </p:cBhvr>
                                      <p:to>
                                        <p:strVal val="hidden"/>
                                      </p:to>
                                    </p:set>
                                  </p:childTnLst>
                                </p:cTn>
                              </p:par>
                              <p:par>
                                <p:cTn id="114" presetID="21" presetClass="entr" presetSubtype="1" fill="hold" grpId="7" nodeType="withEffect">
                                  <p:stCondLst>
                                    <p:cond delay="6000"/>
                                  </p:stCondLst>
                                  <p:childTnLst>
                                    <p:set>
                                      <p:cBhvr>
                                        <p:cTn id="115" dur="1" fill="hold">
                                          <p:stCondLst>
                                            <p:cond delay="0"/>
                                          </p:stCondLst>
                                        </p:cTn>
                                        <p:tgtEl>
                                          <p:spTgt spid="29"/>
                                        </p:tgtEl>
                                        <p:attrNameLst>
                                          <p:attrName>style.visibility</p:attrName>
                                        </p:attrNameLst>
                                      </p:cBhvr>
                                      <p:to>
                                        <p:strVal val="visible"/>
                                      </p:to>
                                    </p:set>
                                    <p:animEffect transition="in" filter="wheel(1)">
                                      <p:cBhvr>
                                        <p:cTn id="116" dur="1000"/>
                                        <p:tgtEl>
                                          <p:spTgt spid="29"/>
                                        </p:tgtEl>
                                      </p:cBhvr>
                                    </p:animEffect>
                                  </p:childTnLst>
                                  <p:subTnLst>
                                    <p:audio>
                                      <p:cMediaNode>
                                        <p:cTn display="0" masterRel="sameClick">
                                          <p:stCondLst>
                                            <p:cond evt="begin" delay="0">
                                              <p:tn val="114"/>
                                            </p:cond>
                                          </p:stCondLst>
                                          <p:endCondLst>
                                            <p:cond evt="onStopAudio" delay="0">
                                              <p:tgtEl>
                                                <p:sldTgt/>
                                              </p:tgtEl>
                                            </p:cond>
                                          </p:endCondLst>
                                        </p:cTn>
                                        <p:tgtEl>
                                          <p:sndTgt r:embed="rId8" name="coin.wav"/>
                                        </p:tgtEl>
                                      </p:cMediaNode>
                                    </p:audio>
                                  </p:subTnLst>
                                </p:cTn>
                              </p:par>
                              <p:par>
                                <p:cTn id="117" presetID="1" presetClass="entr" presetSubtype="0" fill="hold" grpId="1" nodeType="withEffect">
                                  <p:stCondLst>
                                    <p:cond delay="7000"/>
                                  </p:stCondLst>
                                  <p:childTnLst>
                                    <p:set>
                                      <p:cBhvr>
                                        <p:cTn id="118" dur="1" fill="hold">
                                          <p:stCondLst>
                                            <p:cond delay="0"/>
                                          </p:stCondLst>
                                        </p:cTn>
                                        <p:tgtEl>
                                          <p:spTgt spid="21"/>
                                        </p:tgtEl>
                                        <p:attrNameLst>
                                          <p:attrName>style.visibility</p:attrName>
                                        </p:attrNameLst>
                                      </p:cBhvr>
                                      <p:to>
                                        <p:strVal val="visible"/>
                                      </p:to>
                                    </p:set>
                                  </p:childTnLst>
                                </p:cTn>
                              </p:par>
                              <p:par>
                                <p:cTn id="119" presetID="1" presetClass="exit" presetSubtype="0" fill="hold" grpId="0" nodeType="withEffect">
                                  <p:stCondLst>
                                    <p:cond delay="8000"/>
                                  </p:stCondLst>
                                  <p:childTnLst>
                                    <p:set>
                                      <p:cBhvr>
                                        <p:cTn id="120" dur="1" fill="hold">
                                          <p:stCondLst>
                                            <p:cond delay="0"/>
                                          </p:stCondLst>
                                        </p:cTn>
                                        <p:tgtEl>
                                          <p:spTgt spid="21"/>
                                        </p:tgtEl>
                                        <p:attrNameLst>
                                          <p:attrName>style.visibility</p:attrName>
                                        </p:attrNameLst>
                                      </p:cBhvr>
                                      <p:to>
                                        <p:strVal val="hidden"/>
                                      </p:to>
                                    </p:set>
                                  </p:childTnLst>
                                </p:cTn>
                              </p:par>
                              <p:par>
                                <p:cTn id="121" presetID="21" presetClass="entr" presetSubtype="1" fill="hold" grpId="8" nodeType="withEffect">
                                  <p:stCondLst>
                                    <p:cond delay="7000"/>
                                  </p:stCondLst>
                                  <p:childTnLst>
                                    <p:set>
                                      <p:cBhvr>
                                        <p:cTn id="122" dur="1" fill="hold">
                                          <p:stCondLst>
                                            <p:cond delay="0"/>
                                          </p:stCondLst>
                                        </p:cTn>
                                        <p:tgtEl>
                                          <p:spTgt spid="29"/>
                                        </p:tgtEl>
                                        <p:attrNameLst>
                                          <p:attrName>style.visibility</p:attrName>
                                        </p:attrNameLst>
                                      </p:cBhvr>
                                      <p:to>
                                        <p:strVal val="visible"/>
                                      </p:to>
                                    </p:set>
                                    <p:animEffect transition="in" filter="wheel(1)">
                                      <p:cBhvr>
                                        <p:cTn id="123" dur="1000"/>
                                        <p:tgtEl>
                                          <p:spTgt spid="29"/>
                                        </p:tgtEl>
                                      </p:cBhvr>
                                    </p:animEffect>
                                  </p:childTnLst>
                                  <p:subTnLst>
                                    <p:audio>
                                      <p:cMediaNode>
                                        <p:cTn display="0" masterRel="sameClick">
                                          <p:stCondLst>
                                            <p:cond evt="begin" delay="0">
                                              <p:tn val="121"/>
                                            </p:cond>
                                          </p:stCondLst>
                                          <p:endCondLst>
                                            <p:cond evt="onStopAudio" delay="0">
                                              <p:tgtEl>
                                                <p:sldTgt/>
                                              </p:tgtEl>
                                            </p:cond>
                                          </p:endCondLst>
                                        </p:cTn>
                                        <p:tgtEl>
                                          <p:sndTgt r:embed="rId8" name="coin.wav"/>
                                        </p:tgtEl>
                                      </p:cMediaNode>
                                    </p:audio>
                                  </p:subTnLst>
                                </p:cTn>
                              </p:par>
                              <p:par>
                                <p:cTn id="124" presetID="1" presetClass="entr" presetSubtype="0" fill="hold" grpId="1" nodeType="withEffect">
                                  <p:stCondLst>
                                    <p:cond delay="8000"/>
                                  </p:stCondLst>
                                  <p:childTnLst>
                                    <p:set>
                                      <p:cBhvr>
                                        <p:cTn id="125" dur="1" fill="hold">
                                          <p:stCondLst>
                                            <p:cond delay="0"/>
                                          </p:stCondLst>
                                        </p:cTn>
                                        <p:tgtEl>
                                          <p:spTgt spid="20"/>
                                        </p:tgtEl>
                                        <p:attrNameLst>
                                          <p:attrName>style.visibility</p:attrName>
                                        </p:attrNameLst>
                                      </p:cBhvr>
                                      <p:to>
                                        <p:strVal val="visible"/>
                                      </p:to>
                                    </p:set>
                                  </p:childTnLst>
                                </p:cTn>
                              </p:par>
                              <p:par>
                                <p:cTn id="126" presetID="1" presetClass="exit" presetSubtype="0" fill="hold" grpId="0" nodeType="withEffect">
                                  <p:stCondLst>
                                    <p:cond delay="9000"/>
                                  </p:stCondLst>
                                  <p:childTnLst>
                                    <p:set>
                                      <p:cBhvr>
                                        <p:cTn id="127" dur="1" fill="hold">
                                          <p:stCondLst>
                                            <p:cond delay="0"/>
                                          </p:stCondLst>
                                        </p:cTn>
                                        <p:tgtEl>
                                          <p:spTgt spid="20"/>
                                        </p:tgtEl>
                                        <p:attrNameLst>
                                          <p:attrName>style.visibility</p:attrName>
                                        </p:attrNameLst>
                                      </p:cBhvr>
                                      <p:to>
                                        <p:strVal val="hidden"/>
                                      </p:to>
                                    </p:set>
                                  </p:childTnLst>
                                </p:cTn>
                              </p:par>
                              <p:par>
                                <p:cTn id="128" presetID="21" presetClass="entr" presetSubtype="1" fill="hold" grpId="2" nodeType="withEffect">
                                  <p:stCondLst>
                                    <p:cond delay="8000"/>
                                  </p:stCondLst>
                                  <p:childTnLst>
                                    <p:set>
                                      <p:cBhvr>
                                        <p:cTn id="129" dur="1" fill="hold">
                                          <p:stCondLst>
                                            <p:cond delay="0"/>
                                          </p:stCondLst>
                                        </p:cTn>
                                        <p:tgtEl>
                                          <p:spTgt spid="29"/>
                                        </p:tgtEl>
                                        <p:attrNameLst>
                                          <p:attrName>style.visibility</p:attrName>
                                        </p:attrNameLst>
                                      </p:cBhvr>
                                      <p:to>
                                        <p:strVal val="visible"/>
                                      </p:to>
                                    </p:set>
                                    <p:animEffect transition="in" filter="wheel(1)">
                                      <p:cBhvr>
                                        <p:cTn id="130" dur="1000"/>
                                        <p:tgtEl>
                                          <p:spTgt spid="29"/>
                                        </p:tgtEl>
                                      </p:cBhvr>
                                    </p:animEffect>
                                  </p:childTnLst>
                                  <p:subTnLst>
                                    <p:audio>
                                      <p:cMediaNode>
                                        <p:cTn display="0" masterRel="sameClick">
                                          <p:stCondLst>
                                            <p:cond evt="begin" delay="0">
                                              <p:tn val="128"/>
                                            </p:cond>
                                          </p:stCondLst>
                                          <p:endCondLst>
                                            <p:cond evt="onStopAudio" delay="0">
                                              <p:tgtEl>
                                                <p:sldTgt/>
                                              </p:tgtEl>
                                            </p:cond>
                                          </p:endCondLst>
                                        </p:cTn>
                                        <p:tgtEl>
                                          <p:sndTgt r:embed="rId8" name="coin.wav"/>
                                        </p:tgtEl>
                                      </p:cMediaNode>
                                    </p:audio>
                                  </p:subTnLst>
                                </p:cTn>
                              </p:par>
                              <p:par>
                                <p:cTn id="131" presetID="1" presetClass="entr" presetSubtype="0" fill="hold" grpId="1" nodeType="withEffect">
                                  <p:stCondLst>
                                    <p:cond delay="9000"/>
                                  </p:stCondLst>
                                  <p:childTnLst>
                                    <p:set>
                                      <p:cBhvr>
                                        <p:cTn id="132" dur="1" fill="hold">
                                          <p:stCondLst>
                                            <p:cond delay="0"/>
                                          </p:stCondLst>
                                        </p:cTn>
                                        <p:tgtEl>
                                          <p:spTgt spid="19"/>
                                        </p:tgtEl>
                                        <p:attrNameLst>
                                          <p:attrName>style.visibility</p:attrName>
                                        </p:attrNameLst>
                                      </p:cBhvr>
                                      <p:to>
                                        <p:strVal val="visible"/>
                                      </p:to>
                                    </p:set>
                                  </p:childTnLst>
                                </p:cTn>
                              </p:par>
                              <p:par>
                                <p:cTn id="133" presetID="1" presetClass="exit" presetSubtype="0" fill="hold" grpId="0" nodeType="withEffect">
                                  <p:stCondLst>
                                    <p:cond delay="10000"/>
                                  </p:stCondLst>
                                  <p:childTnLst>
                                    <p:set>
                                      <p:cBhvr>
                                        <p:cTn id="134" dur="1" fill="hold">
                                          <p:stCondLst>
                                            <p:cond delay="0"/>
                                          </p:stCondLst>
                                        </p:cTn>
                                        <p:tgtEl>
                                          <p:spTgt spid="19"/>
                                        </p:tgtEl>
                                        <p:attrNameLst>
                                          <p:attrName>style.visibility</p:attrName>
                                        </p:attrNameLst>
                                      </p:cBhvr>
                                      <p:to>
                                        <p:strVal val="hidden"/>
                                      </p:to>
                                    </p:set>
                                  </p:childTnLst>
                                </p:cTn>
                              </p:par>
                              <p:par>
                                <p:cTn id="135" presetID="21" presetClass="entr" presetSubtype="1" fill="hold" grpId="10" nodeType="withEffect">
                                  <p:stCondLst>
                                    <p:cond delay="9000"/>
                                  </p:stCondLst>
                                  <p:childTnLst>
                                    <p:set>
                                      <p:cBhvr>
                                        <p:cTn id="136" dur="1" fill="hold">
                                          <p:stCondLst>
                                            <p:cond delay="0"/>
                                          </p:stCondLst>
                                        </p:cTn>
                                        <p:tgtEl>
                                          <p:spTgt spid="29"/>
                                        </p:tgtEl>
                                        <p:attrNameLst>
                                          <p:attrName>style.visibility</p:attrName>
                                        </p:attrNameLst>
                                      </p:cBhvr>
                                      <p:to>
                                        <p:strVal val="visible"/>
                                      </p:to>
                                    </p:set>
                                    <p:animEffect transition="in" filter="wheel(1)">
                                      <p:cBhvr>
                                        <p:cTn id="137" dur="1000"/>
                                        <p:tgtEl>
                                          <p:spTgt spid="29"/>
                                        </p:tgtEl>
                                      </p:cBhvr>
                                    </p:animEffect>
                                  </p:childTnLst>
                                  <p:subTnLst>
                                    <p:audio>
                                      <p:cMediaNode>
                                        <p:cTn display="0" masterRel="sameClick">
                                          <p:stCondLst>
                                            <p:cond evt="begin" delay="0">
                                              <p:tn val="135"/>
                                            </p:cond>
                                          </p:stCondLst>
                                          <p:endCondLst>
                                            <p:cond evt="onStopAudio" delay="0">
                                              <p:tgtEl>
                                                <p:sldTgt/>
                                              </p:tgtEl>
                                            </p:cond>
                                          </p:endCondLst>
                                        </p:cTn>
                                        <p:tgtEl>
                                          <p:sndTgt r:embed="rId8" name="coin.wav"/>
                                        </p:tgtEl>
                                      </p:cMediaNode>
                                    </p:audio>
                                  </p:subTnLst>
                                </p:cTn>
                              </p:par>
                              <p:par>
                                <p:cTn id="138" presetID="1" presetClass="entr" presetSubtype="0" fill="hold" grpId="1" nodeType="withEffect">
                                  <p:stCondLst>
                                    <p:cond delay="10000"/>
                                  </p:stCondLst>
                                  <p:childTnLst>
                                    <p:set>
                                      <p:cBhvr>
                                        <p:cTn id="139" dur="1" fill="hold">
                                          <p:stCondLst>
                                            <p:cond delay="0"/>
                                          </p:stCondLst>
                                        </p:cTn>
                                        <p:tgtEl>
                                          <p:spTgt spid="18"/>
                                        </p:tgtEl>
                                        <p:attrNameLst>
                                          <p:attrName>style.visibility</p:attrName>
                                        </p:attrNameLst>
                                      </p:cBhvr>
                                      <p:to>
                                        <p:strVal val="visible"/>
                                      </p:to>
                                    </p:set>
                                  </p:childTnLst>
                                </p:cTn>
                              </p:par>
                              <p:par>
                                <p:cTn id="140" presetID="1" presetClass="exit" presetSubtype="0" fill="hold" grpId="0" nodeType="withEffect">
                                  <p:stCondLst>
                                    <p:cond delay="11000"/>
                                  </p:stCondLst>
                                  <p:childTnLst>
                                    <p:set>
                                      <p:cBhvr>
                                        <p:cTn id="141" dur="1" fill="hold">
                                          <p:stCondLst>
                                            <p:cond delay="0"/>
                                          </p:stCondLst>
                                        </p:cTn>
                                        <p:tgtEl>
                                          <p:spTgt spid="18"/>
                                        </p:tgtEl>
                                        <p:attrNameLst>
                                          <p:attrName>style.visibility</p:attrName>
                                        </p:attrNameLst>
                                      </p:cBhvr>
                                      <p:to>
                                        <p:strVal val="hidden"/>
                                      </p:to>
                                    </p:set>
                                  </p:childTnLst>
                                </p:cTn>
                              </p:par>
                              <p:par>
                                <p:cTn id="142" presetID="21" presetClass="entr" presetSubtype="1" fill="hold" grpId="11" nodeType="withEffect">
                                  <p:stCondLst>
                                    <p:cond delay="10000"/>
                                  </p:stCondLst>
                                  <p:childTnLst>
                                    <p:set>
                                      <p:cBhvr>
                                        <p:cTn id="143" dur="1" fill="hold">
                                          <p:stCondLst>
                                            <p:cond delay="0"/>
                                          </p:stCondLst>
                                        </p:cTn>
                                        <p:tgtEl>
                                          <p:spTgt spid="29"/>
                                        </p:tgtEl>
                                        <p:attrNameLst>
                                          <p:attrName>style.visibility</p:attrName>
                                        </p:attrNameLst>
                                      </p:cBhvr>
                                      <p:to>
                                        <p:strVal val="visible"/>
                                      </p:to>
                                    </p:set>
                                    <p:animEffect transition="in" filter="wheel(1)">
                                      <p:cBhvr>
                                        <p:cTn id="144" dur="1000"/>
                                        <p:tgtEl>
                                          <p:spTgt spid="29"/>
                                        </p:tgtEl>
                                      </p:cBhvr>
                                    </p:animEffect>
                                  </p:childTnLst>
                                  <p:subTnLst>
                                    <p:audio>
                                      <p:cMediaNode>
                                        <p:cTn display="0" masterRel="sameClick">
                                          <p:stCondLst>
                                            <p:cond evt="begin" delay="0">
                                              <p:tn val="142"/>
                                            </p:cond>
                                          </p:stCondLst>
                                          <p:endCondLst>
                                            <p:cond evt="onStopAudio" delay="0">
                                              <p:tgtEl>
                                                <p:sldTgt/>
                                              </p:tgtEl>
                                            </p:cond>
                                          </p:endCondLst>
                                        </p:cTn>
                                        <p:tgtEl>
                                          <p:sndTgt r:embed="rId8" name="coin.wav"/>
                                        </p:tgtEl>
                                      </p:cMediaNode>
                                    </p:audio>
                                  </p:subTnLst>
                                </p:cTn>
                              </p:par>
                              <p:par>
                                <p:cTn id="145" presetID="1" presetClass="entr" presetSubtype="0" fill="hold" grpId="1" nodeType="withEffect">
                                  <p:stCondLst>
                                    <p:cond delay="11000"/>
                                  </p:stCondLst>
                                  <p:childTnLst>
                                    <p:set>
                                      <p:cBhvr>
                                        <p:cTn id="146" dur="1" fill="hold">
                                          <p:stCondLst>
                                            <p:cond delay="0"/>
                                          </p:stCondLst>
                                        </p:cTn>
                                        <p:tgtEl>
                                          <p:spTgt spid="17"/>
                                        </p:tgtEl>
                                        <p:attrNameLst>
                                          <p:attrName>style.visibility</p:attrName>
                                        </p:attrNameLst>
                                      </p:cBhvr>
                                      <p:to>
                                        <p:strVal val="visible"/>
                                      </p:to>
                                    </p:set>
                                  </p:childTnLst>
                                </p:cTn>
                              </p:par>
                              <p:par>
                                <p:cTn id="147" presetID="1" presetClass="exit" presetSubtype="0" fill="hold" grpId="0" nodeType="withEffect">
                                  <p:stCondLst>
                                    <p:cond delay="12000"/>
                                  </p:stCondLst>
                                  <p:childTnLst>
                                    <p:set>
                                      <p:cBhvr>
                                        <p:cTn id="148" dur="1" fill="hold">
                                          <p:stCondLst>
                                            <p:cond delay="0"/>
                                          </p:stCondLst>
                                        </p:cTn>
                                        <p:tgtEl>
                                          <p:spTgt spid="17"/>
                                        </p:tgtEl>
                                        <p:attrNameLst>
                                          <p:attrName>style.visibility</p:attrName>
                                        </p:attrNameLst>
                                      </p:cBhvr>
                                      <p:to>
                                        <p:strVal val="hidden"/>
                                      </p:to>
                                    </p:set>
                                  </p:childTnLst>
                                </p:cTn>
                              </p:par>
                              <p:par>
                                <p:cTn id="149" presetID="21" presetClass="entr" presetSubtype="1" fill="hold" grpId="12" nodeType="withEffect">
                                  <p:stCondLst>
                                    <p:cond delay="11000"/>
                                  </p:stCondLst>
                                  <p:childTnLst>
                                    <p:set>
                                      <p:cBhvr>
                                        <p:cTn id="150" dur="1" fill="hold">
                                          <p:stCondLst>
                                            <p:cond delay="0"/>
                                          </p:stCondLst>
                                        </p:cTn>
                                        <p:tgtEl>
                                          <p:spTgt spid="29"/>
                                        </p:tgtEl>
                                        <p:attrNameLst>
                                          <p:attrName>style.visibility</p:attrName>
                                        </p:attrNameLst>
                                      </p:cBhvr>
                                      <p:to>
                                        <p:strVal val="visible"/>
                                      </p:to>
                                    </p:set>
                                    <p:animEffect transition="in" filter="wheel(1)">
                                      <p:cBhvr>
                                        <p:cTn id="151" dur="1000"/>
                                        <p:tgtEl>
                                          <p:spTgt spid="29"/>
                                        </p:tgtEl>
                                      </p:cBhvr>
                                    </p:animEffect>
                                  </p:childTnLst>
                                  <p:subTnLst>
                                    <p:audio>
                                      <p:cMediaNode>
                                        <p:cTn display="0" masterRel="sameClick">
                                          <p:stCondLst>
                                            <p:cond evt="begin" delay="0">
                                              <p:tn val="149"/>
                                            </p:cond>
                                          </p:stCondLst>
                                          <p:endCondLst>
                                            <p:cond evt="onStopAudio" delay="0">
                                              <p:tgtEl>
                                                <p:sldTgt/>
                                              </p:tgtEl>
                                            </p:cond>
                                          </p:endCondLst>
                                        </p:cTn>
                                        <p:tgtEl>
                                          <p:sndTgt r:embed="rId8" name="coin.wav"/>
                                        </p:tgtEl>
                                      </p:cMediaNode>
                                    </p:audio>
                                  </p:subTnLst>
                                </p:cTn>
                              </p:par>
                              <p:par>
                                <p:cTn id="152" presetID="1" presetClass="entr" presetSubtype="0" fill="hold" grpId="1" nodeType="withEffect">
                                  <p:stCondLst>
                                    <p:cond delay="12000"/>
                                  </p:stCondLst>
                                  <p:childTnLst>
                                    <p:set>
                                      <p:cBhvr>
                                        <p:cTn id="153" dur="1" fill="hold">
                                          <p:stCondLst>
                                            <p:cond delay="0"/>
                                          </p:stCondLst>
                                        </p:cTn>
                                        <p:tgtEl>
                                          <p:spTgt spid="16"/>
                                        </p:tgtEl>
                                        <p:attrNameLst>
                                          <p:attrName>style.visibility</p:attrName>
                                        </p:attrNameLst>
                                      </p:cBhvr>
                                      <p:to>
                                        <p:strVal val="visible"/>
                                      </p:to>
                                    </p:set>
                                  </p:childTnLst>
                                </p:cTn>
                              </p:par>
                              <p:par>
                                <p:cTn id="154" presetID="1" presetClass="exit" presetSubtype="0" fill="hold" grpId="0" nodeType="withEffect">
                                  <p:stCondLst>
                                    <p:cond delay="13000"/>
                                  </p:stCondLst>
                                  <p:childTnLst>
                                    <p:set>
                                      <p:cBhvr>
                                        <p:cTn id="155" dur="1" fill="hold">
                                          <p:stCondLst>
                                            <p:cond delay="0"/>
                                          </p:stCondLst>
                                        </p:cTn>
                                        <p:tgtEl>
                                          <p:spTgt spid="16"/>
                                        </p:tgtEl>
                                        <p:attrNameLst>
                                          <p:attrName>style.visibility</p:attrName>
                                        </p:attrNameLst>
                                      </p:cBhvr>
                                      <p:to>
                                        <p:strVal val="hidden"/>
                                      </p:to>
                                    </p:set>
                                  </p:childTnLst>
                                </p:cTn>
                              </p:par>
                              <p:par>
                                <p:cTn id="156" presetID="21" presetClass="entr" presetSubtype="1" fill="hold" grpId="13" nodeType="withEffect">
                                  <p:stCondLst>
                                    <p:cond delay="12000"/>
                                  </p:stCondLst>
                                  <p:childTnLst>
                                    <p:set>
                                      <p:cBhvr>
                                        <p:cTn id="157" dur="1" fill="hold">
                                          <p:stCondLst>
                                            <p:cond delay="0"/>
                                          </p:stCondLst>
                                        </p:cTn>
                                        <p:tgtEl>
                                          <p:spTgt spid="29"/>
                                        </p:tgtEl>
                                        <p:attrNameLst>
                                          <p:attrName>style.visibility</p:attrName>
                                        </p:attrNameLst>
                                      </p:cBhvr>
                                      <p:to>
                                        <p:strVal val="visible"/>
                                      </p:to>
                                    </p:set>
                                    <p:animEffect transition="in" filter="wheel(1)">
                                      <p:cBhvr>
                                        <p:cTn id="158" dur="1000"/>
                                        <p:tgtEl>
                                          <p:spTgt spid="29"/>
                                        </p:tgtEl>
                                      </p:cBhvr>
                                    </p:animEffect>
                                  </p:childTnLst>
                                  <p:subTnLst>
                                    <p:audio>
                                      <p:cMediaNode>
                                        <p:cTn display="0" masterRel="sameClick">
                                          <p:stCondLst>
                                            <p:cond evt="begin" delay="0">
                                              <p:tn val="156"/>
                                            </p:cond>
                                          </p:stCondLst>
                                          <p:endCondLst>
                                            <p:cond evt="onStopAudio" delay="0">
                                              <p:tgtEl>
                                                <p:sldTgt/>
                                              </p:tgtEl>
                                            </p:cond>
                                          </p:endCondLst>
                                        </p:cTn>
                                        <p:tgtEl>
                                          <p:sndTgt r:embed="rId8" name="coin.wav"/>
                                        </p:tgtEl>
                                      </p:cMediaNode>
                                    </p:audio>
                                  </p:subTnLst>
                                </p:cTn>
                              </p:par>
                              <p:par>
                                <p:cTn id="159" presetID="1" presetClass="entr" presetSubtype="0" fill="hold" grpId="1" nodeType="withEffect">
                                  <p:stCondLst>
                                    <p:cond delay="13000"/>
                                  </p:stCondLst>
                                  <p:childTnLst>
                                    <p:set>
                                      <p:cBhvr>
                                        <p:cTn id="160" dur="1" fill="hold">
                                          <p:stCondLst>
                                            <p:cond delay="0"/>
                                          </p:stCondLst>
                                        </p:cTn>
                                        <p:tgtEl>
                                          <p:spTgt spid="15"/>
                                        </p:tgtEl>
                                        <p:attrNameLst>
                                          <p:attrName>style.visibility</p:attrName>
                                        </p:attrNameLst>
                                      </p:cBhvr>
                                      <p:to>
                                        <p:strVal val="visible"/>
                                      </p:to>
                                    </p:set>
                                  </p:childTnLst>
                                </p:cTn>
                              </p:par>
                              <p:par>
                                <p:cTn id="161" presetID="1" presetClass="exit" presetSubtype="0" fill="hold" grpId="0" nodeType="withEffect">
                                  <p:stCondLst>
                                    <p:cond delay="14000"/>
                                  </p:stCondLst>
                                  <p:childTnLst>
                                    <p:set>
                                      <p:cBhvr>
                                        <p:cTn id="162" dur="1" fill="hold">
                                          <p:stCondLst>
                                            <p:cond delay="0"/>
                                          </p:stCondLst>
                                        </p:cTn>
                                        <p:tgtEl>
                                          <p:spTgt spid="15"/>
                                        </p:tgtEl>
                                        <p:attrNameLst>
                                          <p:attrName>style.visibility</p:attrName>
                                        </p:attrNameLst>
                                      </p:cBhvr>
                                      <p:to>
                                        <p:strVal val="hidden"/>
                                      </p:to>
                                    </p:set>
                                  </p:childTnLst>
                                </p:cTn>
                              </p:par>
                              <p:par>
                                <p:cTn id="163" presetID="21" presetClass="entr" presetSubtype="1" fill="hold" grpId="14" nodeType="withEffect">
                                  <p:stCondLst>
                                    <p:cond delay="13000"/>
                                  </p:stCondLst>
                                  <p:childTnLst>
                                    <p:set>
                                      <p:cBhvr>
                                        <p:cTn id="164" dur="1" fill="hold">
                                          <p:stCondLst>
                                            <p:cond delay="0"/>
                                          </p:stCondLst>
                                        </p:cTn>
                                        <p:tgtEl>
                                          <p:spTgt spid="29"/>
                                        </p:tgtEl>
                                        <p:attrNameLst>
                                          <p:attrName>style.visibility</p:attrName>
                                        </p:attrNameLst>
                                      </p:cBhvr>
                                      <p:to>
                                        <p:strVal val="visible"/>
                                      </p:to>
                                    </p:set>
                                    <p:animEffect transition="in" filter="wheel(1)">
                                      <p:cBhvr>
                                        <p:cTn id="165" dur="1000"/>
                                        <p:tgtEl>
                                          <p:spTgt spid="29"/>
                                        </p:tgtEl>
                                      </p:cBhvr>
                                    </p:animEffect>
                                  </p:childTnLst>
                                  <p:subTnLst>
                                    <p:audio>
                                      <p:cMediaNode>
                                        <p:cTn display="0" masterRel="sameClick">
                                          <p:stCondLst>
                                            <p:cond evt="begin" delay="0">
                                              <p:tn val="163"/>
                                            </p:cond>
                                          </p:stCondLst>
                                          <p:endCondLst>
                                            <p:cond evt="onStopAudio" delay="0">
                                              <p:tgtEl>
                                                <p:sldTgt/>
                                              </p:tgtEl>
                                            </p:cond>
                                          </p:endCondLst>
                                        </p:cTn>
                                        <p:tgtEl>
                                          <p:sndTgt r:embed="rId8" name="coin.wav"/>
                                        </p:tgtEl>
                                      </p:cMediaNode>
                                    </p:audio>
                                  </p:subTnLst>
                                </p:cTn>
                              </p:par>
                              <p:par>
                                <p:cTn id="166" presetID="1" presetClass="entr" presetSubtype="0" fill="hold" grpId="1" nodeType="withEffect">
                                  <p:stCondLst>
                                    <p:cond delay="14000"/>
                                  </p:stCondLst>
                                  <p:childTnLst>
                                    <p:set>
                                      <p:cBhvr>
                                        <p:cTn id="167" dur="1" fill="hold">
                                          <p:stCondLst>
                                            <p:cond delay="0"/>
                                          </p:stCondLst>
                                        </p:cTn>
                                        <p:tgtEl>
                                          <p:spTgt spid="14"/>
                                        </p:tgtEl>
                                        <p:attrNameLst>
                                          <p:attrName>style.visibility</p:attrName>
                                        </p:attrNameLst>
                                      </p:cBhvr>
                                      <p:to>
                                        <p:strVal val="visible"/>
                                      </p:to>
                                    </p:set>
                                  </p:childTnLst>
                                </p:cTn>
                              </p:par>
                              <p:par>
                                <p:cTn id="168" presetID="1" presetClass="exit" presetSubtype="0" fill="hold" grpId="0" nodeType="withEffect">
                                  <p:stCondLst>
                                    <p:cond delay="15000"/>
                                  </p:stCondLst>
                                  <p:childTnLst>
                                    <p:set>
                                      <p:cBhvr>
                                        <p:cTn id="169" dur="1" fill="hold">
                                          <p:stCondLst>
                                            <p:cond delay="0"/>
                                          </p:stCondLst>
                                        </p:cTn>
                                        <p:tgtEl>
                                          <p:spTgt spid="14"/>
                                        </p:tgtEl>
                                        <p:attrNameLst>
                                          <p:attrName>style.visibility</p:attrName>
                                        </p:attrNameLst>
                                      </p:cBhvr>
                                      <p:to>
                                        <p:strVal val="hidden"/>
                                      </p:to>
                                    </p:set>
                                  </p:childTnLst>
                                  <p:subTnLst>
                                    <p:audio>
                                      <p:cMediaNode>
                                        <p:cTn display="0" masterRel="sameClick">
                                          <p:stCondLst>
                                            <p:cond evt="begin" delay="0">
                                              <p:tn val="168"/>
                                            </p:cond>
                                          </p:stCondLst>
                                          <p:endCondLst>
                                            <p:cond evt="onStopAudio" delay="0">
                                              <p:tgtEl>
                                                <p:sldTgt/>
                                              </p:tgtEl>
                                            </p:cond>
                                          </p:endCondLst>
                                        </p:cTn>
                                        <p:tgtEl>
                                          <p:sndTgt r:embed="rId8" name="coin.wav"/>
                                        </p:tgtEl>
                                      </p:cMediaNode>
                                    </p:audio>
                                  </p:subTnLst>
                                </p:cTn>
                              </p:par>
                              <p:par>
                                <p:cTn id="170" presetID="21" presetClass="entr" presetSubtype="1" fill="hold" grpId="9" nodeType="withEffect">
                                  <p:stCondLst>
                                    <p:cond delay="14000"/>
                                  </p:stCondLst>
                                  <p:childTnLst>
                                    <p:set>
                                      <p:cBhvr>
                                        <p:cTn id="171" dur="1" fill="hold">
                                          <p:stCondLst>
                                            <p:cond delay="0"/>
                                          </p:stCondLst>
                                        </p:cTn>
                                        <p:tgtEl>
                                          <p:spTgt spid="29"/>
                                        </p:tgtEl>
                                        <p:attrNameLst>
                                          <p:attrName>style.visibility</p:attrName>
                                        </p:attrNameLst>
                                      </p:cBhvr>
                                      <p:to>
                                        <p:strVal val="visible"/>
                                      </p:to>
                                    </p:set>
                                    <p:animEffect transition="in" filter="wheel(1)">
                                      <p:cBhvr>
                                        <p:cTn id="172" dur="1000"/>
                                        <p:tgtEl>
                                          <p:spTgt spid="29"/>
                                        </p:tgtEl>
                                      </p:cBhvr>
                                    </p:animEffect>
                                  </p:childTnLst>
                                  <p:subTnLst>
                                    <p:audio>
                                      <p:cMediaNode vol="100000">
                                        <p:cTn display="0" masterRel="sameClick">
                                          <p:stCondLst>
                                            <p:cond evt="begin" delay="0">
                                              <p:tn val="170"/>
                                            </p:cond>
                                          </p:stCondLst>
                                          <p:endCondLst>
                                            <p:cond evt="onStopAudio" delay="0">
                                              <p:tgtEl>
                                                <p:sldTgt/>
                                              </p:tgtEl>
                                            </p:cond>
                                          </p:endCondLst>
                                        </p:cTn>
                                        <p:tgtEl>
                                          <p:sndTgt r:embed="rId8" name="coin.wav"/>
                                        </p:tgtEl>
                                      </p:cMediaNode>
                                    </p:audio>
                                  </p:subTnLst>
                                </p:cTn>
                              </p:par>
                              <p:par>
                                <p:cTn id="173" presetID="1" presetClass="entr" presetSubtype="0" fill="hold" grpId="1" nodeType="withEffect">
                                  <p:stCondLst>
                                    <p:cond delay="15000"/>
                                  </p:stCondLst>
                                  <p:childTnLst>
                                    <p:set>
                                      <p:cBhvr>
                                        <p:cTn id="174" dur="1" fill="hold">
                                          <p:stCondLst>
                                            <p:cond delay="0"/>
                                          </p:stCondLst>
                                        </p:cTn>
                                        <p:tgtEl>
                                          <p:spTgt spid="13"/>
                                        </p:tgtEl>
                                        <p:attrNameLst>
                                          <p:attrName>style.visibility</p:attrName>
                                        </p:attrNameLst>
                                      </p:cBhvr>
                                      <p:to>
                                        <p:strVal val="visible"/>
                                      </p:to>
                                    </p:set>
                                  </p:childTnLst>
                                  <p:subTnLst>
                                    <p:audio>
                                      <p:cMediaNode vol="100000">
                                        <p:cTn display="0" masterRel="sameClick">
                                          <p:stCondLst>
                                            <p:cond evt="begin" delay="0">
                                              <p:tn val="173"/>
                                            </p:cond>
                                          </p:stCondLst>
                                          <p:endCondLst>
                                            <p:cond evt="onStopAudio" delay="0">
                                              <p:tgtEl>
                                                <p:sldTgt/>
                                              </p:tgtEl>
                                            </p:cond>
                                          </p:endCondLst>
                                        </p:cTn>
                                        <p:tgtEl>
                                          <p:sndTgt r:embed="rId9" name="cashreg.wav"/>
                                        </p:tgtEl>
                                      </p:cMediaNode>
                                    </p:audio>
                                  </p:subTnLst>
                                </p:cTn>
                              </p:par>
                              <p:par>
                                <p:cTn id="175" presetID="1" presetClass="exit" presetSubtype="0" fill="hold" grpId="0" nodeType="withEffect">
                                  <p:stCondLst>
                                    <p:cond delay="16000"/>
                                  </p:stCondLst>
                                  <p:childTnLst>
                                    <p:set>
                                      <p:cBhvr>
                                        <p:cTn id="176" dur="1" fill="hold">
                                          <p:stCondLst>
                                            <p:cond delay="0"/>
                                          </p:stCondLst>
                                        </p:cTn>
                                        <p:tgtEl>
                                          <p:spTgt spid="13"/>
                                        </p:tgtEl>
                                        <p:attrNameLst>
                                          <p:attrName>style.visibility</p:attrName>
                                        </p:attrNameLst>
                                      </p:cBhvr>
                                      <p:to>
                                        <p:strVal val="hidden"/>
                                      </p:to>
                                    </p:set>
                                  </p:childTnLst>
                                </p:cTn>
                              </p:par>
                              <p:par>
                                <p:cTn id="177" presetID="21" presetClass="entr" presetSubtype="1" fill="hold" grpId="0" nodeType="withEffect">
                                  <p:stCondLst>
                                    <p:cond delay="15000"/>
                                  </p:stCondLst>
                                  <p:childTnLst>
                                    <p:set>
                                      <p:cBhvr>
                                        <p:cTn id="178" dur="1" fill="hold">
                                          <p:stCondLst>
                                            <p:cond delay="0"/>
                                          </p:stCondLst>
                                        </p:cTn>
                                        <p:tgtEl>
                                          <p:spTgt spid="29"/>
                                        </p:tgtEl>
                                        <p:attrNameLst>
                                          <p:attrName>style.visibility</p:attrName>
                                        </p:attrNameLst>
                                      </p:cBhvr>
                                      <p:to>
                                        <p:strVal val="visible"/>
                                      </p:to>
                                    </p:set>
                                    <p:animEffect transition="in" filter="wheel(1)">
                                      <p:cBhvr>
                                        <p:cTn id="179" dur="1000"/>
                                        <p:tgtEl>
                                          <p:spTgt spid="29"/>
                                        </p:tgtEl>
                                      </p:cBhvr>
                                    </p:animEffect>
                                  </p:childTnLst>
                                  <p:subTnLst>
                                    <p:audio>
                                      <p:cMediaNode vol="100000">
                                        <p:cTn display="0" masterRel="sameClick">
                                          <p:stCondLst>
                                            <p:cond evt="begin" delay="0">
                                              <p:tn val="177"/>
                                            </p:cond>
                                          </p:stCondLst>
                                          <p:endCondLst>
                                            <p:cond evt="onStopAudio" delay="0">
                                              <p:tgtEl>
                                                <p:sldTgt/>
                                              </p:tgtEl>
                                            </p:cond>
                                          </p:endCondLst>
                                        </p:cTn>
                                        <p:tgtEl>
                                          <p:sndTgt r:embed="rId9" name="cashreg.wav"/>
                                        </p:tgtEl>
                                      </p:cMediaNode>
                                    </p:audio>
                                  </p:subTnLst>
                                </p:cTn>
                              </p:par>
                              <p:par>
                                <p:cTn id="180" presetID="1" presetClass="exit" presetSubtype="0" fill="hold" grpId="15" nodeType="withEffect">
                                  <p:stCondLst>
                                    <p:cond delay="16000"/>
                                  </p:stCondLst>
                                  <p:childTnLst>
                                    <p:set>
                                      <p:cBhvr>
                                        <p:cTn id="181"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182" restart="whenNotActive" fill="hold" evtFilter="cancelBubble" nodeType="interactiveSeq">
                <p:stCondLst>
                  <p:cond evt="onClick" delay="0">
                    <p:tgtEl>
                      <p:spTgt spid="9"/>
                    </p:tgtEl>
                  </p:cond>
                </p:stCondLst>
                <p:endSync evt="end" delay="0">
                  <p:rtn val="all"/>
                </p:endSync>
                <p:childTnLst>
                  <p:par>
                    <p:cTn id="183" fill="hold">
                      <p:stCondLst>
                        <p:cond delay="0"/>
                      </p:stCondLst>
                      <p:childTnLst>
                        <p:par>
                          <p:cTn id="184" fill="hold">
                            <p:stCondLst>
                              <p:cond delay="0"/>
                            </p:stCondLst>
                            <p:childTnLst>
                              <p:par>
                                <p:cTn id="185" presetID="37" presetClass="exit" presetSubtype="0" fill="hold" grpId="1" nodeType="clickEffect">
                                  <p:stCondLst>
                                    <p:cond delay="0"/>
                                  </p:stCondLst>
                                  <p:childTnLst>
                                    <p:animEffect transition="out" filter="fade">
                                      <p:cBhvr>
                                        <p:cTn id="186" dur="1000"/>
                                        <p:tgtEl>
                                          <p:spTgt spid="33"/>
                                        </p:tgtEl>
                                      </p:cBhvr>
                                    </p:animEffect>
                                    <p:anim calcmode="lin" valueType="num">
                                      <p:cBhvr>
                                        <p:cTn id="187" dur="1000"/>
                                        <p:tgtEl>
                                          <p:spTgt spid="33"/>
                                        </p:tgtEl>
                                        <p:attrNameLst>
                                          <p:attrName>ppt_x</p:attrName>
                                        </p:attrNameLst>
                                      </p:cBhvr>
                                      <p:tavLst>
                                        <p:tav tm="0">
                                          <p:val>
                                            <p:strVal val="ppt_x"/>
                                          </p:val>
                                        </p:tav>
                                        <p:tav tm="100000">
                                          <p:val>
                                            <p:strVal val="ppt_x"/>
                                          </p:val>
                                        </p:tav>
                                      </p:tavLst>
                                    </p:anim>
                                    <p:anim calcmode="lin" valueType="num">
                                      <p:cBhvr>
                                        <p:cTn id="188" dur="100" decel="100000"/>
                                        <p:tgtEl>
                                          <p:spTgt spid="33"/>
                                        </p:tgtEl>
                                        <p:attrNameLst>
                                          <p:attrName>ppt_y</p:attrName>
                                        </p:attrNameLst>
                                      </p:cBhvr>
                                      <p:tavLst>
                                        <p:tav tm="0">
                                          <p:val>
                                            <p:strVal val="ppt_y"/>
                                          </p:val>
                                        </p:tav>
                                        <p:tav tm="100000">
                                          <p:val>
                                            <p:strVal val="ppt_y-.03"/>
                                          </p:val>
                                        </p:tav>
                                      </p:tavLst>
                                    </p:anim>
                                    <p:anim calcmode="lin" valueType="num">
                                      <p:cBhvr>
                                        <p:cTn id="189" dur="900" accel="100000">
                                          <p:stCondLst>
                                            <p:cond delay="100"/>
                                          </p:stCondLst>
                                        </p:cTn>
                                        <p:tgtEl>
                                          <p:spTgt spid="33"/>
                                        </p:tgtEl>
                                        <p:attrNameLst>
                                          <p:attrName>ppt_y</p:attrName>
                                        </p:attrNameLst>
                                      </p:cBhvr>
                                      <p:tavLst>
                                        <p:tav tm="0">
                                          <p:val>
                                            <p:strVal val="ppt_y"/>
                                          </p:val>
                                        </p:tav>
                                        <p:tav tm="100000">
                                          <p:val>
                                            <p:strVal val="ppt_y+1"/>
                                          </p:val>
                                        </p:tav>
                                      </p:tavLst>
                                    </p:anim>
                                    <p:set>
                                      <p:cBhvr>
                                        <p:cTn id="190" dur="1" fill="hold">
                                          <p:stCondLst>
                                            <p:cond delay="999"/>
                                          </p:stCondLst>
                                        </p:cTn>
                                        <p:tgtEl>
                                          <p:spTgt spid="33"/>
                                        </p:tgtEl>
                                        <p:attrNameLst>
                                          <p:attrName>style.visibility</p:attrName>
                                        </p:attrNameLst>
                                      </p:cBhvr>
                                      <p:to>
                                        <p:strVal val="hidden"/>
                                      </p:to>
                                    </p:set>
                                  </p:childTnLst>
                                </p:cTn>
                              </p:par>
                              <p:par>
                                <p:cTn id="191" presetID="37" presetClass="exit" presetSubtype="0" fill="hold" grpId="1" nodeType="withEffect">
                                  <p:stCondLst>
                                    <p:cond delay="0"/>
                                  </p:stCondLst>
                                  <p:childTnLst>
                                    <p:animEffect transition="out" filter="fade">
                                      <p:cBhvr>
                                        <p:cTn id="192" dur="1000"/>
                                        <p:tgtEl>
                                          <p:spTgt spid="40"/>
                                        </p:tgtEl>
                                      </p:cBhvr>
                                    </p:animEffect>
                                    <p:anim calcmode="lin" valueType="num">
                                      <p:cBhvr>
                                        <p:cTn id="193" dur="1000"/>
                                        <p:tgtEl>
                                          <p:spTgt spid="40"/>
                                        </p:tgtEl>
                                        <p:attrNameLst>
                                          <p:attrName>ppt_x</p:attrName>
                                        </p:attrNameLst>
                                      </p:cBhvr>
                                      <p:tavLst>
                                        <p:tav tm="0">
                                          <p:val>
                                            <p:strVal val="ppt_x"/>
                                          </p:val>
                                        </p:tav>
                                        <p:tav tm="100000">
                                          <p:val>
                                            <p:strVal val="ppt_x"/>
                                          </p:val>
                                        </p:tav>
                                      </p:tavLst>
                                    </p:anim>
                                    <p:anim calcmode="lin" valueType="num">
                                      <p:cBhvr>
                                        <p:cTn id="194" dur="100" decel="100000"/>
                                        <p:tgtEl>
                                          <p:spTgt spid="40"/>
                                        </p:tgtEl>
                                        <p:attrNameLst>
                                          <p:attrName>ppt_y</p:attrName>
                                        </p:attrNameLst>
                                      </p:cBhvr>
                                      <p:tavLst>
                                        <p:tav tm="0">
                                          <p:val>
                                            <p:strVal val="ppt_y"/>
                                          </p:val>
                                        </p:tav>
                                        <p:tav tm="100000">
                                          <p:val>
                                            <p:strVal val="ppt_y-.03"/>
                                          </p:val>
                                        </p:tav>
                                      </p:tavLst>
                                    </p:anim>
                                    <p:anim calcmode="lin" valueType="num">
                                      <p:cBhvr>
                                        <p:cTn id="195" dur="900" accel="100000">
                                          <p:stCondLst>
                                            <p:cond delay="100"/>
                                          </p:stCondLst>
                                        </p:cTn>
                                        <p:tgtEl>
                                          <p:spTgt spid="40"/>
                                        </p:tgtEl>
                                        <p:attrNameLst>
                                          <p:attrName>ppt_y</p:attrName>
                                        </p:attrNameLst>
                                      </p:cBhvr>
                                      <p:tavLst>
                                        <p:tav tm="0">
                                          <p:val>
                                            <p:strVal val="ppt_y"/>
                                          </p:val>
                                        </p:tav>
                                        <p:tav tm="100000">
                                          <p:val>
                                            <p:strVal val="ppt_y+1"/>
                                          </p:val>
                                        </p:tav>
                                      </p:tavLst>
                                    </p:anim>
                                    <p:set>
                                      <p:cBhvr>
                                        <p:cTn id="196" dur="1" fill="hold">
                                          <p:stCondLst>
                                            <p:cond delay="999"/>
                                          </p:stCondLst>
                                        </p:cTn>
                                        <p:tgtEl>
                                          <p:spTgt spid="40"/>
                                        </p:tgtEl>
                                        <p:attrNameLst>
                                          <p:attrName>style.visibility</p:attrName>
                                        </p:attrNameLst>
                                      </p:cBhvr>
                                      <p:to>
                                        <p:strVal val="hidden"/>
                                      </p:to>
                                    </p:set>
                                  </p:childTnLst>
                                </p:cTn>
                              </p:par>
                              <p:par>
                                <p:cTn id="197" presetID="37" presetClass="exit" presetSubtype="0" fill="hold" grpId="1" nodeType="withEffect">
                                  <p:stCondLst>
                                    <p:cond delay="0"/>
                                  </p:stCondLst>
                                  <p:childTnLst>
                                    <p:animEffect transition="out" filter="fade">
                                      <p:cBhvr>
                                        <p:cTn id="198" dur="1000"/>
                                        <p:tgtEl>
                                          <p:spTgt spid="36"/>
                                        </p:tgtEl>
                                      </p:cBhvr>
                                    </p:animEffect>
                                    <p:anim calcmode="lin" valueType="num">
                                      <p:cBhvr>
                                        <p:cTn id="199" dur="1000"/>
                                        <p:tgtEl>
                                          <p:spTgt spid="36"/>
                                        </p:tgtEl>
                                        <p:attrNameLst>
                                          <p:attrName>ppt_x</p:attrName>
                                        </p:attrNameLst>
                                      </p:cBhvr>
                                      <p:tavLst>
                                        <p:tav tm="0">
                                          <p:val>
                                            <p:strVal val="ppt_x"/>
                                          </p:val>
                                        </p:tav>
                                        <p:tav tm="100000">
                                          <p:val>
                                            <p:strVal val="ppt_x"/>
                                          </p:val>
                                        </p:tav>
                                      </p:tavLst>
                                    </p:anim>
                                    <p:anim calcmode="lin" valueType="num">
                                      <p:cBhvr>
                                        <p:cTn id="200" dur="100" decel="100000"/>
                                        <p:tgtEl>
                                          <p:spTgt spid="36"/>
                                        </p:tgtEl>
                                        <p:attrNameLst>
                                          <p:attrName>ppt_y</p:attrName>
                                        </p:attrNameLst>
                                      </p:cBhvr>
                                      <p:tavLst>
                                        <p:tav tm="0">
                                          <p:val>
                                            <p:strVal val="ppt_y"/>
                                          </p:val>
                                        </p:tav>
                                        <p:tav tm="100000">
                                          <p:val>
                                            <p:strVal val="ppt_y-.03"/>
                                          </p:val>
                                        </p:tav>
                                      </p:tavLst>
                                    </p:anim>
                                    <p:anim calcmode="lin" valueType="num">
                                      <p:cBhvr>
                                        <p:cTn id="201" dur="900" accel="100000">
                                          <p:stCondLst>
                                            <p:cond delay="100"/>
                                          </p:stCondLst>
                                        </p:cTn>
                                        <p:tgtEl>
                                          <p:spTgt spid="36"/>
                                        </p:tgtEl>
                                        <p:attrNameLst>
                                          <p:attrName>ppt_y</p:attrName>
                                        </p:attrNameLst>
                                      </p:cBhvr>
                                      <p:tavLst>
                                        <p:tav tm="0">
                                          <p:val>
                                            <p:strVal val="ppt_y"/>
                                          </p:val>
                                        </p:tav>
                                        <p:tav tm="100000">
                                          <p:val>
                                            <p:strVal val="ppt_y+1"/>
                                          </p:val>
                                        </p:tav>
                                      </p:tavLst>
                                    </p:anim>
                                    <p:set>
                                      <p:cBhvr>
                                        <p:cTn id="202" dur="1" fill="hold">
                                          <p:stCondLst>
                                            <p:cond delay="999"/>
                                          </p:stCondLst>
                                        </p:cTn>
                                        <p:tgtEl>
                                          <p:spTgt spid="36"/>
                                        </p:tgtEl>
                                        <p:attrNameLst>
                                          <p:attrName>style.visibility</p:attrName>
                                        </p:attrNameLst>
                                      </p:cBhvr>
                                      <p:to>
                                        <p:strVal val="hidden"/>
                                      </p:to>
                                    </p:set>
                                  </p:childTnLst>
                                </p:cTn>
                              </p:par>
                              <p:par>
                                <p:cTn id="203" presetID="22" presetClass="emph" presetSubtype="0" fill="hold" grpId="1" nodeType="withEffect">
                                  <p:stCondLst>
                                    <p:cond delay="0"/>
                                  </p:stCondLst>
                                  <p:childTnLst>
                                    <p:animClr clrSpc="hsl" dir="cw">
                                      <p:cBhvr override="childStyle">
                                        <p:cTn id="204" dur="1000" fill="hold"/>
                                        <p:tgtEl>
                                          <p:spTgt spid="30"/>
                                        </p:tgtEl>
                                        <p:attrNameLst>
                                          <p:attrName>style.color</p:attrName>
                                        </p:attrNameLst>
                                      </p:cBhvr>
                                      <p:by>
                                        <p:hsl h="-7200000" s="0" l="0"/>
                                      </p:by>
                                    </p:animClr>
                                    <p:animClr clrSpc="hsl" dir="cw">
                                      <p:cBhvr>
                                        <p:cTn id="205" dur="1000" fill="hold"/>
                                        <p:tgtEl>
                                          <p:spTgt spid="30"/>
                                        </p:tgtEl>
                                        <p:attrNameLst>
                                          <p:attrName>fillcolor</p:attrName>
                                        </p:attrNameLst>
                                      </p:cBhvr>
                                      <p:by>
                                        <p:hsl h="-7200000" s="0" l="0"/>
                                      </p:by>
                                    </p:animClr>
                                    <p:animClr clrSpc="hsl" dir="cw">
                                      <p:cBhvr>
                                        <p:cTn id="206" dur="1000" fill="hold"/>
                                        <p:tgtEl>
                                          <p:spTgt spid="30"/>
                                        </p:tgtEl>
                                        <p:attrNameLst>
                                          <p:attrName>stroke.color</p:attrName>
                                        </p:attrNameLst>
                                      </p:cBhvr>
                                      <p:by>
                                        <p:hsl h="-7200000" s="0" l="0"/>
                                      </p:by>
                                    </p:animClr>
                                    <p:set>
                                      <p:cBhvr>
                                        <p:cTn id="207" dur="1000" fill="hold"/>
                                        <p:tgtEl>
                                          <p:spTgt spid="30"/>
                                        </p:tgtEl>
                                        <p:attrNameLst>
                                          <p:attrName>fill.type</p:attrName>
                                        </p:attrNameLst>
                                      </p:cBhvr>
                                      <p:to>
                                        <p:strVal val="solid"/>
                                      </p:to>
                                    </p:set>
                                  </p:childTnLst>
                                  <p:subTnLst>
                                    <p:audio>
                                      <p:cMediaNode vol="100000">
                                        <p:cTn display="0" masterRel="sameClick">
                                          <p:stCondLst>
                                            <p:cond evt="begin" delay="0">
                                              <p:tn val="203"/>
                                            </p:cond>
                                          </p:stCondLst>
                                          <p:endCondLst>
                                            <p:cond evt="onStopAudio" delay="0">
                                              <p:tgtEl>
                                                <p:sldTgt/>
                                              </p:tgtEl>
                                            </p:cond>
                                          </p:endCondLst>
                                        </p:cTn>
                                        <p:tgtEl>
                                          <p:sndTgt r:embed="rId9" name="cashreg.wav"/>
                                        </p:tgtEl>
                                      </p:cMediaNode>
                                    </p:audio>
                                  </p:subTnLst>
                                </p:cTn>
                              </p:par>
                              <p:par>
                                <p:cTn id="208" presetID="22" presetClass="emph" presetSubtype="0" fill="hold" grpId="1" nodeType="withEffect">
                                  <p:stCondLst>
                                    <p:cond delay="0"/>
                                  </p:stCondLst>
                                  <p:childTnLst>
                                    <p:animClr clrSpc="hsl" dir="cw">
                                      <p:cBhvr override="childStyle">
                                        <p:cTn id="209" dur="1000" fill="hold"/>
                                        <p:tgtEl>
                                          <p:spTgt spid="38"/>
                                        </p:tgtEl>
                                        <p:attrNameLst>
                                          <p:attrName>style.color</p:attrName>
                                        </p:attrNameLst>
                                      </p:cBhvr>
                                      <p:by>
                                        <p:hsl h="-7200000" s="0" l="0"/>
                                      </p:by>
                                    </p:animClr>
                                    <p:animClr clrSpc="hsl" dir="cw">
                                      <p:cBhvr>
                                        <p:cTn id="210" dur="1000" fill="hold"/>
                                        <p:tgtEl>
                                          <p:spTgt spid="38"/>
                                        </p:tgtEl>
                                        <p:attrNameLst>
                                          <p:attrName>fillcolor</p:attrName>
                                        </p:attrNameLst>
                                      </p:cBhvr>
                                      <p:by>
                                        <p:hsl h="-7200000" s="0" l="0"/>
                                      </p:by>
                                    </p:animClr>
                                    <p:animClr clrSpc="hsl" dir="cw">
                                      <p:cBhvr>
                                        <p:cTn id="211" dur="1000" fill="hold"/>
                                        <p:tgtEl>
                                          <p:spTgt spid="38"/>
                                        </p:tgtEl>
                                        <p:attrNameLst>
                                          <p:attrName>stroke.color</p:attrName>
                                        </p:attrNameLst>
                                      </p:cBhvr>
                                      <p:by>
                                        <p:hsl h="-7200000" s="0" l="0"/>
                                      </p:by>
                                    </p:animClr>
                                    <p:set>
                                      <p:cBhvr>
                                        <p:cTn id="212" dur="1000" fill="hold"/>
                                        <p:tgtEl>
                                          <p:spTgt spid="38"/>
                                        </p:tgtEl>
                                        <p:attrNameLst>
                                          <p:attrName>fill.type</p:attrName>
                                        </p:attrNameLst>
                                      </p:cBhvr>
                                      <p:to>
                                        <p:strVal val="solid"/>
                                      </p:to>
                                    </p:set>
                                  </p:childTnLst>
                                  <p:subTnLst>
                                    <p:audio>
                                      <p:cMediaNode vol="100000">
                                        <p:cTn display="0" masterRel="sameClick">
                                          <p:stCondLst>
                                            <p:cond evt="begin" delay="0">
                                              <p:tn val="208"/>
                                            </p:cond>
                                          </p:stCondLst>
                                          <p:endCondLst>
                                            <p:cond evt="onStopAudio" delay="0">
                                              <p:tgtEl>
                                                <p:sldTgt/>
                                              </p:tgtEl>
                                            </p:cond>
                                          </p:endCondLst>
                                        </p:cTn>
                                        <p:tgtEl>
                                          <p:sndTgt r:embed="rId9" name="cashreg.wav"/>
                                        </p:tgtEl>
                                      </p:cMediaNode>
                                    </p:audio>
                                  </p:subTnLst>
                                </p:cTn>
                              </p:par>
                              <p:par>
                                <p:cTn id="213" presetID="22" presetClass="emph" presetSubtype="0" fill="hold" grpId="1" nodeType="withEffect">
                                  <p:stCondLst>
                                    <p:cond delay="0"/>
                                  </p:stCondLst>
                                  <p:childTnLst>
                                    <p:animClr clrSpc="hsl" dir="cw">
                                      <p:cBhvr override="childStyle">
                                        <p:cTn id="214" dur="1000" fill="hold"/>
                                        <p:tgtEl>
                                          <p:spTgt spid="34"/>
                                        </p:tgtEl>
                                        <p:attrNameLst>
                                          <p:attrName>style.color</p:attrName>
                                        </p:attrNameLst>
                                      </p:cBhvr>
                                      <p:by>
                                        <p:hsl h="-7200000" s="0" l="0"/>
                                      </p:by>
                                    </p:animClr>
                                    <p:animClr clrSpc="hsl" dir="cw">
                                      <p:cBhvr>
                                        <p:cTn id="215" dur="1000" fill="hold"/>
                                        <p:tgtEl>
                                          <p:spTgt spid="34"/>
                                        </p:tgtEl>
                                        <p:attrNameLst>
                                          <p:attrName>fillcolor</p:attrName>
                                        </p:attrNameLst>
                                      </p:cBhvr>
                                      <p:by>
                                        <p:hsl h="-7200000" s="0" l="0"/>
                                      </p:by>
                                    </p:animClr>
                                    <p:animClr clrSpc="hsl" dir="cw">
                                      <p:cBhvr>
                                        <p:cTn id="216" dur="1000" fill="hold"/>
                                        <p:tgtEl>
                                          <p:spTgt spid="34"/>
                                        </p:tgtEl>
                                        <p:attrNameLst>
                                          <p:attrName>stroke.color</p:attrName>
                                        </p:attrNameLst>
                                      </p:cBhvr>
                                      <p:by>
                                        <p:hsl h="-7200000" s="0" l="0"/>
                                      </p:by>
                                    </p:animClr>
                                    <p:set>
                                      <p:cBhvr>
                                        <p:cTn id="217" dur="1000" fill="hold"/>
                                        <p:tgtEl>
                                          <p:spTgt spid="34"/>
                                        </p:tgtEl>
                                        <p:attrNameLst>
                                          <p:attrName>fill.type</p:attrName>
                                        </p:attrNameLst>
                                      </p:cBhvr>
                                      <p:to>
                                        <p:strVal val="solid"/>
                                      </p:to>
                                    </p:set>
                                  </p:childTnLst>
                                  <p:subTnLst>
                                    <p:audio>
                                      <p:cMediaNode vol="100000">
                                        <p:cTn display="0" masterRel="sameClick">
                                          <p:stCondLst>
                                            <p:cond evt="begin" delay="0">
                                              <p:tn val="213"/>
                                            </p:cond>
                                          </p:stCondLst>
                                          <p:endCondLst>
                                            <p:cond evt="onStopAudio" delay="0">
                                              <p:tgtEl>
                                                <p:sldTgt/>
                                              </p:tgtEl>
                                            </p:cond>
                                          </p:endCondLst>
                                        </p:cTn>
                                        <p:tgtEl>
                                          <p:sndTgt r:embed="rId9" name="cashreg.wav"/>
                                        </p:tgtEl>
                                      </p:cMediaNode>
                                    </p:audio>
                                  </p:subTnLst>
                                </p:cTn>
                              </p:par>
                              <p:par>
                                <p:cTn id="218" presetID="37" presetClass="exit" presetSubtype="0" fill="hold" grpId="1" nodeType="withEffect">
                                  <p:stCondLst>
                                    <p:cond delay="0"/>
                                  </p:stCondLst>
                                  <p:childTnLst>
                                    <p:animEffect transition="out" filter="fade">
                                      <p:cBhvr>
                                        <p:cTn id="219" dur="1000"/>
                                        <p:tgtEl>
                                          <p:spTgt spid="31"/>
                                        </p:tgtEl>
                                      </p:cBhvr>
                                    </p:animEffect>
                                    <p:anim calcmode="lin" valueType="num">
                                      <p:cBhvr>
                                        <p:cTn id="220" dur="1000"/>
                                        <p:tgtEl>
                                          <p:spTgt spid="31"/>
                                        </p:tgtEl>
                                        <p:attrNameLst>
                                          <p:attrName>ppt_x</p:attrName>
                                        </p:attrNameLst>
                                      </p:cBhvr>
                                      <p:tavLst>
                                        <p:tav tm="0">
                                          <p:val>
                                            <p:strVal val="ppt_x"/>
                                          </p:val>
                                        </p:tav>
                                        <p:tav tm="100000">
                                          <p:val>
                                            <p:strVal val="ppt_x"/>
                                          </p:val>
                                        </p:tav>
                                      </p:tavLst>
                                    </p:anim>
                                    <p:anim calcmode="lin" valueType="num">
                                      <p:cBhvr>
                                        <p:cTn id="221" dur="100" decel="100000"/>
                                        <p:tgtEl>
                                          <p:spTgt spid="31"/>
                                        </p:tgtEl>
                                        <p:attrNameLst>
                                          <p:attrName>ppt_y</p:attrName>
                                        </p:attrNameLst>
                                      </p:cBhvr>
                                      <p:tavLst>
                                        <p:tav tm="0">
                                          <p:val>
                                            <p:strVal val="ppt_y"/>
                                          </p:val>
                                        </p:tav>
                                        <p:tav tm="100000">
                                          <p:val>
                                            <p:strVal val="ppt_y-.03"/>
                                          </p:val>
                                        </p:tav>
                                      </p:tavLst>
                                    </p:anim>
                                    <p:anim calcmode="lin" valueType="num">
                                      <p:cBhvr>
                                        <p:cTn id="222" dur="900" accel="100000">
                                          <p:stCondLst>
                                            <p:cond delay="100"/>
                                          </p:stCondLst>
                                        </p:cTn>
                                        <p:tgtEl>
                                          <p:spTgt spid="31"/>
                                        </p:tgtEl>
                                        <p:attrNameLst>
                                          <p:attrName>ppt_y</p:attrName>
                                        </p:attrNameLst>
                                      </p:cBhvr>
                                      <p:tavLst>
                                        <p:tav tm="0">
                                          <p:val>
                                            <p:strVal val="ppt_y"/>
                                          </p:val>
                                        </p:tav>
                                        <p:tav tm="100000">
                                          <p:val>
                                            <p:strVal val="ppt_y+1"/>
                                          </p:val>
                                        </p:tav>
                                      </p:tavLst>
                                    </p:anim>
                                    <p:set>
                                      <p:cBhvr>
                                        <p:cTn id="223" dur="1" fill="hold">
                                          <p:stCondLst>
                                            <p:cond delay="999"/>
                                          </p:stCondLst>
                                        </p:cTn>
                                        <p:tgtEl>
                                          <p:spTgt spid="31"/>
                                        </p:tgtEl>
                                        <p:attrNameLst>
                                          <p:attrName>style.visibility</p:attrName>
                                        </p:attrNameLst>
                                      </p:cBhvr>
                                      <p:to>
                                        <p:strVal val="hidden"/>
                                      </p:to>
                                    </p:set>
                                  </p:childTnLst>
                                  <p:subTnLst>
                                    <p:audio>
                                      <p:cMediaNode vol="100000">
                                        <p:cTn display="0" masterRel="sameClick">
                                          <p:stCondLst>
                                            <p:cond evt="begin" delay="0">
                                              <p:tn val="218"/>
                                            </p:cond>
                                          </p:stCondLst>
                                          <p:endCondLst>
                                            <p:cond evt="onStopAudio" delay="0">
                                              <p:tgtEl>
                                                <p:sldTgt/>
                                              </p:tgtEl>
                                            </p:cond>
                                          </p:endCondLst>
                                        </p:cTn>
                                        <p:tgtEl>
                                          <p:sndTgt r:embed="rId9" name="cashreg.wav"/>
                                        </p:tgtEl>
                                      </p:cMediaNode>
                                    </p:audio>
                                  </p:subTnLst>
                                </p:cTn>
                              </p:par>
                              <p:par>
                                <p:cTn id="224" presetID="37" presetClass="exit" presetSubtype="0" fill="hold" grpId="1" nodeType="withEffect">
                                  <p:stCondLst>
                                    <p:cond delay="0"/>
                                  </p:stCondLst>
                                  <p:childTnLst>
                                    <p:animEffect transition="out" filter="fade">
                                      <p:cBhvr>
                                        <p:cTn id="225" dur="1000"/>
                                        <p:tgtEl>
                                          <p:spTgt spid="39"/>
                                        </p:tgtEl>
                                      </p:cBhvr>
                                    </p:animEffect>
                                    <p:anim calcmode="lin" valueType="num">
                                      <p:cBhvr>
                                        <p:cTn id="226" dur="1000"/>
                                        <p:tgtEl>
                                          <p:spTgt spid="39"/>
                                        </p:tgtEl>
                                        <p:attrNameLst>
                                          <p:attrName>ppt_x</p:attrName>
                                        </p:attrNameLst>
                                      </p:cBhvr>
                                      <p:tavLst>
                                        <p:tav tm="0">
                                          <p:val>
                                            <p:strVal val="ppt_x"/>
                                          </p:val>
                                        </p:tav>
                                        <p:tav tm="100000">
                                          <p:val>
                                            <p:strVal val="ppt_x"/>
                                          </p:val>
                                        </p:tav>
                                      </p:tavLst>
                                    </p:anim>
                                    <p:anim calcmode="lin" valueType="num">
                                      <p:cBhvr>
                                        <p:cTn id="227" dur="100" decel="100000"/>
                                        <p:tgtEl>
                                          <p:spTgt spid="39"/>
                                        </p:tgtEl>
                                        <p:attrNameLst>
                                          <p:attrName>ppt_y</p:attrName>
                                        </p:attrNameLst>
                                      </p:cBhvr>
                                      <p:tavLst>
                                        <p:tav tm="0">
                                          <p:val>
                                            <p:strVal val="ppt_y"/>
                                          </p:val>
                                        </p:tav>
                                        <p:tav tm="100000">
                                          <p:val>
                                            <p:strVal val="ppt_y-.03"/>
                                          </p:val>
                                        </p:tav>
                                      </p:tavLst>
                                    </p:anim>
                                    <p:anim calcmode="lin" valueType="num">
                                      <p:cBhvr>
                                        <p:cTn id="228" dur="900" accel="100000">
                                          <p:stCondLst>
                                            <p:cond delay="100"/>
                                          </p:stCondLst>
                                        </p:cTn>
                                        <p:tgtEl>
                                          <p:spTgt spid="39"/>
                                        </p:tgtEl>
                                        <p:attrNameLst>
                                          <p:attrName>ppt_y</p:attrName>
                                        </p:attrNameLst>
                                      </p:cBhvr>
                                      <p:tavLst>
                                        <p:tav tm="0">
                                          <p:val>
                                            <p:strVal val="ppt_y"/>
                                          </p:val>
                                        </p:tav>
                                        <p:tav tm="100000">
                                          <p:val>
                                            <p:strVal val="ppt_y+1"/>
                                          </p:val>
                                        </p:tav>
                                      </p:tavLst>
                                    </p:anim>
                                    <p:set>
                                      <p:cBhvr>
                                        <p:cTn id="229" dur="1" fill="hold">
                                          <p:stCondLst>
                                            <p:cond delay="999"/>
                                          </p:stCondLst>
                                        </p:cTn>
                                        <p:tgtEl>
                                          <p:spTgt spid="39"/>
                                        </p:tgtEl>
                                        <p:attrNameLst>
                                          <p:attrName>style.visibility</p:attrName>
                                        </p:attrNameLst>
                                      </p:cBhvr>
                                      <p:to>
                                        <p:strVal val="hidden"/>
                                      </p:to>
                                    </p:set>
                                  </p:childTnLst>
                                  <p:subTnLst>
                                    <p:audio>
                                      <p:cMediaNode vol="100000">
                                        <p:cTn display="0" masterRel="sameClick">
                                          <p:stCondLst>
                                            <p:cond evt="begin" delay="0">
                                              <p:tn val="224"/>
                                            </p:cond>
                                          </p:stCondLst>
                                          <p:endCondLst>
                                            <p:cond evt="onStopAudio" delay="0">
                                              <p:tgtEl>
                                                <p:sldTgt/>
                                              </p:tgtEl>
                                            </p:cond>
                                          </p:endCondLst>
                                        </p:cTn>
                                        <p:tgtEl>
                                          <p:sndTgt r:embed="rId9" name="cashreg.wav"/>
                                        </p:tgtEl>
                                      </p:cMediaNode>
                                    </p:audio>
                                  </p:subTnLst>
                                </p:cTn>
                              </p:par>
                              <p:par>
                                <p:cTn id="230" presetID="37" presetClass="exit" presetSubtype="0" fill="hold" grpId="1" nodeType="withEffect">
                                  <p:stCondLst>
                                    <p:cond delay="0"/>
                                  </p:stCondLst>
                                  <p:childTnLst>
                                    <p:animEffect transition="out" filter="fade">
                                      <p:cBhvr>
                                        <p:cTn id="231" dur="1000"/>
                                        <p:tgtEl>
                                          <p:spTgt spid="35"/>
                                        </p:tgtEl>
                                      </p:cBhvr>
                                    </p:animEffect>
                                    <p:anim calcmode="lin" valueType="num">
                                      <p:cBhvr>
                                        <p:cTn id="232" dur="1000"/>
                                        <p:tgtEl>
                                          <p:spTgt spid="35"/>
                                        </p:tgtEl>
                                        <p:attrNameLst>
                                          <p:attrName>ppt_x</p:attrName>
                                        </p:attrNameLst>
                                      </p:cBhvr>
                                      <p:tavLst>
                                        <p:tav tm="0">
                                          <p:val>
                                            <p:strVal val="ppt_x"/>
                                          </p:val>
                                        </p:tav>
                                        <p:tav tm="100000">
                                          <p:val>
                                            <p:strVal val="ppt_x"/>
                                          </p:val>
                                        </p:tav>
                                      </p:tavLst>
                                    </p:anim>
                                    <p:anim calcmode="lin" valueType="num">
                                      <p:cBhvr>
                                        <p:cTn id="233" dur="100" decel="100000"/>
                                        <p:tgtEl>
                                          <p:spTgt spid="35"/>
                                        </p:tgtEl>
                                        <p:attrNameLst>
                                          <p:attrName>ppt_y</p:attrName>
                                        </p:attrNameLst>
                                      </p:cBhvr>
                                      <p:tavLst>
                                        <p:tav tm="0">
                                          <p:val>
                                            <p:strVal val="ppt_y"/>
                                          </p:val>
                                        </p:tav>
                                        <p:tav tm="100000">
                                          <p:val>
                                            <p:strVal val="ppt_y-.03"/>
                                          </p:val>
                                        </p:tav>
                                      </p:tavLst>
                                    </p:anim>
                                    <p:anim calcmode="lin" valueType="num">
                                      <p:cBhvr>
                                        <p:cTn id="234" dur="900" accel="100000">
                                          <p:stCondLst>
                                            <p:cond delay="100"/>
                                          </p:stCondLst>
                                        </p:cTn>
                                        <p:tgtEl>
                                          <p:spTgt spid="35"/>
                                        </p:tgtEl>
                                        <p:attrNameLst>
                                          <p:attrName>ppt_y</p:attrName>
                                        </p:attrNameLst>
                                      </p:cBhvr>
                                      <p:tavLst>
                                        <p:tav tm="0">
                                          <p:val>
                                            <p:strVal val="ppt_y"/>
                                          </p:val>
                                        </p:tav>
                                        <p:tav tm="100000">
                                          <p:val>
                                            <p:strVal val="ppt_y+1"/>
                                          </p:val>
                                        </p:tav>
                                      </p:tavLst>
                                    </p:anim>
                                    <p:set>
                                      <p:cBhvr>
                                        <p:cTn id="235" dur="1" fill="hold">
                                          <p:stCondLst>
                                            <p:cond delay="999"/>
                                          </p:stCondLst>
                                        </p:cTn>
                                        <p:tgtEl>
                                          <p:spTgt spid="35"/>
                                        </p:tgtEl>
                                        <p:attrNameLst>
                                          <p:attrName>style.visibility</p:attrName>
                                        </p:attrNameLst>
                                      </p:cBhvr>
                                      <p:to>
                                        <p:strVal val="hidden"/>
                                      </p:to>
                                    </p:set>
                                  </p:childTnLst>
                                  <p:subTnLst>
                                    <p:audio>
                                      <p:cMediaNode vol="100000">
                                        <p:cTn display="0" masterRel="sameClick">
                                          <p:stCondLst>
                                            <p:cond evt="begin" delay="0">
                                              <p:tn val="230"/>
                                            </p:cond>
                                          </p:stCondLst>
                                          <p:endCondLst>
                                            <p:cond evt="onStopAudio" delay="0">
                                              <p:tgtEl>
                                                <p:sldTgt/>
                                              </p:tgtEl>
                                            </p:cond>
                                          </p:endCondLst>
                                        </p:cTn>
                                        <p:tgtEl>
                                          <p:sndTgt r:embed="rId9" name="cashreg.wav"/>
                                        </p:tgtEl>
                                      </p:cMediaNode>
                                    </p:audio>
                                  </p:subTnLst>
                                </p:cTn>
                              </p:par>
                              <p:par>
                                <p:cTn id="236" presetID="37" presetClass="exit" presetSubtype="0" fill="hold" grpId="1" nodeType="withEffect">
                                  <p:stCondLst>
                                    <p:cond delay="0"/>
                                  </p:stCondLst>
                                  <p:childTnLst>
                                    <p:animEffect transition="out" filter="fade">
                                      <p:cBhvr>
                                        <p:cTn id="237" dur="1000"/>
                                        <p:tgtEl>
                                          <p:spTgt spid="32"/>
                                        </p:tgtEl>
                                      </p:cBhvr>
                                    </p:animEffect>
                                    <p:anim calcmode="lin" valueType="num">
                                      <p:cBhvr>
                                        <p:cTn id="238" dur="1000"/>
                                        <p:tgtEl>
                                          <p:spTgt spid="32"/>
                                        </p:tgtEl>
                                        <p:attrNameLst>
                                          <p:attrName>ppt_x</p:attrName>
                                        </p:attrNameLst>
                                      </p:cBhvr>
                                      <p:tavLst>
                                        <p:tav tm="0">
                                          <p:val>
                                            <p:strVal val="ppt_x"/>
                                          </p:val>
                                        </p:tav>
                                        <p:tav tm="100000">
                                          <p:val>
                                            <p:strVal val="ppt_x"/>
                                          </p:val>
                                        </p:tav>
                                      </p:tavLst>
                                    </p:anim>
                                    <p:anim calcmode="lin" valueType="num">
                                      <p:cBhvr>
                                        <p:cTn id="239" dur="100" decel="100000"/>
                                        <p:tgtEl>
                                          <p:spTgt spid="32"/>
                                        </p:tgtEl>
                                        <p:attrNameLst>
                                          <p:attrName>ppt_y</p:attrName>
                                        </p:attrNameLst>
                                      </p:cBhvr>
                                      <p:tavLst>
                                        <p:tav tm="0">
                                          <p:val>
                                            <p:strVal val="ppt_y"/>
                                          </p:val>
                                        </p:tav>
                                        <p:tav tm="100000">
                                          <p:val>
                                            <p:strVal val="ppt_y-.03"/>
                                          </p:val>
                                        </p:tav>
                                      </p:tavLst>
                                    </p:anim>
                                    <p:anim calcmode="lin" valueType="num">
                                      <p:cBhvr>
                                        <p:cTn id="240" dur="900" accel="100000">
                                          <p:stCondLst>
                                            <p:cond delay="100"/>
                                          </p:stCondLst>
                                        </p:cTn>
                                        <p:tgtEl>
                                          <p:spTgt spid="32"/>
                                        </p:tgtEl>
                                        <p:attrNameLst>
                                          <p:attrName>ppt_y</p:attrName>
                                        </p:attrNameLst>
                                      </p:cBhvr>
                                      <p:tavLst>
                                        <p:tav tm="0">
                                          <p:val>
                                            <p:strVal val="ppt_y"/>
                                          </p:val>
                                        </p:tav>
                                        <p:tav tm="100000">
                                          <p:val>
                                            <p:strVal val="ppt_y+1"/>
                                          </p:val>
                                        </p:tav>
                                      </p:tavLst>
                                    </p:anim>
                                    <p:set>
                                      <p:cBhvr>
                                        <p:cTn id="241" dur="1" fill="hold">
                                          <p:stCondLst>
                                            <p:cond delay="999"/>
                                          </p:stCondLst>
                                        </p:cTn>
                                        <p:tgtEl>
                                          <p:spTgt spid="32"/>
                                        </p:tgtEl>
                                        <p:attrNameLst>
                                          <p:attrName>style.visibility</p:attrName>
                                        </p:attrNameLst>
                                      </p:cBhvr>
                                      <p:to>
                                        <p:strVal val="hidden"/>
                                      </p:to>
                                    </p:set>
                                  </p:childTnLst>
                                  <p:subTnLst>
                                    <p:audio>
                                      <p:cMediaNode vol="100000">
                                        <p:cTn display="0" masterRel="sameClick">
                                          <p:stCondLst>
                                            <p:cond evt="begin" delay="0">
                                              <p:tn val="236"/>
                                            </p:cond>
                                          </p:stCondLst>
                                          <p:endCondLst>
                                            <p:cond evt="onStopAudio" delay="0">
                                              <p:tgtEl>
                                                <p:sldTgt/>
                                              </p:tgtEl>
                                            </p:cond>
                                          </p:endCondLst>
                                        </p:cTn>
                                        <p:tgtEl>
                                          <p:sndTgt r:embed="rId9" name="cashreg.wav"/>
                                        </p:tgtEl>
                                      </p:cMediaNode>
                                    </p:audio>
                                  </p:subTnLst>
                                </p:cTn>
                              </p:par>
                              <p:par>
                                <p:cTn id="242" presetID="37" presetClass="exit" presetSubtype="0" fill="hold" grpId="1" nodeType="withEffect">
                                  <p:stCondLst>
                                    <p:cond delay="0"/>
                                  </p:stCondLst>
                                  <p:childTnLst>
                                    <p:animEffect transition="out" filter="fade">
                                      <p:cBhvr>
                                        <p:cTn id="243" dur="1000"/>
                                        <p:tgtEl>
                                          <p:spTgt spid="41"/>
                                        </p:tgtEl>
                                      </p:cBhvr>
                                    </p:animEffect>
                                    <p:anim calcmode="lin" valueType="num">
                                      <p:cBhvr>
                                        <p:cTn id="244" dur="1000"/>
                                        <p:tgtEl>
                                          <p:spTgt spid="41"/>
                                        </p:tgtEl>
                                        <p:attrNameLst>
                                          <p:attrName>ppt_x</p:attrName>
                                        </p:attrNameLst>
                                      </p:cBhvr>
                                      <p:tavLst>
                                        <p:tav tm="0">
                                          <p:val>
                                            <p:strVal val="ppt_x"/>
                                          </p:val>
                                        </p:tav>
                                        <p:tav tm="100000">
                                          <p:val>
                                            <p:strVal val="ppt_x"/>
                                          </p:val>
                                        </p:tav>
                                      </p:tavLst>
                                    </p:anim>
                                    <p:anim calcmode="lin" valueType="num">
                                      <p:cBhvr>
                                        <p:cTn id="245" dur="100" decel="100000"/>
                                        <p:tgtEl>
                                          <p:spTgt spid="41"/>
                                        </p:tgtEl>
                                        <p:attrNameLst>
                                          <p:attrName>ppt_y</p:attrName>
                                        </p:attrNameLst>
                                      </p:cBhvr>
                                      <p:tavLst>
                                        <p:tav tm="0">
                                          <p:val>
                                            <p:strVal val="ppt_y"/>
                                          </p:val>
                                        </p:tav>
                                        <p:tav tm="100000">
                                          <p:val>
                                            <p:strVal val="ppt_y-.03"/>
                                          </p:val>
                                        </p:tav>
                                      </p:tavLst>
                                    </p:anim>
                                    <p:anim calcmode="lin" valueType="num">
                                      <p:cBhvr>
                                        <p:cTn id="246" dur="900" accel="100000">
                                          <p:stCondLst>
                                            <p:cond delay="100"/>
                                          </p:stCondLst>
                                        </p:cTn>
                                        <p:tgtEl>
                                          <p:spTgt spid="41"/>
                                        </p:tgtEl>
                                        <p:attrNameLst>
                                          <p:attrName>ppt_y</p:attrName>
                                        </p:attrNameLst>
                                      </p:cBhvr>
                                      <p:tavLst>
                                        <p:tav tm="0">
                                          <p:val>
                                            <p:strVal val="ppt_y"/>
                                          </p:val>
                                        </p:tav>
                                        <p:tav tm="100000">
                                          <p:val>
                                            <p:strVal val="ppt_y+1"/>
                                          </p:val>
                                        </p:tav>
                                      </p:tavLst>
                                    </p:anim>
                                    <p:set>
                                      <p:cBhvr>
                                        <p:cTn id="247" dur="1" fill="hold">
                                          <p:stCondLst>
                                            <p:cond delay="999"/>
                                          </p:stCondLst>
                                        </p:cTn>
                                        <p:tgtEl>
                                          <p:spTgt spid="41"/>
                                        </p:tgtEl>
                                        <p:attrNameLst>
                                          <p:attrName>style.visibility</p:attrName>
                                        </p:attrNameLst>
                                      </p:cBhvr>
                                      <p:to>
                                        <p:strVal val="hidden"/>
                                      </p:to>
                                    </p:set>
                                  </p:childTnLst>
                                  <p:subTnLst>
                                    <p:audio>
                                      <p:cMediaNode vol="100000">
                                        <p:cTn display="0" masterRel="sameClick">
                                          <p:stCondLst>
                                            <p:cond evt="begin" delay="0">
                                              <p:tn val="242"/>
                                            </p:cond>
                                          </p:stCondLst>
                                          <p:endCondLst>
                                            <p:cond evt="onStopAudio" delay="0">
                                              <p:tgtEl>
                                                <p:sldTgt/>
                                              </p:tgtEl>
                                            </p:cond>
                                          </p:endCondLst>
                                        </p:cTn>
                                        <p:tgtEl>
                                          <p:sndTgt r:embed="rId9" name="cashreg.wav"/>
                                        </p:tgtEl>
                                      </p:cMediaNode>
                                    </p:audio>
                                  </p:subTnLst>
                                </p:cTn>
                              </p:par>
                              <p:par>
                                <p:cTn id="248" presetID="37" presetClass="exit" presetSubtype="0" fill="hold" grpId="1" nodeType="withEffect">
                                  <p:stCondLst>
                                    <p:cond delay="0"/>
                                  </p:stCondLst>
                                  <p:childTnLst>
                                    <p:animEffect transition="out" filter="fade">
                                      <p:cBhvr>
                                        <p:cTn id="249" dur="1000"/>
                                        <p:tgtEl>
                                          <p:spTgt spid="37"/>
                                        </p:tgtEl>
                                      </p:cBhvr>
                                    </p:animEffect>
                                    <p:anim calcmode="lin" valueType="num">
                                      <p:cBhvr>
                                        <p:cTn id="250" dur="1000"/>
                                        <p:tgtEl>
                                          <p:spTgt spid="37"/>
                                        </p:tgtEl>
                                        <p:attrNameLst>
                                          <p:attrName>ppt_x</p:attrName>
                                        </p:attrNameLst>
                                      </p:cBhvr>
                                      <p:tavLst>
                                        <p:tav tm="0">
                                          <p:val>
                                            <p:strVal val="ppt_x"/>
                                          </p:val>
                                        </p:tav>
                                        <p:tav tm="100000">
                                          <p:val>
                                            <p:strVal val="ppt_x"/>
                                          </p:val>
                                        </p:tav>
                                      </p:tavLst>
                                    </p:anim>
                                    <p:anim calcmode="lin" valueType="num">
                                      <p:cBhvr>
                                        <p:cTn id="251" dur="100" decel="100000"/>
                                        <p:tgtEl>
                                          <p:spTgt spid="37"/>
                                        </p:tgtEl>
                                        <p:attrNameLst>
                                          <p:attrName>ppt_y</p:attrName>
                                        </p:attrNameLst>
                                      </p:cBhvr>
                                      <p:tavLst>
                                        <p:tav tm="0">
                                          <p:val>
                                            <p:strVal val="ppt_y"/>
                                          </p:val>
                                        </p:tav>
                                        <p:tav tm="100000">
                                          <p:val>
                                            <p:strVal val="ppt_y-.03"/>
                                          </p:val>
                                        </p:tav>
                                      </p:tavLst>
                                    </p:anim>
                                    <p:anim calcmode="lin" valueType="num">
                                      <p:cBhvr>
                                        <p:cTn id="252" dur="900" accel="100000">
                                          <p:stCondLst>
                                            <p:cond delay="100"/>
                                          </p:stCondLst>
                                        </p:cTn>
                                        <p:tgtEl>
                                          <p:spTgt spid="37"/>
                                        </p:tgtEl>
                                        <p:attrNameLst>
                                          <p:attrName>ppt_y</p:attrName>
                                        </p:attrNameLst>
                                      </p:cBhvr>
                                      <p:tavLst>
                                        <p:tav tm="0">
                                          <p:val>
                                            <p:strVal val="ppt_y"/>
                                          </p:val>
                                        </p:tav>
                                        <p:tav tm="100000">
                                          <p:val>
                                            <p:strVal val="ppt_y+1"/>
                                          </p:val>
                                        </p:tav>
                                      </p:tavLst>
                                    </p:anim>
                                    <p:set>
                                      <p:cBhvr>
                                        <p:cTn id="253" dur="1" fill="hold">
                                          <p:stCondLst>
                                            <p:cond delay="999"/>
                                          </p:stCondLst>
                                        </p:cTn>
                                        <p:tgtEl>
                                          <p:spTgt spid="37"/>
                                        </p:tgtEl>
                                        <p:attrNameLst>
                                          <p:attrName>style.visibility</p:attrName>
                                        </p:attrNameLst>
                                      </p:cBhvr>
                                      <p:to>
                                        <p:strVal val="hidden"/>
                                      </p:to>
                                    </p:set>
                                  </p:childTnLst>
                                  <p:subTnLst>
                                    <p:audio>
                                      <p:cMediaNode vol="100000">
                                        <p:cTn display="0" masterRel="sameClick">
                                          <p:stCondLst>
                                            <p:cond evt="begin" delay="0">
                                              <p:tn val="248"/>
                                            </p:cond>
                                          </p:stCondLst>
                                          <p:endCondLst>
                                            <p:cond evt="onStopAudio" delay="0">
                                              <p:tgtEl>
                                                <p:sldTgt/>
                                              </p:tgtEl>
                                            </p:cond>
                                          </p:endCondLst>
                                        </p:cTn>
                                        <p:tgtEl>
                                          <p:sndTgt r:embed="rId9" name="cashreg.wav"/>
                                        </p:tgtEl>
                                      </p:cMediaNode>
                                    </p:audio>
                                  </p:subTnLst>
                                </p:cTn>
                              </p:par>
                            </p:childTnLst>
                          </p:cTn>
                        </p:par>
                      </p:childTnLst>
                    </p:cTn>
                  </p:par>
                </p:childTnLst>
              </p:cTn>
              <p:nextCondLst>
                <p:cond evt="onClick" delay="0">
                  <p:tgtEl>
                    <p:spTgt spid="9"/>
                  </p:tgtEl>
                </p:cond>
              </p:nextCondLst>
            </p:seq>
            <p:audio>
              <p:cMediaNode vol="100000">
                <p:cTn id="254" fill="hold" display="0">
                  <p:stCondLst>
                    <p:cond delay="indefinite"/>
                  </p:stCondLst>
                  <p:endCondLst>
                    <p:cond evt="onStopAudio" delay="0">
                      <p:tgtEl>
                        <p:sldTgt/>
                      </p:tgtEl>
                    </p:cond>
                  </p:endCondLst>
                </p:cTn>
                <p:tgtEl>
                  <p:spTgt spid="10"/>
                </p:tgtEl>
              </p:cMediaNode>
            </p:audio>
            <p:audio>
              <p:cMediaNode vol="100000">
                <p:cTn id="255" fill="hold" display="0">
                  <p:stCondLst>
                    <p:cond delay="indefinite"/>
                  </p:stCondLst>
                  <p:endCondLst>
                    <p:cond evt="onStopAudio" delay="0">
                      <p:tgtEl>
                        <p:sldTgt/>
                      </p:tgtEl>
                    </p:cond>
                  </p:endCondLst>
                </p:cTn>
                <p:tgtEl>
                  <p:spTgt spid="12"/>
                </p:tgtEl>
              </p:cMediaNode>
            </p:audio>
          </p:childTnLst>
        </p:cTn>
      </p:par>
    </p:tnLst>
    <p:bldLst>
      <p:bldP spid="2" grpId="0"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29" grpId="2" animBg="1"/>
      <p:bldP spid="29" grpId="3" animBg="1"/>
      <p:bldP spid="29" grpId="4" animBg="1"/>
      <p:bldP spid="29" grpId="5" animBg="1"/>
      <p:bldP spid="29" grpId="6" animBg="1"/>
      <p:bldP spid="29" grpId="7" animBg="1"/>
      <p:bldP spid="29" grpId="8" animBg="1"/>
      <p:bldP spid="29" grpId="9" animBg="1"/>
      <p:bldP spid="29" grpId="10" animBg="1"/>
      <p:bldP spid="29" grpId="11" animBg="1"/>
      <p:bldP spid="29" grpId="12" animBg="1"/>
      <p:bldP spid="29" grpId="13" animBg="1"/>
      <p:bldP spid="29" grpId="14" animBg="1"/>
      <p:bldP spid="29" grpId="15" animBg="1"/>
      <p:bldP spid="29" grpId="16"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p:bldP spid="38" grpId="1"/>
      <p:bldP spid="39" grpId="0"/>
      <p:bldP spid="39" grpId="1"/>
      <p:bldP spid="40" grpId="0"/>
      <p:bldP spid="40" grpId="1"/>
      <p:bldP spid="41" grpId="0"/>
      <p:bldP spid="41" grpId="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72B37B14-51DA-24D0-7FC8-DD1192B5C3AC}"/>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3430049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7AED7210-83F5-25FB-11A4-84F246920ECC}"/>
              </a:ext>
            </a:extLst>
          </p:cNvPr>
          <p:cNvSpPr/>
          <p:nvPr/>
        </p:nvSpPr>
        <p:spPr>
          <a:xfrm>
            <a:off x="652512" y="2275205"/>
            <a:ext cx="3457546" cy="3211196"/>
          </a:xfrm>
          <a:custGeom>
            <a:avLst/>
            <a:gdLst/>
            <a:ahLst/>
            <a:cxnLst/>
            <a:rect l="l" t="t" r="r" b="b"/>
            <a:pathLst>
              <a:path w="5085255" h="4722931">
                <a:moveTo>
                  <a:pt x="0" y="0"/>
                </a:moveTo>
                <a:lnTo>
                  <a:pt x="5085255" y="0"/>
                </a:lnTo>
                <a:lnTo>
                  <a:pt x="5085255" y="4722930"/>
                </a:lnTo>
                <a:lnTo>
                  <a:pt x="0" y="47229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2">
            <a:extLst>
              <a:ext uri="{FF2B5EF4-FFF2-40B4-BE49-F238E27FC236}">
                <a16:creationId xmlns:a16="http://schemas.microsoft.com/office/drawing/2014/main" id="{4DC00C6A-CB2F-04F2-2F79-754B2FD98388}"/>
              </a:ext>
            </a:extLst>
          </p:cNvPr>
          <p:cNvSpPr/>
          <p:nvPr/>
        </p:nvSpPr>
        <p:spPr>
          <a:xfrm>
            <a:off x="4370932" y="2275205"/>
            <a:ext cx="3457546" cy="3211196"/>
          </a:xfrm>
          <a:custGeom>
            <a:avLst/>
            <a:gdLst/>
            <a:ahLst/>
            <a:cxnLst/>
            <a:rect l="l" t="t" r="r" b="b"/>
            <a:pathLst>
              <a:path w="5085255" h="4722931">
                <a:moveTo>
                  <a:pt x="0" y="0"/>
                </a:moveTo>
                <a:lnTo>
                  <a:pt x="5085255" y="0"/>
                </a:lnTo>
                <a:lnTo>
                  <a:pt x="5085255" y="4722930"/>
                </a:lnTo>
                <a:lnTo>
                  <a:pt x="0" y="472293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3">
            <a:extLst>
              <a:ext uri="{FF2B5EF4-FFF2-40B4-BE49-F238E27FC236}">
                <a16:creationId xmlns:a16="http://schemas.microsoft.com/office/drawing/2014/main" id="{098C03F6-F694-790C-2643-D8500C715D11}"/>
              </a:ext>
            </a:extLst>
          </p:cNvPr>
          <p:cNvSpPr/>
          <p:nvPr/>
        </p:nvSpPr>
        <p:spPr>
          <a:xfrm>
            <a:off x="8081942" y="2275205"/>
            <a:ext cx="3457546" cy="3211196"/>
          </a:xfrm>
          <a:custGeom>
            <a:avLst/>
            <a:gdLst/>
            <a:ahLst/>
            <a:cxnLst/>
            <a:rect l="l" t="t" r="r" b="b"/>
            <a:pathLst>
              <a:path w="5085255" h="4722931">
                <a:moveTo>
                  <a:pt x="0" y="0"/>
                </a:moveTo>
                <a:lnTo>
                  <a:pt x="5085255" y="0"/>
                </a:lnTo>
                <a:lnTo>
                  <a:pt x="5085255" y="4722930"/>
                </a:lnTo>
                <a:lnTo>
                  <a:pt x="0" y="472293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4">
            <a:extLst>
              <a:ext uri="{FF2B5EF4-FFF2-40B4-BE49-F238E27FC236}">
                <a16:creationId xmlns:a16="http://schemas.microsoft.com/office/drawing/2014/main" id="{D17E34AD-9DA8-7A7D-B6DB-2870E2AFFCF2}"/>
              </a:ext>
            </a:extLst>
          </p:cNvPr>
          <p:cNvSpPr/>
          <p:nvPr/>
        </p:nvSpPr>
        <p:spPr>
          <a:xfrm>
            <a:off x="1537246" y="2022730"/>
            <a:ext cx="1627319" cy="843494"/>
          </a:xfrm>
          <a:custGeom>
            <a:avLst/>
            <a:gdLst/>
            <a:ahLst/>
            <a:cxnLst/>
            <a:rect l="l" t="t" r="r" b="b"/>
            <a:pathLst>
              <a:path w="2312835" h="1198820">
                <a:moveTo>
                  <a:pt x="0" y="0"/>
                </a:moveTo>
                <a:lnTo>
                  <a:pt x="2312835" y="0"/>
                </a:lnTo>
                <a:lnTo>
                  <a:pt x="2312835" y="1198820"/>
                </a:lnTo>
                <a:lnTo>
                  <a:pt x="0" y="119882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6" name="Freeform 5">
            <a:extLst>
              <a:ext uri="{FF2B5EF4-FFF2-40B4-BE49-F238E27FC236}">
                <a16:creationId xmlns:a16="http://schemas.microsoft.com/office/drawing/2014/main" id="{78FACB8A-6E91-EA94-AE97-A6F77D76DBC6}"/>
              </a:ext>
            </a:extLst>
          </p:cNvPr>
          <p:cNvSpPr/>
          <p:nvPr/>
        </p:nvSpPr>
        <p:spPr>
          <a:xfrm>
            <a:off x="5287850" y="1974836"/>
            <a:ext cx="1627320" cy="843493"/>
          </a:xfrm>
          <a:custGeom>
            <a:avLst/>
            <a:gdLst/>
            <a:ahLst/>
            <a:cxnLst/>
            <a:rect l="l" t="t" r="r" b="b"/>
            <a:pathLst>
              <a:path w="2563172" h="1328577">
                <a:moveTo>
                  <a:pt x="0" y="0"/>
                </a:moveTo>
                <a:lnTo>
                  <a:pt x="2563172" y="0"/>
                </a:lnTo>
                <a:lnTo>
                  <a:pt x="2563172" y="1328577"/>
                </a:lnTo>
                <a:lnTo>
                  <a:pt x="0" y="132857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7" name="Freeform 6">
            <a:extLst>
              <a:ext uri="{FF2B5EF4-FFF2-40B4-BE49-F238E27FC236}">
                <a16:creationId xmlns:a16="http://schemas.microsoft.com/office/drawing/2014/main" id="{E199A326-CBED-6031-023A-4A17A5A8844E}"/>
              </a:ext>
            </a:extLst>
          </p:cNvPr>
          <p:cNvSpPr/>
          <p:nvPr/>
        </p:nvSpPr>
        <p:spPr>
          <a:xfrm>
            <a:off x="8936824" y="1976398"/>
            <a:ext cx="1627320" cy="843495"/>
          </a:xfrm>
          <a:custGeom>
            <a:avLst/>
            <a:gdLst/>
            <a:ahLst/>
            <a:cxnLst/>
            <a:rect l="l" t="t" r="r" b="b"/>
            <a:pathLst>
              <a:path w="2312835" h="1198820">
                <a:moveTo>
                  <a:pt x="0" y="0"/>
                </a:moveTo>
                <a:lnTo>
                  <a:pt x="2312835" y="0"/>
                </a:lnTo>
                <a:lnTo>
                  <a:pt x="2312835" y="1198820"/>
                </a:lnTo>
                <a:lnTo>
                  <a:pt x="0" y="119882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8" name="Speech Bubble: Rectangle with Corners Rounded 3">
            <a:extLst>
              <a:ext uri="{FF2B5EF4-FFF2-40B4-BE49-F238E27FC236}">
                <a16:creationId xmlns:a16="http://schemas.microsoft.com/office/drawing/2014/main" id="{2C1434B8-2689-4B81-7578-2469BC36A5B7}"/>
              </a:ext>
            </a:extLst>
          </p:cNvPr>
          <p:cNvSpPr/>
          <p:nvPr/>
        </p:nvSpPr>
        <p:spPr>
          <a:xfrm>
            <a:off x="756542" y="2535291"/>
            <a:ext cx="3249486" cy="2352064"/>
          </a:xfrm>
          <a:prstGeom prst="wedgeRoundRectCallo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a:cs typeface="Arial" panose="020B0604020202020204" pitchFamily="34" charset="0"/>
              </a:rPr>
              <a:t>Ôn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tập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nội</a:t>
            </a:r>
            <a:r>
              <a:rPr lang="en-US" sz="2400" dirty="0">
                <a:solidFill>
                  <a:schemeClr val="tx1"/>
                </a:solidFill>
                <a:latin typeface="UTM Avo" panose="02040603050506020204" pitchFamily="18"/>
                <a:cs typeface="Arial" panose="020B0604020202020204" pitchFamily="34" charset="0"/>
              </a:rPr>
              <a:t> dung </a:t>
            </a:r>
            <a:r>
              <a:rPr lang="en-US" sz="2400" dirty="0" err="1">
                <a:solidFill>
                  <a:schemeClr val="tx1"/>
                </a:solidFill>
                <a:latin typeface="UTM Avo" panose="02040603050506020204" pitchFamily="18"/>
                <a:cs typeface="Arial" panose="020B0604020202020204" pitchFamily="34" charset="0"/>
              </a:rPr>
              <a:t>của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bài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học</a:t>
            </a:r>
            <a:r>
              <a:rPr lang="en-US" sz="2400" dirty="0">
                <a:solidFill>
                  <a:schemeClr val="tx1"/>
                </a:solidFill>
                <a:latin typeface="UTM Avo" panose="02040603050506020204" pitchFamily="18"/>
                <a:cs typeface="Arial" panose="020B0604020202020204" pitchFamily="34" charset="0"/>
              </a:rPr>
              <a:t> </a:t>
            </a:r>
          </a:p>
          <a:p>
            <a:pPr algn="ctr">
              <a:lnSpc>
                <a:spcPct val="150000"/>
              </a:lnSpc>
            </a:pPr>
            <a:r>
              <a:rPr lang="en-US" sz="2400" dirty="0" err="1">
                <a:solidFill>
                  <a:schemeClr val="tx1"/>
                </a:solidFill>
                <a:latin typeface="UTM Avo" panose="02040603050506020204" pitchFamily="18"/>
                <a:cs typeface="Arial" panose="020B0604020202020204" pitchFamily="34" charset="0"/>
              </a:rPr>
              <a:t>ngày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hôm</a:t>
            </a:r>
            <a:r>
              <a:rPr lang="en-US" sz="2400" dirty="0">
                <a:solidFill>
                  <a:schemeClr val="tx1"/>
                </a:solidFill>
                <a:latin typeface="UTM Avo" panose="02040603050506020204" pitchFamily="18"/>
                <a:cs typeface="Arial" panose="020B0604020202020204" pitchFamily="34" charset="0"/>
              </a:rPr>
              <a:t> nay.</a:t>
            </a:r>
          </a:p>
        </p:txBody>
      </p:sp>
      <p:sp>
        <p:nvSpPr>
          <p:cNvPr id="9" name="Speech Bubble: Rectangle with Corners Rounded 10">
            <a:extLst>
              <a:ext uri="{FF2B5EF4-FFF2-40B4-BE49-F238E27FC236}">
                <a16:creationId xmlns:a16="http://schemas.microsoft.com/office/drawing/2014/main" id="{621ADF80-7666-42E3-A92D-EBC4E77CBF5C}"/>
              </a:ext>
            </a:extLst>
          </p:cNvPr>
          <p:cNvSpPr/>
          <p:nvPr/>
        </p:nvSpPr>
        <p:spPr>
          <a:xfrm>
            <a:off x="8045775" y="2818329"/>
            <a:ext cx="3457546" cy="2352064"/>
          </a:xfrm>
          <a:prstGeom prst="wedgeRoundRectCallo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a:cs typeface="Arial" panose="020B0604020202020204" pitchFamily="34" charset="0"/>
              </a:rPr>
              <a:t>Ôn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tập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lại</a:t>
            </a:r>
            <a:r>
              <a:rPr lang="en-US" sz="2400" dirty="0">
                <a:solidFill>
                  <a:schemeClr val="tx1"/>
                </a:solidFill>
                <a:latin typeface="UTM Avo" panose="02040603050506020204" pitchFamily="18"/>
                <a:cs typeface="Arial" panose="020B0604020202020204" pitchFamily="34" charset="0"/>
              </a:rPr>
              <a:t> </a:t>
            </a:r>
          </a:p>
          <a:p>
            <a:pPr algn="ctr">
              <a:lnSpc>
                <a:spcPct val="150000"/>
              </a:lnSpc>
            </a:pPr>
            <a:r>
              <a:rPr lang="en-US" sz="2400" b="1" dirty="0" err="1">
                <a:solidFill>
                  <a:schemeClr val="tx1"/>
                </a:solidFill>
                <a:latin typeface="UTM Avo" panose="02040603050506020204" pitchFamily="18"/>
                <a:cs typeface="Arial" panose="020B0604020202020204" pitchFamily="34" charset="0"/>
              </a:rPr>
              <a:t>chủ</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đề</a:t>
            </a:r>
            <a:r>
              <a:rPr lang="en-US" sz="2400" b="1" dirty="0">
                <a:solidFill>
                  <a:schemeClr val="tx1"/>
                </a:solidFill>
                <a:latin typeface="UTM Avo" panose="02040603050506020204" pitchFamily="18"/>
                <a:cs typeface="Arial" panose="020B0604020202020204" pitchFamily="34" charset="0"/>
              </a:rPr>
              <a:t> 5</a:t>
            </a:r>
          </a:p>
        </p:txBody>
      </p:sp>
      <p:sp>
        <p:nvSpPr>
          <p:cNvPr id="10" name="Speech Bubble: Rectangle with Corners Rounded 17">
            <a:extLst>
              <a:ext uri="{FF2B5EF4-FFF2-40B4-BE49-F238E27FC236}">
                <a16:creationId xmlns:a16="http://schemas.microsoft.com/office/drawing/2014/main" id="{28B93085-830F-9925-540B-BCBEB69646CD}"/>
              </a:ext>
            </a:extLst>
          </p:cNvPr>
          <p:cNvSpPr/>
          <p:nvPr/>
        </p:nvSpPr>
        <p:spPr>
          <a:xfrm>
            <a:off x="4433474" y="2818329"/>
            <a:ext cx="3312974" cy="2352064"/>
          </a:xfrm>
          <a:prstGeom prst="wedgeRoundRectCallo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a:cs typeface="Arial" panose="020B0604020202020204" pitchFamily="34" charset="0"/>
              </a:rPr>
              <a:t>Trả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lời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câu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hỏi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ôn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tập</a:t>
            </a:r>
            <a:r>
              <a:rPr lang="en-US" sz="2400" dirty="0">
                <a:solidFill>
                  <a:schemeClr val="tx1"/>
                </a:solidFill>
                <a:latin typeface="UTM Avo" panose="02040603050506020204" pitchFamily="18"/>
                <a:cs typeface="Arial" panose="020B0604020202020204" pitchFamily="34" charset="0"/>
              </a:rPr>
              <a:t>.</a:t>
            </a:r>
          </a:p>
        </p:txBody>
      </p:sp>
      <p:sp>
        <p:nvSpPr>
          <p:cNvPr id="11" name="TextBox 10">
            <a:extLst>
              <a:ext uri="{FF2B5EF4-FFF2-40B4-BE49-F238E27FC236}">
                <a16:creationId xmlns:a16="http://schemas.microsoft.com/office/drawing/2014/main" id="{C815F43C-BFF5-1A7A-266B-1C9BB3210F5D}"/>
              </a:ext>
            </a:extLst>
          </p:cNvPr>
          <p:cNvSpPr txBox="1"/>
          <p:nvPr/>
        </p:nvSpPr>
        <p:spPr>
          <a:xfrm>
            <a:off x="2140840" y="2213642"/>
            <a:ext cx="420130" cy="461665"/>
          </a:xfrm>
          <a:prstGeom prst="rect">
            <a:avLst/>
          </a:prstGeom>
          <a:noFill/>
        </p:spPr>
        <p:txBody>
          <a:bodyPr wrap="square" rtlCol="0">
            <a:spAutoFit/>
          </a:bodyPr>
          <a:lstStyle/>
          <a:p>
            <a:pPr algn="ctr"/>
            <a:r>
              <a:rPr lang="en-VN" sz="2400" b="1" dirty="0">
                <a:latin typeface="UTM Avo" panose="02040603050506020204" pitchFamily="18"/>
              </a:rPr>
              <a:t>1</a:t>
            </a:r>
          </a:p>
        </p:txBody>
      </p:sp>
      <p:sp>
        <p:nvSpPr>
          <p:cNvPr id="12" name="TextBox 11">
            <a:extLst>
              <a:ext uri="{FF2B5EF4-FFF2-40B4-BE49-F238E27FC236}">
                <a16:creationId xmlns:a16="http://schemas.microsoft.com/office/drawing/2014/main" id="{031C45D8-8C5D-55E6-0A49-3AB34CB40171}"/>
              </a:ext>
            </a:extLst>
          </p:cNvPr>
          <p:cNvSpPr txBox="1"/>
          <p:nvPr/>
        </p:nvSpPr>
        <p:spPr>
          <a:xfrm>
            <a:off x="5879896" y="2213643"/>
            <a:ext cx="420130" cy="461665"/>
          </a:xfrm>
          <a:prstGeom prst="rect">
            <a:avLst/>
          </a:prstGeom>
          <a:noFill/>
        </p:spPr>
        <p:txBody>
          <a:bodyPr wrap="square" rtlCol="0">
            <a:spAutoFit/>
          </a:bodyPr>
          <a:lstStyle/>
          <a:p>
            <a:pPr algn="ctr"/>
            <a:r>
              <a:rPr lang="en-VN" sz="2400" b="1" dirty="0">
                <a:latin typeface="UTM Avo" panose="02040603050506020204" pitchFamily="18"/>
              </a:rPr>
              <a:t>2</a:t>
            </a:r>
          </a:p>
        </p:txBody>
      </p:sp>
      <p:sp>
        <p:nvSpPr>
          <p:cNvPr id="13" name="TextBox 12">
            <a:extLst>
              <a:ext uri="{FF2B5EF4-FFF2-40B4-BE49-F238E27FC236}">
                <a16:creationId xmlns:a16="http://schemas.microsoft.com/office/drawing/2014/main" id="{1815A274-76B2-A9B2-AC04-19960EF8B820}"/>
              </a:ext>
            </a:extLst>
          </p:cNvPr>
          <p:cNvSpPr txBox="1"/>
          <p:nvPr/>
        </p:nvSpPr>
        <p:spPr>
          <a:xfrm>
            <a:off x="9540419" y="2213643"/>
            <a:ext cx="420130" cy="461665"/>
          </a:xfrm>
          <a:prstGeom prst="rect">
            <a:avLst/>
          </a:prstGeom>
          <a:noFill/>
        </p:spPr>
        <p:txBody>
          <a:bodyPr wrap="square" rtlCol="0">
            <a:spAutoFit/>
          </a:bodyPr>
          <a:lstStyle/>
          <a:p>
            <a:pPr algn="ctr"/>
            <a:r>
              <a:rPr lang="en-VN" sz="2400" b="1" dirty="0">
                <a:latin typeface="UTM Avo" panose="02040603050506020204" pitchFamily="18"/>
              </a:rPr>
              <a:t>3</a:t>
            </a:r>
          </a:p>
        </p:txBody>
      </p:sp>
    </p:spTree>
    <p:extLst>
      <p:ext uri="{BB962C8B-B14F-4D97-AF65-F5344CB8AC3E}">
        <p14:creationId xmlns:p14="http://schemas.microsoft.com/office/powerpoint/2010/main" val="135527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369" name="Google Shape;369;p2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a:ea typeface="Calibri"/>
              <a:cs typeface="Calibri"/>
              <a:sym typeface="Calibri"/>
            </a:endParaRPr>
          </a:p>
        </p:txBody>
      </p:sp>
      <p:sp>
        <p:nvSpPr>
          <p:cNvPr id="370" name="Google Shape;370;p21"/>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i="0" u="none" strike="noStrike" cap="none">
                <a:solidFill>
                  <a:srgbClr val="833C0B"/>
                </a:solidFill>
                <a:latin typeface="UTM Avo" panose="02040603050506020204" pitchFamily="18"/>
                <a:ea typeface="Arial"/>
                <a:cs typeface="Arial"/>
                <a:sym typeface="Arial"/>
              </a:rPr>
              <a:t>Like fanpage Hoc10 - Học 1 biết 10 để nhận thêm nhiều tài liệu giảng dạy</a:t>
            </a:r>
            <a:endParaRPr>
              <a:latin typeface="UTM Avo" panose="02040603050506020204" pitchFamily="18"/>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a:ea typeface="Arial"/>
                <a:cs typeface="Arial"/>
                <a:sym typeface="Arial"/>
              </a:rPr>
              <a:t>theo đường link:  </a:t>
            </a:r>
            <a:endParaRPr>
              <a:latin typeface="UTM Avo" panose="02040603050506020204" pitchFamily="18"/>
            </a:endParaRPr>
          </a:p>
        </p:txBody>
      </p:sp>
      <p:sp>
        <p:nvSpPr>
          <p:cNvPr id="371" name="Google Shape;371;p2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i="0" u="sng" strike="noStrike" cap="none">
                <a:solidFill>
                  <a:srgbClr val="843C0C"/>
                </a:solidFill>
                <a:latin typeface="UTM Avo" panose="02040603050506020204" pitchFamily="18"/>
                <a:ea typeface="Arial"/>
                <a:cs typeface="Arial"/>
                <a:sym typeface="Arial"/>
                <a:hlinkClick r:id="rId4">
                  <a:extLst>
                    <a:ext uri="{A12FA001-AC4F-418D-AE19-62706E023703}">
                      <ahyp:hlinkClr xmlns:ahyp="http://schemas.microsoft.com/office/drawing/2018/hyperlinkcolor" val="tx"/>
                    </a:ext>
                  </a:extLst>
                </a:hlinkClick>
              </a:rPr>
              <a:t>Hoc10 – Học 1 biết 10</a:t>
            </a:r>
            <a:endParaRPr lang="en-US" sz="2400" b="1" i="0" u="sng" strike="noStrike" cap="none" dirty="0">
              <a:solidFill>
                <a:srgbClr val="843C0C"/>
              </a:solidFill>
              <a:latin typeface="UTM Avo" panose="02040603050506020204" pitchFamily="18"/>
              <a:ea typeface="Arial"/>
              <a:cs typeface="Arial"/>
              <a:sym typeface="Arial"/>
            </a:endParaRPr>
          </a:p>
        </p:txBody>
      </p:sp>
      <p:sp>
        <p:nvSpPr>
          <p:cNvPr id="373" name="Google Shape;373;p2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a:ea typeface="Arial"/>
                <a:cs typeface="Arial"/>
                <a:sym typeface="Arial"/>
              </a:rPr>
              <a:t>Hoặc truy cập qua QR code</a:t>
            </a:r>
            <a:endParaRPr>
              <a:latin typeface="UTM Avo" panose="02040603050506020204" pitchFamily="18"/>
            </a:endParaRPr>
          </a:p>
        </p:txBody>
      </p:sp>
      <p:pic>
        <p:nvPicPr>
          <p:cNvPr id="374" name="Google Shape;374;p21"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375" name="Google Shape;375;p21"/>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75</TotalTime>
  <Words>1322</Words>
  <Application>Microsoft Office PowerPoint</Application>
  <PresentationFormat>Widescreen</PresentationFormat>
  <Paragraphs>228</Paragraphs>
  <Slides>21</Slides>
  <Notes>5</Notes>
  <HiddenSlides>0</HiddenSlides>
  <MMClips>10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Raleway</vt:lpstr>
      <vt:lpstr>Wide Latin</vt:lpstr>
      <vt:lpstr>Arial</vt:lpstr>
      <vt:lpstr>Wingdings</vt:lpstr>
      <vt:lpstr>Calibri</vt:lpstr>
      <vt:lpstr>UTM Avo</vt:lpstr>
      <vt:lpstr>Aptos</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50</cp:revision>
  <dcterms:created xsi:type="dcterms:W3CDTF">2024-05-07T08:46:24Z</dcterms:created>
  <dcterms:modified xsi:type="dcterms:W3CDTF">2024-06-20T10:57:01Z</dcterms:modified>
</cp:coreProperties>
</file>