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38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603E3A-0E98-4476-AE46-8ED21F63D170}" type="datetimeFigureOut">
              <a:rPr lang="en-US" smtClean="0"/>
              <a:t>11/6/2022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B638D-BC48-4900-A769-1EFADF5BFB7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6810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Good morning/afternoon, class. How are you</a:t>
            </a:r>
          </a:p>
          <a:p>
            <a:r>
              <a:rPr lang="en-US" dirty="0"/>
              <a:t>today?</a:t>
            </a:r>
          </a:p>
          <a:p>
            <a:r>
              <a:rPr lang="en-US" dirty="0"/>
              <a:t>Get students ready to use the English Time chant.</a:t>
            </a:r>
          </a:p>
          <a:p>
            <a:r>
              <a:rPr lang="en-US" dirty="0"/>
              <a:t>Lead the class in the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85898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Say Today, we’re going to make a poster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about nature. Have students open their books 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p. 45 and look at the pictures.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On the board, write the following steps: 1. Draw.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2. Color. 3. Cut and glue. 4. Write your name.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Read them aloud, and then have students read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them with you. Model doing the steps.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Place students in groups of four. Give them 15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minutes to do the project. Walk around the room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to provide help as needed.</a:t>
            </a:r>
          </a:p>
        </p:txBody>
      </p:sp>
    </p:spTree>
    <p:extLst>
      <p:ext uri="{BB962C8B-B14F-4D97-AF65-F5344CB8AC3E}">
        <p14:creationId xmlns:p14="http://schemas.microsoft.com/office/powerpoint/2010/main" val="3419044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Have students look at Activity 2 on p. 45. Call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on two students to read the model dialogue. Write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the questions What is it? What color is it? Where is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it? on the board. Then draw students’ attention to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the posters. Point to an object in a poster and ask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the three given questions in turn. Have the group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members who made that poster stand up and give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answers.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When students are more comfortable, have the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groups discuss one another’s poster.</a:t>
            </a:r>
          </a:p>
        </p:txBody>
      </p:sp>
    </p:spTree>
    <p:extLst>
      <p:ext uri="{BB962C8B-B14F-4D97-AF65-F5344CB8AC3E}">
        <p14:creationId xmlns:p14="http://schemas.microsoft.com/office/powerpoint/2010/main" val="40036907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Point to an object in a poster and ask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the three given questions in turn. Have the group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members who made that poster stand up and give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answers.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When students are more comfortable, have the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groups discuss one another’s poster.</a:t>
            </a:r>
          </a:p>
        </p:txBody>
      </p:sp>
    </p:spTree>
    <p:extLst>
      <p:ext uri="{BB962C8B-B14F-4D97-AF65-F5344CB8AC3E}">
        <p14:creationId xmlns:p14="http://schemas.microsoft.com/office/powerpoint/2010/main" val="23726218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Have students look at the girl in the example.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Read out what she is saying. Then say Now you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talk about your poster.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Give each group 2-3 minutes to prepare the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presentation. Invite a representative from each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group to present their project.</a:t>
            </a:r>
          </a:p>
        </p:txBody>
      </p:sp>
    </p:spTree>
    <p:extLst>
      <p:ext uri="{BB962C8B-B14F-4D97-AF65-F5344CB8AC3E}">
        <p14:creationId xmlns:p14="http://schemas.microsoft.com/office/powerpoint/2010/main" val="41764517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2" name="Google Shape;1592;g10a67fa812f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3" name="Google Shape;1593;g10a67fa812f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Have students look at the girl in the example.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Read out what she is saying. Then say Now you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talk about your poster.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Give each group 2-3 minutes to prepare the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presentation. Invite a representative from each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t>group to present their project.</a:t>
            </a:r>
          </a:p>
        </p:txBody>
      </p:sp>
    </p:spTree>
    <p:extLst>
      <p:ext uri="{BB962C8B-B14F-4D97-AF65-F5344CB8AC3E}">
        <p14:creationId xmlns:p14="http://schemas.microsoft.com/office/powerpoint/2010/main" val="3908888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Nice work today, class. Now let’s chant.</a:t>
            </a:r>
          </a:p>
          <a:p>
            <a:r>
              <a:rPr lang="en-US" dirty="0"/>
              <a:t>Lead the class in the Goodbye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64097427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talk about things in nature?</a:t>
            </a:r>
          </a:p>
          <a:p>
            <a:r>
              <a:rPr lang="en-US" dirty="0"/>
              <a:t>As students leave the class, ask them some questions</a:t>
            </a:r>
          </a:p>
          <a:p>
            <a:r>
              <a:rPr lang="en-US" dirty="0"/>
              <a:t>such as What are some things in nature? What color is</a:t>
            </a:r>
          </a:p>
          <a:p>
            <a:r>
              <a:rPr lang="en-US" dirty="0"/>
              <a:t>it? Where is it? Where are they?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2582705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Good morning/afternoon, class. How are you</a:t>
            </a:r>
          </a:p>
          <a:p>
            <a:r>
              <a:rPr lang="en-US" dirty="0"/>
              <a:t>today?</a:t>
            </a:r>
          </a:p>
          <a:p>
            <a:r>
              <a:rPr lang="en-US" dirty="0"/>
              <a:t>Get students ready to use the English Time chant.</a:t>
            </a:r>
          </a:p>
          <a:p>
            <a:r>
              <a:rPr lang="en-US" dirty="0"/>
              <a:t>Lead the class in the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390161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Direct students’ attention to the word Start on</a:t>
            </a:r>
          </a:p>
          <a:p>
            <a:r>
              <a:rPr lang="en-US" dirty="0"/>
              <a:t>p. 46. Demonstrate how to put a playing piece</a:t>
            </a:r>
          </a:p>
          <a:p>
            <a:r>
              <a:rPr lang="en-US" dirty="0"/>
              <a:t>over the word to begin the game. Ask two students</a:t>
            </a:r>
          </a:p>
          <a:p>
            <a:r>
              <a:rPr lang="en-US" dirty="0"/>
              <a:t>to model playing the game. Tell them to play rock,</a:t>
            </a:r>
          </a:p>
          <a:p>
            <a:r>
              <a:rPr lang="en-US" dirty="0"/>
              <a:t>paper, scissors to determine who goes first.</a:t>
            </a:r>
          </a:p>
          <a:p>
            <a:r>
              <a:rPr lang="en-US" dirty="0"/>
              <a:t>The winner can move the playing piece forward</a:t>
            </a:r>
          </a:p>
          <a:p>
            <a:r>
              <a:rPr lang="en-US" dirty="0"/>
              <a:t>two spaces. Point to the picture of 5 pens and</a:t>
            </a:r>
          </a:p>
          <a:p>
            <a:r>
              <a:rPr lang="en-US" dirty="0"/>
              <a:t>prompt that student to ask What are they? or How</a:t>
            </a:r>
          </a:p>
          <a:p>
            <a:r>
              <a:rPr lang="en-US" dirty="0"/>
              <a:t>many? The other student should say They’re pens.</a:t>
            </a:r>
          </a:p>
          <a:p>
            <a:r>
              <a:rPr lang="en-US" dirty="0"/>
              <a:t>or Five.</a:t>
            </a:r>
          </a:p>
          <a:p>
            <a:r>
              <a:rPr lang="en-US" dirty="0"/>
              <a:t>The loser can move forward one space. Point to</a:t>
            </a:r>
          </a:p>
          <a:p>
            <a:r>
              <a:rPr lang="en-US" dirty="0"/>
              <a:t>the picture of six erasers and prompt that student</a:t>
            </a:r>
          </a:p>
          <a:p>
            <a:r>
              <a:rPr lang="en-US" dirty="0"/>
              <a:t>to ask What are they? or How many? The other</a:t>
            </a:r>
          </a:p>
          <a:p>
            <a:r>
              <a:rPr lang="en-US" dirty="0"/>
              <a:t>student should say They’re erasers. or Six.</a:t>
            </a:r>
          </a:p>
          <a:p>
            <a:r>
              <a:rPr lang="en-US" dirty="0"/>
              <a:t>Tell students that they need to keep moving along</a:t>
            </a:r>
          </a:p>
          <a:p>
            <a:r>
              <a:rPr lang="en-US" dirty="0"/>
              <a:t>the game route until they reach the word Finish.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805115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read the model dialogue on p. 47.</a:t>
            </a:r>
          </a:p>
          <a:p>
            <a:r>
              <a:rPr lang="en-US" dirty="0"/>
              <a:t>Then say Now it’s your turn. Play! Take turns. When it’s your turn, move one or two spaces. Then ask a</a:t>
            </a:r>
          </a:p>
          <a:p>
            <a:r>
              <a:rPr lang="en-US" dirty="0"/>
              <a:t>question.</a:t>
            </a:r>
          </a:p>
          <a:p>
            <a:r>
              <a:rPr lang="en-US" dirty="0"/>
              <a:t>Have students play the game in pairs. Give a playing</a:t>
            </a:r>
          </a:p>
          <a:p>
            <a:r>
              <a:rPr lang="en-US" dirty="0"/>
              <a:t>piece to each pair. Remind them to take turns asking</a:t>
            </a:r>
          </a:p>
          <a:p>
            <a:r>
              <a:rPr lang="en-US" dirty="0"/>
              <a:t>and answering questions.</a:t>
            </a:r>
          </a:p>
          <a:p>
            <a:r>
              <a:rPr lang="en-US" dirty="0"/>
              <a:t>If students need help when thinking of questions and</a:t>
            </a:r>
          </a:p>
          <a:p>
            <a:r>
              <a:rPr lang="en-US" dirty="0"/>
              <a:t>answers, write examples on the board:</a:t>
            </a:r>
          </a:p>
          <a:p>
            <a:r>
              <a:rPr lang="en-US" dirty="0"/>
              <a:t>What is it? It’s __________.</a:t>
            </a:r>
          </a:p>
          <a:p>
            <a:r>
              <a:rPr lang="en-US" dirty="0"/>
              <a:t>What are they? They’re __________.</a:t>
            </a:r>
          </a:p>
          <a:p>
            <a:r>
              <a:rPr lang="en-US" dirty="0"/>
              <a:t>Is it a _______? Yes, it is. / No, it isn’t.</a:t>
            </a:r>
          </a:p>
          <a:p>
            <a:r>
              <a:rPr lang="en-US" dirty="0"/>
              <a:t>What color is it? It’s __________.</a:t>
            </a:r>
          </a:p>
          <a:p>
            <a:r>
              <a:rPr lang="en-US" dirty="0"/>
              <a:t>How many? __________.</a:t>
            </a:r>
          </a:p>
          <a:p>
            <a:r>
              <a:rPr lang="en-US" dirty="0"/>
              <a:t>Where is _______? It’s on/in _________.</a:t>
            </a:r>
          </a:p>
          <a:p>
            <a:r>
              <a:rPr lang="en-US" dirty="0"/>
              <a:t>Where are _______? They’re on/in _________.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795191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en-US" dirty="0"/>
              <a:t>Monitor students as they play the game.</a:t>
            </a:r>
          </a:p>
          <a:p>
            <a:r>
              <a:rPr lang="en-US" dirty="0"/>
              <a:t>Accept responses such as the following: A flower; a</a:t>
            </a:r>
          </a:p>
          <a:p>
            <a:r>
              <a:rPr lang="en-US" dirty="0"/>
              <a:t>pink flower; birds; six crayons; The stars are in the sky.</a:t>
            </a:r>
          </a:p>
          <a:p>
            <a:r>
              <a:rPr lang="en-US" dirty="0"/>
              <a:t>When students finish, ask each pair to come to the</a:t>
            </a:r>
          </a:p>
          <a:p>
            <a:r>
              <a:rPr lang="en-US" dirty="0"/>
              <a:t>front of the room. Choose some random flash cards of</a:t>
            </a:r>
          </a:p>
          <a:p>
            <a:r>
              <a:rPr lang="en-US" dirty="0"/>
              <a:t>Units 1–2 and have the two students ask and answer</a:t>
            </a:r>
          </a:p>
          <a:p>
            <a:r>
              <a:rPr lang="en-US" dirty="0"/>
              <a:t>questions about the photos.</a:t>
            </a:r>
          </a:p>
        </p:txBody>
      </p:sp>
    </p:spTree>
    <p:extLst>
      <p:ext uri="{BB962C8B-B14F-4D97-AF65-F5344CB8AC3E}">
        <p14:creationId xmlns:p14="http://schemas.microsoft.com/office/powerpoint/2010/main" val="24662084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Nice work today, class. Now let’s chant.</a:t>
            </a:r>
          </a:p>
          <a:p>
            <a:r>
              <a:rPr lang="en-US" dirty="0"/>
              <a:t>Lead the class in the Goodbye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16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1254484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remember and use the new words</a:t>
            </a:r>
          </a:p>
          <a:p>
            <a:r>
              <a:rPr lang="en-US" dirty="0"/>
              <a:t>they’ve learned?</a:t>
            </a:r>
          </a:p>
          <a:p>
            <a:r>
              <a:rPr lang="en-US" dirty="0"/>
              <a:t>As students leave the class, ask them to make a</a:t>
            </a:r>
          </a:p>
          <a:p>
            <a:r>
              <a:rPr lang="en-US" dirty="0"/>
              <a:t>sentence with one word they remember from Units 1–2.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17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2065960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Good morning/afternoon, class. How are you</a:t>
            </a:r>
          </a:p>
          <a:p>
            <a:r>
              <a:rPr lang="en-US" dirty="0"/>
              <a:t>today?</a:t>
            </a:r>
          </a:p>
          <a:p>
            <a:r>
              <a:rPr lang="en-US" dirty="0"/>
              <a:t>Get students ready to use the English Time chant.</a:t>
            </a:r>
          </a:p>
          <a:p>
            <a:r>
              <a:rPr lang="en-US" dirty="0"/>
              <a:t>Lead the class in the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19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66816154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the pictures in Activity 1</a:t>
            </a:r>
          </a:p>
          <a:p>
            <a:r>
              <a:rPr lang="en-US" dirty="0"/>
              <a:t>and talk about them. Point to the first one and</a:t>
            </a:r>
          </a:p>
          <a:p>
            <a:r>
              <a:rPr lang="en-US" dirty="0"/>
              <a:t>prompt students to say They’re pencils. Point to</a:t>
            </a:r>
          </a:p>
          <a:p>
            <a:r>
              <a:rPr lang="en-US" dirty="0"/>
              <a:t>other pictures and elicit responses.</a:t>
            </a:r>
          </a:p>
          <a:p>
            <a:r>
              <a:rPr lang="en-US" dirty="0"/>
              <a:t>Say Listen and circle. Play TR: A71 twice and have</a:t>
            </a:r>
          </a:p>
          <a:p>
            <a:r>
              <a:rPr lang="en-US" dirty="0"/>
              <a:t>students do the activity. Call on a few students to</a:t>
            </a:r>
          </a:p>
          <a:p>
            <a:r>
              <a:rPr lang="en-US" dirty="0"/>
              <a:t>say their answers aloud.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20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03505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students look at the four questions and</a:t>
            </a:r>
          </a:p>
          <a:p>
            <a:r>
              <a:rPr lang="en-US" dirty="0"/>
              <a:t>read them aloud. Say Now draw lines. Have them</a:t>
            </a:r>
          </a:p>
          <a:p>
            <a:r>
              <a:rPr lang="en-US" dirty="0"/>
              <a:t>do the task on their own. Elicit answers by saying</a:t>
            </a:r>
          </a:p>
          <a:p>
            <a:r>
              <a:rPr lang="en-US" dirty="0"/>
              <a:t>each question and having students answer it</a:t>
            </a:r>
          </a:p>
          <a:p>
            <a:r>
              <a:rPr lang="en-US" dirty="0"/>
              <a:t>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21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15025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Tell students to reorder the words to make</a:t>
            </a:r>
          </a:p>
          <a:p>
            <a:r>
              <a:rPr lang="en-US" dirty="0"/>
              <a:t>sentences. Have them do the task.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22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8068079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Place students in pairs. Have them look at the</a:t>
            </a:r>
          </a:p>
          <a:p>
            <a:r>
              <a:rPr lang="en-US" dirty="0"/>
              <a:t>four pictures.</a:t>
            </a:r>
          </a:p>
          <a:p>
            <a:r>
              <a:rPr lang="en-US" dirty="0"/>
              <a:t>Write the following structures on the board, read</a:t>
            </a:r>
          </a:p>
          <a:p>
            <a:r>
              <a:rPr lang="en-US" dirty="0"/>
              <a:t>them aloud, and have students repeat after you:</a:t>
            </a:r>
          </a:p>
          <a:p>
            <a:r>
              <a:rPr lang="en-US" dirty="0"/>
              <a:t>Is it a book? Yes, it is.</a:t>
            </a:r>
          </a:p>
          <a:p>
            <a:r>
              <a:rPr lang="en-US" dirty="0"/>
              <a:t>What color is it? It’s yellow.</a:t>
            </a:r>
          </a:p>
          <a:p>
            <a:r>
              <a:rPr lang="en-US" dirty="0"/>
              <a:t>Place students in pairs. Have them do the task. Walk</a:t>
            </a:r>
          </a:p>
          <a:p>
            <a:r>
              <a:rPr lang="en-US" dirty="0"/>
              <a:t>around the room and check students’ work.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23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01699746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Nice work today, class. Now let’s chant.</a:t>
            </a:r>
          </a:p>
          <a:p>
            <a:r>
              <a:rPr lang="en-US" dirty="0"/>
              <a:t>Lead the class in the Goodbye chant.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24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1861263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 students remember and use the new words</a:t>
            </a:r>
          </a:p>
          <a:p>
            <a:r>
              <a:rPr lang="en-US" dirty="0"/>
              <a:t>they’ve learned?</a:t>
            </a:r>
          </a:p>
          <a:p>
            <a:r>
              <a:rPr lang="en-US" dirty="0"/>
              <a:t>As students leave the class, ask them to make a</a:t>
            </a:r>
          </a:p>
          <a:p>
            <a:r>
              <a:rPr lang="en-US" dirty="0"/>
              <a:t>sentence with one word they remember from Units 1–2.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fld id="{9DEC0E4C-4EB0-4365-AF36-CEE1FBB67618}" type="slidenum">
              <a:rPr kumimoji="0" lang="en-US" sz="1200" b="0" i="0" u="none" strike="noStrike" kern="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t>25</a:t>
            </a:fld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42243562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://bit.ly/2Tynxth" TargetMode="External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bit.ly/2TtBDfr" TargetMode="Externa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bg>
      <p:bgPr>
        <a:solidFill>
          <a:schemeClr val="accen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953467" y="1112800"/>
            <a:ext cx="10285200" cy="463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614967" y="1614084"/>
            <a:ext cx="7840800" cy="2907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335">
                <a:solidFill>
                  <a:srgbClr val="191919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1614967" y="4596317"/>
            <a:ext cx="5812000" cy="546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293631" y="6636160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78" t="29624" r="33352" b="33684"/>
          <a:stretch>
            <a:fillRect/>
          </a:stretch>
        </p:blipFill>
        <p:spPr>
          <a:xfrm>
            <a:off x="11114842" y="94866"/>
            <a:ext cx="759661" cy="9604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2417" y="287974"/>
            <a:ext cx="1430867" cy="5741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11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accent3"/>
        </a:solidFill>
        <a:effectLst/>
      </p:bgPr>
    </p:bg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06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AutoNum type="arabicPeriod"/>
              <a:defRPr sz="1535">
                <a:solidFill>
                  <a:srgbClr val="434343"/>
                </a:solidFill>
              </a:defRPr>
            </a:lvl1pPr>
            <a:lvl2pPr marL="1219200" lvl="1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2pPr>
            <a:lvl3pPr marL="1828800" lvl="2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3pPr>
            <a:lvl4pPr marL="2438400" lvl="3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>
                <a:solidFill>
                  <a:srgbClr val="434343"/>
                </a:solidFill>
              </a:defRPr>
            </a:lvl4pPr>
            <a:lvl5pPr marL="3048000" lvl="4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5pPr>
            <a:lvl6pPr marL="3657600" lvl="5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6pPr>
            <a:lvl7pPr marL="4267200" lvl="6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rabicPeriod"/>
              <a:defRPr>
                <a:solidFill>
                  <a:srgbClr val="434343"/>
                </a:solidFill>
              </a:defRPr>
            </a:lvl7pPr>
            <a:lvl8pPr marL="4876800" lvl="7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alphaLcPeriod"/>
              <a:defRPr>
                <a:solidFill>
                  <a:srgbClr val="434343"/>
                </a:solidFill>
              </a:defRPr>
            </a:lvl8pPr>
            <a:lvl9pPr marL="5486400" lvl="8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Roboto Condensed Light" panose="02000000000000000000"/>
              <a:buAutoNum type="romanLcPeriod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6718" y="5814267"/>
            <a:ext cx="1383388" cy="5551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795" y="4842010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4620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bg>
      <p:bgPr>
        <a:solidFill>
          <a:schemeClr val="accent1"/>
        </a:solidFill>
        <a:effectLst/>
      </p:bgPr>
    </p:bg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23" name="Google Shape;23;p5"/>
          <p:cNvSpPr txBox="1">
            <a:spLocks noGrp="1"/>
          </p:cNvSpPr>
          <p:nvPr>
            <p:ph type="subTitle" idx="1"/>
          </p:nvPr>
        </p:nvSpPr>
        <p:spPr>
          <a:xfrm>
            <a:off x="1782249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dk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4" name="Google Shape;24;p5"/>
          <p:cNvSpPr txBox="1">
            <a:spLocks noGrp="1"/>
          </p:cNvSpPr>
          <p:nvPr>
            <p:ph type="subTitle" idx="2"/>
          </p:nvPr>
        </p:nvSpPr>
        <p:spPr>
          <a:xfrm>
            <a:off x="6587356" y="3671900"/>
            <a:ext cx="3822400" cy="76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5" name="Google Shape;25;p5"/>
          <p:cNvSpPr txBox="1">
            <a:spLocks noGrp="1"/>
          </p:cNvSpPr>
          <p:nvPr>
            <p:ph type="subTitle" idx="3"/>
          </p:nvPr>
        </p:nvSpPr>
        <p:spPr>
          <a:xfrm>
            <a:off x="1782249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4"/>
          </p:nvPr>
        </p:nvSpPr>
        <p:spPr>
          <a:xfrm>
            <a:off x="6587356" y="4333900"/>
            <a:ext cx="3822400" cy="123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7" name="Google Shape;27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7" y="4785227"/>
            <a:ext cx="1766376" cy="2499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0737" y="5757484"/>
            <a:ext cx="1383388" cy="555132"/>
          </a:xfrm>
          <a:prstGeom prst="rect">
            <a:avLst/>
          </a:prstGeom>
        </p:spPr>
      </p:pic>
      <p:sp>
        <p:nvSpPr>
          <p:cNvPr id="10" name="Rectangle 9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4668236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bg>
      <p:bgPr>
        <a:solidFill>
          <a:schemeClr val="accent3"/>
        </a:solid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0378" y="5681873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86" y="4709616"/>
            <a:ext cx="1766376" cy="2499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88611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bg>
      <p:bgPr>
        <a:solidFill>
          <a:schemeClr val="dk2"/>
        </a:solidFill>
        <a:effectLst/>
      </p:bgPr>
    </p:bg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7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3" name="Google Shape;33;p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4" name="Google Shape;34;p7"/>
          <p:cNvSpPr txBox="1">
            <a:spLocks noGrp="1"/>
          </p:cNvSpPr>
          <p:nvPr>
            <p:ph type="body" idx="1"/>
          </p:nvPr>
        </p:nvSpPr>
        <p:spPr>
          <a:xfrm>
            <a:off x="1458567" y="1536633"/>
            <a:ext cx="4429600" cy="455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609600" lvl="0" indent="-38925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1543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bg>
      <p:bgPr>
        <a:solidFill>
          <a:schemeClr val="lt2"/>
        </a:solidFill>
        <a:effectLst/>
      </p:bgPr>
    </p:bg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8"/>
          <p:cNvSpPr/>
          <p:nvPr/>
        </p:nvSpPr>
        <p:spPr>
          <a:xfrm>
            <a:off x="1745100" y="1835500"/>
            <a:ext cx="8702000" cy="318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37" name="Google Shape;37;p8"/>
          <p:cNvSpPr txBox="1">
            <a:spLocks noGrp="1"/>
          </p:cNvSpPr>
          <p:nvPr>
            <p:ph type="title"/>
          </p:nvPr>
        </p:nvSpPr>
        <p:spPr>
          <a:xfrm>
            <a:off x="2229667" y="2498633"/>
            <a:ext cx="7732800" cy="186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>
                <a:solidFill>
                  <a:schemeClr val="l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61960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bg>
      <p:bgPr>
        <a:solidFill>
          <a:schemeClr val="accen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/>
          <p:nvPr/>
        </p:nvSpPr>
        <p:spPr>
          <a:xfrm>
            <a:off x="1265667" y="962133"/>
            <a:ext cx="7086000" cy="4206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0" name="Google Shape;40;p9"/>
          <p:cNvSpPr txBox="1">
            <a:spLocks noGrp="1"/>
          </p:cNvSpPr>
          <p:nvPr>
            <p:ph type="title"/>
          </p:nvPr>
        </p:nvSpPr>
        <p:spPr>
          <a:xfrm>
            <a:off x="1881548" y="1570979"/>
            <a:ext cx="5853200" cy="1194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1" name="Google Shape;41;p9"/>
          <p:cNvSpPr txBox="1">
            <a:spLocks noGrp="1"/>
          </p:cNvSpPr>
          <p:nvPr>
            <p:ph type="subTitle" idx="1"/>
          </p:nvPr>
        </p:nvSpPr>
        <p:spPr>
          <a:xfrm>
            <a:off x="1881941" y="2765469"/>
            <a:ext cx="5853200" cy="17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4939" y="6066434"/>
            <a:ext cx="1383388" cy="5551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759" y="5094177"/>
            <a:ext cx="1766376" cy="2499645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293631" y="6626473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6968776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bg>
      <p:bgPr>
        <a:noFill/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Google Shape;43;p10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3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4" name="Google Shape;44;p10"/>
          <p:cNvSpPr txBox="1">
            <a:spLocks noGrp="1"/>
          </p:cNvSpPr>
          <p:nvPr>
            <p:ph type="title"/>
          </p:nvPr>
        </p:nvSpPr>
        <p:spPr>
          <a:xfrm>
            <a:off x="2657967" y="4802633"/>
            <a:ext cx="6876000" cy="13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3466" y="5664782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750" y="4692525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782658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bg>
      <p:bgPr>
        <a:solidFill>
          <a:schemeClr val="dk2"/>
        </a:solidFill>
        <a:effectLst/>
      </p:bgPr>
    </p:bg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1"/>
          <p:cNvSpPr/>
          <p:nvPr/>
        </p:nvSpPr>
        <p:spPr>
          <a:xfrm>
            <a:off x="2067567" y="1037867"/>
            <a:ext cx="8056800" cy="47824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Google Shape;47;p11"/>
          <p:cNvSpPr txBox="1">
            <a:spLocks noGrp="1"/>
          </p:cNvSpPr>
          <p:nvPr>
            <p:ph type="title" hasCustomPrompt="1"/>
          </p:nvPr>
        </p:nvSpPr>
        <p:spPr>
          <a:xfrm>
            <a:off x="2678300" y="2077967"/>
            <a:ext cx="6835600" cy="2014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48" name="Google Shape;48;p11"/>
          <p:cNvSpPr txBox="1">
            <a:spLocks noGrp="1"/>
          </p:cNvSpPr>
          <p:nvPr>
            <p:ph type="subTitle" idx="1"/>
          </p:nvPr>
        </p:nvSpPr>
        <p:spPr>
          <a:xfrm>
            <a:off x="2678300" y="4092833"/>
            <a:ext cx="6835600" cy="9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15194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bg>
      <p:bgPr>
        <a:solidFill>
          <a:schemeClr val="accent2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52" name="Google Shape;52;p13"/>
          <p:cNvSpPr txBox="1">
            <a:spLocks noGrp="1"/>
          </p:cNvSpPr>
          <p:nvPr>
            <p:ph type="title"/>
          </p:nvPr>
        </p:nvSpPr>
        <p:spPr>
          <a:xfrm>
            <a:off x="4061469" y="1415933"/>
            <a:ext cx="5500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3" name="Google Shape;53;p13"/>
          <p:cNvSpPr txBox="1">
            <a:spLocks noGrp="1"/>
          </p:cNvSpPr>
          <p:nvPr>
            <p:ph type="title" idx="2" hasCustomPrompt="1"/>
          </p:nvPr>
        </p:nvSpPr>
        <p:spPr>
          <a:xfrm>
            <a:off x="2630217" y="1712400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4" name="Google Shape;54;p13"/>
          <p:cNvSpPr txBox="1">
            <a:spLocks noGrp="1"/>
          </p:cNvSpPr>
          <p:nvPr>
            <p:ph type="subTitle" idx="1"/>
          </p:nvPr>
        </p:nvSpPr>
        <p:spPr>
          <a:xfrm>
            <a:off x="4061251" y="2015133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5" name="Google Shape;55;p13"/>
          <p:cNvSpPr txBox="1">
            <a:spLocks noGrp="1"/>
          </p:cNvSpPr>
          <p:nvPr>
            <p:ph type="title" idx="3"/>
          </p:nvPr>
        </p:nvSpPr>
        <p:spPr>
          <a:xfrm>
            <a:off x="4061151" y="3741044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6" name="Google Shape;56;p13"/>
          <p:cNvSpPr txBox="1">
            <a:spLocks noGrp="1"/>
          </p:cNvSpPr>
          <p:nvPr>
            <p:ph type="title" idx="4" hasCustomPrompt="1"/>
          </p:nvPr>
        </p:nvSpPr>
        <p:spPr>
          <a:xfrm>
            <a:off x="2630151" y="2888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57" name="Google Shape;57;p13"/>
          <p:cNvSpPr txBox="1">
            <a:spLocks noGrp="1"/>
          </p:cNvSpPr>
          <p:nvPr>
            <p:ph type="subTitle" idx="5"/>
          </p:nvPr>
        </p:nvSpPr>
        <p:spPr>
          <a:xfrm>
            <a:off x="4061151" y="4346617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8" name="Google Shape;58;p13"/>
          <p:cNvSpPr txBox="1">
            <a:spLocks noGrp="1"/>
          </p:cNvSpPr>
          <p:nvPr>
            <p:ph type="title" idx="6"/>
          </p:nvPr>
        </p:nvSpPr>
        <p:spPr>
          <a:xfrm>
            <a:off x="4061368" y="2578489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9" name="Google Shape;59;p13"/>
          <p:cNvSpPr txBox="1">
            <a:spLocks noGrp="1"/>
          </p:cNvSpPr>
          <p:nvPr>
            <p:ph type="title" idx="7" hasCustomPrompt="1"/>
          </p:nvPr>
        </p:nvSpPr>
        <p:spPr>
          <a:xfrm>
            <a:off x="2630217" y="4064367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8"/>
          </p:nvPr>
        </p:nvSpPr>
        <p:spPr>
          <a:xfrm>
            <a:off x="4061151" y="3186303"/>
            <a:ext cx="55000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1" name="Google Shape;61;p13"/>
          <p:cNvSpPr txBox="1">
            <a:spLocks noGrp="1"/>
          </p:cNvSpPr>
          <p:nvPr>
            <p:ph type="title" idx="9"/>
          </p:nvPr>
        </p:nvSpPr>
        <p:spPr>
          <a:xfrm>
            <a:off x="4061151" y="4903600"/>
            <a:ext cx="55000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3335"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32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2" name="Google Shape;62;p13"/>
          <p:cNvSpPr txBox="1">
            <a:spLocks noGrp="1"/>
          </p:cNvSpPr>
          <p:nvPr>
            <p:ph type="title" idx="13" hasCustomPrompt="1"/>
          </p:nvPr>
        </p:nvSpPr>
        <p:spPr>
          <a:xfrm>
            <a:off x="2630117" y="5240333"/>
            <a:ext cx="1150400" cy="465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63" name="Google Shape;63;p13"/>
          <p:cNvSpPr txBox="1">
            <a:spLocks noGrp="1"/>
          </p:cNvSpPr>
          <p:nvPr>
            <p:ph type="subTitle" idx="14"/>
          </p:nvPr>
        </p:nvSpPr>
        <p:spPr>
          <a:xfrm>
            <a:off x="4060767" y="5513345"/>
            <a:ext cx="5500400" cy="64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4" name="Google Shape;64;p13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34886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Quote">
    <p:bg>
      <p:bgPr>
        <a:solidFill>
          <a:schemeClr val="accent3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4"/>
          <p:cNvSpPr/>
          <p:nvPr/>
        </p:nvSpPr>
        <p:spPr>
          <a:xfrm>
            <a:off x="1416533" y="1188300"/>
            <a:ext cx="9358800" cy="4481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67" name="Google Shape;67;p14"/>
          <p:cNvSpPr txBox="1">
            <a:spLocks noGrp="1"/>
          </p:cNvSpPr>
          <p:nvPr>
            <p:ph type="title"/>
          </p:nvPr>
        </p:nvSpPr>
        <p:spPr>
          <a:xfrm>
            <a:off x="3053367" y="4234600"/>
            <a:ext cx="6085200" cy="7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8" name="Google Shape;68;p14"/>
          <p:cNvSpPr txBox="1">
            <a:spLocks noGrp="1"/>
          </p:cNvSpPr>
          <p:nvPr>
            <p:ph type="subTitle" idx="1"/>
          </p:nvPr>
        </p:nvSpPr>
        <p:spPr>
          <a:xfrm>
            <a:off x="1944167" y="1914200"/>
            <a:ext cx="8303600" cy="232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64081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Section header 1">
    <p:bg>
      <p:bgPr>
        <a:solidFill>
          <a:schemeClr val="lt2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5"/>
          <p:cNvSpPr txBox="1">
            <a:spLocks noGrp="1"/>
          </p:cNvSpPr>
          <p:nvPr>
            <p:ph type="title"/>
          </p:nvPr>
        </p:nvSpPr>
        <p:spPr>
          <a:xfrm>
            <a:off x="5912084" y="3154500"/>
            <a:ext cx="48952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None/>
              <a:defRPr sz="48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1" name="Google Shape;71;p15"/>
          <p:cNvSpPr txBox="1">
            <a:spLocks noGrp="1"/>
          </p:cNvSpPr>
          <p:nvPr>
            <p:ph type="title" idx="2" hasCustomPrompt="1"/>
          </p:nvPr>
        </p:nvSpPr>
        <p:spPr>
          <a:xfrm>
            <a:off x="7346684" y="1541833"/>
            <a:ext cx="2026000" cy="937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64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72" name="Google Shape;72;p15"/>
          <p:cNvSpPr txBox="1">
            <a:spLocks noGrp="1"/>
          </p:cNvSpPr>
          <p:nvPr>
            <p:ph type="subTitle" idx="1"/>
          </p:nvPr>
        </p:nvSpPr>
        <p:spPr>
          <a:xfrm>
            <a:off x="5912284" y="4757900"/>
            <a:ext cx="4894800" cy="52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6507854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bg>
      <p:bgPr>
        <a:solidFill>
          <a:schemeClr val="lt2"/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5499930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bg>
      <p:bgPr>
        <a:solidFill>
          <a:schemeClr val="dk2"/>
        </a:solidFill>
        <a:effectLst/>
      </p:bgPr>
    </p:bg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78" name="Google Shape;78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071790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bg>
      <p:bgPr>
        <a:solidFill>
          <a:schemeClr val="accent1"/>
        </a:solidFill>
        <a:effectLst/>
      </p:bgPr>
    </p:bg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8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1" name="Google Shape;81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4741" y="5639144"/>
            <a:ext cx="1383388" cy="5551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76" y="4666887"/>
            <a:ext cx="1766376" cy="2499645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293631" y="6575197"/>
            <a:ext cx="11604739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800" b="0" i="0" u="none" strike="noStrike" kern="0" cap="none" spc="0" normalizeH="0" baseline="0" noProof="0" dirty="0">
                <a:ln>
                  <a:noFill/>
                </a:ln>
                <a:solidFill>
                  <a:srgbClr val="191919">
                    <a:lumMod val="90000"/>
                    <a:lumOff val="10000"/>
                  </a:srgbClr>
                </a:solidFill>
                <a:effectLst/>
                <a:uLnTx/>
                <a:uFillTx/>
                <a:latin typeface="Calibri Light" panose="020F0302020204030204" pitchFamily="34" charset="0"/>
                <a:ea typeface="DengXian"/>
                <a:cs typeface="Segoe UI" panose="020B0502040204020203" pitchFamily="34" charset="0"/>
                <a:sym typeface="Arial" panose="020B0604020202020204"/>
              </a:rPr>
              <a:t>National Geographic Learning, a Cengage Company © 2022 Cengage Learning, Inc. ALL RIGHTS RESERVED. This presentation tool is intended for teaching purposes only and may not be scanned, copied, duplicated, or posted to a publicly accessible platform in whole or in part.</a:t>
            </a:r>
            <a:endParaRPr kumimoji="0" lang="en-US" sz="800" b="0" i="0" u="none" strike="noStrike" kern="0" cap="none" spc="0" normalizeH="0" baseline="0" noProof="0" dirty="0">
              <a:ln>
                <a:noFill/>
              </a:ln>
              <a:solidFill>
                <a:srgbClr val="191919">
                  <a:lumMod val="90000"/>
                  <a:lumOff val="10000"/>
                </a:srgbClr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7560584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Title only 4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9"/>
          <p:cNvSpPr/>
          <p:nvPr/>
        </p:nvSpPr>
        <p:spPr>
          <a:xfrm>
            <a:off x="953467" y="355000"/>
            <a:ext cx="10285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4" name="Google Shape;84;p1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1401187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bg>
      <p:bgPr>
        <a:solidFill>
          <a:schemeClr val="accent3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0"/>
          <p:cNvSpPr/>
          <p:nvPr/>
        </p:nvSpPr>
        <p:spPr>
          <a:xfrm>
            <a:off x="1297033" y="845200"/>
            <a:ext cx="9598000" cy="516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87" name="Google Shape;87;p20"/>
          <p:cNvSpPr txBox="1">
            <a:spLocks noGrp="1"/>
          </p:cNvSpPr>
          <p:nvPr>
            <p:ph type="subTitle" idx="1"/>
          </p:nvPr>
        </p:nvSpPr>
        <p:spPr>
          <a:xfrm>
            <a:off x="2303800" y="2374984"/>
            <a:ext cx="7584400" cy="304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2303800" y="1076533"/>
            <a:ext cx="7584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8084544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bg>
      <p:bgPr>
        <a:solidFill>
          <a:schemeClr val="accent1"/>
        </a:soli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1"/>
          <p:cNvSpPr/>
          <p:nvPr/>
        </p:nvSpPr>
        <p:spPr>
          <a:xfrm>
            <a:off x="953467" y="3378133"/>
            <a:ext cx="10285200" cy="2766800"/>
          </a:xfrm>
          <a:prstGeom prst="roundRect">
            <a:avLst>
              <a:gd name="adj" fmla="val 22138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1" name="Google Shape;91;p21"/>
          <p:cNvSpPr txBox="1">
            <a:spLocks noGrp="1"/>
          </p:cNvSpPr>
          <p:nvPr>
            <p:ph type="subTitle" idx="1"/>
          </p:nvPr>
        </p:nvSpPr>
        <p:spPr>
          <a:xfrm>
            <a:off x="1459267" y="4998851"/>
            <a:ext cx="8349600" cy="9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2" name="Google Shape;92;p21"/>
          <p:cNvSpPr txBox="1">
            <a:spLocks noGrp="1"/>
          </p:cNvSpPr>
          <p:nvPr>
            <p:ph type="title"/>
          </p:nvPr>
        </p:nvSpPr>
        <p:spPr>
          <a:xfrm>
            <a:off x="1459267" y="3621017"/>
            <a:ext cx="6945200" cy="120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76446476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bg>
      <p:bgPr>
        <a:solidFill>
          <a:schemeClr val="accent3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2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5" name="Google Shape;95;p22"/>
          <p:cNvSpPr txBox="1">
            <a:spLocks noGrp="1"/>
          </p:cNvSpPr>
          <p:nvPr>
            <p:ph type="subTitle" idx="1"/>
          </p:nvPr>
        </p:nvSpPr>
        <p:spPr>
          <a:xfrm>
            <a:off x="953467" y="4582995"/>
            <a:ext cx="52968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96" name="Google Shape;96;p22"/>
          <p:cNvSpPr txBox="1">
            <a:spLocks noGrp="1"/>
          </p:cNvSpPr>
          <p:nvPr>
            <p:ph type="title"/>
          </p:nvPr>
        </p:nvSpPr>
        <p:spPr>
          <a:xfrm>
            <a:off x="953467" y="3819400"/>
            <a:ext cx="52968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9712103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bg>
      <p:bgPr>
        <a:solidFill>
          <a:schemeClr val="lt2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3"/>
          <p:cNvSpPr/>
          <p:nvPr/>
        </p:nvSpPr>
        <p:spPr>
          <a:xfrm>
            <a:off x="661367" y="559100"/>
            <a:ext cx="10869600" cy="5739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99" name="Google Shape;99;p23"/>
          <p:cNvSpPr txBox="1">
            <a:spLocks noGrp="1"/>
          </p:cNvSpPr>
          <p:nvPr>
            <p:ph type="subTitle" idx="1"/>
          </p:nvPr>
        </p:nvSpPr>
        <p:spPr>
          <a:xfrm>
            <a:off x="6634167" y="4053868"/>
            <a:ext cx="4202000" cy="159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0" name="Google Shape;100;p23"/>
          <p:cNvSpPr txBox="1">
            <a:spLocks noGrp="1"/>
          </p:cNvSpPr>
          <p:nvPr>
            <p:ph type="title"/>
          </p:nvPr>
        </p:nvSpPr>
        <p:spPr>
          <a:xfrm>
            <a:off x="6634167" y="2635333"/>
            <a:ext cx="4202000" cy="141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8266068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5">
  <p:cSld name="Title and text 5">
    <p:bg>
      <p:bgPr>
        <a:solidFill>
          <a:schemeClr val="lt2"/>
        </a:solid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5"/>
          <p:cNvSpPr/>
          <p:nvPr/>
        </p:nvSpPr>
        <p:spPr>
          <a:xfrm>
            <a:off x="1482933" y="1226800"/>
            <a:ext cx="9226000" cy="44048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7" name="Google Shape;107;p25"/>
          <p:cNvSpPr txBox="1">
            <a:spLocks noGrp="1"/>
          </p:cNvSpPr>
          <p:nvPr>
            <p:ph type="subTitle" idx="1"/>
          </p:nvPr>
        </p:nvSpPr>
        <p:spPr>
          <a:xfrm>
            <a:off x="3024267" y="3697781"/>
            <a:ext cx="6143600" cy="1288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8" name="Google Shape;108;p25"/>
          <p:cNvSpPr txBox="1">
            <a:spLocks noGrp="1"/>
          </p:cNvSpPr>
          <p:nvPr>
            <p:ph type="title"/>
          </p:nvPr>
        </p:nvSpPr>
        <p:spPr>
          <a:xfrm>
            <a:off x="3024267" y="1872217"/>
            <a:ext cx="6143600" cy="1825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500"/>
              <a:buNone/>
              <a:defRPr sz="9600"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836878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6">
  <p:cSld name="Title and text 6">
    <p:bg>
      <p:bgPr>
        <a:solidFill>
          <a:schemeClr val="dk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6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1" name="Google Shape;111;p2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2" name="Google Shape;112;p26"/>
          <p:cNvSpPr txBox="1">
            <a:spLocks noGrp="1"/>
          </p:cNvSpPr>
          <p:nvPr>
            <p:ph type="body" idx="1"/>
          </p:nvPr>
        </p:nvSpPr>
        <p:spPr>
          <a:xfrm>
            <a:off x="960000" y="1412633"/>
            <a:ext cx="10272000" cy="13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90172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7">
  <p:cSld name="Title and text 7">
    <p:bg>
      <p:bgPr>
        <a:solidFill>
          <a:schemeClr val="accent3"/>
        </a:solid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15" name="Google Shape;115;p2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500"/>
              <a:buNone/>
              <a:defRPr>
                <a:solidFill>
                  <a:schemeClr val="accent3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6" name="Google Shape;116;p27"/>
          <p:cNvSpPr txBox="1">
            <a:spLocks noGrp="1"/>
          </p:cNvSpPr>
          <p:nvPr>
            <p:ph type="body" idx="1"/>
          </p:nvPr>
        </p:nvSpPr>
        <p:spPr>
          <a:xfrm>
            <a:off x="960000" y="1356967"/>
            <a:ext cx="10272000" cy="4787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Char char="●"/>
              <a:defRPr sz="1865">
                <a:solidFill>
                  <a:srgbClr val="434343"/>
                </a:solidFill>
              </a:defRPr>
            </a:lvl1pPr>
            <a:lvl2pPr marL="1219200" lvl="1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2pPr>
            <a:lvl3pPr marL="1828800" lvl="2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3pPr>
            <a:lvl4pPr marL="2438400" lvl="3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4pPr>
            <a:lvl5pPr marL="3048000" lvl="4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5pPr>
            <a:lvl6pPr marL="3657600" lvl="5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6pPr>
            <a:lvl7pPr marL="4267200" lvl="6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>
                <a:solidFill>
                  <a:srgbClr val="434343"/>
                </a:solidFill>
              </a:defRPr>
            </a:lvl7pPr>
            <a:lvl8pPr marL="4876800" lvl="7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>
                <a:solidFill>
                  <a:srgbClr val="434343"/>
                </a:solidFill>
              </a:defRPr>
            </a:lvl8pPr>
            <a:lvl9pPr marL="5486400" lvl="8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>
                <a:solidFill>
                  <a:srgbClr val="434343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4260154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 and two columns 1">
    <p:bg>
      <p:bgPr>
        <a:solidFill>
          <a:schemeClr val="accent1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9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23" name="Google Shape;123;p29"/>
          <p:cNvSpPr txBox="1">
            <a:spLocks noGrp="1"/>
          </p:cNvSpPr>
          <p:nvPr>
            <p:ph type="subTitle" idx="1"/>
          </p:nvPr>
        </p:nvSpPr>
        <p:spPr>
          <a:xfrm>
            <a:off x="2707051" y="1575200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4" name="Google Shape;124;p29"/>
          <p:cNvSpPr txBox="1">
            <a:spLocks noGrp="1"/>
          </p:cNvSpPr>
          <p:nvPr>
            <p:ph type="subTitle" idx="2"/>
          </p:nvPr>
        </p:nvSpPr>
        <p:spPr>
          <a:xfrm>
            <a:off x="4343751" y="3835967"/>
            <a:ext cx="51412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5" name="Google Shape;125;p29"/>
          <p:cNvSpPr txBox="1">
            <a:spLocks noGrp="1"/>
          </p:cNvSpPr>
          <p:nvPr>
            <p:ph type="subTitle" idx="3"/>
          </p:nvPr>
        </p:nvSpPr>
        <p:spPr>
          <a:xfrm>
            <a:off x="2707051" y="2511333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6" name="Google Shape;126;p29"/>
          <p:cNvSpPr txBox="1">
            <a:spLocks noGrp="1"/>
          </p:cNvSpPr>
          <p:nvPr>
            <p:ph type="subTitle" idx="4"/>
          </p:nvPr>
        </p:nvSpPr>
        <p:spPr>
          <a:xfrm>
            <a:off x="4343749" y="4772100"/>
            <a:ext cx="5141200" cy="11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7" name="Google Shape;127;p29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900059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2">
  <p:cSld name="Title and two columns 2">
    <p:bg>
      <p:bgPr>
        <a:solidFill>
          <a:schemeClr val="accent2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960067" y="355000"/>
            <a:ext cx="102720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0" name="Google Shape;130;p30"/>
          <p:cNvSpPr txBox="1">
            <a:spLocks noGrp="1"/>
          </p:cNvSpPr>
          <p:nvPr>
            <p:ph type="subTitle" idx="1"/>
          </p:nvPr>
        </p:nvSpPr>
        <p:spPr>
          <a:xfrm>
            <a:off x="2625767" y="20864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lt2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1" name="Google Shape;131;p30"/>
          <p:cNvSpPr txBox="1">
            <a:spLocks noGrp="1"/>
          </p:cNvSpPr>
          <p:nvPr>
            <p:ph type="subTitle" idx="2"/>
          </p:nvPr>
        </p:nvSpPr>
        <p:spPr>
          <a:xfrm>
            <a:off x="2625767" y="4242367"/>
            <a:ext cx="6940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solidFill>
                  <a:schemeClr val="accent3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ebas Neue" panose="020B0606020202050201"/>
              <a:buNone/>
              <a:defRPr sz="3335">
                <a:latin typeface="Bebas Neue" panose="020B0606020202050201"/>
                <a:ea typeface="Bebas Neue" panose="020B0606020202050201"/>
                <a:cs typeface="Bebas Neue" panose="020B0606020202050201"/>
                <a:sym typeface="Bebas Neue" panose="020B0606020202050201"/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2" name="Google Shape;132;p30"/>
          <p:cNvSpPr txBox="1">
            <a:spLocks noGrp="1"/>
          </p:cNvSpPr>
          <p:nvPr>
            <p:ph type="subTitle" idx="3"/>
          </p:nvPr>
        </p:nvSpPr>
        <p:spPr>
          <a:xfrm>
            <a:off x="2625767" y="26162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" name="Google Shape;133;p30"/>
          <p:cNvSpPr txBox="1">
            <a:spLocks noGrp="1"/>
          </p:cNvSpPr>
          <p:nvPr>
            <p:ph type="subTitle" idx="4"/>
          </p:nvPr>
        </p:nvSpPr>
        <p:spPr>
          <a:xfrm>
            <a:off x="2625767" y="4772100"/>
            <a:ext cx="6940400" cy="142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4" name="Google Shape;134;p30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78039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bg>
      <p:bgPr>
        <a:solidFill>
          <a:schemeClr val="dk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1"/>
          <p:cNvSpPr/>
          <p:nvPr/>
        </p:nvSpPr>
        <p:spPr>
          <a:xfrm>
            <a:off x="653467" y="1180300"/>
            <a:ext cx="10885200" cy="44976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37" name="Google Shape;137;p31"/>
          <p:cNvSpPr txBox="1">
            <a:spLocks noGrp="1"/>
          </p:cNvSpPr>
          <p:nvPr>
            <p:ph type="title"/>
          </p:nvPr>
        </p:nvSpPr>
        <p:spPr>
          <a:xfrm>
            <a:off x="9600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8" name="Google Shape;138;p31"/>
          <p:cNvSpPr txBox="1">
            <a:spLocks noGrp="1"/>
          </p:cNvSpPr>
          <p:nvPr>
            <p:ph type="subTitle" idx="1"/>
          </p:nvPr>
        </p:nvSpPr>
        <p:spPr>
          <a:xfrm>
            <a:off x="9600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9" name="Google Shape;139;p31"/>
          <p:cNvSpPr txBox="1">
            <a:spLocks noGrp="1"/>
          </p:cNvSpPr>
          <p:nvPr>
            <p:ph type="title" idx="2"/>
          </p:nvPr>
        </p:nvSpPr>
        <p:spPr>
          <a:xfrm>
            <a:off x="44589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0" name="Google Shape;140;p31"/>
          <p:cNvSpPr txBox="1">
            <a:spLocks noGrp="1"/>
          </p:cNvSpPr>
          <p:nvPr>
            <p:ph type="subTitle" idx="3"/>
          </p:nvPr>
        </p:nvSpPr>
        <p:spPr>
          <a:xfrm>
            <a:off x="4453833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1" name="Google Shape;141;p31"/>
          <p:cNvSpPr txBox="1">
            <a:spLocks noGrp="1"/>
          </p:cNvSpPr>
          <p:nvPr>
            <p:ph type="title" idx="4"/>
          </p:nvPr>
        </p:nvSpPr>
        <p:spPr>
          <a:xfrm>
            <a:off x="7957800" y="3109000"/>
            <a:ext cx="32844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2" name="Google Shape;142;p31"/>
          <p:cNvSpPr txBox="1">
            <a:spLocks noGrp="1"/>
          </p:cNvSpPr>
          <p:nvPr>
            <p:ph type="subTitle" idx="5"/>
          </p:nvPr>
        </p:nvSpPr>
        <p:spPr>
          <a:xfrm>
            <a:off x="7957800" y="3812635"/>
            <a:ext cx="3284400" cy="139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3" name="Google Shape;143;p31"/>
          <p:cNvSpPr txBox="1">
            <a:spLocks noGrp="1"/>
          </p:cNvSpPr>
          <p:nvPr>
            <p:ph type="title" idx="6"/>
          </p:nvPr>
        </p:nvSpPr>
        <p:spPr>
          <a:xfrm>
            <a:off x="960000" y="1671933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417725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Title and three columns 1">
    <p:bg>
      <p:bgPr>
        <a:solidFill>
          <a:schemeClr val="accent1"/>
        </a:solidFill>
        <a:effectLst/>
      </p:bgPr>
    </p:bg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2"/>
          <p:cNvSpPr/>
          <p:nvPr/>
        </p:nvSpPr>
        <p:spPr>
          <a:xfrm>
            <a:off x="756333" y="355000"/>
            <a:ext cx="106792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46" name="Google Shape;146;p32"/>
          <p:cNvSpPr txBox="1">
            <a:spLocks noGrp="1"/>
          </p:cNvSpPr>
          <p:nvPr>
            <p:ph type="title"/>
          </p:nvPr>
        </p:nvSpPr>
        <p:spPr>
          <a:xfrm>
            <a:off x="11632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7" name="Google Shape;147;p32"/>
          <p:cNvSpPr txBox="1">
            <a:spLocks noGrp="1"/>
          </p:cNvSpPr>
          <p:nvPr>
            <p:ph type="subTitle" idx="1"/>
          </p:nvPr>
        </p:nvSpPr>
        <p:spPr>
          <a:xfrm>
            <a:off x="11632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48" name="Google Shape;148;p32"/>
          <p:cNvSpPr txBox="1">
            <a:spLocks noGrp="1"/>
          </p:cNvSpPr>
          <p:nvPr>
            <p:ph type="title" idx="2"/>
          </p:nvPr>
        </p:nvSpPr>
        <p:spPr>
          <a:xfrm>
            <a:off x="45384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9" name="Google Shape;149;p32"/>
          <p:cNvSpPr txBox="1">
            <a:spLocks noGrp="1"/>
          </p:cNvSpPr>
          <p:nvPr>
            <p:ph type="subTitle" idx="3"/>
          </p:nvPr>
        </p:nvSpPr>
        <p:spPr>
          <a:xfrm>
            <a:off x="45384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0" name="Google Shape;150;p32"/>
          <p:cNvSpPr txBox="1">
            <a:spLocks noGrp="1"/>
          </p:cNvSpPr>
          <p:nvPr>
            <p:ph type="title" idx="4"/>
          </p:nvPr>
        </p:nvSpPr>
        <p:spPr>
          <a:xfrm>
            <a:off x="7913600" y="4186651"/>
            <a:ext cx="3115200" cy="70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1" name="Google Shape;151;p32"/>
          <p:cNvSpPr txBox="1">
            <a:spLocks noGrp="1"/>
          </p:cNvSpPr>
          <p:nvPr>
            <p:ph type="subTitle" idx="5"/>
          </p:nvPr>
        </p:nvSpPr>
        <p:spPr>
          <a:xfrm>
            <a:off x="7913600" y="4890295"/>
            <a:ext cx="3115200" cy="83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2" name="Google Shape;152;p32"/>
          <p:cNvSpPr txBox="1">
            <a:spLocks noGrp="1"/>
          </p:cNvSpPr>
          <p:nvPr>
            <p:ph type="title" idx="6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4166589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bg>
      <p:bgPr>
        <a:solidFill>
          <a:schemeClr val="accent2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3"/>
          <p:cNvSpPr/>
          <p:nvPr/>
        </p:nvSpPr>
        <p:spPr>
          <a:xfrm>
            <a:off x="1343100" y="355000"/>
            <a:ext cx="95056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55" name="Google Shape;155;p33"/>
          <p:cNvSpPr txBox="1">
            <a:spLocks noGrp="1"/>
          </p:cNvSpPr>
          <p:nvPr>
            <p:ph type="title"/>
          </p:nvPr>
        </p:nvSpPr>
        <p:spPr>
          <a:xfrm>
            <a:off x="2967651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6" name="Google Shape;156;p33"/>
          <p:cNvSpPr txBox="1">
            <a:spLocks noGrp="1"/>
          </p:cNvSpPr>
          <p:nvPr>
            <p:ph type="subTitle" idx="1"/>
          </p:nvPr>
        </p:nvSpPr>
        <p:spPr>
          <a:xfrm>
            <a:off x="2967664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7" name="Google Shape;157;p33"/>
          <p:cNvSpPr txBox="1">
            <a:spLocks noGrp="1"/>
          </p:cNvSpPr>
          <p:nvPr>
            <p:ph type="title" idx="2"/>
          </p:nvPr>
        </p:nvSpPr>
        <p:spPr>
          <a:xfrm>
            <a:off x="7345933" y="2040300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8" name="Google Shape;158;p33"/>
          <p:cNvSpPr txBox="1">
            <a:spLocks noGrp="1"/>
          </p:cNvSpPr>
          <p:nvPr>
            <p:ph type="subTitle" idx="3"/>
          </p:nvPr>
        </p:nvSpPr>
        <p:spPr>
          <a:xfrm>
            <a:off x="7345943" y="27439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59" name="Google Shape;159;p33"/>
          <p:cNvSpPr txBox="1">
            <a:spLocks noGrp="1"/>
          </p:cNvSpPr>
          <p:nvPr>
            <p:ph type="title" idx="4"/>
          </p:nvPr>
        </p:nvSpPr>
        <p:spPr>
          <a:xfrm>
            <a:off x="2967651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0" name="Google Shape;160;p33"/>
          <p:cNvSpPr txBox="1">
            <a:spLocks noGrp="1"/>
          </p:cNvSpPr>
          <p:nvPr>
            <p:ph type="subTitle" idx="5"/>
          </p:nvPr>
        </p:nvSpPr>
        <p:spPr>
          <a:xfrm>
            <a:off x="2967664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1" name="Google Shape;161;p33"/>
          <p:cNvSpPr txBox="1">
            <a:spLocks noGrp="1"/>
          </p:cNvSpPr>
          <p:nvPr>
            <p:ph type="title" idx="6"/>
          </p:nvPr>
        </p:nvSpPr>
        <p:spPr>
          <a:xfrm>
            <a:off x="7345933" y="3951501"/>
            <a:ext cx="29804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2" name="Google Shape;162;p33"/>
          <p:cNvSpPr txBox="1">
            <a:spLocks noGrp="1"/>
          </p:cNvSpPr>
          <p:nvPr>
            <p:ph type="subTitle" idx="7"/>
          </p:nvPr>
        </p:nvSpPr>
        <p:spPr>
          <a:xfrm>
            <a:off x="7345943" y="4655100"/>
            <a:ext cx="2980400" cy="75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3" name="Google Shape;163;p33"/>
          <p:cNvSpPr txBox="1">
            <a:spLocks noGrp="1"/>
          </p:cNvSpPr>
          <p:nvPr>
            <p:ph type="title" idx="8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57888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bg>
      <p:bgPr>
        <a:solidFill>
          <a:schemeClr val="accent2"/>
        </a:solidFill>
        <a:effectLst/>
      </p:bgPr>
    </p:bg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66" name="Google Shape;166;p34"/>
          <p:cNvSpPr txBox="1">
            <a:spLocks noGrp="1"/>
          </p:cNvSpPr>
          <p:nvPr>
            <p:ph type="title"/>
          </p:nvPr>
        </p:nvSpPr>
        <p:spPr>
          <a:xfrm>
            <a:off x="96000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7" name="Google Shape;167;p34"/>
          <p:cNvSpPr txBox="1">
            <a:spLocks noGrp="1"/>
          </p:cNvSpPr>
          <p:nvPr>
            <p:ph type="subTitle" idx="1"/>
          </p:nvPr>
        </p:nvSpPr>
        <p:spPr>
          <a:xfrm>
            <a:off x="96000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68" name="Google Shape;168;p34"/>
          <p:cNvSpPr txBox="1">
            <a:spLocks noGrp="1"/>
          </p:cNvSpPr>
          <p:nvPr>
            <p:ph type="title" idx="2"/>
          </p:nvPr>
        </p:nvSpPr>
        <p:spPr>
          <a:xfrm>
            <a:off x="4559025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69" name="Google Shape;169;p34"/>
          <p:cNvSpPr txBox="1">
            <a:spLocks noGrp="1"/>
          </p:cNvSpPr>
          <p:nvPr>
            <p:ph type="subTitle" idx="3"/>
          </p:nvPr>
        </p:nvSpPr>
        <p:spPr>
          <a:xfrm>
            <a:off x="4559025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0" name="Google Shape;170;p34"/>
          <p:cNvSpPr txBox="1">
            <a:spLocks noGrp="1"/>
          </p:cNvSpPr>
          <p:nvPr>
            <p:ph type="title" idx="4"/>
          </p:nvPr>
        </p:nvSpPr>
        <p:spPr>
          <a:xfrm>
            <a:off x="96000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1" name="Google Shape;171;p34"/>
          <p:cNvSpPr txBox="1">
            <a:spLocks noGrp="1"/>
          </p:cNvSpPr>
          <p:nvPr>
            <p:ph type="subTitle" idx="5"/>
          </p:nvPr>
        </p:nvSpPr>
        <p:spPr>
          <a:xfrm>
            <a:off x="96000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2" name="Google Shape;172;p34"/>
          <p:cNvSpPr txBox="1">
            <a:spLocks noGrp="1"/>
          </p:cNvSpPr>
          <p:nvPr>
            <p:ph type="title" idx="6"/>
          </p:nvPr>
        </p:nvSpPr>
        <p:spPr>
          <a:xfrm>
            <a:off x="4559025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3" name="Google Shape;173;p34"/>
          <p:cNvSpPr txBox="1">
            <a:spLocks noGrp="1"/>
          </p:cNvSpPr>
          <p:nvPr>
            <p:ph type="subTitle" idx="7"/>
          </p:nvPr>
        </p:nvSpPr>
        <p:spPr>
          <a:xfrm>
            <a:off x="4559025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4" name="Google Shape;174;p34"/>
          <p:cNvSpPr txBox="1">
            <a:spLocks noGrp="1"/>
          </p:cNvSpPr>
          <p:nvPr>
            <p:ph type="title" idx="8"/>
          </p:nvPr>
        </p:nvSpPr>
        <p:spPr>
          <a:xfrm>
            <a:off x="8158060" y="236401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5" name="Google Shape;175;p34"/>
          <p:cNvSpPr txBox="1">
            <a:spLocks noGrp="1"/>
          </p:cNvSpPr>
          <p:nvPr>
            <p:ph type="subTitle" idx="9"/>
          </p:nvPr>
        </p:nvSpPr>
        <p:spPr>
          <a:xfrm>
            <a:off x="8158060" y="296601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6" name="Google Shape;176;p34"/>
          <p:cNvSpPr txBox="1">
            <a:spLocks noGrp="1"/>
          </p:cNvSpPr>
          <p:nvPr>
            <p:ph type="title" idx="13"/>
          </p:nvPr>
        </p:nvSpPr>
        <p:spPr>
          <a:xfrm>
            <a:off x="8158060" y="4896267"/>
            <a:ext cx="3074000" cy="70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7" name="Google Shape;177;p34"/>
          <p:cNvSpPr txBox="1">
            <a:spLocks noGrp="1"/>
          </p:cNvSpPr>
          <p:nvPr>
            <p:ph type="subTitle" idx="14"/>
          </p:nvPr>
        </p:nvSpPr>
        <p:spPr>
          <a:xfrm>
            <a:off x="8158060" y="5498267"/>
            <a:ext cx="3074000" cy="646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78" name="Google Shape;178;p34"/>
          <p:cNvSpPr txBox="1">
            <a:spLocks noGrp="1"/>
          </p:cNvSpPr>
          <p:nvPr>
            <p:ph type="title" idx="15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>
                <a:solidFill>
                  <a:schemeClr val="accen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2825278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Numbers and text">
    <p:bg>
      <p:bgPr>
        <a:solidFill>
          <a:schemeClr val="accent1"/>
        </a:solidFill>
        <a:effectLst/>
      </p:bgPr>
    </p:bg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35"/>
          <p:cNvSpPr/>
          <p:nvPr/>
        </p:nvSpPr>
        <p:spPr>
          <a:xfrm>
            <a:off x="1436733" y="304800"/>
            <a:ext cx="9318400" cy="6197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1" name="Google Shape;181;p35"/>
          <p:cNvSpPr txBox="1">
            <a:spLocks noGrp="1"/>
          </p:cNvSpPr>
          <p:nvPr>
            <p:ph type="title" hasCustomPrompt="1"/>
          </p:nvPr>
        </p:nvSpPr>
        <p:spPr>
          <a:xfrm>
            <a:off x="3400733" y="86353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2" name="Google Shape;182;p35"/>
          <p:cNvSpPr txBox="1">
            <a:spLocks noGrp="1"/>
          </p:cNvSpPr>
          <p:nvPr>
            <p:ph type="subTitle" idx="1"/>
          </p:nvPr>
        </p:nvSpPr>
        <p:spPr>
          <a:xfrm>
            <a:off x="3400733" y="1565136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3" name="Google Shape;183;p35"/>
          <p:cNvSpPr txBox="1">
            <a:spLocks noGrp="1"/>
          </p:cNvSpPr>
          <p:nvPr>
            <p:ph type="title" idx="2" hasCustomPrompt="1"/>
          </p:nvPr>
        </p:nvSpPr>
        <p:spPr>
          <a:xfrm>
            <a:off x="3400733" y="2755873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lt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4" name="Google Shape;184;p35"/>
          <p:cNvSpPr txBox="1">
            <a:spLocks noGrp="1"/>
          </p:cNvSpPr>
          <p:nvPr>
            <p:ph type="subTitle" idx="3"/>
          </p:nvPr>
        </p:nvSpPr>
        <p:spPr>
          <a:xfrm>
            <a:off x="3400733" y="3457460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85" name="Google Shape;185;p35"/>
          <p:cNvSpPr txBox="1">
            <a:spLocks noGrp="1"/>
          </p:cNvSpPr>
          <p:nvPr>
            <p:ph type="title" idx="4" hasCustomPrompt="1"/>
          </p:nvPr>
        </p:nvSpPr>
        <p:spPr>
          <a:xfrm>
            <a:off x="3400733" y="4648209"/>
            <a:ext cx="5390400" cy="80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6400">
                <a:solidFill>
                  <a:schemeClr val="accent3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200"/>
              <a:buNone/>
              <a:defRPr sz="8265"/>
            </a:lvl9pPr>
          </a:lstStyle>
          <a:p>
            <a:r>
              <a:t>xx%</a:t>
            </a:r>
          </a:p>
        </p:txBody>
      </p:sp>
      <p:sp>
        <p:nvSpPr>
          <p:cNvPr id="186" name="Google Shape;186;p35"/>
          <p:cNvSpPr txBox="1">
            <a:spLocks noGrp="1"/>
          </p:cNvSpPr>
          <p:nvPr>
            <p:ph type="subTitle" idx="5"/>
          </p:nvPr>
        </p:nvSpPr>
        <p:spPr>
          <a:xfrm>
            <a:off x="3400733" y="5349667"/>
            <a:ext cx="5390400" cy="5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41281562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bg>
      <p:bgPr>
        <a:solidFill>
          <a:schemeClr val="accent1"/>
        </a:solidFill>
        <a:effectLst/>
      </p:bgPr>
    </p:bg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6"/>
          <p:cNvSpPr/>
          <p:nvPr/>
        </p:nvSpPr>
        <p:spPr>
          <a:xfrm>
            <a:off x="2279133" y="713333"/>
            <a:ext cx="76340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89" name="Google Shape;189;p36"/>
          <p:cNvSpPr txBox="1">
            <a:spLocks noGrp="1"/>
          </p:cNvSpPr>
          <p:nvPr>
            <p:ph type="ctrTitle"/>
          </p:nvPr>
        </p:nvSpPr>
        <p:spPr>
          <a:xfrm>
            <a:off x="3239933" y="942333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>
                <a:solidFill>
                  <a:schemeClr val="accen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0" name="Google Shape;190;p36"/>
          <p:cNvSpPr txBox="1">
            <a:spLocks noGrp="1"/>
          </p:cNvSpPr>
          <p:nvPr>
            <p:ph type="subTitle" idx="1"/>
          </p:nvPr>
        </p:nvSpPr>
        <p:spPr>
          <a:xfrm>
            <a:off x="3233433" y="2272733"/>
            <a:ext cx="5725200" cy="169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91" name="Google Shape;191;p36"/>
          <p:cNvSpPr txBox="1"/>
          <p:nvPr/>
        </p:nvSpPr>
        <p:spPr>
          <a:xfrm>
            <a:off x="2759567" y="4551633"/>
            <a:ext cx="6672800" cy="8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CREDITS: This presentation template was created by 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2"/>
              </a:rPr>
              <a:t>Slidesgo</a:t>
            </a: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, including icons by 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3"/>
              </a:rPr>
              <a:t>Flaticon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 </a:t>
            </a:r>
            <a:r>
              <a:rPr kumimoji="0" lang="en-GB" sz="1600" b="0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Tx/>
                <a:latin typeface="Cantarell"/>
                <a:ea typeface="Cantarell"/>
                <a:cs typeface="Cantarell"/>
                <a:sym typeface="Cantarell"/>
              </a:rPr>
              <a:t>and infographics &amp; images by </a:t>
            </a:r>
            <a:r>
              <a:rPr kumimoji="0" lang="en-GB" sz="1600" b="1" i="0" u="none" strike="noStrike" kern="0" cap="none" spc="0" normalizeH="0" baseline="0" noProof="0">
                <a:ln>
                  <a:noFill/>
                </a:ln>
                <a:solidFill>
                  <a:srgbClr val="191919"/>
                </a:solidFill>
                <a:effectLst/>
                <a:uLnTx/>
                <a:uFill>
                  <a:noFill/>
                </a:uFill>
                <a:latin typeface="Cantarell"/>
                <a:ea typeface="Cantarell"/>
                <a:cs typeface="Cantarell"/>
                <a:sym typeface="Cantarell"/>
                <a:hlinkClick r:id="rId4"/>
              </a:rPr>
              <a:t>Freepik</a:t>
            </a:r>
            <a:endParaRPr kumimoji="0" sz="1600" b="1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Cantarell"/>
              <a:ea typeface="Cantarell"/>
              <a:cs typeface="Cantarell"/>
              <a:sym typeface="Cantarell"/>
            </a:endParaRPr>
          </a:p>
        </p:txBody>
      </p:sp>
    </p:spTree>
    <p:extLst>
      <p:ext uri="{BB962C8B-B14F-4D97-AF65-F5344CB8AC3E}">
        <p14:creationId xmlns:p14="http://schemas.microsoft.com/office/powerpoint/2010/main" val="26699659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bg>
      <p:bgPr>
        <a:solidFill>
          <a:schemeClr val="dk2"/>
        </a:solidFill>
        <a:effectLst/>
      </p:bgPr>
    </p:bg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7"/>
          <p:cNvSpPr/>
          <p:nvPr/>
        </p:nvSpPr>
        <p:spPr>
          <a:xfrm>
            <a:off x="386800" y="355000"/>
            <a:ext cx="11418400" cy="61480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42653473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bg>
      <p:bgPr>
        <a:solidFill>
          <a:schemeClr val="accent3"/>
        </a:solid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8"/>
          <p:cNvSpPr/>
          <p:nvPr/>
        </p:nvSpPr>
        <p:spPr>
          <a:xfrm>
            <a:off x="4111133" y="713333"/>
            <a:ext cx="7416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96" name="Google Shape;196;p38"/>
          <p:cNvSpPr/>
          <p:nvPr/>
        </p:nvSpPr>
        <p:spPr>
          <a:xfrm rot="-2301926">
            <a:off x="11008944" y="5699186"/>
            <a:ext cx="802432" cy="890969"/>
          </a:xfrm>
          <a:custGeom>
            <a:avLst/>
            <a:gdLst/>
            <a:ahLst/>
            <a:cxnLst/>
            <a:rect l="l" t="t" r="r" b="b"/>
            <a:pathLst>
              <a:path w="24072" h="26728" extrusionOk="0">
                <a:moveTo>
                  <a:pt x="12817" y="1"/>
                </a:moveTo>
                <a:cubicBezTo>
                  <a:pt x="12618" y="1"/>
                  <a:pt x="12416" y="18"/>
                  <a:pt x="12212" y="54"/>
                </a:cubicBezTo>
                <a:cubicBezTo>
                  <a:pt x="10566" y="345"/>
                  <a:pt x="9433" y="1746"/>
                  <a:pt x="9686" y="3185"/>
                </a:cubicBezTo>
                <a:cubicBezTo>
                  <a:pt x="9824" y="3897"/>
                  <a:pt x="10260" y="4517"/>
                  <a:pt x="10888" y="4877"/>
                </a:cubicBezTo>
                <a:lnTo>
                  <a:pt x="1" y="4877"/>
                </a:lnTo>
                <a:lnTo>
                  <a:pt x="1" y="26728"/>
                </a:lnTo>
                <a:lnTo>
                  <a:pt x="24072" y="26728"/>
                </a:lnTo>
                <a:lnTo>
                  <a:pt x="24072" y="4877"/>
                </a:lnTo>
                <a:lnTo>
                  <a:pt x="14234" y="4877"/>
                </a:lnTo>
                <a:cubicBezTo>
                  <a:pt x="15252" y="4295"/>
                  <a:pt x="15857" y="3223"/>
                  <a:pt x="15665" y="2136"/>
                </a:cubicBezTo>
                <a:cubicBezTo>
                  <a:pt x="15444" y="874"/>
                  <a:pt x="14228" y="1"/>
                  <a:pt x="12817" y="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grpSp>
        <p:nvGrpSpPr>
          <p:cNvPr id="197" name="Google Shape;197;p38"/>
          <p:cNvGrpSpPr/>
          <p:nvPr/>
        </p:nvGrpSpPr>
        <p:grpSpPr>
          <a:xfrm>
            <a:off x="287983" y="278015"/>
            <a:ext cx="1030557" cy="1078971"/>
            <a:chOff x="4458798" y="3801637"/>
            <a:chExt cx="942698" cy="986984"/>
          </a:xfrm>
        </p:grpSpPr>
        <p:sp>
          <p:nvSpPr>
            <p:cNvPr id="198" name="Google Shape;198;p38"/>
            <p:cNvSpPr/>
            <p:nvPr/>
          </p:nvSpPr>
          <p:spPr>
            <a:xfrm>
              <a:off x="4459027" y="3801637"/>
              <a:ext cx="942470" cy="921763"/>
            </a:xfrm>
            <a:custGeom>
              <a:avLst/>
              <a:gdLst/>
              <a:ahLst/>
              <a:cxnLst/>
              <a:rect l="l" t="t" r="r" b="b"/>
              <a:pathLst>
                <a:path w="28857" h="28223" extrusionOk="0">
                  <a:moveTo>
                    <a:pt x="6939" y="1"/>
                  </a:moveTo>
                  <a:lnTo>
                    <a:pt x="6910" y="8"/>
                  </a:lnTo>
                  <a:cubicBezTo>
                    <a:pt x="6800" y="8"/>
                    <a:pt x="6684" y="16"/>
                    <a:pt x="6567" y="37"/>
                  </a:cubicBezTo>
                  <a:cubicBezTo>
                    <a:pt x="6450" y="59"/>
                    <a:pt x="6326" y="103"/>
                    <a:pt x="6209" y="147"/>
                  </a:cubicBezTo>
                  <a:cubicBezTo>
                    <a:pt x="6100" y="191"/>
                    <a:pt x="5990" y="249"/>
                    <a:pt x="5881" y="315"/>
                  </a:cubicBezTo>
                  <a:cubicBezTo>
                    <a:pt x="5662" y="439"/>
                    <a:pt x="5458" y="592"/>
                    <a:pt x="5268" y="767"/>
                  </a:cubicBezTo>
                  <a:cubicBezTo>
                    <a:pt x="5078" y="949"/>
                    <a:pt x="4903" y="1146"/>
                    <a:pt x="4750" y="1365"/>
                  </a:cubicBezTo>
                  <a:cubicBezTo>
                    <a:pt x="4597" y="1577"/>
                    <a:pt x="4458" y="1796"/>
                    <a:pt x="4334" y="2029"/>
                  </a:cubicBezTo>
                  <a:cubicBezTo>
                    <a:pt x="4072" y="2540"/>
                    <a:pt x="3853" y="3080"/>
                    <a:pt x="3692" y="3634"/>
                  </a:cubicBezTo>
                  <a:cubicBezTo>
                    <a:pt x="3532" y="4218"/>
                    <a:pt x="3400" y="4809"/>
                    <a:pt x="3305" y="5407"/>
                  </a:cubicBezTo>
                  <a:cubicBezTo>
                    <a:pt x="3225" y="5940"/>
                    <a:pt x="3160" y="6502"/>
                    <a:pt x="3116" y="7122"/>
                  </a:cubicBezTo>
                  <a:cubicBezTo>
                    <a:pt x="3087" y="7611"/>
                    <a:pt x="3072" y="8121"/>
                    <a:pt x="3072" y="8625"/>
                  </a:cubicBezTo>
                  <a:cubicBezTo>
                    <a:pt x="3072" y="9106"/>
                    <a:pt x="3109" y="9617"/>
                    <a:pt x="3167" y="10237"/>
                  </a:cubicBezTo>
                  <a:lnTo>
                    <a:pt x="3189" y="10500"/>
                  </a:lnTo>
                  <a:cubicBezTo>
                    <a:pt x="3203" y="10675"/>
                    <a:pt x="3225" y="10850"/>
                    <a:pt x="3240" y="11025"/>
                  </a:cubicBezTo>
                  <a:lnTo>
                    <a:pt x="3240" y="10989"/>
                  </a:lnTo>
                  <a:lnTo>
                    <a:pt x="3240" y="10989"/>
                  </a:lnTo>
                  <a:cubicBezTo>
                    <a:pt x="3276" y="11361"/>
                    <a:pt x="3276" y="11733"/>
                    <a:pt x="3233" y="12098"/>
                  </a:cubicBezTo>
                  <a:cubicBezTo>
                    <a:pt x="3203" y="12222"/>
                    <a:pt x="3167" y="12346"/>
                    <a:pt x="3116" y="12463"/>
                  </a:cubicBezTo>
                  <a:cubicBezTo>
                    <a:pt x="3079" y="12550"/>
                    <a:pt x="3028" y="12630"/>
                    <a:pt x="2970" y="12703"/>
                  </a:cubicBezTo>
                  <a:cubicBezTo>
                    <a:pt x="2890" y="12791"/>
                    <a:pt x="2809" y="12864"/>
                    <a:pt x="2715" y="12937"/>
                  </a:cubicBezTo>
                  <a:cubicBezTo>
                    <a:pt x="2547" y="13039"/>
                    <a:pt x="2364" y="13127"/>
                    <a:pt x="2182" y="13192"/>
                  </a:cubicBezTo>
                  <a:cubicBezTo>
                    <a:pt x="1890" y="13294"/>
                    <a:pt x="1584" y="13360"/>
                    <a:pt x="1277" y="13411"/>
                  </a:cubicBezTo>
                  <a:lnTo>
                    <a:pt x="1095" y="13433"/>
                  </a:lnTo>
                  <a:cubicBezTo>
                    <a:pt x="912" y="13455"/>
                    <a:pt x="730" y="13491"/>
                    <a:pt x="548" y="13550"/>
                  </a:cubicBezTo>
                  <a:cubicBezTo>
                    <a:pt x="489" y="13564"/>
                    <a:pt x="438" y="13586"/>
                    <a:pt x="380" y="13615"/>
                  </a:cubicBezTo>
                  <a:cubicBezTo>
                    <a:pt x="336" y="13637"/>
                    <a:pt x="285" y="13666"/>
                    <a:pt x="241" y="13703"/>
                  </a:cubicBezTo>
                  <a:cubicBezTo>
                    <a:pt x="146" y="13783"/>
                    <a:pt x="81" y="13878"/>
                    <a:pt x="37" y="13995"/>
                  </a:cubicBezTo>
                  <a:cubicBezTo>
                    <a:pt x="22" y="14046"/>
                    <a:pt x="8" y="14097"/>
                    <a:pt x="8" y="14148"/>
                  </a:cubicBezTo>
                  <a:lnTo>
                    <a:pt x="8" y="14170"/>
                  </a:lnTo>
                  <a:cubicBezTo>
                    <a:pt x="0" y="14221"/>
                    <a:pt x="0" y="14272"/>
                    <a:pt x="8" y="14330"/>
                  </a:cubicBezTo>
                  <a:cubicBezTo>
                    <a:pt x="15" y="14498"/>
                    <a:pt x="51" y="14666"/>
                    <a:pt x="95" y="14827"/>
                  </a:cubicBezTo>
                  <a:cubicBezTo>
                    <a:pt x="190" y="15118"/>
                    <a:pt x="351" y="15396"/>
                    <a:pt x="562" y="15622"/>
                  </a:cubicBezTo>
                  <a:cubicBezTo>
                    <a:pt x="788" y="15877"/>
                    <a:pt x="1051" y="16103"/>
                    <a:pt x="1328" y="16300"/>
                  </a:cubicBezTo>
                  <a:cubicBezTo>
                    <a:pt x="1854" y="16672"/>
                    <a:pt x="2408" y="16986"/>
                    <a:pt x="2999" y="17242"/>
                  </a:cubicBezTo>
                  <a:cubicBezTo>
                    <a:pt x="3181" y="17322"/>
                    <a:pt x="3364" y="17387"/>
                    <a:pt x="3539" y="17446"/>
                  </a:cubicBezTo>
                  <a:cubicBezTo>
                    <a:pt x="3714" y="17504"/>
                    <a:pt x="3875" y="17563"/>
                    <a:pt x="4050" y="17621"/>
                  </a:cubicBezTo>
                  <a:lnTo>
                    <a:pt x="4276" y="17694"/>
                  </a:lnTo>
                  <a:cubicBezTo>
                    <a:pt x="4772" y="17862"/>
                    <a:pt x="5341" y="18051"/>
                    <a:pt x="5866" y="18292"/>
                  </a:cubicBezTo>
                  <a:cubicBezTo>
                    <a:pt x="6063" y="18372"/>
                    <a:pt x="6246" y="18482"/>
                    <a:pt x="6421" y="18613"/>
                  </a:cubicBezTo>
                  <a:cubicBezTo>
                    <a:pt x="6443" y="18628"/>
                    <a:pt x="6450" y="18635"/>
                    <a:pt x="6457" y="18650"/>
                  </a:cubicBezTo>
                  <a:cubicBezTo>
                    <a:pt x="6392" y="18679"/>
                    <a:pt x="6326" y="18708"/>
                    <a:pt x="6253" y="18737"/>
                  </a:cubicBezTo>
                  <a:cubicBezTo>
                    <a:pt x="6005" y="18817"/>
                    <a:pt x="5750" y="18876"/>
                    <a:pt x="5494" y="18920"/>
                  </a:cubicBezTo>
                  <a:cubicBezTo>
                    <a:pt x="5297" y="18956"/>
                    <a:pt x="5078" y="18978"/>
                    <a:pt x="4808" y="19007"/>
                  </a:cubicBezTo>
                  <a:lnTo>
                    <a:pt x="4575" y="19022"/>
                  </a:lnTo>
                  <a:cubicBezTo>
                    <a:pt x="4181" y="19044"/>
                    <a:pt x="3780" y="19095"/>
                    <a:pt x="3393" y="19160"/>
                  </a:cubicBezTo>
                  <a:cubicBezTo>
                    <a:pt x="3181" y="19197"/>
                    <a:pt x="2977" y="19263"/>
                    <a:pt x="2787" y="19357"/>
                  </a:cubicBezTo>
                  <a:cubicBezTo>
                    <a:pt x="2612" y="19430"/>
                    <a:pt x="2459" y="19562"/>
                    <a:pt x="2364" y="19729"/>
                  </a:cubicBezTo>
                  <a:cubicBezTo>
                    <a:pt x="2262" y="19912"/>
                    <a:pt x="2233" y="20123"/>
                    <a:pt x="2291" y="20328"/>
                  </a:cubicBezTo>
                  <a:cubicBezTo>
                    <a:pt x="2364" y="20590"/>
                    <a:pt x="2503" y="20838"/>
                    <a:pt x="2678" y="21043"/>
                  </a:cubicBezTo>
                  <a:cubicBezTo>
                    <a:pt x="2751" y="21145"/>
                    <a:pt x="2831" y="21240"/>
                    <a:pt x="2926" y="21327"/>
                  </a:cubicBezTo>
                  <a:cubicBezTo>
                    <a:pt x="2977" y="21386"/>
                    <a:pt x="3043" y="21437"/>
                    <a:pt x="3109" y="21488"/>
                  </a:cubicBezTo>
                  <a:cubicBezTo>
                    <a:pt x="3233" y="21575"/>
                    <a:pt x="3364" y="21663"/>
                    <a:pt x="3502" y="21743"/>
                  </a:cubicBezTo>
                  <a:cubicBezTo>
                    <a:pt x="3882" y="21962"/>
                    <a:pt x="4276" y="22159"/>
                    <a:pt x="4684" y="22356"/>
                  </a:cubicBezTo>
                  <a:cubicBezTo>
                    <a:pt x="5159" y="22582"/>
                    <a:pt x="5648" y="22816"/>
                    <a:pt x="6122" y="23027"/>
                  </a:cubicBezTo>
                  <a:cubicBezTo>
                    <a:pt x="6596" y="23239"/>
                    <a:pt x="7041" y="23450"/>
                    <a:pt x="7486" y="23662"/>
                  </a:cubicBezTo>
                  <a:lnTo>
                    <a:pt x="7508" y="23677"/>
                  </a:lnTo>
                  <a:cubicBezTo>
                    <a:pt x="7836" y="23823"/>
                    <a:pt x="8150" y="23998"/>
                    <a:pt x="8457" y="24180"/>
                  </a:cubicBezTo>
                  <a:cubicBezTo>
                    <a:pt x="8500" y="24209"/>
                    <a:pt x="8544" y="24238"/>
                    <a:pt x="8581" y="24275"/>
                  </a:cubicBezTo>
                  <a:lnTo>
                    <a:pt x="8610" y="24304"/>
                  </a:lnTo>
                  <a:cubicBezTo>
                    <a:pt x="8610" y="24319"/>
                    <a:pt x="8602" y="24326"/>
                    <a:pt x="8602" y="24333"/>
                  </a:cubicBezTo>
                  <a:cubicBezTo>
                    <a:pt x="8595" y="24341"/>
                    <a:pt x="8595" y="24348"/>
                    <a:pt x="8588" y="24355"/>
                  </a:cubicBezTo>
                  <a:cubicBezTo>
                    <a:pt x="8581" y="24370"/>
                    <a:pt x="8559" y="24384"/>
                    <a:pt x="8544" y="24392"/>
                  </a:cubicBezTo>
                  <a:cubicBezTo>
                    <a:pt x="8493" y="24428"/>
                    <a:pt x="8442" y="24450"/>
                    <a:pt x="8384" y="24472"/>
                  </a:cubicBezTo>
                  <a:cubicBezTo>
                    <a:pt x="8245" y="24516"/>
                    <a:pt x="8099" y="24552"/>
                    <a:pt x="7960" y="24581"/>
                  </a:cubicBezTo>
                  <a:cubicBezTo>
                    <a:pt x="7887" y="24596"/>
                    <a:pt x="7814" y="24611"/>
                    <a:pt x="7734" y="24632"/>
                  </a:cubicBezTo>
                  <a:cubicBezTo>
                    <a:pt x="7508" y="24691"/>
                    <a:pt x="7282" y="24764"/>
                    <a:pt x="7114" y="24924"/>
                  </a:cubicBezTo>
                  <a:cubicBezTo>
                    <a:pt x="7034" y="25012"/>
                    <a:pt x="6968" y="25121"/>
                    <a:pt x="6932" y="25231"/>
                  </a:cubicBezTo>
                  <a:cubicBezTo>
                    <a:pt x="6888" y="25347"/>
                    <a:pt x="6873" y="25464"/>
                    <a:pt x="6873" y="25581"/>
                  </a:cubicBezTo>
                  <a:cubicBezTo>
                    <a:pt x="6888" y="25814"/>
                    <a:pt x="6983" y="26026"/>
                    <a:pt x="7136" y="26194"/>
                  </a:cubicBezTo>
                  <a:cubicBezTo>
                    <a:pt x="7216" y="26281"/>
                    <a:pt x="7296" y="26362"/>
                    <a:pt x="7391" y="26435"/>
                  </a:cubicBezTo>
                  <a:cubicBezTo>
                    <a:pt x="7493" y="26515"/>
                    <a:pt x="7596" y="26588"/>
                    <a:pt x="7712" y="26653"/>
                  </a:cubicBezTo>
                  <a:cubicBezTo>
                    <a:pt x="7946" y="26785"/>
                    <a:pt x="8187" y="26901"/>
                    <a:pt x="8435" y="27004"/>
                  </a:cubicBezTo>
                  <a:cubicBezTo>
                    <a:pt x="8894" y="27179"/>
                    <a:pt x="9369" y="27332"/>
                    <a:pt x="9850" y="27456"/>
                  </a:cubicBezTo>
                  <a:cubicBezTo>
                    <a:pt x="11287" y="27835"/>
                    <a:pt x="12768" y="28069"/>
                    <a:pt x="14257" y="28164"/>
                  </a:cubicBezTo>
                  <a:cubicBezTo>
                    <a:pt x="14841" y="28200"/>
                    <a:pt x="15424" y="28222"/>
                    <a:pt x="15979" y="28222"/>
                  </a:cubicBezTo>
                  <a:cubicBezTo>
                    <a:pt x="16949" y="28222"/>
                    <a:pt x="17912" y="28164"/>
                    <a:pt x="18868" y="28032"/>
                  </a:cubicBezTo>
                  <a:cubicBezTo>
                    <a:pt x="19422" y="27952"/>
                    <a:pt x="19962" y="27843"/>
                    <a:pt x="20502" y="27704"/>
                  </a:cubicBezTo>
                  <a:cubicBezTo>
                    <a:pt x="20860" y="27697"/>
                    <a:pt x="21225" y="27646"/>
                    <a:pt x="21575" y="27551"/>
                  </a:cubicBezTo>
                  <a:cubicBezTo>
                    <a:pt x="21874" y="27471"/>
                    <a:pt x="22173" y="27368"/>
                    <a:pt x="22458" y="27252"/>
                  </a:cubicBezTo>
                  <a:cubicBezTo>
                    <a:pt x="22757" y="27135"/>
                    <a:pt x="23049" y="26996"/>
                    <a:pt x="23326" y="26843"/>
                  </a:cubicBezTo>
                  <a:cubicBezTo>
                    <a:pt x="23931" y="26529"/>
                    <a:pt x="24508" y="26157"/>
                    <a:pt x="25048" y="25749"/>
                  </a:cubicBezTo>
                  <a:cubicBezTo>
                    <a:pt x="25573" y="25369"/>
                    <a:pt x="26069" y="24946"/>
                    <a:pt x="26536" y="24494"/>
                  </a:cubicBezTo>
                  <a:cubicBezTo>
                    <a:pt x="26952" y="24100"/>
                    <a:pt x="27331" y="23677"/>
                    <a:pt x="27674" y="23217"/>
                  </a:cubicBezTo>
                  <a:cubicBezTo>
                    <a:pt x="27806" y="23042"/>
                    <a:pt x="27922" y="22859"/>
                    <a:pt x="28032" y="22662"/>
                  </a:cubicBezTo>
                  <a:cubicBezTo>
                    <a:pt x="28141" y="22444"/>
                    <a:pt x="28243" y="22210"/>
                    <a:pt x="28331" y="21977"/>
                  </a:cubicBezTo>
                  <a:cubicBezTo>
                    <a:pt x="28703" y="20875"/>
                    <a:pt x="28856" y="19715"/>
                    <a:pt x="28776" y="18562"/>
                  </a:cubicBezTo>
                  <a:cubicBezTo>
                    <a:pt x="28754" y="18263"/>
                    <a:pt x="28710" y="17971"/>
                    <a:pt x="28652" y="17679"/>
                  </a:cubicBezTo>
                  <a:cubicBezTo>
                    <a:pt x="28586" y="17402"/>
                    <a:pt x="28499" y="17132"/>
                    <a:pt x="28389" y="16869"/>
                  </a:cubicBezTo>
                  <a:cubicBezTo>
                    <a:pt x="28287" y="16621"/>
                    <a:pt x="28149" y="16388"/>
                    <a:pt x="27988" y="16176"/>
                  </a:cubicBezTo>
                  <a:cubicBezTo>
                    <a:pt x="27828" y="15965"/>
                    <a:pt x="27645" y="15782"/>
                    <a:pt x="27434" y="15636"/>
                  </a:cubicBezTo>
                  <a:cubicBezTo>
                    <a:pt x="27317" y="15556"/>
                    <a:pt x="27193" y="15483"/>
                    <a:pt x="27061" y="15425"/>
                  </a:cubicBezTo>
                  <a:cubicBezTo>
                    <a:pt x="26945" y="15381"/>
                    <a:pt x="26821" y="15345"/>
                    <a:pt x="26697" y="15323"/>
                  </a:cubicBezTo>
                  <a:cubicBezTo>
                    <a:pt x="26587" y="15301"/>
                    <a:pt x="26478" y="15286"/>
                    <a:pt x="26376" y="15286"/>
                  </a:cubicBezTo>
                  <a:lnTo>
                    <a:pt x="26325" y="15286"/>
                  </a:lnTo>
                  <a:cubicBezTo>
                    <a:pt x="26186" y="15293"/>
                    <a:pt x="26055" y="15308"/>
                    <a:pt x="25923" y="15337"/>
                  </a:cubicBezTo>
                  <a:cubicBezTo>
                    <a:pt x="25683" y="15396"/>
                    <a:pt x="25449" y="15476"/>
                    <a:pt x="25230" y="15585"/>
                  </a:cubicBezTo>
                  <a:cubicBezTo>
                    <a:pt x="25062" y="15666"/>
                    <a:pt x="24902" y="15753"/>
                    <a:pt x="24741" y="15833"/>
                  </a:cubicBezTo>
                  <a:lnTo>
                    <a:pt x="24617" y="15899"/>
                  </a:lnTo>
                  <a:cubicBezTo>
                    <a:pt x="24457" y="15987"/>
                    <a:pt x="24296" y="16060"/>
                    <a:pt x="24128" y="16125"/>
                  </a:cubicBezTo>
                  <a:cubicBezTo>
                    <a:pt x="24041" y="16162"/>
                    <a:pt x="23953" y="16176"/>
                    <a:pt x="23858" y="16191"/>
                  </a:cubicBezTo>
                  <a:lnTo>
                    <a:pt x="23829" y="16191"/>
                  </a:lnTo>
                  <a:cubicBezTo>
                    <a:pt x="23800" y="16191"/>
                    <a:pt x="23764" y="16191"/>
                    <a:pt x="23734" y="16184"/>
                  </a:cubicBezTo>
                  <a:cubicBezTo>
                    <a:pt x="23698" y="16176"/>
                    <a:pt x="23669" y="16169"/>
                    <a:pt x="23640" y="16154"/>
                  </a:cubicBezTo>
                  <a:cubicBezTo>
                    <a:pt x="23610" y="16140"/>
                    <a:pt x="23581" y="16118"/>
                    <a:pt x="23552" y="16096"/>
                  </a:cubicBezTo>
                  <a:cubicBezTo>
                    <a:pt x="23501" y="16052"/>
                    <a:pt x="23457" y="16001"/>
                    <a:pt x="23413" y="15943"/>
                  </a:cubicBezTo>
                  <a:cubicBezTo>
                    <a:pt x="23348" y="15848"/>
                    <a:pt x="23297" y="15753"/>
                    <a:pt x="23253" y="15644"/>
                  </a:cubicBezTo>
                  <a:cubicBezTo>
                    <a:pt x="23216" y="15505"/>
                    <a:pt x="23187" y="15359"/>
                    <a:pt x="23180" y="15213"/>
                  </a:cubicBezTo>
                  <a:cubicBezTo>
                    <a:pt x="23151" y="14863"/>
                    <a:pt x="23143" y="14513"/>
                    <a:pt x="23143" y="14126"/>
                  </a:cubicBezTo>
                  <a:lnTo>
                    <a:pt x="23143" y="13652"/>
                  </a:lnTo>
                  <a:lnTo>
                    <a:pt x="23143" y="12776"/>
                  </a:lnTo>
                  <a:cubicBezTo>
                    <a:pt x="23143" y="12251"/>
                    <a:pt x="23114" y="11777"/>
                    <a:pt x="23078" y="11332"/>
                  </a:cubicBezTo>
                  <a:cubicBezTo>
                    <a:pt x="23049" y="10901"/>
                    <a:pt x="22976" y="10471"/>
                    <a:pt x="22866" y="10055"/>
                  </a:cubicBezTo>
                  <a:cubicBezTo>
                    <a:pt x="22808" y="9858"/>
                    <a:pt x="22735" y="9661"/>
                    <a:pt x="22655" y="9471"/>
                  </a:cubicBezTo>
                  <a:cubicBezTo>
                    <a:pt x="22574" y="9303"/>
                    <a:pt x="22472" y="9143"/>
                    <a:pt x="22356" y="8997"/>
                  </a:cubicBezTo>
                  <a:cubicBezTo>
                    <a:pt x="22137" y="8712"/>
                    <a:pt x="21830" y="8523"/>
                    <a:pt x="21480" y="8450"/>
                  </a:cubicBezTo>
                  <a:cubicBezTo>
                    <a:pt x="21385" y="8428"/>
                    <a:pt x="21283" y="8413"/>
                    <a:pt x="21188" y="8413"/>
                  </a:cubicBezTo>
                  <a:lnTo>
                    <a:pt x="21144" y="8413"/>
                  </a:lnTo>
                  <a:cubicBezTo>
                    <a:pt x="21042" y="8413"/>
                    <a:pt x="20947" y="8421"/>
                    <a:pt x="20845" y="8435"/>
                  </a:cubicBezTo>
                  <a:cubicBezTo>
                    <a:pt x="20743" y="8450"/>
                    <a:pt x="20641" y="8479"/>
                    <a:pt x="20546" y="8515"/>
                  </a:cubicBezTo>
                  <a:cubicBezTo>
                    <a:pt x="20444" y="8559"/>
                    <a:pt x="20342" y="8610"/>
                    <a:pt x="20254" y="8676"/>
                  </a:cubicBezTo>
                  <a:cubicBezTo>
                    <a:pt x="20086" y="8815"/>
                    <a:pt x="19933" y="8968"/>
                    <a:pt x="19809" y="9143"/>
                  </a:cubicBezTo>
                  <a:cubicBezTo>
                    <a:pt x="19671" y="9333"/>
                    <a:pt x="19547" y="9522"/>
                    <a:pt x="19437" y="9727"/>
                  </a:cubicBezTo>
                  <a:cubicBezTo>
                    <a:pt x="19328" y="9916"/>
                    <a:pt x="19225" y="10106"/>
                    <a:pt x="19123" y="10303"/>
                  </a:cubicBezTo>
                  <a:cubicBezTo>
                    <a:pt x="19065" y="10420"/>
                    <a:pt x="18999" y="10544"/>
                    <a:pt x="18934" y="10660"/>
                  </a:cubicBezTo>
                  <a:cubicBezTo>
                    <a:pt x="18802" y="10923"/>
                    <a:pt x="18642" y="11179"/>
                    <a:pt x="18459" y="11419"/>
                  </a:cubicBezTo>
                  <a:cubicBezTo>
                    <a:pt x="18394" y="11500"/>
                    <a:pt x="18313" y="11580"/>
                    <a:pt x="18226" y="11645"/>
                  </a:cubicBezTo>
                  <a:cubicBezTo>
                    <a:pt x="18182" y="11667"/>
                    <a:pt x="18138" y="11689"/>
                    <a:pt x="18095" y="11711"/>
                  </a:cubicBezTo>
                  <a:cubicBezTo>
                    <a:pt x="18065" y="11718"/>
                    <a:pt x="18036" y="11726"/>
                    <a:pt x="18007" y="11733"/>
                  </a:cubicBezTo>
                  <a:cubicBezTo>
                    <a:pt x="17978" y="11733"/>
                    <a:pt x="17941" y="11733"/>
                    <a:pt x="17912" y="11726"/>
                  </a:cubicBezTo>
                  <a:cubicBezTo>
                    <a:pt x="17876" y="11718"/>
                    <a:pt x="17839" y="11711"/>
                    <a:pt x="17803" y="11697"/>
                  </a:cubicBezTo>
                  <a:cubicBezTo>
                    <a:pt x="17774" y="11675"/>
                    <a:pt x="17737" y="11660"/>
                    <a:pt x="17715" y="11638"/>
                  </a:cubicBezTo>
                  <a:cubicBezTo>
                    <a:pt x="17679" y="11602"/>
                    <a:pt x="17642" y="11565"/>
                    <a:pt x="17613" y="11529"/>
                  </a:cubicBezTo>
                  <a:cubicBezTo>
                    <a:pt x="17562" y="11441"/>
                    <a:pt x="17511" y="11346"/>
                    <a:pt x="17482" y="11251"/>
                  </a:cubicBezTo>
                  <a:cubicBezTo>
                    <a:pt x="17394" y="10989"/>
                    <a:pt x="17343" y="10712"/>
                    <a:pt x="17329" y="10442"/>
                  </a:cubicBezTo>
                  <a:lnTo>
                    <a:pt x="17329" y="10420"/>
                  </a:lnTo>
                  <a:cubicBezTo>
                    <a:pt x="17270" y="9690"/>
                    <a:pt x="17314" y="8939"/>
                    <a:pt x="17358" y="8224"/>
                  </a:cubicBezTo>
                  <a:cubicBezTo>
                    <a:pt x="17372" y="7946"/>
                    <a:pt x="17387" y="7662"/>
                    <a:pt x="17401" y="7385"/>
                  </a:cubicBezTo>
                  <a:cubicBezTo>
                    <a:pt x="17409" y="7217"/>
                    <a:pt x="17409" y="7012"/>
                    <a:pt x="17401" y="6808"/>
                  </a:cubicBezTo>
                  <a:cubicBezTo>
                    <a:pt x="17394" y="6721"/>
                    <a:pt x="17387" y="6626"/>
                    <a:pt x="17380" y="6531"/>
                  </a:cubicBezTo>
                  <a:cubicBezTo>
                    <a:pt x="17358" y="6429"/>
                    <a:pt x="17336" y="6327"/>
                    <a:pt x="17307" y="6217"/>
                  </a:cubicBezTo>
                  <a:cubicBezTo>
                    <a:pt x="17212" y="5867"/>
                    <a:pt x="17059" y="5531"/>
                    <a:pt x="16862" y="5218"/>
                  </a:cubicBezTo>
                  <a:cubicBezTo>
                    <a:pt x="16694" y="4948"/>
                    <a:pt x="16468" y="4714"/>
                    <a:pt x="16198" y="4546"/>
                  </a:cubicBezTo>
                  <a:cubicBezTo>
                    <a:pt x="16015" y="4444"/>
                    <a:pt x="15811" y="4379"/>
                    <a:pt x="15599" y="4364"/>
                  </a:cubicBezTo>
                  <a:lnTo>
                    <a:pt x="15534" y="4364"/>
                  </a:lnTo>
                  <a:cubicBezTo>
                    <a:pt x="15329" y="4371"/>
                    <a:pt x="15125" y="4422"/>
                    <a:pt x="14943" y="4517"/>
                  </a:cubicBezTo>
                  <a:cubicBezTo>
                    <a:pt x="14833" y="4576"/>
                    <a:pt x="14724" y="4641"/>
                    <a:pt x="14629" y="4722"/>
                  </a:cubicBezTo>
                  <a:cubicBezTo>
                    <a:pt x="14512" y="4809"/>
                    <a:pt x="14410" y="4911"/>
                    <a:pt x="14315" y="5021"/>
                  </a:cubicBezTo>
                  <a:cubicBezTo>
                    <a:pt x="14213" y="5145"/>
                    <a:pt x="14111" y="5276"/>
                    <a:pt x="14023" y="5400"/>
                  </a:cubicBezTo>
                  <a:cubicBezTo>
                    <a:pt x="13929" y="5524"/>
                    <a:pt x="13848" y="5634"/>
                    <a:pt x="13746" y="5758"/>
                  </a:cubicBezTo>
                  <a:cubicBezTo>
                    <a:pt x="13578" y="5962"/>
                    <a:pt x="13389" y="6152"/>
                    <a:pt x="13177" y="6305"/>
                  </a:cubicBezTo>
                  <a:cubicBezTo>
                    <a:pt x="13090" y="6363"/>
                    <a:pt x="13002" y="6414"/>
                    <a:pt x="12907" y="6451"/>
                  </a:cubicBezTo>
                  <a:cubicBezTo>
                    <a:pt x="12841" y="6473"/>
                    <a:pt x="12783" y="6487"/>
                    <a:pt x="12717" y="6494"/>
                  </a:cubicBezTo>
                  <a:lnTo>
                    <a:pt x="12681" y="6494"/>
                  </a:lnTo>
                  <a:cubicBezTo>
                    <a:pt x="12637" y="6494"/>
                    <a:pt x="12601" y="6494"/>
                    <a:pt x="12564" y="6487"/>
                  </a:cubicBezTo>
                  <a:cubicBezTo>
                    <a:pt x="12499" y="6473"/>
                    <a:pt x="12433" y="6451"/>
                    <a:pt x="12367" y="6429"/>
                  </a:cubicBezTo>
                  <a:cubicBezTo>
                    <a:pt x="12258" y="6370"/>
                    <a:pt x="12156" y="6305"/>
                    <a:pt x="12061" y="6232"/>
                  </a:cubicBezTo>
                  <a:cubicBezTo>
                    <a:pt x="11813" y="5998"/>
                    <a:pt x="11587" y="5736"/>
                    <a:pt x="11390" y="5451"/>
                  </a:cubicBezTo>
                  <a:cubicBezTo>
                    <a:pt x="11200" y="5174"/>
                    <a:pt x="11047" y="4926"/>
                    <a:pt x="10915" y="4700"/>
                  </a:cubicBezTo>
                  <a:cubicBezTo>
                    <a:pt x="10813" y="4517"/>
                    <a:pt x="10726" y="4335"/>
                    <a:pt x="10631" y="4152"/>
                  </a:cubicBezTo>
                  <a:lnTo>
                    <a:pt x="10623" y="4131"/>
                  </a:lnTo>
                  <a:lnTo>
                    <a:pt x="10507" y="3904"/>
                  </a:lnTo>
                  <a:cubicBezTo>
                    <a:pt x="10317" y="3518"/>
                    <a:pt x="10113" y="3124"/>
                    <a:pt x="9908" y="2744"/>
                  </a:cubicBezTo>
                  <a:cubicBezTo>
                    <a:pt x="9646" y="2248"/>
                    <a:pt x="9339" y="1774"/>
                    <a:pt x="9011" y="1322"/>
                  </a:cubicBezTo>
                  <a:cubicBezTo>
                    <a:pt x="8858" y="1117"/>
                    <a:pt x="8690" y="928"/>
                    <a:pt x="8515" y="752"/>
                  </a:cubicBezTo>
                  <a:cubicBezTo>
                    <a:pt x="8340" y="577"/>
                    <a:pt x="8143" y="424"/>
                    <a:pt x="7931" y="293"/>
                  </a:cubicBezTo>
                  <a:cubicBezTo>
                    <a:pt x="7742" y="176"/>
                    <a:pt x="7530" y="89"/>
                    <a:pt x="7311" y="45"/>
                  </a:cubicBezTo>
                  <a:cubicBezTo>
                    <a:pt x="7187" y="16"/>
                    <a:pt x="7063" y="1"/>
                    <a:pt x="693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99" name="Google Shape;199;p38"/>
            <p:cNvSpPr/>
            <p:nvPr/>
          </p:nvSpPr>
          <p:spPr>
            <a:xfrm>
              <a:off x="4458798" y="3807124"/>
              <a:ext cx="732988" cy="916276"/>
            </a:xfrm>
            <a:custGeom>
              <a:avLst/>
              <a:gdLst/>
              <a:ahLst/>
              <a:cxnLst/>
              <a:rect l="l" t="t" r="r" b="b"/>
              <a:pathLst>
                <a:path w="22443" h="28055" extrusionOk="0">
                  <a:moveTo>
                    <a:pt x="6158" y="1"/>
                  </a:moveTo>
                  <a:lnTo>
                    <a:pt x="6158" y="1"/>
                  </a:lnTo>
                  <a:cubicBezTo>
                    <a:pt x="6063" y="37"/>
                    <a:pt x="5976" y="88"/>
                    <a:pt x="5888" y="139"/>
                  </a:cubicBezTo>
                  <a:cubicBezTo>
                    <a:pt x="5662" y="263"/>
                    <a:pt x="5458" y="417"/>
                    <a:pt x="5275" y="592"/>
                  </a:cubicBezTo>
                  <a:cubicBezTo>
                    <a:pt x="5078" y="774"/>
                    <a:pt x="4903" y="978"/>
                    <a:pt x="4750" y="1190"/>
                  </a:cubicBezTo>
                  <a:cubicBezTo>
                    <a:pt x="4597" y="1402"/>
                    <a:pt x="4458" y="1628"/>
                    <a:pt x="4334" y="1854"/>
                  </a:cubicBezTo>
                  <a:cubicBezTo>
                    <a:pt x="4071" y="2372"/>
                    <a:pt x="3852" y="2912"/>
                    <a:pt x="3699" y="3466"/>
                  </a:cubicBezTo>
                  <a:cubicBezTo>
                    <a:pt x="3531" y="4050"/>
                    <a:pt x="3400" y="4641"/>
                    <a:pt x="3312" y="5239"/>
                  </a:cubicBezTo>
                  <a:cubicBezTo>
                    <a:pt x="3225" y="5779"/>
                    <a:pt x="3159" y="6341"/>
                    <a:pt x="3123" y="6947"/>
                  </a:cubicBezTo>
                  <a:cubicBezTo>
                    <a:pt x="3086" y="7443"/>
                    <a:pt x="3072" y="7953"/>
                    <a:pt x="3072" y="8450"/>
                  </a:cubicBezTo>
                  <a:cubicBezTo>
                    <a:pt x="3072" y="8924"/>
                    <a:pt x="3108" y="9442"/>
                    <a:pt x="3167" y="10069"/>
                  </a:cubicBezTo>
                  <a:lnTo>
                    <a:pt x="3188" y="10325"/>
                  </a:lnTo>
                  <a:cubicBezTo>
                    <a:pt x="3210" y="10500"/>
                    <a:pt x="3225" y="10675"/>
                    <a:pt x="3240" y="10850"/>
                  </a:cubicBezTo>
                  <a:lnTo>
                    <a:pt x="3247" y="10821"/>
                  </a:lnTo>
                  <a:lnTo>
                    <a:pt x="3247" y="10821"/>
                  </a:lnTo>
                  <a:cubicBezTo>
                    <a:pt x="3276" y="11193"/>
                    <a:pt x="3276" y="11558"/>
                    <a:pt x="3232" y="11930"/>
                  </a:cubicBezTo>
                  <a:cubicBezTo>
                    <a:pt x="3210" y="12054"/>
                    <a:pt x="3174" y="12178"/>
                    <a:pt x="3123" y="12295"/>
                  </a:cubicBezTo>
                  <a:cubicBezTo>
                    <a:pt x="3079" y="12375"/>
                    <a:pt x="3028" y="12455"/>
                    <a:pt x="2970" y="12535"/>
                  </a:cubicBezTo>
                  <a:cubicBezTo>
                    <a:pt x="2897" y="12616"/>
                    <a:pt x="2809" y="12696"/>
                    <a:pt x="2714" y="12762"/>
                  </a:cubicBezTo>
                  <a:cubicBezTo>
                    <a:pt x="2554" y="12871"/>
                    <a:pt x="2371" y="12959"/>
                    <a:pt x="2189" y="13024"/>
                  </a:cubicBezTo>
                  <a:cubicBezTo>
                    <a:pt x="1890" y="13119"/>
                    <a:pt x="1591" y="13192"/>
                    <a:pt x="1284" y="13236"/>
                  </a:cubicBezTo>
                  <a:cubicBezTo>
                    <a:pt x="1233" y="13243"/>
                    <a:pt x="1189" y="13250"/>
                    <a:pt x="1138" y="13258"/>
                  </a:cubicBezTo>
                  <a:lnTo>
                    <a:pt x="1094" y="13265"/>
                  </a:lnTo>
                  <a:cubicBezTo>
                    <a:pt x="912" y="13287"/>
                    <a:pt x="730" y="13323"/>
                    <a:pt x="547" y="13374"/>
                  </a:cubicBezTo>
                  <a:cubicBezTo>
                    <a:pt x="489" y="13396"/>
                    <a:pt x="438" y="13418"/>
                    <a:pt x="379" y="13440"/>
                  </a:cubicBezTo>
                  <a:cubicBezTo>
                    <a:pt x="336" y="13469"/>
                    <a:pt x="292" y="13498"/>
                    <a:pt x="248" y="13528"/>
                  </a:cubicBezTo>
                  <a:cubicBezTo>
                    <a:pt x="153" y="13601"/>
                    <a:pt x="80" y="13710"/>
                    <a:pt x="37" y="13827"/>
                  </a:cubicBezTo>
                  <a:cubicBezTo>
                    <a:pt x="22" y="13871"/>
                    <a:pt x="15" y="13922"/>
                    <a:pt x="7" y="13973"/>
                  </a:cubicBezTo>
                  <a:lnTo>
                    <a:pt x="7" y="14002"/>
                  </a:lnTo>
                  <a:cubicBezTo>
                    <a:pt x="0" y="14053"/>
                    <a:pt x="0" y="14104"/>
                    <a:pt x="7" y="14155"/>
                  </a:cubicBezTo>
                  <a:cubicBezTo>
                    <a:pt x="37" y="14644"/>
                    <a:pt x="234" y="15096"/>
                    <a:pt x="569" y="15454"/>
                  </a:cubicBezTo>
                  <a:cubicBezTo>
                    <a:pt x="795" y="15709"/>
                    <a:pt x="1051" y="15935"/>
                    <a:pt x="1335" y="16132"/>
                  </a:cubicBezTo>
                  <a:cubicBezTo>
                    <a:pt x="1853" y="16504"/>
                    <a:pt x="2415" y="16818"/>
                    <a:pt x="3006" y="17074"/>
                  </a:cubicBezTo>
                  <a:cubicBezTo>
                    <a:pt x="3188" y="17154"/>
                    <a:pt x="3378" y="17219"/>
                    <a:pt x="3546" y="17278"/>
                  </a:cubicBezTo>
                  <a:cubicBezTo>
                    <a:pt x="3714" y="17336"/>
                    <a:pt x="3882" y="17395"/>
                    <a:pt x="4049" y="17453"/>
                  </a:cubicBezTo>
                  <a:lnTo>
                    <a:pt x="4283" y="17526"/>
                  </a:lnTo>
                  <a:cubicBezTo>
                    <a:pt x="4779" y="17694"/>
                    <a:pt x="5348" y="17883"/>
                    <a:pt x="5873" y="18124"/>
                  </a:cubicBezTo>
                  <a:cubicBezTo>
                    <a:pt x="6070" y="18204"/>
                    <a:pt x="6253" y="18314"/>
                    <a:pt x="6428" y="18445"/>
                  </a:cubicBezTo>
                  <a:lnTo>
                    <a:pt x="6443" y="18460"/>
                  </a:lnTo>
                  <a:cubicBezTo>
                    <a:pt x="6450" y="18467"/>
                    <a:pt x="6457" y="18474"/>
                    <a:pt x="6464" y="18482"/>
                  </a:cubicBezTo>
                  <a:cubicBezTo>
                    <a:pt x="6406" y="18504"/>
                    <a:pt x="6340" y="18533"/>
                    <a:pt x="6260" y="18569"/>
                  </a:cubicBezTo>
                  <a:cubicBezTo>
                    <a:pt x="6012" y="18649"/>
                    <a:pt x="5757" y="18708"/>
                    <a:pt x="5501" y="18744"/>
                  </a:cubicBezTo>
                  <a:cubicBezTo>
                    <a:pt x="5297" y="18781"/>
                    <a:pt x="5078" y="18810"/>
                    <a:pt x="4815" y="18832"/>
                  </a:cubicBezTo>
                  <a:lnTo>
                    <a:pt x="4582" y="18846"/>
                  </a:lnTo>
                  <a:cubicBezTo>
                    <a:pt x="4188" y="18876"/>
                    <a:pt x="3787" y="18919"/>
                    <a:pt x="3400" y="18992"/>
                  </a:cubicBezTo>
                  <a:cubicBezTo>
                    <a:pt x="3188" y="19029"/>
                    <a:pt x="2984" y="19095"/>
                    <a:pt x="2787" y="19182"/>
                  </a:cubicBezTo>
                  <a:cubicBezTo>
                    <a:pt x="2612" y="19262"/>
                    <a:pt x="2466" y="19394"/>
                    <a:pt x="2364" y="19554"/>
                  </a:cubicBezTo>
                  <a:cubicBezTo>
                    <a:pt x="2284" y="19707"/>
                    <a:pt x="2247" y="19875"/>
                    <a:pt x="2276" y="20043"/>
                  </a:cubicBezTo>
                  <a:lnTo>
                    <a:pt x="2276" y="20087"/>
                  </a:lnTo>
                  <a:cubicBezTo>
                    <a:pt x="2276" y="20225"/>
                    <a:pt x="2313" y="20357"/>
                    <a:pt x="2379" y="20481"/>
                  </a:cubicBezTo>
                  <a:cubicBezTo>
                    <a:pt x="2452" y="20619"/>
                    <a:pt x="2539" y="20751"/>
                    <a:pt x="2641" y="20867"/>
                  </a:cubicBezTo>
                  <a:cubicBezTo>
                    <a:pt x="2860" y="21123"/>
                    <a:pt x="3108" y="21356"/>
                    <a:pt x="3371" y="21561"/>
                  </a:cubicBezTo>
                  <a:cubicBezTo>
                    <a:pt x="3458" y="21634"/>
                    <a:pt x="3568" y="21714"/>
                    <a:pt x="3699" y="21809"/>
                  </a:cubicBezTo>
                  <a:cubicBezTo>
                    <a:pt x="3801" y="21882"/>
                    <a:pt x="3903" y="21947"/>
                    <a:pt x="4013" y="22013"/>
                  </a:cubicBezTo>
                  <a:cubicBezTo>
                    <a:pt x="4494" y="22312"/>
                    <a:pt x="4969" y="22604"/>
                    <a:pt x="5436" y="22874"/>
                  </a:cubicBezTo>
                  <a:cubicBezTo>
                    <a:pt x="6019" y="23209"/>
                    <a:pt x="6501" y="23472"/>
                    <a:pt x="6939" y="23691"/>
                  </a:cubicBezTo>
                  <a:cubicBezTo>
                    <a:pt x="7187" y="23822"/>
                    <a:pt x="7435" y="23946"/>
                    <a:pt x="7690" y="24063"/>
                  </a:cubicBezTo>
                  <a:cubicBezTo>
                    <a:pt x="7887" y="24158"/>
                    <a:pt x="8084" y="24246"/>
                    <a:pt x="8281" y="24340"/>
                  </a:cubicBezTo>
                  <a:cubicBezTo>
                    <a:pt x="8201" y="24355"/>
                    <a:pt x="8128" y="24370"/>
                    <a:pt x="8048" y="24384"/>
                  </a:cubicBezTo>
                  <a:lnTo>
                    <a:pt x="7975" y="24406"/>
                  </a:lnTo>
                  <a:cubicBezTo>
                    <a:pt x="7894" y="24421"/>
                    <a:pt x="7821" y="24435"/>
                    <a:pt x="7749" y="24457"/>
                  </a:cubicBezTo>
                  <a:cubicBezTo>
                    <a:pt x="7522" y="24515"/>
                    <a:pt x="7289" y="24588"/>
                    <a:pt x="7121" y="24749"/>
                  </a:cubicBezTo>
                  <a:cubicBezTo>
                    <a:pt x="7041" y="24844"/>
                    <a:pt x="6975" y="24946"/>
                    <a:pt x="6939" y="25063"/>
                  </a:cubicBezTo>
                  <a:cubicBezTo>
                    <a:pt x="6895" y="25172"/>
                    <a:pt x="6873" y="25289"/>
                    <a:pt x="6880" y="25413"/>
                  </a:cubicBezTo>
                  <a:cubicBezTo>
                    <a:pt x="6895" y="25639"/>
                    <a:pt x="6990" y="25858"/>
                    <a:pt x="7143" y="26026"/>
                  </a:cubicBezTo>
                  <a:cubicBezTo>
                    <a:pt x="7223" y="26113"/>
                    <a:pt x="7303" y="26194"/>
                    <a:pt x="7398" y="26267"/>
                  </a:cubicBezTo>
                  <a:cubicBezTo>
                    <a:pt x="7500" y="26347"/>
                    <a:pt x="7610" y="26420"/>
                    <a:pt x="7719" y="26485"/>
                  </a:cubicBezTo>
                  <a:cubicBezTo>
                    <a:pt x="7953" y="26617"/>
                    <a:pt x="8194" y="26733"/>
                    <a:pt x="8442" y="26836"/>
                  </a:cubicBezTo>
                  <a:cubicBezTo>
                    <a:pt x="8909" y="27011"/>
                    <a:pt x="9376" y="27164"/>
                    <a:pt x="9857" y="27288"/>
                  </a:cubicBezTo>
                  <a:cubicBezTo>
                    <a:pt x="11302" y="27667"/>
                    <a:pt x="12775" y="27901"/>
                    <a:pt x="14264" y="27996"/>
                  </a:cubicBezTo>
                  <a:cubicBezTo>
                    <a:pt x="14862" y="28032"/>
                    <a:pt x="15439" y="28054"/>
                    <a:pt x="15993" y="28054"/>
                  </a:cubicBezTo>
                  <a:cubicBezTo>
                    <a:pt x="16041" y="28054"/>
                    <a:pt x="16090" y="28055"/>
                    <a:pt x="16138" y="28055"/>
                  </a:cubicBezTo>
                  <a:cubicBezTo>
                    <a:pt x="17053" y="28055"/>
                    <a:pt x="17974" y="27989"/>
                    <a:pt x="18882" y="27864"/>
                  </a:cubicBezTo>
                  <a:cubicBezTo>
                    <a:pt x="19429" y="27784"/>
                    <a:pt x="19977" y="27675"/>
                    <a:pt x="20509" y="27536"/>
                  </a:cubicBezTo>
                  <a:cubicBezTo>
                    <a:pt x="20874" y="27529"/>
                    <a:pt x="21232" y="27478"/>
                    <a:pt x="21582" y="27383"/>
                  </a:cubicBezTo>
                  <a:cubicBezTo>
                    <a:pt x="21874" y="27310"/>
                    <a:pt x="22158" y="27215"/>
                    <a:pt x="22443" y="27098"/>
                  </a:cubicBezTo>
                  <a:cubicBezTo>
                    <a:pt x="21881" y="26726"/>
                    <a:pt x="21341" y="26347"/>
                    <a:pt x="20808" y="25960"/>
                  </a:cubicBezTo>
                  <a:cubicBezTo>
                    <a:pt x="19437" y="24961"/>
                    <a:pt x="18138" y="23866"/>
                    <a:pt x="16934" y="22677"/>
                  </a:cubicBezTo>
                  <a:cubicBezTo>
                    <a:pt x="16635" y="22370"/>
                    <a:pt x="16336" y="22064"/>
                    <a:pt x="16051" y="21743"/>
                  </a:cubicBezTo>
                  <a:cubicBezTo>
                    <a:pt x="15760" y="21429"/>
                    <a:pt x="15460" y="21101"/>
                    <a:pt x="15176" y="20773"/>
                  </a:cubicBezTo>
                  <a:cubicBezTo>
                    <a:pt x="14600" y="20116"/>
                    <a:pt x="14038" y="19445"/>
                    <a:pt x="13498" y="18766"/>
                  </a:cubicBezTo>
                  <a:cubicBezTo>
                    <a:pt x="12418" y="17402"/>
                    <a:pt x="11418" y="15965"/>
                    <a:pt x="10514" y="14476"/>
                  </a:cubicBezTo>
                  <a:cubicBezTo>
                    <a:pt x="9631" y="13032"/>
                    <a:pt x="8850" y="11521"/>
                    <a:pt x="8186" y="9960"/>
                  </a:cubicBezTo>
                  <a:cubicBezTo>
                    <a:pt x="7858" y="9172"/>
                    <a:pt x="7559" y="8377"/>
                    <a:pt x="7296" y="7559"/>
                  </a:cubicBezTo>
                  <a:cubicBezTo>
                    <a:pt x="7041" y="6750"/>
                    <a:pt x="6822" y="5932"/>
                    <a:pt x="6647" y="5101"/>
                  </a:cubicBezTo>
                  <a:cubicBezTo>
                    <a:pt x="6457" y="4225"/>
                    <a:pt x="6318" y="3342"/>
                    <a:pt x="6231" y="2452"/>
                  </a:cubicBezTo>
                  <a:cubicBezTo>
                    <a:pt x="6187" y="2015"/>
                    <a:pt x="6158" y="1569"/>
                    <a:pt x="6151" y="1132"/>
                  </a:cubicBezTo>
                  <a:cubicBezTo>
                    <a:pt x="6136" y="752"/>
                    <a:pt x="6143" y="373"/>
                    <a:pt x="615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0" name="Google Shape;200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1" name="Google Shape;201;p38"/>
            <p:cNvSpPr/>
            <p:nvPr/>
          </p:nvSpPr>
          <p:spPr>
            <a:xfrm>
              <a:off x="4684212" y="4001348"/>
              <a:ext cx="33" cy="33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2" name="Google Shape;202;p38"/>
            <p:cNvSpPr/>
            <p:nvPr/>
          </p:nvSpPr>
          <p:spPr>
            <a:xfrm>
              <a:off x="4684212" y="4001348"/>
              <a:ext cx="261" cy="490"/>
            </a:xfrm>
            <a:custGeom>
              <a:avLst/>
              <a:gdLst/>
              <a:ahLst/>
              <a:cxnLst/>
              <a:rect l="l" t="t" r="r" b="b"/>
              <a:pathLst>
                <a:path w="8" h="15" extrusionOk="0">
                  <a:moveTo>
                    <a:pt x="7" y="15"/>
                  </a:moveTo>
                  <a:lnTo>
                    <a:pt x="7" y="0"/>
                  </a:lnTo>
                  <a:lnTo>
                    <a:pt x="7" y="15"/>
                  </a:lnTo>
                  <a:cubicBezTo>
                    <a:pt x="0" y="15"/>
                    <a:pt x="0" y="15"/>
                    <a:pt x="7" y="15"/>
                  </a:cubicBezTo>
                  <a:close/>
                </a:path>
              </a:pathLst>
            </a:custGeom>
            <a:solidFill>
              <a:srgbClr val="939A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3" name="Google Shape;203;p38"/>
            <p:cNvSpPr/>
            <p:nvPr/>
          </p:nvSpPr>
          <p:spPr>
            <a:xfrm>
              <a:off x="4531465" y="3870515"/>
              <a:ext cx="804971" cy="918105"/>
            </a:xfrm>
            <a:custGeom>
              <a:avLst/>
              <a:gdLst/>
              <a:ahLst/>
              <a:cxnLst/>
              <a:rect l="l" t="t" r="r" b="b"/>
              <a:pathLst>
                <a:path w="24647" h="28111" extrusionOk="0">
                  <a:moveTo>
                    <a:pt x="3948" y="1"/>
                  </a:moveTo>
                  <a:cubicBezTo>
                    <a:pt x="3918" y="1"/>
                    <a:pt x="3896" y="22"/>
                    <a:pt x="3896" y="52"/>
                  </a:cubicBezTo>
                  <a:cubicBezTo>
                    <a:pt x="3940" y="708"/>
                    <a:pt x="4006" y="1358"/>
                    <a:pt x="4108" y="2007"/>
                  </a:cubicBezTo>
                  <a:cubicBezTo>
                    <a:pt x="4203" y="2656"/>
                    <a:pt x="4334" y="3320"/>
                    <a:pt x="4495" y="3970"/>
                  </a:cubicBezTo>
                  <a:cubicBezTo>
                    <a:pt x="4663" y="4648"/>
                    <a:pt x="4860" y="5319"/>
                    <a:pt x="5078" y="5983"/>
                  </a:cubicBezTo>
                  <a:lnTo>
                    <a:pt x="5078" y="5991"/>
                  </a:lnTo>
                  <a:cubicBezTo>
                    <a:pt x="4984" y="5991"/>
                    <a:pt x="4881" y="5983"/>
                    <a:pt x="4787" y="5976"/>
                  </a:cubicBezTo>
                  <a:cubicBezTo>
                    <a:pt x="4356" y="5918"/>
                    <a:pt x="3933" y="5808"/>
                    <a:pt x="3532" y="5648"/>
                  </a:cubicBezTo>
                  <a:cubicBezTo>
                    <a:pt x="3028" y="5451"/>
                    <a:pt x="2554" y="5195"/>
                    <a:pt x="2116" y="4874"/>
                  </a:cubicBezTo>
                  <a:lnTo>
                    <a:pt x="2116" y="4874"/>
                  </a:lnTo>
                  <a:lnTo>
                    <a:pt x="2131" y="4882"/>
                  </a:lnTo>
                  <a:cubicBezTo>
                    <a:pt x="2000" y="4794"/>
                    <a:pt x="1883" y="4692"/>
                    <a:pt x="1766" y="4582"/>
                  </a:cubicBezTo>
                  <a:cubicBezTo>
                    <a:pt x="1751" y="4575"/>
                    <a:pt x="1744" y="4568"/>
                    <a:pt x="1730" y="4568"/>
                  </a:cubicBezTo>
                  <a:cubicBezTo>
                    <a:pt x="1715" y="4568"/>
                    <a:pt x="1700" y="4575"/>
                    <a:pt x="1693" y="4582"/>
                  </a:cubicBezTo>
                  <a:cubicBezTo>
                    <a:pt x="1678" y="4604"/>
                    <a:pt x="1678" y="4634"/>
                    <a:pt x="1693" y="4655"/>
                  </a:cubicBezTo>
                  <a:cubicBezTo>
                    <a:pt x="1927" y="4860"/>
                    <a:pt x="2175" y="5057"/>
                    <a:pt x="2430" y="5225"/>
                  </a:cubicBezTo>
                  <a:cubicBezTo>
                    <a:pt x="2715" y="5414"/>
                    <a:pt x="3014" y="5582"/>
                    <a:pt x="3327" y="5728"/>
                  </a:cubicBezTo>
                  <a:cubicBezTo>
                    <a:pt x="3634" y="5874"/>
                    <a:pt x="3955" y="5991"/>
                    <a:pt x="4276" y="6085"/>
                  </a:cubicBezTo>
                  <a:cubicBezTo>
                    <a:pt x="4429" y="6129"/>
                    <a:pt x="4582" y="6158"/>
                    <a:pt x="4736" y="6188"/>
                  </a:cubicBezTo>
                  <a:cubicBezTo>
                    <a:pt x="4881" y="6209"/>
                    <a:pt x="5020" y="6224"/>
                    <a:pt x="5166" y="6231"/>
                  </a:cubicBezTo>
                  <a:cubicBezTo>
                    <a:pt x="5356" y="6786"/>
                    <a:pt x="5560" y="7340"/>
                    <a:pt x="5779" y="7880"/>
                  </a:cubicBezTo>
                  <a:cubicBezTo>
                    <a:pt x="6326" y="9201"/>
                    <a:pt x="6954" y="10492"/>
                    <a:pt x="7661" y="11733"/>
                  </a:cubicBezTo>
                  <a:cubicBezTo>
                    <a:pt x="8077" y="12469"/>
                    <a:pt x="8522" y="13192"/>
                    <a:pt x="8982" y="13899"/>
                  </a:cubicBezTo>
                  <a:lnTo>
                    <a:pt x="8836" y="13936"/>
                  </a:lnTo>
                  <a:cubicBezTo>
                    <a:pt x="8697" y="13972"/>
                    <a:pt x="8559" y="14009"/>
                    <a:pt x="8413" y="14038"/>
                  </a:cubicBezTo>
                  <a:cubicBezTo>
                    <a:pt x="8150" y="14104"/>
                    <a:pt x="7880" y="14155"/>
                    <a:pt x="7610" y="14199"/>
                  </a:cubicBezTo>
                  <a:cubicBezTo>
                    <a:pt x="7406" y="14228"/>
                    <a:pt x="7202" y="14250"/>
                    <a:pt x="6997" y="14264"/>
                  </a:cubicBezTo>
                  <a:cubicBezTo>
                    <a:pt x="6786" y="14286"/>
                    <a:pt x="6567" y="14293"/>
                    <a:pt x="6355" y="14293"/>
                  </a:cubicBezTo>
                  <a:cubicBezTo>
                    <a:pt x="5910" y="14293"/>
                    <a:pt x="5472" y="14272"/>
                    <a:pt x="5027" y="14213"/>
                  </a:cubicBezTo>
                  <a:lnTo>
                    <a:pt x="5057" y="14213"/>
                  </a:lnTo>
                  <a:cubicBezTo>
                    <a:pt x="3948" y="14089"/>
                    <a:pt x="2853" y="13819"/>
                    <a:pt x="1810" y="13411"/>
                  </a:cubicBezTo>
                  <a:cubicBezTo>
                    <a:pt x="1212" y="13177"/>
                    <a:pt x="628" y="12893"/>
                    <a:pt x="81" y="12542"/>
                  </a:cubicBezTo>
                  <a:lnTo>
                    <a:pt x="59" y="12542"/>
                  </a:lnTo>
                  <a:cubicBezTo>
                    <a:pt x="37" y="12542"/>
                    <a:pt x="22" y="12550"/>
                    <a:pt x="15" y="12564"/>
                  </a:cubicBezTo>
                  <a:cubicBezTo>
                    <a:pt x="0" y="12586"/>
                    <a:pt x="8" y="12615"/>
                    <a:pt x="37" y="12630"/>
                  </a:cubicBezTo>
                  <a:cubicBezTo>
                    <a:pt x="409" y="12871"/>
                    <a:pt x="788" y="13082"/>
                    <a:pt x="1190" y="13272"/>
                  </a:cubicBezTo>
                  <a:cubicBezTo>
                    <a:pt x="1613" y="13476"/>
                    <a:pt x="2051" y="13659"/>
                    <a:pt x="2496" y="13812"/>
                  </a:cubicBezTo>
                  <a:cubicBezTo>
                    <a:pt x="2963" y="13980"/>
                    <a:pt x="3437" y="14111"/>
                    <a:pt x="3918" y="14228"/>
                  </a:cubicBezTo>
                  <a:cubicBezTo>
                    <a:pt x="4400" y="14345"/>
                    <a:pt x="4889" y="14432"/>
                    <a:pt x="5385" y="14490"/>
                  </a:cubicBezTo>
                  <a:cubicBezTo>
                    <a:pt x="5886" y="14550"/>
                    <a:pt x="6386" y="14582"/>
                    <a:pt x="6887" y="14582"/>
                  </a:cubicBezTo>
                  <a:cubicBezTo>
                    <a:pt x="7058" y="14582"/>
                    <a:pt x="7228" y="14578"/>
                    <a:pt x="7399" y="14571"/>
                  </a:cubicBezTo>
                  <a:cubicBezTo>
                    <a:pt x="7734" y="14556"/>
                    <a:pt x="8070" y="14520"/>
                    <a:pt x="8398" y="14461"/>
                  </a:cubicBezTo>
                  <a:cubicBezTo>
                    <a:pt x="8551" y="14432"/>
                    <a:pt x="8705" y="14403"/>
                    <a:pt x="8851" y="14359"/>
                  </a:cubicBezTo>
                  <a:cubicBezTo>
                    <a:pt x="8975" y="14323"/>
                    <a:pt x="9099" y="14279"/>
                    <a:pt x="9215" y="14228"/>
                  </a:cubicBezTo>
                  <a:cubicBezTo>
                    <a:pt x="9493" y="14629"/>
                    <a:pt x="9763" y="15030"/>
                    <a:pt x="10047" y="15424"/>
                  </a:cubicBezTo>
                  <a:cubicBezTo>
                    <a:pt x="10981" y="16723"/>
                    <a:pt x="11988" y="17978"/>
                    <a:pt x="13060" y="19167"/>
                  </a:cubicBezTo>
                  <a:lnTo>
                    <a:pt x="13002" y="19182"/>
                  </a:lnTo>
                  <a:cubicBezTo>
                    <a:pt x="12863" y="19226"/>
                    <a:pt x="12732" y="19262"/>
                    <a:pt x="12586" y="19299"/>
                  </a:cubicBezTo>
                  <a:cubicBezTo>
                    <a:pt x="12316" y="19372"/>
                    <a:pt x="12032" y="19437"/>
                    <a:pt x="11754" y="19503"/>
                  </a:cubicBezTo>
                  <a:cubicBezTo>
                    <a:pt x="10853" y="19686"/>
                    <a:pt x="9937" y="19773"/>
                    <a:pt x="9018" y="19773"/>
                  </a:cubicBezTo>
                  <a:cubicBezTo>
                    <a:pt x="8800" y="19773"/>
                    <a:pt x="8581" y="19768"/>
                    <a:pt x="8362" y="19758"/>
                  </a:cubicBezTo>
                  <a:lnTo>
                    <a:pt x="8420" y="19758"/>
                  </a:lnTo>
                  <a:lnTo>
                    <a:pt x="8216" y="19744"/>
                  </a:lnTo>
                  <a:cubicBezTo>
                    <a:pt x="7851" y="19729"/>
                    <a:pt x="7493" y="19700"/>
                    <a:pt x="7136" y="19656"/>
                  </a:cubicBezTo>
                  <a:cubicBezTo>
                    <a:pt x="6764" y="19612"/>
                    <a:pt x="6392" y="19554"/>
                    <a:pt x="6027" y="19496"/>
                  </a:cubicBezTo>
                  <a:cubicBezTo>
                    <a:pt x="5655" y="19437"/>
                    <a:pt x="5297" y="19357"/>
                    <a:pt x="4933" y="19269"/>
                  </a:cubicBezTo>
                  <a:cubicBezTo>
                    <a:pt x="4568" y="19189"/>
                    <a:pt x="4225" y="19087"/>
                    <a:pt x="3882" y="18985"/>
                  </a:cubicBezTo>
                  <a:lnTo>
                    <a:pt x="3896" y="18985"/>
                  </a:lnTo>
                  <a:cubicBezTo>
                    <a:pt x="3203" y="18766"/>
                    <a:pt x="2518" y="18496"/>
                    <a:pt x="1861" y="18182"/>
                  </a:cubicBezTo>
                  <a:lnTo>
                    <a:pt x="1839" y="18182"/>
                  </a:lnTo>
                  <a:cubicBezTo>
                    <a:pt x="1788" y="18182"/>
                    <a:pt x="1781" y="18248"/>
                    <a:pt x="1817" y="18270"/>
                  </a:cubicBezTo>
                  <a:cubicBezTo>
                    <a:pt x="2248" y="18474"/>
                    <a:pt x="2678" y="18671"/>
                    <a:pt x="3116" y="18846"/>
                  </a:cubicBezTo>
                  <a:cubicBezTo>
                    <a:pt x="3583" y="19029"/>
                    <a:pt x="4050" y="19189"/>
                    <a:pt x="4524" y="19342"/>
                  </a:cubicBezTo>
                  <a:cubicBezTo>
                    <a:pt x="4765" y="19415"/>
                    <a:pt x="5013" y="19496"/>
                    <a:pt x="5254" y="19561"/>
                  </a:cubicBezTo>
                  <a:cubicBezTo>
                    <a:pt x="5502" y="19634"/>
                    <a:pt x="5757" y="19700"/>
                    <a:pt x="6005" y="19766"/>
                  </a:cubicBezTo>
                  <a:cubicBezTo>
                    <a:pt x="6253" y="19824"/>
                    <a:pt x="6508" y="19882"/>
                    <a:pt x="6771" y="19933"/>
                  </a:cubicBezTo>
                  <a:cubicBezTo>
                    <a:pt x="7026" y="19977"/>
                    <a:pt x="7282" y="20028"/>
                    <a:pt x="7537" y="20065"/>
                  </a:cubicBezTo>
                  <a:cubicBezTo>
                    <a:pt x="8048" y="20145"/>
                    <a:pt x="8566" y="20203"/>
                    <a:pt x="9084" y="20225"/>
                  </a:cubicBezTo>
                  <a:cubicBezTo>
                    <a:pt x="9343" y="20240"/>
                    <a:pt x="9604" y="20247"/>
                    <a:pt x="9865" y="20247"/>
                  </a:cubicBezTo>
                  <a:cubicBezTo>
                    <a:pt x="10125" y="20247"/>
                    <a:pt x="10386" y="20240"/>
                    <a:pt x="10645" y="20225"/>
                  </a:cubicBezTo>
                  <a:cubicBezTo>
                    <a:pt x="11141" y="20196"/>
                    <a:pt x="11638" y="20130"/>
                    <a:pt x="12119" y="20043"/>
                  </a:cubicBezTo>
                  <a:cubicBezTo>
                    <a:pt x="12375" y="19992"/>
                    <a:pt x="12630" y="19926"/>
                    <a:pt x="12878" y="19846"/>
                  </a:cubicBezTo>
                  <a:cubicBezTo>
                    <a:pt x="12987" y="19809"/>
                    <a:pt x="13090" y="19773"/>
                    <a:pt x="13199" y="19729"/>
                  </a:cubicBezTo>
                  <a:cubicBezTo>
                    <a:pt x="13294" y="19693"/>
                    <a:pt x="13374" y="19656"/>
                    <a:pt x="13462" y="19612"/>
                  </a:cubicBezTo>
                  <a:cubicBezTo>
                    <a:pt x="14235" y="20451"/>
                    <a:pt x="15045" y="21268"/>
                    <a:pt x="15877" y="22049"/>
                  </a:cubicBezTo>
                  <a:cubicBezTo>
                    <a:pt x="16409" y="22545"/>
                    <a:pt x="16956" y="23034"/>
                    <a:pt x="17511" y="23508"/>
                  </a:cubicBezTo>
                  <a:cubicBezTo>
                    <a:pt x="17540" y="23559"/>
                    <a:pt x="17591" y="23596"/>
                    <a:pt x="17642" y="23618"/>
                  </a:cubicBezTo>
                  <a:cubicBezTo>
                    <a:pt x="18131" y="24026"/>
                    <a:pt x="18627" y="24428"/>
                    <a:pt x="19131" y="24814"/>
                  </a:cubicBezTo>
                  <a:cubicBezTo>
                    <a:pt x="20203" y="25639"/>
                    <a:pt x="21319" y="26405"/>
                    <a:pt x="22472" y="27098"/>
                  </a:cubicBezTo>
                  <a:cubicBezTo>
                    <a:pt x="22771" y="27280"/>
                    <a:pt x="23071" y="27456"/>
                    <a:pt x="23377" y="27623"/>
                  </a:cubicBezTo>
                  <a:cubicBezTo>
                    <a:pt x="23661" y="27784"/>
                    <a:pt x="23953" y="27937"/>
                    <a:pt x="24245" y="28090"/>
                  </a:cubicBezTo>
                  <a:cubicBezTo>
                    <a:pt x="24281" y="28104"/>
                    <a:pt x="24318" y="28110"/>
                    <a:pt x="24354" y="28110"/>
                  </a:cubicBezTo>
                  <a:cubicBezTo>
                    <a:pt x="24471" y="28110"/>
                    <a:pt x="24580" y="28041"/>
                    <a:pt x="24625" y="27930"/>
                  </a:cubicBezTo>
                  <a:cubicBezTo>
                    <a:pt x="24646" y="27864"/>
                    <a:pt x="24639" y="27784"/>
                    <a:pt x="24610" y="27718"/>
                  </a:cubicBezTo>
                  <a:cubicBezTo>
                    <a:pt x="24581" y="27653"/>
                    <a:pt x="24522" y="27594"/>
                    <a:pt x="24457" y="27565"/>
                  </a:cubicBezTo>
                  <a:cubicBezTo>
                    <a:pt x="24114" y="27390"/>
                    <a:pt x="23786" y="27200"/>
                    <a:pt x="23457" y="27018"/>
                  </a:cubicBezTo>
                  <a:cubicBezTo>
                    <a:pt x="21633" y="25960"/>
                    <a:pt x="19897" y="24763"/>
                    <a:pt x="18262" y="23435"/>
                  </a:cubicBezTo>
                  <a:cubicBezTo>
                    <a:pt x="18328" y="23399"/>
                    <a:pt x="18386" y="23370"/>
                    <a:pt x="18445" y="23333"/>
                  </a:cubicBezTo>
                  <a:cubicBezTo>
                    <a:pt x="18656" y="23209"/>
                    <a:pt x="18861" y="23078"/>
                    <a:pt x="19065" y="22932"/>
                  </a:cubicBezTo>
                  <a:cubicBezTo>
                    <a:pt x="19444" y="22655"/>
                    <a:pt x="19809" y="22348"/>
                    <a:pt x="20152" y="22013"/>
                  </a:cubicBezTo>
                  <a:cubicBezTo>
                    <a:pt x="20874" y="21312"/>
                    <a:pt x="21524" y="20546"/>
                    <a:pt x="22086" y="19714"/>
                  </a:cubicBezTo>
                  <a:cubicBezTo>
                    <a:pt x="22348" y="19335"/>
                    <a:pt x="22596" y="18941"/>
                    <a:pt x="22815" y="18540"/>
                  </a:cubicBezTo>
                  <a:cubicBezTo>
                    <a:pt x="22925" y="18335"/>
                    <a:pt x="23027" y="18138"/>
                    <a:pt x="23129" y="17934"/>
                  </a:cubicBezTo>
                  <a:cubicBezTo>
                    <a:pt x="23231" y="17730"/>
                    <a:pt x="23333" y="17511"/>
                    <a:pt x="23428" y="17292"/>
                  </a:cubicBezTo>
                  <a:cubicBezTo>
                    <a:pt x="23778" y="16519"/>
                    <a:pt x="24041" y="15709"/>
                    <a:pt x="24223" y="14877"/>
                  </a:cubicBezTo>
                  <a:cubicBezTo>
                    <a:pt x="24231" y="14841"/>
                    <a:pt x="24201" y="14812"/>
                    <a:pt x="24172" y="14804"/>
                  </a:cubicBezTo>
                  <a:lnTo>
                    <a:pt x="24165" y="14804"/>
                  </a:lnTo>
                  <a:cubicBezTo>
                    <a:pt x="24128" y="14812"/>
                    <a:pt x="24107" y="14833"/>
                    <a:pt x="24099" y="14863"/>
                  </a:cubicBezTo>
                  <a:cubicBezTo>
                    <a:pt x="24085" y="14950"/>
                    <a:pt x="24063" y="15045"/>
                    <a:pt x="24034" y="15140"/>
                  </a:cubicBezTo>
                  <a:lnTo>
                    <a:pt x="24034" y="15125"/>
                  </a:lnTo>
                  <a:cubicBezTo>
                    <a:pt x="23778" y="16088"/>
                    <a:pt x="23399" y="17015"/>
                    <a:pt x="22903" y="17883"/>
                  </a:cubicBezTo>
                  <a:cubicBezTo>
                    <a:pt x="22757" y="18138"/>
                    <a:pt x="22604" y="18387"/>
                    <a:pt x="22443" y="18635"/>
                  </a:cubicBezTo>
                  <a:cubicBezTo>
                    <a:pt x="22275" y="18897"/>
                    <a:pt x="22100" y="19153"/>
                    <a:pt x="21918" y="19401"/>
                  </a:cubicBezTo>
                  <a:cubicBezTo>
                    <a:pt x="21728" y="19656"/>
                    <a:pt x="21553" y="19882"/>
                    <a:pt x="21356" y="20108"/>
                  </a:cubicBezTo>
                  <a:cubicBezTo>
                    <a:pt x="21152" y="20342"/>
                    <a:pt x="20947" y="20583"/>
                    <a:pt x="20728" y="20802"/>
                  </a:cubicBezTo>
                  <a:cubicBezTo>
                    <a:pt x="20057" y="21495"/>
                    <a:pt x="19306" y="22093"/>
                    <a:pt x="18489" y="22604"/>
                  </a:cubicBezTo>
                  <a:cubicBezTo>
                    <a:pt x="18357" y="22677"/>
                    <a:pt x="18226" y="22757"/>
                    <a:pt x="18095" y="22830"/>
                  </a:cubicBezTo>
                  <a:cubicBezTo>
                    <a:pt x="17985" y="22896"/>
                    <a:pt x="17868" y="22954"/>
                    <a:pt x="17759" y="23020"/>
                  </a:cubicBezTo>
                  <a:cubicBezTo>
                    <a:pt x="17453" y="22764"/>
                    <a:pt x="17146" y="22509"/>
                    <a:pt x="16847" y="22246"/>
                  </a:cubicBezTo>
                  <a:cubicBezTo>
                    <a:pt x="16205" y="21684"/>
                    <a:pt x="15592" y="21108"/>
                    <a:pt x="14986" y="20510"/>
                  </a:cubicBezTo>
                  <a:lnTo>
                    <a:pt x="14979" y="20502"/>
                  </a:lnTo>
                  <a:cubicBezTo>
                    <a:pt x="14585" y="20116"/>
                    <a:pt x="14206" y="19729"/>
                    <a:pt x="13826" y="19328"/>
                  </a:cubicBezTo>
                  <a:lnTo>
                    <a:pt x="13863" y="19306"/>
                  </a:lnTo>
                  <a:cubicBezTo>
                    <a:pt x="13950" y="19240"/>
                    <a:pt x="14045" y="19167"/>
                    <a:pt x="14126" y="19102"/>
                  </a:cubicBezTo>
                  <a:cubicBezTo>
                    <a:pt x="14293" y="18963"/>
                    <a:pt x="14454" y="18817"/>
                    <a:pt x="14607" y="18664"/>
                  </a:cubicBezTo>
                  <a:cubicBezTo>
                    <a:pt x="14921" y="18343"/>
                    <a:pt x="15213" y="18000"/>
                    <a:pt x="15483" y="17635"/>
                  </a:cubicBezTo>
                  <a:cubicBezTo>
                    <a:pt x="15753" y="17270"/>
                    <a:pt x="15993" y="16891"/>
                    <a:pt x="16220" y="16504"/>
                  </a:cubicBezTo>
                  <a:cubicBezTo>
                    <a:pt x="16453" y="16096"/>
                    <a:pt x="16665" y="15687"/>
                    <a:pt x="16862" y="15257"/>
                  </a:cubicBezTo>
                  <a:cubicBezTo>
                    <a:pt x="17051" y="14833"/>
                    <a:pt x="17226" y="14410"/>
                    <a:pt x="17387" y="13972"/>
                  </a:cubicBezTo>
                  <a:cubicBezTo>
                    <a:pt x="17547" y="13535"/>
                    <a:pt x="17686" y="13090"/>
                    <a:pt x="17810" y="12645"/>
                  </a:cubicBezTo>
                  <a:cubicBezTo>
                    <a:pt x="18058" y="11776"/>
                    <a:pt x="18248" y="10901"/>
                    <a:pt x="18386" y="10011"/>
                  </a:cubicBezTo>
                  <a:cubicBezTo>
                    <a:pt x="18467" y="9544"/>
                    <a:pt x="18525" y="9070"/>
                    <a:pt x="18569" y="8595"/>
                  </a:cubicBezTo>
                  <a:cubicBezTo>
                    <a:pt x="18576" y="8551"/>
                    <a:pt x="18547" y="8522"/>
                    <a:pt x="18503" y="8522"/>
                  </a:cubicBezTo>
                  <a:cubicBezTo>
                    <a:pt x="18474" y="8522"/>
                    <a:pt x="18445" y="8544"/>
                    <a:pt x="18445" y="8581"/>
                  </a:cubicBezTo>
                  <a:cubicBezTo>
                    <a:pt x="18357" y="9544"/>
                    <a:pt x="18189" y="10500"/>
                    <a:pt x="17956" y="11441"/>
                  </a:cubicBezTo>
                  <a:cubicBezTo>
                    <a:pt x="17861" y="11791"/>
                    <a:pt x="17766" y="12141"/>
                    <a:pt x="17657" y="12491"/>
                  </a:cubicBezTo>
                  <a:cubicBezTo>
                    <a:pt x="17598" y="12666"/>
                    <a:pt x="17540" y="12842"/>
                    <a:pt x="17482" y="13017"/>
                  </a:cubicBezTo>
                  <a:cubicBezTo>
                    <a:pt x="17416" y="13192"/>
                    <a:pt x="17350" y="13367"/>
                    <a:pt x="17285" y="13535"/>
                  </a:cubicBezTo>
                  <a:cubicBezTo>
                    <a:pt x="17153" y="13885"/>
                    <a:pt x="17007" y="14228"/>
                    <a:pt x="16854" y="14571"/>
                  </a:cubicBezTo>
                  <a:cubicBezTo>
                    <a:pt x="16701" y="14906"/>
                    <a:pt x="16533" y="15213"/>
                    <a:pt x="16358" y="15534"/>
                  </a:cubicBezTo>
                  <a:cubicBezTo>
                    <a:pt x="16125" y="15957"/>
                    <a:pt x="15862" y="16366"/>
                    <a:pt x="15577" y="16760"/>
                  </a:cubicBezTo>
                  <a:cubicBezTo>
                    <a:pt x="15300" y="17139"/>
                    <a:pt x="15001" y="17496"/>
                    <a:pt x="14673" y="17839"/>
                  </a:cubicBezTo>
                  <a:cubicBezTo>
                    <a:pt x="14461" y="18051"/>
                    <a:pt x="14242" y="18255"/>
                    <a:pt x="14009" y="18452"/>
                  </a:cubicBezTo>
                  <a:cubicBezTo>
                    <a:pt x="13892" y="18554"/>
                    <a:pt x="13775" y="18657"/>
                    <a:pt x="13651" y="18751"/>
                  </a:cubicBezTo>
                  <a:cubicBezTo>
                    <a:pt x="13586" y="18802"/>
                    <a:pt x="13513" y="18861"/>
                    <a:pt x="13440" y="18912"/>
                  </a:cubicBezTo>
                  <a:cubicBezTo>
                    <a:pt x="12010" y="17372"/>
                    <a:pt x="10689" y="15724"/>
                    <a:pt x="9493" y="13994"/>
                  </a:cubicBezTo>
                  <a:cubicBezTo>
                    <a:pt x="9507" y="13980"/>
                    <a:pt x="9529" y="13965"/>
                    <a:pt x="9544" y="13951"/>
                  </a:cubicBezTo>
                  <a:cubicBezTo>
                    <a:pt x="9638" y="13856"/>
                    <a:pt x="9733" y="13761"/>
                    <a:pt x="9821" y="13666"/>
                  </a:cubicBezTo>
                  <a:cubicBezTo>
                    <a:pt x="9981" y="13491"/>
                    <a:pt x="10135" y="13309"/>
                    <a:pt x="10281" y="13119"/>
                  </a:cubicBezTo>
                  <a:cubicBezTo>
                    <a:pt x="10419" y="12922"/>
                    <a:pt x="10550" y="12725"/>
                    <a:pt x="10682" y="12521"/>
                  </a:cubicBezTo>
                  <a:cubicBezTo>
                    <a:pt x="10813" y="12316"/>
                    <a:pt x="10937" y="12090"/>
                    <a:pt x="11061" y="11864"/>
                  </a:cubicBezTo>
                  <a:cubicBezTo>
                    <a:pt x="11287" y="11426"/>
                    <a:pt x="11492" y="10981"/>
                    <a:pt x="11667" y="10521"/>
                  </a:cubicBezTo>
                  <a:cubicBezTo>
                    <a:pt x="11856" y="10062"/>
                    <a:pt x="12017" y="9588"/>
                    <a:pt x="12148" y="9106"/>
                  </a:cubicBezTo>
                  <a:cubicBezTo>
                    <a:pt x="12258" y="8734"/>
                    <a:pt x="12353" y="8362"/>
                    <a:pt x="12440" y="7982"/>
                  </a:cubicBezTo>
                  <a:cubicBezTo>
                    <a:pt x="12520" y="7618"/>
                    <a:pt x="12586" y="7253"/>
                    <a:pt x="12644" y="6888"/>
                  </a:cubicBezTo>
                  <a:cubicBezTo>
                    <a:pt x="12754" y="6166"/>
                    <a:pt x="12820" y="5443"/>
                    <a:pt x="12834" y="4714"/>
                  </a:cubicBezTo>
                  <a:cubicBezTo>
                    <a:pt x="12841" y="4685"/>
                    <a:pt x="12812" y="4655"/>
                    <a:pt x="12776" y="4648"/>
                  </a:cubicBezTo>
                  <a:cubicBezTo>
                    <a:pt x="12739" y="4648"/>
                    <a:pt x="12717" y="4670"/>
                    <a:pt x="12710" y="4699"/>
                  </a:cubicBezTo>
                  <a:cubicBezTo>
                    <a:pt x="12688" y="5764"/>
                    <a:pt x="12542" y="6815"/>
                    <a:pt x="12280" y="7844"/>
                  </a:cubicBezTo>
                  <a:cubicBezTo>
                    <a:pt x="12207" y="8128"/>
                    <a:pt x="12134" y="8406"/>
                    <a:pt x="12046" y="8683"/>
                  </a:cubicBezTo>
                  <a:cubicBezTo>
                    <a:pt x="11959" y="8982"/>
                    <a:pt x="11856" y="9274"/>
                    <a:pt x="11747" y="9558"/>
                  </a:cubicBezTo>
                  <a:cubicBezTo>
                    <a:pt x="11528" y="10120"/>
                    <a:pt x="11273" y="10675"/>
                    <a:pt x="10974" y="11200"/>
                  </a:cubicBezTo>
                  <a:cubicBezTo>
                    <a:pt x="10835" y="11441"/>
                    <a:pt x="10696" y="11681"/>
                    <a:pt x="10543" y="11915"/>
                  </a:cubicBezTo>
                  <a:cubicBezTo>
                    <a:pt x="10397" y="12148"/>
                    <a:pt x="10229" y="12375"/>
                    <a:pt x="10062" y="12601"/>
                  </a:cubicBezTo>
                  <a:cubicBezTo>
                    <a:pt x="9894" y="12827"/>
                    <a:pt x="9726" y="13039"/>
                    <a:pt x="9544" y="13250"/>
                  </a:cubicBezTo>
                  <a:cubicBezTo>
                    <a:pt x="9456" y="13360"/>
                    <a:pt x="9361" y="13462"/>
                    <a:pt x="9274" y="13571"/>
                  </a:cubicBezTo>
                  <a:lnTo>
                    <a:pt x="9230" y="13615"/>
                  </a:lnTo>
                  <a:cubicBezTo>
                    <a:pt x="8756" y="12907"/>
                    <a:pt x="8303" y="12185"/>
                    <a:pt x="7873" y="11448"/>
                  </a:cubicBezTo>
                  <a:lnTo>
                    <a:pt x="7873" y="11448"/>
                  </a:lnTo>
                  <a:lnTo>
                    <a:pt x="7880" y="11470"/>
                  </a:lnTo>
                  <a:cubicBezTo>
                    <a:pt x="7180" y="10281"/>
                    <a:pt x="6560" y="9048"/>
                    <a:pt x="6005" y="7785"/>
                  </a:cubicBezTo>
                  <a:cubicBezTo>
                    <a:pt x="5764" y="7238"/>
                    <a:pt x="5545" y="6676"/>
                    <a:pt x="5341" y="6115"/>
                  </a:cubicBezTo>
                  <a:cubicBezTo>
                    <a:pt x="5458" y="5991"/>
                    <a:pt x="5553" y="5859"/>
                    <a:pt x="5640" y="5721"/>
                  </a:cubicBezTo>
                  <a:cubicBezTo>
                    <a:pt x="5742" y="5553"/>
                    <a:pt x="5830" y="5378"/>
                    <a:pt x="5910" y="5195"/>
                  </a:cubicBezTo>
                  <a:cubicBezTo>
                    <a:pt x="6049" y="4845"/>
                    <a:pt x="6166" y="4480"/>
                    <a:pt x="6239" y="4108"/>
                  </a:cubicBezTo>
                  <a:cubicBezTo>
                    <a:pt x="6392" y="3357"/>
                    <a:pt x="6487" y="2591"/>
                    <a:pt x="6516" y="1825"/>
                  </a:cubicBezTo>
                  <a:cubicBezTo>
                    <a:pt x="6523" y="1803"/>
                    <a:pt x="6501" y="1781"/>
                    <a:pt x="6472" y="1773"/>
                  </a:cubicBezTo>
                  <a:cubicBezTo>
                    <a:pt x="6443" y="1773"/>
                    <a:pt x="6421" y="1795"/>
                    <a:pt x="6421" y="1817"/>
                  </a:cubicBezTo>
                  <a:cubicBezTo>
                    <a:pt x="6392" y="2445"/>
                    <a:pt x="6304" y="3065"/>
                    <a:pt x="6158" y="3678"/>
                  </a:cubicBezTo>
                  <a:cubicBezTo>
                    <a:pt x="6085" y="3955"/>
                    <a:pt x="5998" y="4232"/>
                    <a:pt x="5896" y="4495"/>
                  </a:cubicBezTo>
                  <a:cubicBezTo>
                    <a:pt x="5793" y="4750"/>
                    <a:pt x="5677" y="4998"/>
                    <a:pt x="5545" y="5239"/>
                  </a:cubicBezTo>
                  <a:cubicBezTo>
                    <a:pt x="5443" y="5421"/>
                    <a:pt x="5334" y="5589"/>
                    <a:pt x="5217" y="5757"/>
                  </a:cubicBezTo>
                  <a:cubicBezTo>
                    <a:pt x="5020" y="5188"/>
                    <a:pt x="4838" y="4612"/>
                    <a:pt x="4684" y="4028"/>
                  </a:cubicBezTo>
                  <a:lnTo>
                    <a:pt x="4684" y="4021"/>
                  </a:lnTo>
                  <a:cubicBezTo>
                    <a:pt x="4684" y="4013"/>
                    <a:pt x="4684" y="4013"/>
                    <a:pt x="4684" y="4006"/>
                  </a:cubicBezTo>
                  <a:cubicBezTo>
                    <a:pt x="4327" y="2707"/>
                    <a:pt x="4093" y="1379"/>
                    <a:pt x="3991" y="37"/>
                  </a:cubicBezTo>
                  <a:cubicBezTo>
                    <a:pt x="3991" y="15"/>
                    <a:pt x="3969" y="1"/>
                    <a:pt x="3948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204" name="Google Shape;204;p38"/>
          <p:cNvGrpSpPr/>
          <p:nvPr/>
        </p:nvGrpSpPr>
        <p:grpSpPr>
          <a:xfrm>
            <a:off x="10683968" y="182764"/>
            <a:ext cx="1317273" cy="1269469"/>
            <a:chOff x="5155400" y="1692223"/>
            <a:chExt cx="987955" cy="952102"/>
          </a:xfrm>
        </p:grpSpPr>
        <p:sp>
          <p:nvSpPr>
            <p:cNvPr id="205" name="Google Shape;205;p38"/>
            <p:cNvSpPr/>
            <p:nvPr/>
          </p:nvSpPr>
          <p:spPr>
            <a:xfrm>
              <a:off x="5524972" y="1692223"/>
              <a:ext cx="493525" cy="809543"/>
            </a:xfrm>
            <a:custGeom>
              <a:avLst/>
              <a:gdLst/>
              <a:ahLst/>
              <a:cxnLst/>
              <a:rect l="l" t="t" r="r" b="b"/>
              <a:pathLst>
                <a:path w="15111" h="24787" extrusionOk="0">
                  <a:moveTo>
                    <a:pt x="271" y="1"/>
                  </a:moveTo>
                  <a:cubicBezTo>
                    <a:pt x="241" y="1"/>
                    <a:pt x="212" y="8"/>
                    <a:pt x="190" y="15"/>
                  </a:cubicBezTo>
                  <a:cubicBezTo>
                    <a:pt x="66" y="59"/>
                    <a:pt x="1" y="198"/>
                    <a:pt x="44" y="322"/>
                  </a:cubicBezTo>
                  <a:cubicBezTo>
                    <a:pt x="95" y="504"/>
                    <a:pt x="139" y="679"/>
                    <a:pt x="183" y="862"/>
                  </a:cubicBezTo>
                  <a:cubicBezTo>
                    <a:pt x="592" y="2686"/>
                    <a:pt x="650" y="4561"/>
                    <a:pt x="657" y="6319"/>
                  </a:cubicBezTo>
                  <a:cubicBezTo>
                    <a:pt x="657" y="6888"/>
                    <a:pt x="657" y="7465"/>
                    <a:pt x="643" y="8034"/>
                  </a:cubicBezTo>
                  <a:cubicBezTo>
                    <a:pt x="628" y="9289"/>
                    <a:pt x="621" y="10587"/>
                    <a:pt x="686" y="11857"/>
                  </a:cubicBezTo>
                  <a:cubicBezTo>
                    <a:pt x="796" y="13936"/>
                    <a:pt x="1131" y="15680"/>
                    <a:pt x="1715" y="17198"/>
                  </a:cubicBezTo>
                  <a:cubicBezTo>
                    <a:pt x="1992" y="17913"/>
                    <a:pt x="2343" y="18606"/>
                    <a:pt x="2773" y="19248"/>
                  </a:cubicBezTo>
                  <a:cubicBezTo>
                    <a:pt x="3174" y="19853"/>
                    <a:pt x="3641" y="20415"/>
                    <a:pt x="4167" y="20919"/>
                  </a:cubicBezTo>
                  <a:cubicBezTo>
                    <a:pt x="5137" y="21874"/>
                    <a:pt x="6334" y="22670"/>
                    <a:pt x="7734" y="23297"/>
                  </a:cubicBezTo>
                  <a:cubicBezTo>
                    <a:pt x="9084" y="23881"/>
                    <a:pt x="10500" y="24289"/>
                    <a:pt x="11959" y="24508"/>
                  </a:cubicBezTo>
                  <a:cubicBezTo>
                    <a:pt x="12302" y="24559"/>
                    <a:pt x="12667" y="24603"/>
                    <a:pt x="13061" y="24647"/>
                  </a:cubicBezTo>
                  <a:cubicBezTo>
                    <a:pt x="13075" y="24669"/>
                    <a:pt x="13097" y="24691"/>
                    <a:pt x="13119" y="24713"/>
                  </a:cubicBezTo>
                  <a:cubicBezTo>
                    <a:pt x="13178" y="24758"/>
                    <a:pt x="13249" y="24787"/>
                    <a:pt x="13321" y="24787"/>
                  </a:cubicBezTo>
                  <a:cubicBezTo>
                    <a:pt x="13329" y="24787"/>
                    <a:pt x="13337" y="24786"/>
                    <a:pt x="13345" y="24786"/>
                  </a:cubicBezTo>
                  <a:cubicBezTo>
                    <a:pt x="13455" y="24786"/>
                    <a:pt x="13549" y="24734"/>
                    <a:pt x="13622" y="24662"/>
                  </a:cubicBezTo>
                  <a:cubicBezTo>
                    <a:pt x="13878" y="24384"/>
                    <a:pt x="14089" y="24071"/>
                    <a:pt x="14264" y="23735"/>
                  </a:cubicBezTo>
                  <a:cubicBezTo>
                    <a:pt x="14432" y="23414"/>
                    <a:pt x="14578" y="23078"/>
                    <a:pt x="14688" y="22728"/>
                  </a:cubicBezTo>
                  <a:cubicBezTo>
                    <a:pt x="14914" y="21977"/>
                    <a:pt x="15045" y="21203"/>
                    <a:pt x="15082" y="20423"/>
                  </a:cubicBezTo>
                  <a:cubicBezTo>
                    <a:pt x="15111" y="19635"/>
                    <a:pt x="15074" y="18839"/>
                    <a:pt x="14965" y="18051"/>
                  </a:cubicBezTo>
                  <a:cubicBezTo>
                    <a:pt x="14855" y="17307"/>
                    <a:pt x="14695" y="16577"/>
                    <a:pt x="14469" y="15855"/>
                  </a:cubicBezTo>
                  <a:cubicBezTo>
                    <a:pt x="13520" y="12849"/>
                    <a:pt x="11368" y="10507"/>
                    <a:pt x="9610" y="8807"/>
                  </a:cubicBezTo>
                  <a:cubicBezTo>
                    <a:pt x="8544" y="7778"/>
                    <a:pt x="7406" y="6801"/>
                    <a:pt x="6297" y="5852"/>
                  </a:cubicBezTo>
                  <a:lnTo>
                    <a:pt x="6268" y="5823"/>
                  </a:lnTo>
                  <a:lnTo>
                    <a:pt x="6151" y="5721"/>
                  </a:lnTo>
                  <a:cubicBezTo>
                    <a:pt x="5086" y="4809"/>
                    <a:pt x="3984" y="3868"/>
                    <a:pt x="2963" y="2876"/>
                  </a:cubicBezTo>
                  <a:cubicBezTo>
                    <a:pt x="2583" y="2511"/>
                    <a:pt x="2255" y="2175"/>
                    <a:pt x="1949" y="1854"/>
                  </a:cubicBezTo>
                  <a:cubicBezTo>
                    <a:pt x="1693" y="1584"/>
                    <a:pt x="1438" y="1300"/>
                    <a:pt x="1190" y="1008"/>
                  </a:cubicBezTo>
                  <a:cubicBezTo>
                    <a:pt x="1066" y="855"/>
                    <a:pt x="942" y="709"/>
                    <a:pt x="818" y="555"/>
                  </a:cubicBezTo>
                  <a:lnTo>
                    <a:pt x="672" y="358"/>
                  </a:lnTo>
                  <a:cubicBezTo>
                    <a:pt x="606" y="271"/>
                    <a:pt x="541" y="183"/>
                    <a:pt x="468" y="103"/>
                  </a:cubicBezTo>
                  <a:cubicBezTo>
                    <a:pt x="416" y="37"/>
                    <a:pt x="351" y="1"/>
                    <a:pt x="27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6" name="Google Shape;206;p38"/>
            <p:cNvSpPr/>
            <p:nvPr/>
          </p:nvSpPr>
          <p:spPr>
            <a:xfrm>
              <a:off x="5584118" y="1805420"/>
              <a:ext cx="559237" cy="838905"/>
            </a:xfrm>
            <a:custGeom>
              <a:avLst/>
              <a:gdLst/>
              <a:ahLst/>
              <a:cxnLst/>
              <a:rect l="l" t="t" r="r" b="b"/>
              <a:pathLst>
                <a:path w="17123" h="25686" extrusionOk="0">
                  <a:moveTo>
                    <a:pt x="151" y="0"/>
                  </a:moveTo>
                  <a:cubicBezTo>
                    <a:pt x="61" y="0"/>
                    <a:pt x="1" y="105"/>
                    <a:pt x="50" y="183"/>
                  </a:cubicBezTo>
                  <a:lnTo>
                    <a:pt x="50" y="176"/>
                  </a:lnTo>
                  <a:cubicBezTo>
                    <a:pt x="583" y="1066"/>
                    <a:pt x="1079" y="1985"/>
                    <a:pt x="1524" y="2926"/>
                  </a:cubicBezTo>
                  <a:cubicBezTo>
                    <a:pt x="1969" y="3853"/>
                    <a:pt x="2378" y="4801"/>
                    <a:pt x="2772" y="5750"/>
                  </a:cubicBezTo>
                  <a:cubicBezTo>
                    <a:pt x="3107" y="6582"/>
                    <a:pt x="3435" y="7413"/>
                    <a:pt x="3756" y="8252"/>
                  </a:cubicBezTo>
                  <a:cubicBezTo>
                    <a:pt x="3910" y="8661"/>
                    <a:pt x="4070" y="9062"/>
                    <a:pt x="4231" y="9471"/>
                  </a:cubicBezTo>
                  <a:cubicBezTo>
                    <a:pt x="4406" y="9909"/>
                    <a:pt x="4581" y="10346"/>
                    <a:pt x="4763" y="10777"/>
                  </a:cubicBezTo>
                  <a:lnTo>
                    <a:pt x="4720" y="10682"/>
                  </a:lnTo>
                  <a:lnTo>
                    <a:pt x="4720" y="10682"/>
                  </a:lnTo>
                  <a:cubicBezTo>
                    <a:pt x="5135" y="11703"/>
                    <a:pt x="5573" y="12718"/>
                    <a:pt x="6055" y="13717"/>
                  </a:cubicBezTo>
                  <a:cubicBezTo>
                    <a:pt x="6493" y="14629"/>
                    <a:pt x="6989" y="15526"/>
                    <a:pt x="7514" y="16395"/>
                  </a:cubicBezTo>
                  <a:cubicBezTo>
                    <a:pt x="8025" y="17248"/>
                    <a:pt x="8572" y="18066"/>
                    <a:pt x="9163" y="18868"/>
                  </a:cubicBezTo>
                  <a:cubicBezTo>
                    <a:pt x="9761" y="19700"/>
                    <a:pt x="10410" y="20495"/>
                    <a:pt x="11096" y="21261"/>
                  </a:cubicBezTo>
                  <a:cubicBezTo>
                    <a:pt x="11833" y="22064"/>
                    <a:pt x="12621" y="22823"/>
                    <a:pt x="13453" y="23530"/>
                  </a:cubicBezTo>
                  <a:cubicBezTo>
                    <a:pt x="13905" y="23924"/>
                    <a:pt x="14365" y="24296"/>
                    <a:pt x="14846" y="24661"/>
                  </a:cubicBezTo>
                  <a:cubicBezTo>
                    <a:pt x="15292" y="25004"/>
                    <a:pt x="15758" y="25325"/>
                    <a:pt x="16240" y="25610"/>
                  </a:cubicBezTo>
                  <a:cubicBezTo>
                    <a:pt x="16331" y="25661"/>
                    <a:pt x="16431" y="25686"/>
                    <a:pt x="16531" y="25686"/>
                  </a:cubicBezTo>
                  <a:cubicBezTo>
                    <a:pt x="16686" y="25686"/>
                    <a:pt x="16840" y="25626"/>
                    <a:pt x="16955" y="25515"/>
                  </a:cubicBezTo>
                  <a:cubicBezTo>
                    <a:pt x="17064" y="25405"/>
                    <a:pt x="17123" y="25252"/>
                    <a:pt x="17123" y="25099"/>
                  </a:cubicBezTo>
                  <a:cubicBezTo>
                    <a:pt x="17123" y="24946"/>
                    <a:pt x="17064" y="24785"/>
                    <a:pt x="16948" y="24676"/>
                  </a:cubicBezTo>
                  <a:cubicBezTo>
                    <a:pt x="16627" y="24406"/>
                    <a:pt x="16298" y="24136"/>
                    <a:pt x="15970" y="23873"/>
                  </a:cubicBezTo>
                  <a:cubicBezTo>
                    <a:pt x="15627" y="23596"/>
                    <a:pt x="15292" y="23311"/>
                    <a:pt x="14956" y="23027"/>
                  </a:cubicBezTo>
                  <a:cubicBezTo>
                    <a:pt x="14307" y="22465"/>
                    <a:pt x="13679" y="21889"/>
                    <a:pt x="13074" y="21283"/>
                  </a:cubicBezTo>
                  <a:cubicBezTo>
                    <a:pt x="11870" y="20094"/>
                    <a:pt x="10739" y="18824"/>
                    <a:pt x="9703" y="17489"/>
                  </a:cubicBezTo>
                  <a:cubicBezTo>
                    <a:pt x="9119" y="16723"/>
                    <a:pt x="8565" y="15935"/>
                    <a:pt x="8047" y="15118"/>
                  </a:cubicBezTo>
                  <a:cubicBezTo>
                    <a:pt x="7492" y="14242"/>
                    <a:pt x="6974" y="13338"/>
                    <a:pt x="6485" y="12418"/>
                  </a:cubicBezTo>
                  <a:cubicBezTo>
                    <a:pt x="5974" y="11463"/>
                    <a:pt x="5493" y="10485"/>
                    <a:pt x="5026" y="9500"/>
                  </a:cubicBezTo>
                  <a:cubicBezTo>
                    <a:pt x="4793" y="9011"/>
                    <a:pt x="4566" y="8508"/>
                    <a:pt x="4333" y="8019"/>
                  </a:cubicBezTo>
                  <a:cubicBezTo>
                    <a:pt x="4092" y="7523"/>
                    <a:pt x="3866" y="7027"/>
                    <a:pt x="3632" y="6530"/>
                  </a:cubicBezTo>
                  <a:cubicBezTo>
                    <a:pt x="3114" y="5429"/>
                    <a:pt x="2596" y="4320"/>
                    <a:pt x="2042" y="3233"/>
                  </a:cubicBezTo>
                  <a:cubicBezTo>
                    <a:pt x="1495" y="2146"/>
                    <a:pt x="896" y="1095"/>
                    <a:pt x="262" y="59"/>
                  </a:cubicBezTo>
                  <a:cubicBezTo>
                    <a:pt x="240" y="22"/>
                    <a:pt x="203" y="1"/>
                    <a:pt x="160" y="1"/>
                  </a:cubicBezTo>
                  <a:cubicBezTo>
                    <a:pt x="157" y="0"/>
                    <a:pt x="154" y="0"/>
                    <a:pt x="15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7" name="Google Shape;207;p38"/>
            <p:cNvSpPr/>
            <p:nvPr/>
          </p:nvSpPr>
          <p:spPr>
            <a:xfrm>
              <a:off x="5155400" y="2293905"/>
              <a:ext cx="590525" cy="304326"/>
            </a:xfrm>
            <a:custGeom>
              <a:avLst/>
              <a:gdLst/>
              <a:ahLst/>
              <a:cxnLst/>
              <a:rect l="l" t="t" r="r" b="b"/>
              <a:pathLst>
                <a:path w="18081" h="9318" extrusionOk="0">
                  <a:moveTo>
                    <a:pt x="256" y="0"/>
                  </a:moveTo>
                  <a:cubicBezTo>
                    <a:pt x="190" y="0"/>
                    <a:pt x="117" y="30"/>
                    <a:pt x="73" y="81"/>
                  </a:cubicBezTo>
                  <a:cubicBezTo>
                    <a:pt x="8" y="168"/>
                    <a:pt x="0" y="292"/>
                    <a:pt x="66" y="380"/>
                  </a:cubicBezTo>
                  <a:lnTo>
                    <a:pt x="110" y="431"/>
                  </a:lnTo>
                  <a:cubicBezTo>
                    <a:pt x="548" y="1022"/>
                    <a:pt x="1007" y="1635"/>
                    <a:pt x="1474" y="2218"/>
                  </a:cubicBezTo>
                  <a:cubicBezTo>
                    <a:pt x="1978" y="2831"/>
                    <a:pt x="2503" y="3430"/>
                    <a:pt x="3043" y="3999"/>
                  </a:cubicBezTo>
                  <a:cubicBezTo>
                    <a:pt x="4115" y="5137"/>
                    <a:pt x="5305" y="6158"/>
                    <a:pt x="6589" y="7034"/>
                  </a:cubicBezTo>
                  <a:cubicBezTo>
                    <a:pt x="7224" y="7464"/>
                    <a:pt x="7887" y="7844"/>
                    <a:pt x="8573" y="8172"/>
                  </a:cubicBezTo>
                  <a:cubicBezTo>
                    <a:pt x="9252" y="8493"/>
                    <a:pt x="9960" y="8756"/>
                    <a:pt x="10682" y="8953"/>
                  </a:cubicBezTo>
                  <a:cubicBezTo>
                    <a:pt x="11579" y="9193"/>
                    <a:pt x="12506" y="9317"/>
                    <a:pt x="13432" y="9317"/>
                  </a:cubicBezTo>
                  <a:cubicBezTo>
                    <a:pt x="14038" y="9310"/>
                    <a:pt x="14636" y="9259"/>
                    <a:pt x="15235" y="9157"/>
                  </a:cubicBezTo>
                  <a:cubicBezTo>
                    <a:pt x="16154" y="8996"/>
                    <a:pt x="17059" y="8726"/>
                    <a:pt x="17920" y="8354"/>
                  </a:cubicBezTo>
                  <a:cubicBezTo>
                    <a:pt x="18022" y="8311"/>
                    <a:pt x="18080" y="8194"/>
                    <a:pt x="18044" y="8084"/>
                  </a:cubicBezTo>
                  <a:cubicBezTo>
                    <a:pt x="18051" y="8033"/>
                    <a:pt x="18051" y="7982"/>
                    <a:pt x="18029" y="7931"/>
                  </a:cubicBezTo>
                  <a:cubicBezTo>
                    <a:pt x="17832" y="7552"/>
                    <a:pt x="17606" y="7172"/>
                    <a:pt x="17365" y="6815"/>
                  </a:cubicBezTo>
                  <a:cubicBezTo>
                    <a:pt x="17110" y="6443"/>
                    <a:pt x="16869" y="6107"/>
                    <a:pt x="16621" y="5801"/>
                  </a:cubicBezTo>
                  <a:cubicBezTo>
                    <a:pt x="16088" y="5137"/>
                    <a:pt x="15505" y="4509"/>
                    <a:pt x="14870" y="3933"/>
                  </a:cubicBezTo>
                  <a:cubicBezTo>
                    <a:pt x="14250" y="3378"/>
                    <a:pt x="13578" y="2875"/>
                    <a:pt x="12863" y="2445"/>
                  </a:cubicBezTo>
                  <a:cubicBezTo>
                    <a:pt x="12469" y="2196"/>
                    <a:pt x="12097" y="1985"/>
                    <a:pt x="11725" y="1803"/>
                  </a:cubicBezTo>
                  <a:cubicBezTo>
                    <a:pt x="11302" y="1591"/>
                    <a:pt x="10857" y="1409"/>
                    <a:pt x="10397" y="1270"/>
                  </a:cubicBezTo>
                  <a:cubicBezTo>
                    <a:pt x="9879" y="1102"/>
                    <a:pt x="9347" y="985"/>
                    <a:pt x="8814" y="905"/>
                  </a:cubicBezTo>
                  <a:cubicBezTo>
                    <a:pt x="8289" y="825"/>
                    <a:pt x="7763" y="781"/>
                    <a:pt x="7238" y="759"/>
                  </a:cubicBezTo>
                  <a:cubicBezTo>
                    <a:pt x="6654" y="730"/>
                    <a:pt x="6071" y="723"/>
                    <a:pt x="5502" y="715"/>
                  </a:cubicBezTo>
                  <a:cubicBezTo>
                    <a:pt x="5042" y="708"/>
                    <a:pt x="4597" y="701"/>
                    <a:pt x="4145" y="686"/>
                  </a:cubicBezTo>
                  <a:lnTo>
                    <a:pt x="4086" y="686"/>
                  </a:lnTo>
                  <a:cubicBezTo>
                    <a:pt x="2839" y="628"/>
                    <a:pt x="1890" y="497"/>
                    <a:pt x="1022" y="241"/>
                  </a:cubicBezTo>
                  <a:cubicBezTo>
                    <a:pt x="839" y="190"/>
                    <a:pt x="686" y="132"/>
                    <a:pt x="526" y="73"/>
                  </a:cubicBezTo>
                  <a:lnTo>
                    <a:pt x="365" y="15"/>
                  </a:lnTo>
                  <a:cubicBezTo>
                    <a:pt x="329" y="8"/>
                    <a:pt x="292" y="0"/>
                    <a:pt x="256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08" name="Google Shape;208;p38"/>
            <p:cNvSpPr/>
            <p:nvPr/>
          </p:nvSpPr>
          <p:spPr>
            <a:xfrm>
              <a:off x="5228557" y="2342273"/>
              <a:ext cx="642030" cy="291001"/>
            </a:xfrm>
            <a:custGeom>
              <a:avLst/>
              <a:gdLst/>
              <a:ahLst/>
              <a:cxnLst/>
              <a:rect l="l" t="t" r="r" b="b"/>
              <a:pathLst>
                <a:path w="19658" h="8910" extrusionOk="0">
                  <a:moveTo>
                    <a:pt x="146" y="0"/>
                  </a:moveTo>
                  <a:cubicBezTo>
                    <a:pt x="88" y="0"/>
                    <a:pt x="37" y="44"/>
                    <a:pt x="15" y="103"/>
                  </a:cubicBezTo>
                  <a:cubicBezTo>
                    <a:pt x="0" y="176"/>
                    <a:pt x="44" y="249"/>
                    <a:pt x="117" y="270"/>
                  </a:cubicBezTo>
                  <a:cubicBezTo>
                    <a:pt x="1051" y="621"/>
                    <a:pt x="1985" y="978"/>
                    <a:pt x="2919" y="1343"/>
                  </a:cubicBezTo>
                  <a:cubicBezTo>
                    <a:pt x="3889" y="1715"/>
                    <a:pt x="4859" y="2094"/>
                    <a:pt x="5823" y="2488"/>
                  </a:cubicBezTo>
                  <a:lnTo>
                    <a:pt x="5808" y="2488"/>
                  </a:lnTo>
                  <a:cubicBezTo>
                    <a:pt x="6195" y="2649"/>
                    <a:pt x="6589" y="2802"/>
                    <a:pt x="6975" y="2963"/>
                  </a:cubicBezTo>
                  <a:cubicBezTo>
                    <a:pt x="7471" y="3167"/>
                    <a:pt x="7968" y="3379"/>
                    <a:pt x="8456" y="3605"/>
                  </a:cubicBezTo>
                  <a:cubicBezTo>
                    <a:pt x="8945" y="3824"/>
                    <a:pt x="9449" y="4035"/>
                    <a:pt x="9952" y="4254"/>
                  </a:cubicBezTo>
                  <a:cubicBezTo>
                    <a:pt x="10937" y="4699"/>
                    <a:pt x="11922" y="5151"/>
                    <a:pt x="12892" y="5633"/>
                  </a:cubicBezTo>
                  <a:cubicBezTo>
                    <a:pt x="13863" y="6115"/>
                    <a:pt x="14811" y="6611"/>
                    <a:pt x="15752" y="7129"/>
                  </a:cubicBezTo>
                  <a:cubicBezTo>
                    <a:pt x="16227" y="7384"/>
                    <a:pt x="16686" y="7647"/>
                    <a:pt x="17146" y="7917"/>
                  </a:cubicBezTo>
                  <a:cubicBezTo>
                    <a:pt x="17606" y="8194"/>
                    <a:pt x="18058" y="8471"/>
                    <a:pt x="18510" y="8741"/>
                  </a:cubicBezTo>
                  <a:cubicBezTo>
                    <a:pt x="18561" y="8770"/>
                    <a:pt x="18620" y="8800"/>
                    <a:pt x="18678" y="8829"/>
                  </a:cubicBezTo>
                  <a:cubicBezTo>
                    <a:pt x="18776" y="8885"/>
                    <a:pt x="18878" y="8910"/>
                    <a:pt x="18976" y="8910"/>
                  </a:cubicBezTo>
                  <a:cubicBezTo>
                    <a:pt x="19340" y="8910"/>
                    <a:pt x="19657" y="8565"/>
                    <a:pt x="19554" y="8157"/>
                  </a:cubicBezTo>
                  <a:cubicBezTo>
                    <a:pt x="19532" y="8106"/>
                    <a:pt x="19517" y="8063"/>
                    <a:pt x="19495" y="8012"/>
                  </a:cubicBezTo>
                  <a:cubicBezTo>
                    <a:pt x="19444" y="7917"/>
                    <a:pt x="19364" y="7836"/>
                    <a:pt x="19269" y="7785"/>
                  </a:cubicBezTo>
                  <a:cubicBezTo>
                    <a:pt x="18846" y="7479"/>
                    <a:pt x="18386" y="7209"/>
                    <a:pt x="17927" y="6939"/>
                  </a:cubicBezTo>
                  <a:cubicBezTo>
                    <a:pt x="17467" y="6669"/>
                    <a:pt x="17000" y="6414"/>
                    <a:pt x="16526" y="6166"/>
                  </a:cubicBezTo>
                  <a:cubicBezTo>
                    <a:pt x="16052" y="5918"/>
                    <a:pt x="15570" y="5677"/>
                    <a:pt x="15081" y="5443"/>
                  </a:cubicBezTo>
                  <a:cubicBezTo>
                    <a:pt x="14600" y="5217"/>
                    <a:pt x="14096" y="5006"/>
                    <a:pt x="13593" y="4787"/>
                  </a:cubicBezTo>
                  <a:cubicBezTo>
                    <a:pt x="13075" y="4568"/>
                    <a:pt x="12557" y="4356"/>
                    <a:pt x="12032" y="4152"/>
                  </a:cubicBezTo>
                  <a:cubicBezTo>
                    <a:pt x="11528" y="3948"/>
                    <a:pt x="11025" y="3751"/>
                    <a:pt x="10514" y="3568"/>
                  </a:cubicBezTo>
                  <a:cubicBezTo>
                    <a:pt x="10003" y="3386"/>
                    <a:pt x="9492" y="3196"/>
                    <a:pt x="8982" y="3014"/>
                  </a:cubicBezTo>
                  <a:cubicBezTo>
                    <a:pt x="8734" y="2933"/>
                    <a:pt x="8478" y="2853"/>
                    <a:pt x="8238" y="2773"/>
                  </a:cubicBezTo>
                  <a:lnTo>
                    <a:pt x="7428" y="2503"/>
                  </a:lnTo>
                  <a:lnTo>
                    <a:pt x="5647" y="1905"/>
                  </a:lnTo>
                  <a:cubicBezTo>
                    <a:pt x="5027" y="1700"/>
                    <a:pt x="4414" y="1496"/>
                    <a:pt x="3802" y="1292"/>
                  </a:cubicBezTo>
                  <a:cubicBezTo>
                    <a:pt x="3189" y="1088"/>
                    <a:pt x="2583" y="869"/>
                    <a:pt x="1978" y="657"/>
                  </a:cubicBezTo>
                  <a:cubicBezTo>
                    <a:pt x="1372" y="446"/>
                    <a:pt x="781" y="234"/>
                    <a:pt x="183" y="8"/>
                  </a:cubicBezTo>
                  <a:cubicBezTo>
                    <a:pt x="175" y="0"/>
                    <a:pt x="161" y="0"/>
                    <a:pt x="146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endParaRPr>
            </a:p>
          </p:txBody>
        </p:sp>
      </p:grpSp>
      <p:sp>
        <p:nvSpPr>
          <p:cNvPr id="209" name="Google Shape;209;p38"/>
          <p:cNvSpPr/>
          <p:nvPr/>
        </p:nvSpPr>
        <p:spPr>
          <a:xfrm>
            <a:off x="560300" y="713333"/>
            <a:ext cx="3358400" cy="5431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5246646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Fredoka One"/>
              <a:buNone/>
              <a:defRPr sz="3500">
                <a:solidFill>
                  <a:schemeClr val="dk1"/>
                </a:solidFill>
                <a:latin typeface="Fredoka One"/>
                <a:ea typeface="Fredoka One"/>
                <a:cs typeface="Fredoka One"/>
                <a:sym typeface="Fredoka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●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ntarell"/>
              <a:buChar char="○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Cantarell"/>
              <a:buChar char="■"/>
              <a:defRPr>
                <a:solidFill>
                  <a:schemeClr val="dk1"/>
                </a:solidFill>
                <a:latin typeface="Cantarell"/>
                <a:ea typeface="Cantarell"/>
                <a:cs typeface="Cantarell"/>
                <a:sym typeface="Cantarel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9413760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7" Type="http://schemas.openxmlformats.org/officeDocument/2006/relationships/image" Target="../media/image19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notesSlide" Target="../notesSlides/notes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 idx="4294967295"/>
          </p:nvPr>
        </p:nvSpPr>
        <p:spPr>
          <a:xfrm>
            <a:off x="6221095" y="2959735"/>
            <a:ext cx="4164330" cy="938530"/>
          </a:xfrm>
        </p:spPr>
        <p:txBody>
          <a:bodyPr anchor="ctr"/>
          <a:lstStyle/>
          <a:p>
            <a:pPr algn="ctr"/>
            <a:r>
              <a:rPr lang="x-none" sz="4800" b="1" dirty="0">
                <a:solidFill>
                  <a:schemeClr val="accent1"/>
                </a:solidFill>
                <a:latin typeface="+mj-lt"/>
              </a:rPr>
              <a:t>Unit </a:t>
            </a:r>
            <a:r>
              <a:rPr lang="en-US" altLang="x-none" sz="4800" b="1" dirty="0">
                <a:solidFill>
                  <a:schemeClr val="accent1"/>
                </a:solidFill>
                <a:latin typeface="+mj-lt"/>
              </a:rPr>
              <a:t>Review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061" y="658308"/>
            <a:ext cx="4339785" cy="55401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perspectiveRigh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81707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>
          <a:xfrm>
            <a:off x="1883488" y="2495862"/>
            <a:ext cx="5853200" cy="1194400"/>
          </a:xfrm>
        </p:spPr>
        <p:txBody>
          <a:bodyPr anchor="ctr"/>
          <a:lstStyle/>
          <a:p>
            <a:r>
              <a:rPr lang="en-US" sz="4800" b="1" dirty="0">
                <a:latin typeface="+mj-lt"/>
              </a:rPr>
              <a:t>PROJECT 1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94598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5058" y="251784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today!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Hip, hip,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hooray!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1530" y="915035"/>
            <a:ext cx="54902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English Time Chant</a:t>
            </a:r>
          </a:p>
        </p:txBody>
      </p:sp>
    </p:spTree>
    <p:extLst>
      <p:ext uri="{BB962C8B-B14F-4D97-AF65-F5344CB8AC3E}">
        <p14:creationId xmlns:p14="http://schemas.microsoft.com/office/powerpoint/2010/main" val="507455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1.1"/>
          <p:cNvPicPr>
            <a:picLocks noChangeAspect="1"/>
          </p:cNvPicPr>
          <p:nvPr/>
        </p:nvPicPr>
        <p:blipFill>
          <a:blip r:embed="rId3"/>
          <a:srcRect l="5755" t="-2535" r="40964"/>
          <a:stretch>
            <a:fillRect/>
          </a:stretch>
        </p:blipFill>
        <p:spPr>
          <a:xfrm>
            <a:off x="1068705" y="561340"/>
            <a:ext cx="6496050" cy="744855"/>
          </a:xfrm>
          <a:prstGeom prst="roundRect">
            <a:avLst/>
          </a:prstGeom>
        </p:spPr>
      </p:pic>
      <p:pic>
        <p:nvPicPr>
          <p:cNvPr id="4" name="Picture 3" descr="1.2"/>
          <p:cNvPicPr>
            <a:picLocks noChangeAspect="1"/>
          </p:cNvPicPr>
          <p:nvPr/>
        </p:nvPicPr>
        <p:blipFill>
          <a:blip r:embed="rId4"/>
          <a:srcRect b="2244"/>
          <a:stretch>
            <a:fillRect/>
          </a:stretch>
        </p:blipFill>
        <p:spPr>
          <a:xfrm>
            <a:off x="-249555" y="1923415"/>
            <a:ext cx="12192000" cy="3402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3"/>
          <p:cNvPicPr>
            <a:picLocks noChangeAspect="1"/>
          </p:cNvPicPr>
          <p:nvPr/>
        </p:nvPicPr>
        <p:blipFill>
          <a:blip r:embed="rId3"/>
          <a:srcRect t="5896"/>
          <a:stretch>
            <a:fillRect/>
          </a:stretch>
        </p:blipFill>
        <p:spPr>
          <a:xfrm>
            <a:off x="815975" y="506095"/>
            <a:ext cx="5252720" cy="957580"/>
          </a:xfrm>
          <a:prstGeom prst="rect">
            <a:avLst/>
          </a:prstGeom>
        </p:spPr>
      </p:pic>
      <p:pic>
        <p:nvPicPr>
          <p:cNvPr id="5" name="Picture 4" descr="1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90" y="1485265"/>
            <a:ext cx="11402695" cy="40951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1795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3"/>
          <p:cNvPicPr>
            <a:picLocks noChangeAspect="1"/>
          </p:cNvPicPr>
          <p:nvPr/>
        </p:nvPicPr>
        <p:blipFill>
          <a:blip r:embed="rId3"/>
          <a:srcRect t="5896"/>
          <a:stretch>
            <a:fillRect/>
          </a:stretch>
        </p:blipFill>
        <p:spPr>
          <a:xfrm>
            <a:off x="815975" y="506095"/>
            <a:ext cx="5252720" cy="957580"/>
          </a:xfrm>
          <a:prstGeom prst="rect">
            <a:avLst/>
          </a:prstGeom>
        </p:spPr>
      </p:pic>
      <p:sp>
        <p:nvSpPr>
          <p:cNvPr id="9" name="Rounded Rectangular Callout 8"/>
          <p:cNvSpPr/>
          <p:nvPr/>
        </p:nvSpPr>
        <p:spPr>
          <a:xfrm>
            <a:off x="2647315" y="1581150"/>
            <a:ext cx="3335020" cy="79946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CB459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/>
              </a:rPr>
              <a:t>What is it?</a:t>
            </a:r>
          </a:p>
        </p:txBody>
      </p:sp>
      <p:sp>
        <p:nvSpPr>
          <p:cNvPr id="10" name="Rounded Rectangular Callout 9"/>
          <p:cNvSpPr/>
          <p:nvPr/>
        </p:nvSpPr>
        <p:spPr>
          <a:xfrm>
            <a:off x="6690360" y="2013585"/>
            <a:ext cx="2880995" cy="80010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/>
              </a:rPr>
              <a:t>It’s a bird.</a:t>
            </a:r>
          </a:p>
        </p:txBody>
      </p:sp>
      <p:sp>
        <p:nvSpPr>
          <p:cNvPr id="2" name="Rounded Rectangular Callout 1"/>
          <p:cNvSpPr/>
          <p:nvPr/>
        </p:nvSpPr>
        <p:spPr>
          <a:xfrm>
            <a:off x="1967865" y="2943225"/>
            <a:ext cx="4014470" cy="79946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CB459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/>
              </a:rPr>
              <a:t>What color is it?</a:t>
            </a:r>
          </a:p>
        </p:txBody>
      </p:sp>
      <p:sp>
        <p:nvSpPr>
          <p:cNvPr id="3" name="Rounded Rectangular Callout 2"/>
          <p:cNvSpPr/>
          <p:nvPr/>
        </p:nvSpPr>
        <p:spPr>
          <a:xfrm>
            <a:off x="6690360" y="3375660"/>
            <a:ext cx="2880995" cy="80010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/>
              </a:rPr>
              <a:t>It’s blue.</a:t>
            </a:r>
          </a:p>
        </p:txBody>
      </p:sp>
      <p:sp>
        <p:nvSpPr>
          <p:cNvPr id="6" name="Rounded Rectangular Callout 5"/>
          <p:cNvSpPr/>
          <p:nvPr/>
        </p:nvSpPr>
        <p:spPr>
          <a:xfrm>
            <a:off x="1967865" y="4316095"/>
            <a:ext cx="4014470" cy="799465"/>
          </a:xfrm>
          <a:prstGeom prst="wedgeRoundRectCallout">
            <a:avLst>
              <a:gd name="adj1" fmla="val -41540"/>
              <a:gd name="adj2" fmla="val 74180"/>
              <a:gd name="adj3" fmla="val 16667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CB459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/>
              </a:rPr>
              <a:t>Where is it?</a:t>
            </a:r>
          </a:p>
        </p:txBody>
      </p:sp>
      <p:sp>
        <p:nvSpPr>
          <p:cNvPr id="7" name="Rounded Rectangular Callout 6"/>
          <p:cNvSpPr/>
          <p:nvPr/>
        </p:nvSpPr>
        <p:spPr>
          <a:xfrm>
            <a:off x="6267450" y="4748530"/>
            <a:ext cx="3917950" cy="800100"/>
          </a:xfrm>
          <a:prstGeom prst="wedgeRoundRectCallout">
            <a:avLst>
              <a:gd name="adj1" fmla="val 37993"/>
              <a:gd name="adj2" fmla="val 86710"/>
              <a:gd name="adj3" fmla="val 16667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>
                    <a:lumMod val="50000"/>
                  </a:srgbClr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 panose="020B0604020202020204"/>
              </a:rPr>
              <a:t>It’s on the tree.</a:t>
            </a:r>
          </a:p>
        </p:txBody>
      </p:sp>
    </p:spTree>
    <p:extLst>
      <p:ext uri="{BB962C8B-B14F-4D97-AF65-F5344CB8AC3E}">
        <p14:creationId xmlns:p14="http://schemas.microsoft.com/office/powerpoint/2010/main" val="105391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9" grpId="1" animBg="1"/>
      <p:bldP spid="10" grpId="0" bldLvl="0" animBg="1"/>
      <p:bldP spid="10" grpId="1" animBg="1"/>
      <p:bldP spid="2" grpId="0" bldLvl="0" animBg="1"/>
      <p:bldP spid="2" grpId="1" animBg="1"/>
      <p:bldP spid="3" grpId="0" bldLvl="0" animBg="1"/>
      <p:bldP spid="3" grpId="1" animBg="1"/>
      <p:bldP spid="6" grpId="0" bldLvl="0" animBg="1"/>
      <p:bldP spid="6" grpId="1" animBg="1"/>
      <p:bldP spid="7" grpId="0" bldLvl="0" animBg="1"/>
      <p:bldP spid="7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805" y="525145"/>
            <a:ext cx="3076575" cy="1172210"/>
          </a:xfrm>
          <a:prstGeom prst="rect">
            <a:avLst/>
          </a:prstGeom>
        </p:spPr>
      </p:pic>
      <p:pic>
        <p:nvPicPr>
          <p:cNvPr id="3" name="Picture 2" descr="1.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03220" y="1243330"/>
            <a:ext cx="8684895" cy="5117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9261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Shape 1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805" y="525145"/>
            <a:ext cx="3076575" cy="1172210"/>
          </a:xfrm>
          <a:prstGeom prst="rect">
            <a:avLst/>
          </a:prstGeom>
        </p:spPr>
      </p:pic>
      <p:sp>
        <p:nvSpPr>
          <p:cNvPr id="8" name="TextBox 5"/>
          <p:cNvSpPr txBox="1"/>
          <p:nvPr/>
        </p:nvSpPr>
        <p:spPr>
          <a:xfrm>
            <a:off x="2286000" y="2309495"/>
            <a:ext cx="761936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Now let’s tell us about your poster.</a:t>
            </a:r>
          </a:p>
        </p:txBody>
      </p:sp>
    </p:spTree>
    <p:extLst>
      <p:ext uri="{BB962C8B-B14F-4D97-AF65-F5344CB8AC3E}">
        <p14:creationId xmlns:p14="http://schemas.microsoft.com/office/powerpoint/2010/main" val="3731535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4423" y="238830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work, class.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hooray!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Goodbye for now.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Have a nice day!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3351530" y="1163320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Goodbye Chant</a:t>
            </a:r>
          </a:p>
        </p:txBody>
      </p:sp>
    </p:spTree>
    <p:extLst>
      <p:ext uri="{BB962C8B-B14F-4D97-AF65-F5344CB8AC3E}">
        <p14:creationId xmlns:p14="http://schemas.microsoft.com/office/powerpoint/2010/main" val="162261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1574800" y="2091055"/>
            <a:ext cx="5540375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What are some things in nature?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What color is it?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Where is it?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Where are they?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0260" y="828040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Let’s Check</a:t>
            </a:r>
          </a:p>
        </p:txBody>
      </p:sp>
      <p:pic>
        <p:nvPicPr>
          <p:cNvPr id="105" name="Picture 104"/>
          <p:cNvPicPr/>
          <p:nvPr/>
        </p:nvPicPr>
        <p:blipFill>
          <a:blip r:embed="rId3"/>
          <a:stretch>
            <a:fillRect/>
          </a:stretch>
        </p:blipFill>
        <p:spPr>
          <a:xfrm>
            <a:off x="7843520" y="1868805"/>
            <a:ext cx="3001010" cy="356235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3837927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987628" y="2275956"/>
            <a:ext cx="5853200" cy="856443"/>
          </a:xfrm>
        </p:spPr>
        <p:txBody>
          <a:bodyPr anchor="t"/>
          <a:lstStyle/>
          <a:p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Stop and Check</a:t>
            </a:r>
          </a:p>
          <a:p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1A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8481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5058" y="251784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today!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Hip, hip,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hooray!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1530" y="915035"/>
            <a:ext cx="54902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English Time Chant</a:t>
            </a:r>
          </a:p>
        </p:txBody>
      </p:sp>
    </p:spTree>
    <p:extLst>
      <p:ext uri="{BB962C8B-B14F-4D97-AF65-F5344CB8AC3E}">
        <p14:creationId xmlns:p14="http://schemas.microsoft.com/office/powerpoint/2010/main" val="146104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/>
          <p:cNvPicPr/>
          <p:nvPr/>
        </p:nvPicPr>
        <p:blipFill>
          <a:blip r:embed="rId3"/>
          <a:stretch>
            <a:fillRect/>
          </a:stretch>
        </p:blipFill>
        <p:spPr>
          <a:xfrm>
            <a:off x="1321435" y="1986280"/>
            <a:ext cx="4372610" cy="401574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" name="TextBox 5"/>
          <p:cNvSpPr txBox="1"/>
          <p:nvPr/>
        </p:nvSpPr>
        <p:spPr>
          <a:xfrm>
            <a:off x="3350895" y="536575"/>
            <a:ext cx="5490210" cy="1753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Rock, Paper, Scissors</a:t>
            </a:r>
          </a:p>
        </p:txBody>
      </p:sp>
      <p:grpSp>
        <p:nvGrpSpPr>
          <p:cNvPr id="11" name="Group 10"/>
          <p:cNvGrpSpPr/>
          <p:nvPr/>
        </p:nvGrpSpPr>
        <p:grpSpPr>
          <a:xfrm>
            <a:off x="6064250" y="2690495"/>
            <a:ext cx="5531485" cy="1198880"/>
            <a:chOff x="9550" y="3948"/>
            <a:chExt cx="8711" cy="1888"/>
          </a:xfrm>
        </p:grpSpPr>
        <p:sp>
          <p:nvSpPr>
            <p:cNvPr id="2" name="Rectangles 1"/>
            <p:cNvSpPr/>
            <p:nvPr/>
          </p:nvSpPr>
          <p:spPr>
            <a:xfrm>
              <a:off x="9550" y="3948"/>
              <a:ext cx="2927" cy="1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altLang="zh-CN" sz="7200" b="1" i="0" u="none" strike="noStrike" kern="0" cap="none" spc="0" normalizeH="0" baseline="0" noProof="0">
                  <a:ln>
                    <a:noFill/>
                  </a:ln>
                  <a:solidFill>
                    <a:srgbClr val="FF634D"/>
                  </a:solidFill>
                  <a:effectLst>
                    <a:innerShdw blurRad="63500" dist="50800" dir="13500000">
                      <a:srgbClr val="000000">
                        <a:alpha val="50000"/>
                      </a:srgbClr>
                    </a:innerShdw>
                  </a:effectLst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rPr>
                <a:t>Win</a:t>
              </a:r>
            </a:p>
          </p:txBody>
        </p:sp>
        <p:sp>
          <p:nvSpPr>
            <p:cNvPr id="4" name="Rectangles 3"/>
            <p:cNvSpPr/>
            <p:nvPr/>
          </p:nvSpPr>
          <p:spPr>
            <a:xfrm>
              <a:off x="12477" y="4166"/>
              <a:ext cx="5785" cy="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altLang="zh-CN" sz="5400" b="1" i="0" u="none" strike="noStrike" kern="0" cap="none" spc="0" normalizeH="0" baseline="0" noProof="0">
                  <a:ln>
                    <a:noFill/>
                  </a:ln>
                  <a:solidFill>
                    <a:srgbClr val="191919"/>
                  </a:solidFill>
                  <a:effectLst>
                    <a:outerShdw blurRad="38100" dist="19050" dir="2700000" algn="tl" rotWithShape="0">
                      <a:srgbClr val="191919">
                        <a:alpha val="40000"/>
                      </a:srgbClr>
                    </a:outerShdw>
                  </a:effectLst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rPr>
                <a:t>= 2 spaces</a:t>
              </a: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650865" y="3802380"/>
            <a:ext cx="5560060" cy="1198880"/>
            <a:chOff x="8950" y="5836"/>
            <a:chExt cx="8756" cy="1888"/>
          </a:xfrm>
        </p:grpSpPr>
        <p:sp>
          <p:nvSpPr>
            <p:cNvPr id="3" name="Rectangles 2"/>
            <p:cNvSpPr/>
            <p:nvPr/>
          </p:nvSpPr>
          <p:spPr>
            <a:xfrm>
              <a:off x="8950" y="5836"/>
              <a:ext cx="3650" cy="188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altLang="zh-CN" sz="7200" b="1" i="0" u="none" strike="noStrike" kern="0" cap="none" spc="0" normalizeH="0" baseline="0" noProof="0">
                  <a:ln w="9525">
                    <a:solidFill>
                      <a:srgbClr val="FFFDE9"/>
                    </a:solidFill>
                    <a:prstDash val="solid"/>
                  </a:ln>
                  <a:solidFill>
                    <a:srgbClr val="D8EEE4">
                      <a:lumMod val="75000"/>
                    </a:srgbClr>
                  </a:solidFill>
                  <a:effectLst>
                    <a:outerShdw blurRad="12700" dist="38100" dir="2700000" algn="tl" rotWithShape="0">
                      <a:srgbClr val="D8EEE4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rPr>
                <a:t>Lose</a:t>
              </a:r>
            </a:p>
          </p:txBody>
        </p:sp>
        <p:sp>
          <p:nvSpPr>
            <p:cNvPr id="9" name="Rectangles 8"/>
            <p:cNvSpPr/>
            <p:nvPr/>
          </p:nvSpPr>
          <p:spPr>
            <a:xfrm>
              <a:off x="12522" y="6054"/>
              <a:ext cx="5184" cy="14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r>
                <a:rPr kumimoji="0" lang="en-US" altLang="zh-CN" sz="5400" b="1" i="0" u="none" strike="noStrike" kern="0" cap="none" spc="0" normalizeH="0" baseline="0" noProof="0">
                  <a:ln>
                    <a:noFill/>
                  </a:ln>
                  <a:solidFill>
                    <a:srgbClr val="191919"/>
                  </a:solidFill>
                  <a:effectLst>
                    <a:outerShdw blurRad="38100" dist="19050" dir="2700000" algn="tl" rotWithShape="0">
                      <a:srgbClr val="191919">
                        <a:alpha val="40000"/>
                      </a:srgbClr>
                    </a:outerShdw>
                  </a:effectLst>
                  <a:uLnTx/>
                  <a:uFillTx/>
                  <a:latin typeface="Arial" panose="020B0604020202020204"/>
                  <a:cs typeface="Arial" panose="020B0604020202020204"/>
                  <a:sym typeface="Arial" panose="020B0604020202020204"/>
                </a:rPr>
                <a:t>= 1 space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4092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1954530" y="1258570"/>
            <a:ext cx="8478520" cy="4615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What is it? 				It’s __________.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What are they? 			They’re __________.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Is it a _______? 			Yes, it is. / No, it isn’t.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What color is it? 			It’s __________.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How many? __________.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Where is _______? 		It’s on/in _________.</a:t>
            </a:r>
          </a:p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Where are _______? 		They’re on/in _____.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075940" y="492760"/>
            <a:ext cx="623570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Ask and Answer</a:t>
            </a:r>
          </a:p>
        </p:txBody>
      </p:sp>
    </p:spTree>
    <p:extLst>
      <p:ext uri="{BB962C8B-B14F-4D97-AF65-F5344CB8AC3E}">
        <p14:creationId xmlns:p14="http://schemas.microsoft.com/office/powerpoint/2010/main" val="30346504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-635" y="-130175"/>
            <a:ext cx="12192000" cy="7075170"/>
            <a:chOff x="1976" y="0"/>
            <a:chExt cx="16880" cy="10800"/>
          </a:xfrm>
        </p:grpSpPr>
        <p:pic>
          <p:nvPicPr>
            <p:cNvPr id="4" name="Picture 3" descr="2.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76" y="0"/>
              <a:ext cx="8440" cy="10800"/>
            </a:xfrm>
            <a:prstGeom prst="rect">
              <a:avLst/>
            </a:prstGeom>
          </p:spPr>
        </p:pic>
        <p:pic>
          <p:nvPicPr>
            <p:cNvPr id="5" name="Picture 4" descr="3.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16" y="0"/>
              <a:ext cx="8440" cy="108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05405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4423" y="238830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work, class.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hooray!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Goodbye for now.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Have a nice day!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3351530" y="1163320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Goodbye Chant</a:t>
            </a:r>
          </a:p>
        </p:txBody>
      </p:sp>
    </p:spTree>
    <p:extLst>
      <p:ext uri="{BB962C8B-B14F-4D97-AF65-F5344CB8AC3E}">
        <p14:creationId xmlns:p14="http://schemas.microsoft.com/office/powerpoint/2010/main" val="3707077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131695" y="1717675"/>
            <a:ext cx="79286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+mn-ea"/>
              </a:rPr>
              <a:t>Make a sentence with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+mn-ea"/>
              </a:rPr>
              <a:t>a new word you learned.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0260" y="709295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Let’s Check</a:t>
            </a:r>
          </a:p>
        </p:txBody>
      </p:sp>
      <p:pic>
        <p:nvPicPr>
          <p:cNvPr id="101" name="Picture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3876675" y="2773045"/>
            <a:ext cx="4437380" cy="432308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86476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btitle 9"/>
          <p:cNvSpPr>
            <a:spLocks noGrp="1"/>
          </p:cNvSpPr>
          <p:nvPr>
            <p:ph type="subTitle" idx="1"/>
          </p:nvPr>
        </p:nvSpPr>
        <p:spPr>
          <a:xfrm>
            <a:off x="1987628" y="2275956"/>
            <a:ext cx="5853200" cy="856443"/>
          </a:xfrm>
        </p:spPr>
        <p:txBody>
          <a:bodyPr anchor="t"/>
          <a:lstStyle/>
          <a:p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Stop and Check</a:t>
            </a:r>
          </a:p>
          <a:p>
            <a:r>
              <a:rPr lang="en-US" altLang="x-none" sz="4800" b="1" dirty="0">
                <a:solidFill>
                  <a:schemeClr val="accent2">
                    <a:lumMod val="75000"/>
                  </a:schemeClr>
                </a:solidFill>
                <a:latin typeface="+mj-lt"/>
              </a:rPr>
              <a:t>1B</a:t>
            </a:r>
          </a:p>
        </p:txBody>
      </p:sp>
      <p:grpSp>
        <p:nvGrpSpPr>
          <p:cNvPr id="12" name="Google Shape;1667;p67"/>
          <p:cNvGrpSpPr/>
          <p:nvPr/>
        </p:nvGrpSpPr>
        <p:grpSpPr>
          <a:xfrm>
            <a:off x="7102849" y="3173519"/>
            <a:ext cx="1041999" cy="2172279"/>
            <a:chOff x="1117397" y="404909"/>
            <a:chExt cx="1041999" cy="2172279"/>
          </a:xfrm>
        </p:grpSpPr>
        <p:sp>
          <p:nvSpPr>
            <p:cNvPr id="13" name="Google Shape;1668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4" name="Google Shape;1669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5" name="Google Shape;1670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6" name="Google Shape;1671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7" name="Google Shape;1672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18" name="Google Shape;1673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  <p:grpSp>
        <p:nvGrpSpPr>
          <p:cNvPr id="19" name="Google Shape;1674;p67"/>
          <p:cNvGrpSpPr/>
          <p:nvPr/>
        </p:nvGrpSpPr>
        <p:grpSpPr>
          <a:xfrm rot="10385078">
            <a:off x="1538689" y="766351"/>
            <a:ext cx="1041973" cy="2172224"/>
            <a:chOff x="1117397" y="404909"/>
            <a:chExt cx="1041999" cy="2172279"/>
          </a:xfrm>
        </p:grpSpPr>
        <p:sp>
          <p:nvSpPr>
            <p:cNvPr id="20" name="Google Shape;1675;p67"/>
            <p:cNvSpPr/>
            <p:nvPr/>
          </p:nvSpPr>
          <p:spPr>
            <a:xfrm>
              <a:off x="1117397" y="1040426"/>
              <a:ext cx="680275" cy="856443"/>
            </a:xfrm>
            <a:custGeom>
              <a:avLst/>
              <a:gdLst/>
              <a:ahLst/>
              <a:cxnLst/>
              <a:rect l="l" t="t" r="r" b="b"/>
              <a:pathLst>
                <a:path w="20829" h="26223" extrusionOk="0">
                  <a:moveTo>
                    <a:pt x="252" y="0"/>
                  </a:moveTo>
                  <a:cubicBezTo>
                    <a:pt x="83" y="0"/>
                    <a:pt x="1" y="200"/>
                    <a:pt x="123" y="322"/>
                  </a:cubicBezTo>
                  <a:cubicBezTo>
                    <a:pt x="378" y="613"/>
                    <a:pt x="655" y="891"/>
                    <a:pt x="932" y="1161"/>
                  </a:cubicBezTo>
                  <a:cubicBezTo>
                    <a:pt x="1042" y="1270"/>
                    <a:pt x="1151" y="1379"/>
                    <a:pt x="1261" y="1489"/>
                  </a:cubicBezTo>
                  <a:cubicBezTo>
                    <a:pt x="1596" y="1825"/>
                    <a:pt x="1903" y="2189"/>
                    <a:pt x="2187" y="2576"/>
                  </a:cubicBezTo>
                  <a:cubicBezTo>
                    <a:pt x="2917" y="3561"/>
                    <a:pt x="3530" y="4699"/>
                    <a:pt x="4062" y="6064"/>
                  </a:cubicBezTo>
                  <a:cubicBezTo>
                    <a:pt x="4551" y="7326"/>
                    <a:pt x="4909" y="8624"/>
                    <a:pt x="5237" y="9836"/>
                  </a:cubicBezTo>
                  <a:cubicBezTo>
                    <a:pt x="5325" y="10164"/>
                    <a:pt x="5412" y="10492"/>
                    <a:pt x="5500" y="10813"/>
                  </a:cubicBezTo>
                  <a:cubicBezTo>
                    <a:pt x="5580" y="11142"/>
                    <a:pt x="5668" y="11470"/>
                    <a:pt x="5755" y="11791"/>
                  </a:cubicBezTo>
                  <a:cubicBezTo>
                    <a:pt x="5937" y="12491"/>
                    <a:pt x="6120" y="13119"/>
                    <a:pt x="6310" y="13717"/>
                  </a:cubicBezTo>
                  <a:cubicBezTo>
                    <a:pt x="6682" y="14928"/>
                    <a:pt x="7156" y="16103"/>
                    <a:pt x="7740" y="17234"/>
                  </a:cubicBezTo>
                  <a:cubicBezTo>
                    <a:pt x="8258" y="18233"/>
                    <a:pt x="8885" y="19182"/>
                    <a:pt x="9615" y="20050"/>
                  </a:cubicBezTo>
                  <a:cubicBezTo>
                    <a:pt x="10308" y="20860"/>
                    <a:pt x="11081" y="21604"/>
                    <a:pt x="11935" y="22253"/>
                  </a:cubicBezTo>
                  <a:cubicBezTo>
                    <a:pt x="12781" y="22903"/>
                    <a:pt x="13693" y="23479"/>
                    <a:pt x="14649" y="23968"/>
                  </a:cubicBezTo>
                  <a:cubicBezTo>
                    <a:pt x="16232" y="24785"/>
                    <a:pt x="18078" y="25478"/>
                    <a:pt x="20442" y="26164"/>
                  </a:cubicBezTo>
                  <a:lnTo>
                    <a:pt x="20479" y="26164"/>
                  </a:lnTo>
                  <a:cubicBezTo>
                    <a:pt x="20515" y="26201"/>
                    <a:pt x="20559" y="26222"/>
                    <a:pt x="20610" y="26222"/>
                  </a:cubicBezTo>
                  <a:cubicBezTo>
                    <a:pt x="20639" y="26222"/>
                    <a:pt x="20676" y="26215"/>
                    <a:pt x="20697" y="26201"/>
                  </a:cubicBezTo>
                  <a:cubicBezTo>
                    <a:pt x="20792" y="26142"/>
                    <a:pt x="20829" y="26033"/>
                    <a:pt x="20778" y="25938"/>
                  </a:cubicBezTo>
                  <a:cubicBezTo>
                    <a:pt x="20537" y="25471"/>
                    <a:pt x="20296" y="24982"/>
                    <a:pt x="20077" y="24479"/>
                  </a:cubicBezTo>
                  <a:cubicBezTo>
                    <a:pt x="19895" y="24077"/>
                    <a:pt x="19712" y="23640"/>
                    <a:pt x="19479" y="23056"/>
                  </a:cubicBezTo>
                  <a:lnTo>
                    <a:pt x="19472" y="23041"/>
                  </a:lnTo>
                  <a:cubicBezTo>
                    <a:pt x="19464" y="23019"/>
                    <a:pt x="19457" y="23012"/>
                    <a:pt x="19457" y="22998"/>
                  </a:cubicBezTo>
                  <a:cubicBezTo>
                    <a:pt x="19129" y="22144"/>
                    <a:pt x="18815" y="21261"/>
                    <a:pt x="18516" y="20400"/>
                  </a:cubicBezTo>
                  <a:cubicBezTo>
                    <a:pt x="18304" y="19817"/>
                    <a:pt x="18093" y="19218"/>
                    <a:pt x="17874" y="18627"/>
                  </a:cubicBezTo>
                  <a:cubicBezTo>
                    <a:pt x="17567" y="17788"/>
                    <a:pt x="17290" y="17095"/>
                    <a:pt x="17013" y="16453"/>
                  </a:cubicBezTo>
                  <a:cubicBezTo>
                    <a:pt x="16728" y="15811"/>
                    <a:pt x="16415" y="15154"/>
                    <a:pt x="16086" y="14527"/>
                  </a:cubicBezTo>
                  <a:cubicBezTo>
                    <a:pt x="15444" y="13294"/>
                    <a:pt x="14707" y="12105"/>
                    <a:pt x="13883" y="10981"/>
                  </a:cubicBezTo>
                  <a:cubicBezTo>
                    <a:pt x="13051" y="9850"/>
                    <a:pt x="12139" y="8785"/>
                    <a:pt x="11154" y="7785"/>
                  </a:cubicBezTo>
                  <a:cubicBezTo>
                    <a:pt x="10680" y="7304"/>
                    <a:pt x="10155" y="6815"/>
                    <a:pt x="9600" y="6319"/>
                  </a:cubicBezTo>
                  <a:cubicBezTo>
                    <a:pt x="9126" y="5896"/>
                    <a:pt x="8659" y="5487"/>
                    <a:pt x="8214" y="5108"/>
                  </a:cubicBezTo>
                  <a:cubicBezTo>
                    <a:pt x="7360" y="4371"/>
                    <a:pt x="6229" y="3408"/>
                    <a:pt x="5011" y="2525"/>
                  </a:cubicBezTo>
                  <a:cubicBezTo>
                    <a:pt x="4259" y="1970"/>
                    <a:pt x="3479" y="1467"/>
                    <a:pt x="2669" y="1007"/>
                  </a:cubicBezTo>
                  <a:cubicBezTo>
                    <a:pt x="1917" y="584"/>
                    <a:pt x="1129" y="249"/>
                    <a:pt x="305" y="8"/>
                  </a:cubicBezTo>
                  <a:cubicBezTo>
                    <a:pt x="290" y="0"/>
                    <a:pt x="276" y="0"/>
                    <a:pt x="254" y="0"/>
                  </a:cubicBezTo>
                  <a:lnTo>
                    <a:pt x="261" y="0"/>
                  </a:lnTo>
                  <a:cubicBezTo>
                    <a:pt x="258" y="0"/>
                    <a:pt x="255" y="0"/>
                    <a:pt x="252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1" name="Google Shape;1676;p67"/>
            <p:cNvSpPr/>
            <p:nvPr/>
          </p:nvSpPr>
          <p:spPr>
            <a:xfrm>
              <a:off x="1385399" y="404909"/>
              <a:ext cx="313373" cy="1024218"/>
            </a:xfrm>
            <a:custGeom>
              <a:avLst/>
              <a:gdLst/>
              <a:ahLst/>
              <a:cxnLst/>
              <a:rect l="l" t="t" r="r" b="b"/>
              <a:pathLst>
                <a:path w="9595" h="31360" extrusionOk="0">
                  <a:moveTo>
                    <a:pt x="548" y="1"/>
                  </a:moveTo>
                  <a:cubicBezTo>
                    <a:pt x="533" y="1"/>
                    <a:pt x="526" y="1"/>
                    <a:pt x="511" y="8"/>
                  </a:cubicBezTo>
                  <a:cubicBezTo>
                    <a:pt x="475" y="16"/>
                    <a:pt x="446" y="37"/>
                    <a:pt x="424" y="74"/>
                  </a:cubicBezTo>
                  <a:cubicBezTo>
                    <a:pt x="402" y="110"/>
                    <a:pt x="395" y="147"/>
                    <a:pt x="402" y="183"/>
                  </a:cubicBezTo>
                  <a:cubicBezTo>
                    <a:pt x="402" y="220"/>
                    <a:pt x="416" y="249"/>
                    <a:pt x="416" y="286"/>
                  </a:cubicBezTo>
                  <a:lnTo>
                    <a:pt x="416" y="264"/>
                  </a:lnTo>
                  <a:lnTo>
                    <a:pt x="416" y="264"/>
                  </a:lnTo>
                  <a:cubicBezTo>
                    <a:pt x="519" y="1270"/>
                    <a:pt x="453" y="2277"/>
                    <a:pt x="373" y="3204"/>
                  </a:cubicBezTo>
                  <a:cubicBezTo>
                    <a:pt x="343" y="3569"/>
                    <a:pt x="307" y="3934"/>
                    <a:pt x="271" y="4306"/>
                  </a:cubicBezTo>
                  <a:cubicBezTo>
                    <a:pt x="212" y="4904"/>
                    <a:pt x="146" y="5531"/>
                    <a:pt x="110" y="6144"/>
                  </a:cubicBezTo>
                  <a:cubicBezTo>
                    <a:pt x="1" y="8056"/>
                    <a:pt x="95" y="9982"/>
                    <a:pt x="409" y="11879"/>
                  </a:cubicBezTo>
                  <a:cubicBezTo>
                    <a:pt x="723" y="13761"/>
                    <a:pt x="1219" y="15614"/>
                    <a:pt x="1876" y="17417"/>
                  </a:cubicBezTo>
                  <a:cubicBezTo>
                    <a:pt x="2510" y="19153"/>
                    <a:pt x="3276" y="20838"/>
                    <a:pt x="4174" y="22458"/>
                  </a:cubicBezTo>
                  <a:cubicBezTo>
                    <a:pt x="4539" y="23129"/>
                    <a:pt x="4955" y="23823"/>
                    <a:pt x="5392" y="24523"/>
                  </a:cubicBezTo>
                  <a:cubicBezTo>
                    <a:pt x="5823" y="25201"/>
                    <a:pt x="6282" y="25873"/>
                    <a:pt x="6684" y="26449"/>
                  </a:cubicBezTo>
                  <a:cubicBezTo>
                    <a:pt x="7530" y="27675"/>
                    <a:pt x="8413" y="28937"/>
                    <a:pt x="8982" y="30382"/>
                  </a:cubicBezTo>
                  <a:cubicBezTo>
                    <a:pt x="9055" y="30571"/>
                    <a:pt x="9128" y="30768"/>
                    <a:pt x="9194" y="30973"/>
                  </a:cubicBezTo>
                  <a:lnTo>
                    <a:pt x="9194" y="31067"/>
                  </a:lnTo>
                  <a:lnTo>
                    <a:pt x="9201" y="31170"/>
                  </a:lnTo>
                  <a:cubicBezTo>
                    <a:pt x="9201" y="31221"/>
                    <a:pt x="9223" y="31264"/>
                    <a:pt x="9259" y="31301"/>
                  </a:cubicBezTo>
                  <a:cubicBezTo>
                    <a:pt x="9288" y="31337"/>
                    <a:pt x="9340" y="31359"/>
                    <a:pt x="9383" y="31359"/>
                  </a:cubicBezTo>
                  <a:cubicBezTo>
                    <a:pt x="9485" y="31359"/>
                    <a:pt x="9573" y="31279"/>
                    <a:pt x="9580" y="31177"/>
                  </a:cubicBezTo>
                  <a:cubicBezTo>
                    <a:pt x="9595" y="30433"/>
                    <a:pt x="9580" y="29681"/>
                    <a:pt x="9515" y="28937"/>
                  </a:cubicBezTo>
                  <a:cubicBezTo>
                    <a:pt x="9500" y="28667"/>
                    <a:pt x="9478" y="28390"/>
                    <a:pt x="9464" y="28120"/>
                  </a:cubicBezTo>
                  <a:lnTo>
                    <a:pt x="9464" y="28025"/>
                  </a:lnTo>
                  <a:cubicBezTo>
                    <a:pt x="9434" y="27551"/>
                    <a:pt x="9412" y="27069"/>
                    <a:pt x="9398" y="26588"/>
                  </a:cubicBezTo>
                  <a:cubicBezTo>
                    <a:pt x="9391" y="26223"/>
                    <a:pt x="9391" y="25858"/>
                    <a:pt x="9391" y="25501"/>
                  </a:cubicBezTo>
                  <a:lnTo>
                    <a:pt x="9391" y="25136"/>
                  </a:lnTo>
                  <a:cubicBezTo>
                    <a:pt x="9376" y="23348"/>
                    <a:pt x="9347" y="21437"/>
                    <a:pt x="9143" y="19569"/>
                  </a:cubicBezTo>
                  <a:cubicBezTo>
                    <a:pt x="9048" y="18642"/>
                    <a:pt x="8902" y="17730"/>
                    <a:pt x="8712" y="16818"/>
                  </a:cubicBezTo>
                  <a:cubicBezTo>
                    <a:pt x="8515" y="15914"/>
                    <a:pt x="8252" y="15031"/>
                    <a:pt x="7924" y="14163"/>
                  </a:cubicBezTo>
                  <a:cubicBezTo>
                    <a:pt x="7596" y="13316"/>
                    <a:pt x="7224" y="12484"/>
                    <a:pt x="6808" y="11675"/>
                  </a:cubicBezTo>
                  <a:cubicBezTo>
                    <a:pt x="6443" y="10952"/>
                    <a:pt x="6027" y="10172"/>
                    <a:pt x="5524" y="9289"/>
                  </a:cubicBezTo>
                  <a:cubicBezTo>
                    <a:pt x="5159" y="8639"/>
                    <a:pt x="4772" y="7990"/>
                    <a:pt x="4400" y="7355"/>
                  </a:cubicBezTo>
                  <a:cubicBezTo>
                    <a:pt x="3933" y="6567"/>
                    <a:pt x="3452" y="5743"/>
                    <a:pt x="2999" y="4926"/>
                  </a:cubicBezTo>
                  <a:cubicBezTo>
                    <a:pt x="2051" y="3233"/>
                    <a:pt x="1343" y="1781"/>
                    <a:pt x="789" y="358"/>
                  </a:cubicBezTo>
                  <a:lnTo>
                    <a:pt x="752" y="271"/>
                  </a:lnTo>
                  <a:cubicBezTo>
                    <a:pt x="730" y="205"/>
                    <a:pt x="708" y="147"/>
                    <a:pt x="679" y="81"/>
                  </a:cubicBezTo>
                  <a:cubicBezTo>
                    <a:pt x="657" y="30"/>
                    <a:pt x="606" y="1"/>
                    <a:pt x="54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2" name="Google Shape;1677;p67"/>
            <p:cNvSpPr/>
            <p:nvPr/>
          </p:nvSpPr>
          <p:spPr>
            <a:xfrm>
              <a:off x="1855529" y="1165021"/>
              <a:ext cx="231167" cy="884596"/>
            </a:xfrm>
            <a:custGeom>
              <a:avLst/>
              <a:gdLst/>
              <a:ahLst/>
              <a:cxnLst/>
              <a:rect l="l" t="t" r="r" b="b"/>
              <a:pathLst>
                <a:path w="7078" h="27085" extrusionOk="0">
                  <a:moveTo>
                    <a:pt x="5501" y="1"/>
                  </a:moveTo>
                  <a:cubicBezTo>
                    <a:pt x="5434" y="1"/>
                    <a:pt x="5376" y="43"/>
                    <a:pt x="5356" y="111"/>
                  </a:cubicBezTo>
                  <a:cubicBezTo>
                    <a:pt x="5210" y="556"/>
                    <a:pt x="5093" y="1015"/>
                    <a:pt x="4998" y="1475"/>
                  </a:cubicBezTo>
                  <a:cubicBezTo>
                    <a:pt x="4884" y="1995"/>
                    <a:pt x="4784" y="2418"/>
                    <a:pt x="4685" y="2818"/>
                  </a:cubicBezTo>
                  <a:lnTo>
                    <a:pt x="4685" y="2818"/>
                  </a:lnTo>
                  <a:cubicBezTo>
                    <a:pt x="4480" y="3577"/>
                    <a:pt x="4247" y="4350"/>
                    <a:pt x="3992" y="5116"/>
                  </a:cubicBezTo>
                  <a:cubicBezTo>
                    <a:pt x="3714" y="5933"/>
                    <a:pt x="3415" y="6728"/>
                    <a:pt x="3160" y="7400"/>
                  </a:cubicBezTo>
                  <a:cubicBezTo>
                    <a:pt x="2905" y="8071"/>
                    <a:pt x="2635" y="8757"/>
                    <a:pt x="2372" y="9413"/>
                  </a:cubicBezTo>
                  <a:cubicBezTo>
                    <a:pt x="2051" y="10238"/>
                    <a:pt x="1715" y="11084"/>
                    <a:pt x="1402" y="11930"/>
                  </a:cubicBezTo>
                  <a:cubicBezTo>
                    <a:pt x="1256" y="12310"/>
                    <a:pt x="1117" y="12696"/>
                    <a:pt x="978" y="13076"/>
                  </a:cubicBezTo>
                  <a:cubicBezTo>
                    <a:pt x="847" y="13455"/>
                    <a:pt x="708" y="13864"/>
                    <a:pt x="584" y="14287"/>
                  </a:cubicBezTo>
                  <a:cubicBezTo>
                    <a:pt x="351" y="15090"/>
                    <a:pt x="198" y="15921"/>
                    <a:pt x="110" y="16753"/>
                  </a:cubicBezTo>
                  <a:cubicBezTo>
                    <a:pt x="37" y="17563"/>
                    <a:pt x="1" y="18373"/>
                    <a:pt x="23" y="19183"/>
                  </a:cubicBezTo>
                  <a:cubicBezTo>
                    <a:pt x="30" y="19890"/>
                    <a:pt x="66" y="20656"/>
                    <a:pt x="132" y="21590"/>
                  </a:cubicBezTo>
                  <a:lnTo>
                    <a:pt x="132" y="21619"/>
                  </a:lnTo>
                  <a:cubicBezTo>
                    <a:pt x="205" y="22670"/>
                    <a:pt x="278" y="23750"/>
                    <a:pt x="293" y="24815"/>
                  </a:cubicBezTo>
                  <a:cubicBezTo>
                    <a:pt x="300" y="25523"/>
                    <a:pt x="278" y="26172"/>
                    <a:pt x="227" y="26800"/>
                  </a:cubicBezTo>
                  <a:cubicBezTo>
                    <a:pt x="241" y="26843"/>
                    <a:pt x="256" y="26895"/>
                    <a:pt x="278" y="26938"/>
                  </a:cubicBezTo>
                  <a:cubicBezTo>
                    <a:pt x="314" y="27026"/>
                    <a:pt x="402" y="27084"/>
                    <a:pt x="497" y="27084"/>
                  </a:cubicBezTo>
                  <a:cubicBezTo>
                    <a:pt x="526" y="27084"/>
                    <a:pt x="555" y="27077"/>
                    <a:pt x="584" y="27062"/>
                  </a:cubicBezTo>
                  <a:cubicBezTo>
                    <a:pt x="643" y="27040"/>
                    <a:pt x="687" y="26989"/>
                    <a:pt x="716" y="26938"/>
                  </a:cubicBezTo>
                  <a:lnTo>
                    <a:pt x="876" y="26646"/>
                  </a:lnTo>
                  <a:lnTo>
                    <a:pt x="854" y="26676"/>
                  </a:lnTo>
                  <a:cubicBezTo>
                    <a:pt x="1205" y="26099"/>
                    <a:pt x="1591" y="25537"/>
                    <a:pt x="2007" y="25005"/>
                  </a:cubicBezTo>
                  <a:cubicBezTo>
                    <a:pt x="2365" y="24538"/>
                    <a:pt x="2751" y="24078"/>
                    <a:pt x="3123" y="23640"/>
                  </a:cubicBezTo>
                  <a:lnTo>
                    <a:pt x="3350" y="23371"/>
                  </a:lnTo>
                  <a:cubicBezTo>
                    <a:pt x="3780" y="22853"/>
                    <a:pt x="4240" y="22291"/>
                    <a:pt x="4641" y="21700"/>
                  </a:cubicBezTo>
                  <a:cubicBezTo>
                    <a:pt x="4845" y="21408"/>
                    <a:pt x="5035" y="21101"/>
                    <a:pt x="5210" y="20780"/>
                  </a:cubicBezTo>
                  <a:cubicBezTo>
                    <a:pt x="5385" y="20459"/>
                    <a:pt x="5546" y="20116"/>
                    <a:pt x="5721" y="19708"/>
                  </a:cubicBezTo>
                  <a:cubicBezTo>
                    <a:pt x="6363" y="18227"/>
                    <a:pt x="6771" y="16658"/>
                    <a:pt x="6932" y="15060"/>
                  </a:cubicBezTo>
                  <a:cubicBezTo>
                    <a:pt x="7078" y="13703"/>
                    <a:pt x="7071" y="12208"/>
                    <a:pt x="6910" y="10486"/>
                  </a:cubicBezTo>
                  <a:cubicBezTo>
                    <a:pt x="6837" y="9705"/>
                    <a:pt x="6728" y="8910"/>
                    <a:pt x="6626" y="8209"/>
                  </a:cubicBezTo>
                  <a:cubicBezTo>
                    <a:pt x="6545" y="7677"/>
                    <a:pt x="6465" y="7144"/>
                    <a:pt x="6385" y="6619"/>
                  </a:cubicBezTo>
                  <a:lnTo>
                    <a:pt x="6275" y="5918"/>
                  </a:lnTo>
                  <a:cubicBezTo>
                    <a:pt x="6042" y="4437"/>
                    <a:pt x="5816" y="2839"/>
                    <a:pt x="5728" y="1249"/>
                  </a:cubicBezTo>
                  <a:cubicBezTo>
                    <a:pt x="5706" y="913"/>
                    <a:pt x="5692" y="614"/>
                    <a:pt x="5692" y="337"/>
                  </a:cubicBezTo>
                  <a:lnTo>
                    <a:pt x="5692" y="257"/>
                  </a:lnTo>
                  <a:lnTo>
                    <a:pt x="5692" y="198"/>
                  </a:lnTo>
                  <a:cubicBezTo>
                    <a:pt x="5699" y="118"/>
                    <a:pt x="5655" y="45"/>
                    <a:pt x="5582" y="16"/>
                  </a:cubicBezTo>
                  <a:cubicBezTo>
                    <a:pt x="5560" y="9"/>
                    <a:pt x="5538" y="1"/>
                    <a:pt x="5517" y="1"/>
                  </a:cubicBezTo>
                  <a:cubicBezTo>
                    <a:pt x="5511" y="1"/>
                    <a:pt x="5506" y="1"/>
                    <a:pt x="550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3" name="Google Shape;1678;p67"/>
            <p:cNvSpPr/>
            <p:nvPr/>
          </p:nvSpPr>
          <p:spPr>
            <a:xfrm>
              <a:off x="1913923" y="1876079"/>
              <a:ext cx="245473" cy="349593"/>
            </a:xfrm>
            <a:custGeom>
              <a:avLst/>
              <a:gdLst/>
              <a:ahLst/>
              <a:cxnLst/>
              <a:rect l="l" t="t" r="r" b="b"/>
              <a:pathLst>
                <a:path w="7516" h="10704" extrusionOk="0">
                  <a:moveTo>
                    <a:pt x="7340" y="1"/>
                  </a:moveTo>
                  <a:cubicBezTo>
                    <a:pt x="7282" y="1"/>
                    <a:pt x="7238" y="23"/>
                    <a:pt x="7201" y="66"/>
                  </a:cubicBezTo>
                  <a:cubicBezTo>
                    <a:pt x="6844" y="548"/>
                    <a:pt x="6450" y="1008"/>
                    <a:pt x="6027" y="1438"/>
                  </a:cubicBezTo>
                  <a:lnTo>
                    <a:pt x="6005" y="1460"/>
                  </a:lnTo>
                  <a:cubicBezTo>
                    <a:pt x="5421" y="2044"/>
                    <a:pt x="4779" y="2591"/>
                    <a:pt x="4166" y="3123"/>
                  </a:cubicBezTo>
                  <a:cubicBezTo>
                    <a:pt x="3692" y="3532"/>
                    <a:pt x="3203" y="3948"/>
                    <a:pt x="2744" y="4386"/>
                  </a:cubicBezTo>
                  <a:cubicBezTo>
                    <a:pt x="2226" y="4860"/>
                    <a:pt x="1751" y="5378"/>
                    <a:pt x="1328" y="5940"/>
                  </a:cubicBezTo>
                  <a:cubicBezTo>
                    <a:pt x="905" y="6501"/>
                    <a:pt x="577" y="7129"/>
                    <a:pt x="343" y="7793"/>
                  </a:cubicBezTo>
                  <a:cubicBezTo>
                    <a:pt x="205" y="8201"/>
                    <a:pt x="110" y="8625"/>
                    <a:pt x="51" y="9055"/>
                  </a:cubicBezTo>
                  <a:cubicBezTo>
                    <a:pt x="22" y="9318"/>
                    <a:pt x="0" y="9580"/>
                    <a:pt x="0" y="9850"/>
                  </a:cubicBezTo>
                  <a:cubicBezTo>
                    <a:pt x="29" y="9916"/>
                    <a:pt x="66" y="9989"/>
                    <a:pt x="95" y="10062"/>
                  </a:cubicBezTo>
                  <a:lnTo>
                    <a:pt x="139" y="10157"/>
                  </a:lnTo>
                  <a:cubicBezTo>
                    <a:pt x="219" y="10339"/>
                    <a:pt x="299" y="10522"/>
                    <a:pt x="372" y="10704"/>
                  </a:cubicBezTo>
                  <a:lnTo>
                    <a:pt x="387" y="10697"/>
                  </a:lnTo>
                  <a:cubicBezTo>
                    <a:pt x="810" y="10507"/>
                    <a:pt x="1262" y="10288"/>
                    <a:pt x="1759" y="10018"/>
                  </a:cubicBezTo>
                  <a:cubicBezTo>
                    <a:pt x="2262" y="9748"/>
                    <a:pt x="2700" y="9493"/>
                    <a:pt x="3123" y="9216"/>
                  </a:cubicBezTo>
                  <a:cubicBezTo>
                    <a:pt x="4086" y="8574"/>
                    <a:pt x="4830" y="7902"/>
                    <a:pt x="5392" y="7151"/>
                  </a:cubicBezTo>
                  <a:cubicBezTo>
                    <a:pt x="6589" y="5560"/>
                    <a:pt x="6931" y="3517"/>
                    <a:pt x="7238" y="1715"/>
                  </a:cubicBezTo>
                  <a:lnTo>
                    <a:pt x="7274" y="1467"/>
                  </a:lnTo>
                  <a:cubicBezTo>
                    <a:pt x="7347" y="1051"/>
                    <a:pt x="7420" y="614"/>
                    <a:pt x="7501" y="190"/>
                  </a:cubicBezTo>
                  <a:cubicBezTo>
                    <a:pt x="7515" y="88"/>
                    <a:pt x="7435" y="1"/>
                    <a:pt x="7340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4" name="Google Shape;1679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  <p:sp>
          <p:nvSpPr>
            <p:cNvPr id="25" name="Google Shape;1680;p67"/>
            <p:cNvSpPr/>
            <p:nvPr/>
          </p:nvSpPr>
          <p:spPr>
            <a:xfrm>
              <a:off x="1224813" y="543842"/>
              <a:ext cx="932214" cy="2033346"/>
            </a:xfrm>
            <a:custGeom>
              <a:avLst/>
              <a:gdLst/>
              <a:ahLst/>
              <a:cxnLst/>
              <a:rect l="l" t="t" r="r" b="b"/>
              <a:pathLst>
                <a:path w="28543" h="62258" extrusionOk="0">
                  <a:moveTo>
                    <a:pt x="6267" y="1"/>
                  </a:moveTo>
                  <a:lnTo>
                    <a:pt x="6267" y="8"/>
                  </a:lnTo>
                  <a:cubicBezTo>
                    <a:pt x="6262" y="7"/>
                    <a:pt x="6257" y="6"/>
                    <a:pt x="6253" y="6"/>
                  </a:cubicBezTo>
                  <a:cubicBezTo>
                    <a:pt x="6231" y="6"/>
                    <a:pt x="6214" y="19"/>
                    <a:pt x="6202" y="37"/>
                  </a:cubicBezTo>
                  <a:cubicBezTo>
                    <a:pt x="6187" y="59"/>
                    <a:pt x="6187" y="81"/>
                    <a:pt x="6194" y="103"/>
                  </a:cubicBezTo>
                  <a:cubicBezTo>
                    <a:pt x="6530" y="934"/>
                    <a:pt x="6880" y="1861"/>
                    <a:pt x="7260" y="2926"/>
                  </a:cubicBezTo>
                  <a:cubicBezTo>
                    <a:pt x="7595" y="3860"/>
                    <a:pt x="7916" y="4831"/>
                    <a:pt x="8230" y="5815"/>
                  </a:cubicBezTo>
                  <a:cubicBezTo>
                    <a:pt x="8828" y="7712"/>
                    <a:pt x="9375" y="9653"/>
                    <a:pt x="9923" y="11762"/>
                  </a:cubicBezTo>
                  <a:lnTo>
                    <a:pt x="9930" y="11791"/>
                  </a:lnTo>
                  <a:lnTo>
                    <a:pt x="10025" y="12185"/>
                  </a:lnTo>
                  <a:lnTo>
                    <a:pt x="10032" y="12207"/>
                  </a:lnTo>
                  <a:lnTo>
                    <a:pt x="10069" y="12338"/>
                  </a:lnTo>
                  <a:lnTo>
                    <a:pt x="10105" y="12491"/>
                  </a:lnTo>
                  <a:lnTo>
                    <a:pt x="10156" y="12688"/>
                  </a:lnTo>
                  <a:lnTo>
                    <a:pt x="10222" y="12944"/>
                  </a:lnTo>
                  <a:lnTo>
                    <a:pt x="10302" y="13272"/>
                  </a:lnTo>
                  <a:lnTo>
                    <a:pt x="10382" y="13600"/>
                  </a:lnTo>
                  <a:cubicBezTo>
                    <a:pt x="10441" y="13819"/>
                    <a:pt x="10492" y="14045"/>
                    <a:pt x="10550" y="14264"/>
                  </a:cubicBezTo>
                  <a:cubicBezTo>
                    <a:pt x="10674" y="14746"/>
                    <a:pt x="10791" y="15227"/>
                    <a:pt x="10908" y="15709"/>
                  </a:cubicBezTo>
                  <a:lnTo>
                    <a:pt x="11148" y="16694"/>
                  </a:lnTo>
                  <a:cubicBezTo>
                    <a:pt x="11294" y="17285"/>
                    <a:pt x="11440" y="17883"/>
                    <a:pt x="11586" y="18474"/>
                  </a:cubicBezTo>
                  <a:cubicBezTo>
                    <a:pt x="11790" y="19328"/>
                    <a:pt x="12009" y="20181"/>
                    <a:pt x="12272" y="21203"/>
                  </a:cubicBezTo>
                  <a:cubicBezTo>
                    <a:pt x="12520" y="22159"/>
                    <a:pt x="12761" y="23049"/>
                    <a:pt x="13002" y="23910"/>
                  </a:cubicBezTo>
                  <a:lnTo>
                    <a:pt x="13023" y="23983"/>
                  </a:lnTo>
                  <a:cubicBezTo>
                    <a:pt x="13286" y="24902"/>
                    <a:pt x="13556" y="25850"/>
                    <a:pt x="13811" y="26792"/>
                  </a:cubicBezTo>
                  <a:cubicBezTo>
                    <a:pt x="14081" y="27806"/>
                    <a:pt x="14359" y="28827"/>
                    <a:pt x="14585" y="29695"/>
                  </a:cubicBezTo>
                  <a:cubicBezTo>
                    <a:pt x="14804" y="30527"/>
                    <a:pt x="15023" y="31359"/>
                    <a:pt x="15241" y="32191"/>
                  </a:cubicBezTo>
                  <a:cubicBezTo>
                    <a:pt x="15526" y="33292"/>
                    <a:pt x="15818" y="34401"/>
                    <a:pt x="16110" y="35503"/>
                  </a:cubicBezTo>
                  <a:cubicBezTo>
                    <a:pt x="16686" y="37670"/>
                    <a:pt x="17168" y="39421"/>
                    <a:pt x="17642" y="41033"/>
                  </a:cubicBezTo>
                  <a:lnTo>
                    <a:pt x="17569" y="40968"/>
                  </a:lnTo>
                  <a:cubicBezTo>
                    <a:pt x="17284" y="40734"/>
                    <a:pt x="17014" y="40479"/>
                    <a:pt x="16759" y="40216"/>
                  </a:cubicBezTo>
                  <a:cubicBezTo>
                    <a:pt x="16307" y="39742"/>
                    <a:pt x="15876" y="39246"/>
                    <a:pt x="15482" y="38721"/>
                  </a:cubicBezTo>
                  <a:cubicBezTo>
                    <a:pt x="15125" y="38261"/>
                    <a:pt x="14760" y="37736"/>
                    <a:pt x="14308" y="37035"/>
                  </a:cubicBezTo>
                  <a:cubicBezTo>
                    <a:pt x="13921" y="36437"/>
                    <a:pt x="13534" y="35802"/>
                    <a:pt x="13228" y="35291"/>
                  </a:cubicBezTo>
                  <a:cubicBezTo>
                    <a:pt x="13082" y="35058"/>
                    <a:pt x="12943" y="34825"/>
                    <a:pt x="12797" y="34584"/>
                  </a:cubicBezTo>
                  <a:lnTo>
                    <a:pt x="12673" y="34394"/>
                  </a:lnTo>
                  <a:cubicBezTo>
                    <a:pt x="12535" y="34161"/>
                    <a:pt x="12396" y="33934"/>
                    <a:pt x="12250" y="33701"/>
                  </a:cubicBezTo>
                  <a:cubicBezTo>
                    <a:pt x="11827" y="33008"/>
                    <a:pt x="11411" y="32307"/>
                    <a:pt x="10995" y="31600"/>
                  </a:cubicBezTo>
                  <a:lnTo>
                    <a:pt x="10951" y="31527"/>
                  </a:lnTo>
                  <a:cubicBezTo>
                    <a:pt x="10120" y="30140"/>
                    <a:pt x="9266" y="28710"/>
                    <a:pt x="8376" y="27324"/>
                  </a:cubicBezTo>
                  <a:cubicBezTo>
                    <a:pt x="6720" y="24727"/>
                    <a:pt x="5319" y="22830"/>
                    <a:pt x="3845" y="21166"/>
                  </a:cubicBezTo>
                  <a:cubicBezTo>
                    <a:pt x="2627" y="19795"/>
                    <a:pt x="1423" y="18678"/>
                    <a:pt x="182" y="17781"/>
                  </a:cubicBezTo>
                  <a:cubicBezTo>
                    <a:pt x="161" y="17766"/>
                    <a:pt x="139" y="17752"/>
                    <a:pt x="117" y="17752"/>
                  </a:cubicBezTo>
                  <a:cubicBezTo>
                    <a:pt x="80" y="17752"/>
                    <a:pt x="51" y="17766"/>
                    <a:pt x="29" y="17796"/>
                  </a:cubicBezTo>
                  <a:cubicBezTo>
                    <a:pt x="7" y="17817"/>
                    <a:pt x="0" y="17854"/>
                    <a:pt x="7" y="17883"/>
                  </a:cubicBezTo>
                  <a:cubicBezTo>
                    <a:pt x="7" y="17905"/>
                    <a:pt x="22" y="17934"/>
                    <a:pt x="44" y="17949"/>
                  </a:cubicBezTo>
                  <a:cubicBezTo>
                    <a:pt x="978" y="18635"/>
                    <a:pt x="1846" y="19401"/>
                    <a:pt x="2648" y="20232"/>
                  </a:cubicBezTo>
                  <a:cubicBezTo>
                    <a:pt x="4173" y="21801"/>
                    <a:pt x="5640" y="23698"/>
                    <a:pt x="7267" y="26186"/>
                  </a:cubicBezTo>
                  <a:cubicBezTo>
                    <a:pt x="8580" y="28214"/>
                    <a:pt x="9799" y="30323"/>
                    <a:pt x="10973" y="32373"/>
                  </a:cubicBezTo>
                  <a:lnTo>
                    <a:pt x="11163" y="32701"/>
                  </a:lnTo>
                  <a:lnTo>
                    <a:pt x="11615" y="33475"/>
                  </a:lnTo>
                  <a:lnTo>
                    <a:pt x="12053" y="34241"/>
                  </a:lnTo>
                  <a:cubicBezTo>
                    <a:pt x="12206" y="34504"/>
                    <a:pt x="12360" y="34766"/>
                    <a:pt x="12513" y="35029"/>
                  </a:cubicBezTo>
                  <a:lnTo>
                    <a:pt x="12586" y="35160"/>
                  </a:lnTo>
                  <a:lnTo>
                    <a:pt x="13023" y="35904"/>
                  </a:lnTo>
                  <a:lnTo>
                    <a:pt x="13155" y="36123"/>
                  </a:lnTo>
                  <a:lnTo>
                    <a:pt x="13169" y="36152"/>
                  </a:lnTo>
                  <a:cubicBezTo>
                    <a:pt x="13461" y="36656"/>
                    <a:pt x="13760" y="37174"/>
                    <a:pt x="14067" y="37677"/>
                  </a:cubicBezTo>
                  <a:cubicBezTo>
                    <a:pt x="14446" y="38297"/>
                    <a:pt x="14818" y="38859"/>
                    <a:pt x="15205" y="39392"/>
                  </a:cubicBezTo>
                  <a:cubicBezTo>
                    <a:pt x="15584" y="39924"/>
                    <a:pt x="16000" y="40428"/>
                    <a:pt x="16453" y="40902"/>
                  </a:cubicBezTo>
                  <a:cubicBezTo>
                    <a:pt x="16599" y="41055"/>
                    <a:pt x="16744" y="41201"/>
                    <a:pt x="16898" y="41340"/>
                  </a:cubicBezTo>
                  <a:cubicBezTo>
                    <a:pt x="17000" y="41442"/>
                    <a:pt x="17102" y="41544"/>
                    <a:pt x="17204" y="41646"/>
                  </a:cubicBezTo>
                  <a:cubicBezTo>
                    <a:pt x="17343" y="41778"/>
                    <a:pt x="17459" y="41887"/>
                    <a:pt x="17584" y="41997"/>
                  </a:cubicBezTo>
                  <a:cubicBezTo>
                    <a:pt x="17664" y="42062"/>
                    <a:pt x="17751" y="42121"/>
                    <a:pt x="17846" y="42172"/>
                  </a:cubicBezTo>
                  <a:cubicBezTo>
                    <a:pt x="17883" y="42194"/>
                    <a:pt x="17919" y="42215"/>
                    <a:pt x="17956" y="42230"/>
                  </a:cubicBezTo>
                  <a:cubicBezTo>
                    <a:pt x="17970" y="42237"/>
                    <a:pt x="17985" y="42245"/>
                    <a:pt x="17999" y="42252"/>
                  </a:cubicBezTo>
                  <a:cubicBezTo>
                    <a:pt x="18503" y="43923"/>
                    <a:pt x="18992" y="45411"/>
                    <a:pt x="19480" y="46797"/>
                  </a:cubicBezTo>
                  <a:cubicBezTo>
                    <a:pt x="20093" y="48505"/>
                    <a:pt x="20757" y="50161"/>
                    <a:pt x="21458" y="51715"/>
                  </a:cubicBezTo>
                  <a:cubicBezTo>
                    <a:pt x="22180" y="53305"/>
                    <a:pt x="22975" y="54859"/>
                    <a:pt x="23858" y="56370"/>
                  </a:cubicBezTo>
                  <a:cubicBezTo>
                    <a:pt x="25040" y="58398"/>
                    <a:pt x="26390" y="60317"/>
                    <a:pt x="27893" y="62119"/>
                  </a:cubicBezTo>
                  <a:cubicBezTo>
                    <a:pt x="27951" y="62192"/>
                    <a:pt x="28031" y="62243"/>
                    <a:pt x="28119" y="62258"/>
                  </a:cubicBezTo>
                  <a:lnTo>
                    <a:pt x="28177" y="62258"/>
                  </a:lnTo>
                  <a:cubicBezTo>
                    <a:pt x="28250" y="62258"/>
                    <a:pt x="28331" y="62236"/>
                    <a:pt x="28389" y="62185"/>
                  </a:cubicBezTo>
                  <a:cubicBezTo>
                    <a:pt x="28469" y="62126"/>
                    <a:pt x="28520" y="62039"/>
                    <a:pt x="28528" y="61937"/>
                  </a:cubicBezTo>
                  <a:cubicBezTo>
                    <a:pt x="28542" y="61849"/>
                    <a:pt x="28513" y="61762"/>
                    <a:pt x="28462" y="61689"/>
                  </a:cubicBezTo>
                  <a:cubicBezTo>
                    <a:pt x="27645" y="60711"/>
                    <a:pt x="26864" y="59682"/>
                    <a:pt x="26127" y="58617"/>
                  </a:cubicBezTo>
                  <a:cubicBezTo>
                    <a:pt x="25441" y="57617"/>
                    <a:pt x="24763" y="56538"/>
                    <a:pt x="24121" y="55399"/>
                  </a:cubicBezTo>
                  <a:cubicBezTo>
                    <a:pt x="23340" y="54020"/>
                    <a:pt x="22596" y="52532"/>
                    <a:pt x="21910" y="50978"/>
                  </a:cubicBezTo>
                  <a:cubicBezTo>
                    <a:pt x="21990" y="50774"/>
                    <a:pt x="22078" y="50562"/>
                    <a:pt x="22180" y="50351"/>
                  </a:cubicBezTo>
                  <a:cubicBezTo>
                    <a:pt x="22457" y="49781"/>
                    <a:pt x="22778" y="49234"/>
                    <a:pt x="23150" y="48716"/>
                  </a:cubicBezTo>
                  <a:cubicBezTo>
                    <a:pt x="23493" y="48220"/>
                    <a:pt x="23887" y="47731"/>
                    <a:pt x="24332" y="47206"/>
                  </a:cubicBezTo>
                  <a:lnTo>
                    <a:pt x="24332" y="47206"/>
                  </a:lnTo>
                  <a:lnTo>
                    <a:pt x="24318" y="47221"/>
                  </a:lnTo>
                  <a:cubicBezTo>
                    <a:pt x="24442" y="47082"/>
                    <a:pt x="24559" y="46943"/>
                    <a:pt x="24683" y="46812"/>
                  </a:cubicBezTo>
                  <a:lnTo>
                    <a:pt x="24821" y="46651"/>
                  </a:lnTo>
                  <a:cubicBezTo>
                    <a:pt x="24931" y="46535"/>
                    <a:pt x="25040" y="46411"/>
                    <a:pt x="25142" y="46294"/>
                  </a:cubicBezTo>
                  <a:cubicBezTo>
                    <a:pt x="25427" y="45973"/>
                    <a:pt x="25704" y="45652"/>
                    <a:pt x="25967" y="45324"/>
                  </a:cubicBezTo>
                  <a:cubicBezTo>
                    <a:pt x="26105" y="45156"/>
                    <a:pt x="26229" y="44995"/>
                    <a:pt x="26353" y="44835"/>
                  </a:cubicBezTo>
                  <a:cubicBezTo>
                    <a:pt x="26463" y="44689"/>
                    <a:pt x="26580" y="44521"/>
                    <a:pt x="26711" y="44324"/>
                  </a:cubicBezTo>
                  <a:cubicBezTo>
                    <a:pt x="26944" y="43981"/>
                    <a:pt x="27156" y="43616"/>
                    <a:pt x="27338" y="43244"/>
                  </a:cubicBezTo>
                  <a:cubicBezTo>
                    <a:pt x="27411" y="43091"/>
                    <a:pt x="27477" y="42952"/>
                    <a:pt x="27535" y="42814"/>
                  </a:cubicBezTo>
                  <a:cubicBezTo>
                    <a:pt x="27543" y="42792"/>
                    <a:pt x="27543" y="42777"/>
                    <a:pt x="27535" y="42755"/>
                  </a:cubicBezTo>
                  <a:cubicBezTo>
                    <a:pt x="27528" y="42741"/>
                    <a:pt x="27506" y="42726"/>
                    <a:pt x="27492" y="42719"/>
                  </a:cubicBezTo>
                  <a:cubicBezTo>
                    <a:pt x="27488" y="42715"/>
                    <a:pt x="27484" y="42713"/>
                    <a:pt x="27481" y="42713"/>
                  </a:cubicBezTo>
                  <a:cubicBezTo>
                    <a:pt x="27477" y="42713"/>
                    <a:pt x="27473" y="42715"/>
                    <a:pt x="27470" y="42719"/>
                  </a:cubicBezTo>
                  <a:cubicBezTo>
                    <a:pt x="27433" y="42719"/>
                    <a:pt x="27404" y="42741"/>
                    <a:pt x="27397" y="42770"/>
                  </a:cubicBezTo>
                  <a:cubicBezTo>
                    <a:pt x="27360" y="42850"/>
                    <a:pt x="27324" y="42938"/>
                    <a:pt x="27280" y="43018"/>
                  </a:cubicBezTo>
                  <a:cubicBezTo>
                    <a:pt x="27112" y="43368"/>
                    <a:pt x="26922" y="43704"/>
                    <a:pt x="26704" y="44025"/>
                  </a:cubicBezTo>
                  <a:cubicBezTo>
                    <a:pt x="26477" y="44346"/>
                    <a:pt x="26237" y="44652"/>
                    <a:pt x="25981" y="44944"/>
                  </a:cubicBezTo>
                  <a:cubicBezTo>
                    <a:pt x="25843" y="45105"/>
                    <a:pt x="25704" y="45258"/>
                    <a:pt x="25565" y="45411"/>
                  </a:cubicBezTo>
                  <a:cubicBezTo>
                    <a:pt x="25463" y="45521"/>
                    <a:pt x="25361" y="45623"/>
                    <a:pt x="25259" y="45725"/>
                  </a:cubicBezTo>
                  <a:lnTo>
                    <a:pt x="25128" y="45863"/>
                  </a:lnTo>
                  <a:cubicBezTo>
                    <a:pt x="24821" y="46177"/>
                    <a:pt x="24522" y="46484"/>
                    <a:pt x="24238" y="46761"/>
                  </a:cubicBezTo>
                  <a:lnTo>
                    <a:pt x="24106" y="46892"/>
                  </a:lnTo>
                  <a:cubicBezTo>
                    <a:pt x="23836" y="47162"/>
                    <a:pt x="23581" y="47403"/>
                    <a:pt x="23340" y="47658"/>
                  </a:cubicBezTo>
                  <a:cubicBezTo>
                    <a:pt x="23041" y="47972"/>
                    <a:pt x="22756" y="48308"/>
                    <a:pt x="22486" y="48651"/>
                  </a:cubicBezTo>
                  <a:cubicBezTo>
                    <a:pt x="22238" y="48972"/>
                    <a:pt x="22020" y="49314"/>
                    <a:pt x="21823" y="49672"/>
                  </a:cubicBezTo>
                  <a:cubicBezTo>
                    <a:pt x="21728" y="49840"/>
                    <a:pt x="21640" y="50022"/>
                    <a:pt x="21560" y="50205"/>
                  </a:cubicBezTo>
                  <a:cubicBezTo>
                    <a:pt x="21071" y="49037"/>
                    <a:pt x="20611" y="47848"/>
                    <a:pt x="20152" y="46557"/>
                  </a:cubicBezTo>
                  <a:lnTo>
                    <a:pt x="20152" y="46513"/>
                  </a:lnTo>
                  <a:cubicBezTo>
                    <a:pt x="20159" y="46447"/>
                    <a:pt x="20159" y="46381"/>
                    <a:pt x="20166" y="46323"/>
                  </a:cubicBezTo>
                  <a:lnTo>
                    <a:pt x="20166" y="46279"/>
                  </a:lnTo>
                  <a:cubicBezTo>
                    <a:pt x="20166" y="46141"/>
                    <a:pt x="20174" y="46009"/>
                    <a:pt x="20174" y="45863"/>
                  </a:cubicBezTo>
                  <a:cubicBezTo>
                    <a:pt x="20181" y="45564"/>
                    <a:pt x="20196" y="45265"/>
                    <a:pt x="20210" y="45075"/>
                  </a:cubicBezTo>
                  <a:cubicBezTo>
                    <a:pt x="20239" y="44536"/>
                    <a:pt x="20276" y="44010"/>
                    <a:pt x="20327" y="43507"/>
                  </a:cubicBezTo>
                  <a:cubicBezTo>
                    <a:pt x="20414" y="42573"/>
                    <a:pt x="20546" y="41588"/>
                    <a:pt x="20743" y="40486"/>
                  </a:cubicBezTo>
                  <a:cubicBezTo>
                    <a:pt x="20976" y="39166"/>
                    <a:pt x="21268" y="37801"/>
                    <a:pt x="21633" y="36320"/>
                  </a:cubicBezTo>
                  <a:cubicBezTo>
                    <a:pt x="21954" y="35022"/>
                    <a:pt x="22319" y="33672"/>
                    <a:pt x="22611" y="32592"/>
                  </a:cubicBezTo>
                  <a:lnTo>
                    <a:pt x="22720" y="32154"/>
                  </a:lnTo>
                  <a:cubicBezTo>
                    <a:pt x="23150" y="30564"/>
                    <a:pt x="23479" y="29236"/>
                    <a:pt x="23756" y="27995"/>
                  </a:cubicBezTo>
                  <a:cubicBezTo>
                    <a:pt x="24106" y="26463"/>
                    <a:pt x="24347" y="25099"/>
                    <a:pt x="24507" y="23837"/>
                  </a:cubicBezTo>
                  <a:cubicBezTo>
                    <a:pt x="24537" y="23640"/>
                    <a:pt x="24559" y="23443"/>
                    <a:pt x="24580" y="23246"/>
                  </a:cubicBezTo>
                  <a:cubicBezTo>
                    <a:pt x="24580" y="23224"/>
                    <a:pt x="24573" y="23209"/>
                    <a:pt x="24559" y="23195"/>
                  </a:cubicBezTo>
                  <a:cubicBezTo>
                    <a:pt x="24551" y="23173"/>
                    <a:pt x="24529" y="23165"/>
                    <a:pt x="24515" y="23158"/>
                  </a:cubicBezTo>
                  <a:cubicBezTo>
                    <a:pt x="24464" y="23158"/>
                    <a:pt x="24427" y="23195"/>
                    <a:pt x="24427" y="23238"/>
                  </a:cubicBezTo>
                  <a:cubicBezTo>
                    <a:pt x="24354" y="23866"/>
                    <a:pt x="24252" y="24552"/>
                    <a:pt x="24113" y="25332"/>
                  </a:cubicBezTo>
                  <a:cubicBezTo>
                    <a:pt x="23625" y="28112"/>
                    <a:pt x="22829" y="30863"/>
                    <a:pt x="22056" y="33533"/>
                  </a:cubicBezTo>
                  <a:lnTo>
                    <a:pt x="22034" y="33599"/>
                  </a:lnTo>
                  <a:lnTo>
                    <a:pt x="21888" y="34124"/>
                  </a:lnTo>
                  <a:cubicBezTo>
                    <a:pt x="21567" y="35233"/>
                    <a:pt x="21195" y="36495"/>
                    <a:pt x="20867" y="37728"/>
                  </a:cubicBezTo>
                  <a:cubicBezTo>
                    <a:pt x="20444" y="39326"/>
                    <a:pt x="20137" y="40647"/>
                    <a:pt x="19918" y="41880"/>
                  </a:cubicBezTo>
                  <a:cubicBezTo>
                    <a:pt x="19772" y="42712"/>
                    <a:pt x="19663" y="43478"/>
                    <a:pt x="19583" y="44236"/>
                  </a:cubicBezTo>
                  <a:cubicBezTo>
                    <a:pt x="19561" y="44412"/>
                    <a:pt x="19546" y="44579"/>
                    <a:pt x="19532" y="44754"/>
                  </a:cubicBezTo>
                  <a:cubicBezTo>
                    <a:pt x="19079" y="43375"/>
                    <a:pt x="18641" y="41924"/>
                    <a:pt x="18145" y="40216"/>
                  </a:cubicBezTo>
                  <a:cubicBezTo>
                    <a:pt x="17562" y="38210"/>
                    <a:pt x="17014" y="36160"/>
                    <a:pt x="16555" y="34423"/>
                  </a:cubicBezTo>
                  <a:cubicBezTo>
                    <a:pt x="16336" y="33584"/>
                    <a:pt x="16117" y="32745"/>
                    <a:pt x="15898" y="31906"/>
                  </a:cubicBezTo>
                  <a:lnTo>
                    <a:pt x="15796" y="31512"/>
                  </a:lnTo>
                  <a:cubicBezTo>
                    <a:pt x="15541" y="30549"/>
                    <a:pt x="15285" y="29579"/>
                    <a:pt x="15037" y="28616"/>
                  </a:cubicBezTo>
                  <a:cubicBezTo>
                    <a:pt x="14767" y="27601"/>
                    <a:pt x="14505" y="26624"/>
                    <a:pt x="14249" y="25712"/>
                  </a:cubicBezTo>
                  <a:cubicBezTo>
                    <a:pt x="14001" y="24807"/>
                    <a:pt x="13731" y="23859"/>
                    <a:pt x="13454" y="22896"/>
                  </a:cubicBezTo>
                  <a:cubicBezTo>
                    <a:pt x="12936" y="21093"/>
                    <a:pt x="12425" y="19299"/>
                    <a:pt x="11914" y="17460"/>
                  </a:cubicBezTo>
                  <a:cubicBezTo>
                    <a:pt x="11769" y="16942"/>
                    <a:pt x="11623" y="16431"/>
                    <a:pt x="11477" y="15921"/>
                  </a:cubicBezTo>
                  <a:lnTo>
                    <a:pt x="11302" y="15308"/>
                  </a:lnTo>
                  <a:lnTo>
                    <a:pt x="11134" y="14709"/>
                  </a:lnTo>
                  <a:cubicBezTo>
                    <a:pt x="10842" y="13673"/>
                    <a:pt x="10587" y="12798"/>
                    <a:pt x="10339" y="11959"/>
                  </a:cubicBezTo>
                  <a:cubicBezTo>
                    <a:pt x="9624" y="9529"/>
                    <a:pt x="9054" y="7676"/>
                    <a:pt x="8493" y="5961"/>
                  </a:cubicBezTo>
                  <a:cubicBezTo>
                    <a:pt x="8157" y="4940"/>
                    <a:pt x="7807" y="3933"/>
                    <a:pt x="7464" y="2963"/>
                  </a:cubicBezTo>
                  <a:cubicBezTo>
                    <a:pt x="7128" y="2051"/>
                    <a:pt x="6756" y="1095"/>
                    <a:pt x="6333" y="44"/>
                  </a:cubicBezTo>
                  <a:cubicBezTo>
                    <a:pt x="6318" y="22"/>
                    <a:pt x="6297" y="1"/>
                    <a:pt x="6267" y="1"/>
                  </a:cubicBezTo>
                  <a:close/>
                </a:path>
              </a:pathLst>
            </a:custGeom>
            <a:solidFill>
              <a:srgbClr val="191919">
                <a:alpha val="11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 panose="020B0604020202020204"/>
                <a:buNone/>
                <a:tabLst/>
                <a:defRPr/>
              </a:pPr>
              <a:endParaRPr kumimoji="0" sz="14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 panose="020B0604020202020204"/>
                <a:sym typeface="Arial" panose="020B0604020202020204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7086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5058" y="251784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today!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English,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Hip, hip,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 hooray! (</a:t>
            </a:r>
            <a:r>
              <a:rPr kumimoji="0" lang="en-US" sz="2800" b="0" i="1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clap, clap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Arial" panose="020B0604020202020204"/>
              </a:rPr>
              <a:t>)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1530" y="915035"/>
            <a:ext cx="54902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Arial" panose="020B0604020202020204"/>
                <a:cs typeface="Arial"/>
                <a:sym typeface="Arial" panose="020B0604020202020204"/>
              </a:rPr>
              <a:t>English Time Chant</a:t>
            </a:r>
          </a:p>
        </p:txBody>
      </p:sp>
    </p:spTree>
    <p:extLst>
      <p:ext uri="{BB962C8B-B14F-4D97-AF65-F5344CB8AC3E}">
        <p14:creationId xmlns:p14="http://schemas.microsoft.com/office/powerpoint/2010/main" val="3043303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4410" y="822325"/>
            <a:ext cx="7090410" cy="943610"/>
          </a:xfrm>
          <a:prstGeom prst="roundRect">
            <a:avLst/>
          </a:prstGeom>
        </p:spPr>
      </p:pic>
      <p:pic>
        <p:nvPicPr>
          <p:cNvPr id="3" name="71 G3 SB Track A71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429625" y="925830"/>
            <a:ext cx="780415" cy="737235"/>
          </a:xfrm>
          <a:prstGeom prst="rect">
            <a:avLst/>
          </a:prstGeom>
        </p:spPr>
      </p:pic>
      <p:pic>
        <p:nvPicPr>
          <p:cNvPr id="4" name="Picture 3" descr="4.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8335" y="2594610"/>
            <a:ext cx="10895330" cy="1820545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2572385" y="2702560"/>
            <a:ext cx="1652905" cy="1605280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6" name="Oval 5"/>
          <p:cNvSpPr/>
          <p:nvPr/>
        </p:nvSpPr>
        <p:spPr>
          <a:xfrm>
            <a:off x="6106795" y="2702560"/>
            <a:ext cx="1652905" cy="1605280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  <p:sp>
        <p:nvSpPr>
          <p:cNvPr id="9" name="Oval 8"/>
          <p:cNvSpPr/>
          <p:nvPr/>
        </p:nvSpPr>
        <p:spPr>
          <a:xfrm>
            <a:off x="8084820" y="2701925"/>
            <a:ext cx="1652905" cy="1605280"/>
          </a:xfrm>
          <a:prstGeom prst="ellipse">
            <a:avLst/>
          </a:prstGeom>
          <a:noFill/>
          <a:ln>
            <a:solidFill>
              <a:schemeClr val="bg2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lt1"/>
                </a:solidFill>
              </a14:hiddenFill>
            </a:ext>
          </a:extLst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srgbClr val="191919"/>
              </a:solidFill>
              <a:effectLst/>
              <a:uLnTx/>
              <a:uFillTx/>
              <a:latin typeface="Arial"/>
              <a:ea typeface="+mn-ea"/>
              <a:cs typeface="+mn-cs"/>
              <a:sym typeface="Arial" panose="020B06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304503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32736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5" grpId="0" bldLvl="0" animBg="1"/>
      <p:bldP spid="5" grpId="1" animBg="1"/>
      <p:bldP spid="6" grpId="0" bldLvl="0" animBg="1"/>
      <p:bldP spid="6" grpId="1" animBg="1"/>
      <p:bldP spid="9" grpId="0" bldLvl="0" animBg="1"/>
      <p:bldP spid="9" grpId="1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4.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3800" y="608330"/>
            <a:ext cx="6885940" cy="1045210"/>
          </a:xfrm>
          <a:prstGeom prst="rect">
            <a:avLst/>
          </a:prstGeom>
        </p:spPr>
      </p:pic>
      <p:pic>
        <p:nvPicPr>
          <p:cNvPr id="8" name="Picture 7" descr="4.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3615" y="2413635"/>
            <a:ext cx="10787380" cy="2183765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>
            <a:off x="5533390" y="2727960"/>
            <a:ext cx="929640" cy="540385"/>
          </a:xfrm>
          <a:prstGeom prst="line">
            <a:avLst/>
          </a:prstGeom>
          <a:ln>
            <a:solidFill>
              <a:srgbClr val="FE7E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533390" y="3798570"/>
            <a:ext cx="929640" cy="540385"/>
          </a:xfrm>
          <a:prstGeom prst="line">
            <a:avLst/>
          </a:prstGeom>
          <a:ln>
            <a:solidFill>
              <a:srgbClr val="FE7E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533390" y="2727960"/>
            <a:ext cx="929640" cy="540385"/>
          </a:xfrm>
          <a:prstGeom prst="line">
            <a:avLst/>
          </a:prstGeom>
          <a:ln>
            <a:solidFill>
              <a:srgbClr val="FE7E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5533390" y="3798570"/>
            <a:ext cx="929640" cy="540385"/>
          </a:xfrm>
          <a:prstGeom prst="line">
            <a:avLst/>
          </a:prstGeom>
          <a:ln>
            <a:solidFill>
              <a:srgbClr val="FE7E2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4551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4.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235" y="1154430"/>
            <a:ext cx="10711180" cy="824230"/>
          </a:xfrm>
          <a:prstGeom prst="rect">
            <a:avLst/>
          </a:prstGeom>
        </p:spPr>
      </p:pic>
      <p:pic>
        <p:nvPicPr>
          <p:cNvPr id="8" name="Picture 7" descr="4.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2454275"/>
            <a:ext cx="11219815" cy="2295525"/>
          </a:xfrm>
          <a:prstGeom prst="rect">
            <a:avLst/>
          </a:prstGeom>
        </p:spPr>
      </p:pic>
      <p:sp>
        <p:nvSpPr>
          <p:cNvPr id="10" name="Text Box 9"/>
          <p:cNvSpPr txBox="1"/>
          <p:nvPr/>
        </p:nvSpPr>
        <p:spPr>
          <a:xfrm>
            <a:off x="6322060" y="2349500"/>
            <a:ext cx="4237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634D">
                    <a:lumMod val="75000"/>
                  </a:srgbClr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Arial" panose="020B0604020202020204"/>
              </a:rPr>
              <a:t>There is a book on the desk.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6246495" y="2882265"/>
            <a:ext cx="4237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634D">
                    <a:lumMod val="75000"/>
                  </a:srgbClr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Arial" panose="020B0604020202020204"/>
              </a:rPr>
              <a:t>Where is the dog?</a:t>
            </a:r>
          </a:p>
        </p:txBody>
      </p:sp>
      <p:sp>
        <p:nvSpPr>
          <p:cNvPr id="12" name="Text Box 11"/>
          <p:cNvSpPr txBox="1"/>
          <p:nvPr/>
        </p:nvSpPr>
        <p:spPr>
          <a:xfrm>
            <a:off x="6246495" y="3455035"/>
            <a:ext cx="423799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634D">
                    <a:lumMod val="75000"/>
                  </a:srgbClr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Arial" panose="020B0604020202020204"/>
              </a:rPr>
              <a:t>The cloud is in the sky.</a:t>
            </a:r>
          </a:p>
        </p:txBody>
      </p:sp>
      <p:sp>
        <p:nvSpPr>
          <p:cNvPr id="13" name="Text Box 12"/>
          <p:cNvSpPr txBox="1"/>
          <p:nvPr/>
        </p:nvSpPr>
        <p:spPr>
          <a:xfrm>
            <a:off x="6764655" y="4027805"/>
            <a:ext cx="50209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FF634D">
                    <a:lumMod val="75000"/>
                  </a:srgbClr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Arial" panose="020B0604020202020204"/>
              </a:rPr>
              <a:t>There are two birds in the bush.</a:t>
            </a:r>
          </a:p>
        </p:txBody>
      </p:sp>
    </p:spTree>
    <p:extLst>
      <p:ext uri="{BB962C8B-B14F-4D97-AF65-F5344CB8AC3E}">
        <p14:creationId xmlns:p14="http://schemas.microsoft.com/office/powerpoint/2010/main" val="1496808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  <p:bldP spid="11" grpId="0"/>
      <p:bldP spid="11" grpId="1"/>
      <p:bldP spid="12" grpId="0"/>
      <p:bldP spid="12" grpId="1"/>
      <p:bldP spid="13" grpId="0"/>
      <p:bldP spid="13" grpId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4.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585" y="956945"/>
            <a:ext cx="11466195" cy="4867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9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904423" y="2388300"/>
            <a:ext cx="6382511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 work, class.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 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hip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, hooray!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Goodbye for now.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  <a:sym typeface="+mn-ea"/>
              </a:rPr>
              <a:t>Have a nice day!</a:t>
            </a: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  <a:sym typeface="Arial" panose="020B0604020202020204"/>
            </a:endParaRPr>
          </a:p>
        </p:txBody>
      </p:sp>
      <p:sp>
        <p:nvSpPr>
          <p:cNvPr id="8" name="TextBox 5"/>
          <p:cNvSpPr txBox="1"/>
          <p:nvPr/>
        </p:nvSpPr>
        <p:spPr>
          <a:xfrm>
            <a:off x="3351530" y="1163320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Goodbye Chant</a:t>
            </a:r>
          </a:p>
        </p:txBody>
      </p:sp>
    </p:spTree>
    <p:extLst>
      <p:ext uri="{BB962C8B-B14F-4D97-AF65-F5344CB8AC3E}">
        <p14:creationId xmlns:p14="http://schemas.microsoft.com/office/powerpoint/2010/main" val="113814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2"/>
          <p:cNvSpPr txBox="1"/>
          <p:nvPr/>
        </p:nvSpPr>
        <p:spPr>
          <a:xfrm>
            <a:off x="2131695" y="1717675"/>
            <a:ext cx="79286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+mn-ea"/>
              </a:rPr>
              <a:t>Make a sentence with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/>
              <a:buNone/>
              <a:tabLst/>
              <a:defRPr/>
            </a:pPr>
            <a:r>
              <a: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charset="0"/>
                <a:cs typeface="Calibri" panose="020F0502020204030204" charset="0"/>
                <a:sym typeface="+mn-ea"/>
              </a:rPr>
              <a:t>a new word you learned.</a:t>
            </a:r>
          </a:p>
        </p:txBody>
      </p:sp>
      <p:sp>
        <p:nvSpPr>
          <p:cNvPr id="8" name="TextBox 5"/>
          <p:cNvSpPr txBox="1"/>
          <p:nvPr/>
        </p:nvSpPr>
        <p:spPr>
          <a:xfrm>
            <a:off x="3350260" y="709295"/>
            <a:ext cx="54902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CB459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Calibri" panose="020F0502020204030204"/>
                <a:sym typeface="+mn-ea"/>
              </a:rPr>
              <a:t>Let’s Check</a:t>
            </a:r>
          </a:p>
        </p:txBody>
      </p:sp>
      <p:pic>
        <p:nvPicPr>
          <p:cNvPr id="101" name="Picture 100"/>
          <p:cNvPicPr/>
          <p:nvPr/>
        </p:nvPicPr>
        <p:blipFill>
          <a:blip r:embed="rId3"/>
          <a:stretch>
            <a:fillRect/>
          </a:stretch>
        </p:blipFill>
        <p:spPr>
          <a:xfrm>
            <a:off x="3876675" y="2773045"/>
            <a:ext cx="4437380" cy="4323080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231796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nguage Arts For Elementary">
  <a:themeElements>
    <a:clrScheme name="Simple Light">
      <a:dk1>
        <a:srgbClr val="191919"/>
      </a:dk1>
      <a:lt1>
        <a:srgbClr val="FFFDE9"/>
      </a:lt1>
      <a:dk2>
        <a:srgbClr val="FF634D"/>
      </a:dk2>
      <a:lt2>
        <a:srgbClr val="5DB291"/>
      </a:lt2>
      <a:accent1>
        <a:srgbClr val="FCB459"/>
      </a:accent1>
      <a:accent2>
        <a:srgbClr val="7CA2CF"/>
      </a:accent2>
      <a:accent3>
        <a:srgbClr val="AB7FCF"/>
      </a:accent3>
      <a:accent4>
        <a:srgbClr val="D9EAFF"/>
      </a:accent4>
      <a:accent5>
        <a:srgbClr val="D8EEE4"/>
      </a:accent5>
      <a:accent6>
        <a:srgbClr val="FFFFFF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1484</Words>
  <Application>Microsoft Office PowerPoint</Application>
  <PresentationFormat>Widescreen</PresentationFormat>
  <Paragraphs>214</Paragraphs>
  <Slides>25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7" baseType="lpstr">
      <vt:lpstr>宋体</vt:lpstr>
      <vt:lpstr>Anaheim</vt:lpstr>
      <vt:lpstr>Arial</vt:lpstr>
      <vt:lpstr>Bebas Neue</vt:lpstr>
      <vt:lpstr>Calibri</vt:lpstr>
      <vt:lpstr>Calibri Light</vt:lpstr>
      <vt:lpstr>Cantarell</vt:lpstr>
      <vt:lpstr>DengXian</vt:lpstr>
      <vt:lpstr>Fredoka One</vt:lpstr>
      <vt:lpstr>Roboto Condensed Light</vt:lpstr>
      <vt:lpstr>Segoe UI</vt:lpstr>
      <vt:lpstr>Language Arts For Elementary</vt:lpstr>
      <vt:lpstr>Unit Review</vt:lpstr>
      <vt:lpstr>PROJECT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Review</dc:title>
  <dc:creator>DELL</dc:creator>
  <cp:lastModifiedBy>DELL</cp:lastModifiedBy>
  <cp:revision>1</cp:revision>
  <dcterms:created xsi:type="dcterms:W3CDTF">2022-11-06T14:14:53Z</dcterms:created>
  <dcterms:modified xsi:type="dcterms:W3CDTF">2022-11-06T14:15:25Z</dcterms:modified>
</cp:coreProperties>
</file>