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72" r:id="rId2"/>
    <p:sldMasterId id="2147483684" r:id="rId3"/>
  </p:sldMasterIdLst>
  <p:notesMasterIdLst>
    <p:notesMasterId r:id="rId26"/>
  </p:notesMasterIdLst>
  <p:sldIdLst>
    <p:sldId id="281" r:id="rId4"/>
    <p:sldId id="259" r:id="rId5"/>
    <p:sldId id="283" r:id="rId6"/>
    <p:sldId id="266" r:id="rId7"/>
    <p:sldId id="284" r:id="rId8"/>
    <p:sldId id="285" r:id="rId9"/>
    <p:sldId id="260" r:id="rId10"/>
    <p:sldId id="264" r:id="rId11"/>
    <p:sldId id="286" r:id="rId12"/>
    <p:sldId id="287" r:id="rId13"/>
    <p:sldId id="289" r:id="rId14"/>
    <p:sldId id="290" r:id="rId15"/>
    <p:sldId id="288" r:id="rId16"/>
    <p:sldId id="291" r:id="rId17"/>
    <p:sldId id="292" r:id="rId18"/>
    <p:sldId id="293" r:id="rId19"/>
    <p:sldId id="257" r:id="rId20"/>
    <p:sldId id="267" r:id="rId21"/>
    <p:sldId id="263" r:id="rId22"/>
    <p:sldId id="270" r:id="rId23"/>
    <p:sldId id="279" r:id="rId24"/>
    <p:sldId id="280" r:id="rId25"/>
  </p:sldIdLst>
  <p:sldSz cx="12192000" cy="6858000"/>
  <p:notesSz cx="6858000" cy="9144000"/>
  <p:embeddedFontLst>
    <p:embeddedFont>
      <p:font typeface="UTM Avo" panose="02040603050506020204" pitchFamily="18"/>
      <p:regular r:id="rId27"/>
      <p:bold r:id="rId28"/>
      <p:italic r:id="rId29"/>
      <p:boldItalic r:id="rId30"/>
    </p:embeddedFont>
  </p:embeddedFontLst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4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68"/>
  </p:normalViewPr>
  <p:slideViewPr>
    <p:cSldViewPr snapToGrid="0">
      <p:cViewPr varScale="1">
        <p:scale>
          <a:sx n="101" d="100"/>
          <a:sy n="101" d="100"/>
        </p:scale>
        <p:origin x="90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font" Target="fonts/font2.fnt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8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V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0EEB36-FCBD-8443-8C88-C1608DFFCDE6}" type="datetimeFigureOut">
              <a:rPr lang="en-VN" smtClean="0"/>
              <a:t>28/12/2023</a:t>
            </a:fld>
            <a:endParaRPr lang="en-V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V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9CAFF9-1EE7-2641-8F27-B8D674203736}" type="slidenum">
              <a:rPr lang="en-VN" smtClean="0"/>
              <a:t>‹#›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31191843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VN" dirty="0"/>
              <a:t>- Click vào các ô màu vàng để chọn đáp án đúng</a:t>
            </a:r>
          </a:p>
          <a:p>
            <a:r>
              <a:rPr lang="en-VN" dirty="0"/>
              <a:t>+ Đúng: con bướm di chuyển</a:t>
            </a:r>
          </a:p>
          <a:p>
            <a:r>
              <a:rPr lang="en-VN" dirty="0"/>
              <a:t>+ Sai: con bướm không di chuyển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9CAFF9-1EE7-2641-8F27-B8D674203736}" type="slidenum">
              <a:rPr lang="en-VN" smtClean="0"/>
              <a:t>3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11588997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CB359-C368-FAAB-58D5-0D02FBB3D6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032F6F-935E-C66B-8985-FCC117989D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EBAB38-F9B1-12E8-4194-CD76A9D9A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12/28/23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10F5B9-0BBA-6237-AA41-7C8A68FB5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73F7DC-A0D2-2B59-3108-A6C6969B3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8970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DD68C-4EF3-3E93-F0E4-7A1EAF30A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CA9882-3F56-BADC-45F5-A1FA9E2846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E2AE65-1C31-E61D-C80A-17679EA4F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12/28/23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217C64-8BD3-3E2A-43D6-03E984216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9A8E1E-00B5-FF84-1631-BE2FDBC68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9421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7DA0A-999E-F79D-3D7B-BC0F80AB9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93E550-A2B2-1FD4-FC5E-0155D7D380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7FD8D4-E3E9-3387-ECDD-20703B533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12/28/23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FE3999-2E2F-4649-76D3-B231DD652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73A913-02D6-7024-9DDD-B530DE88D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4561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A10D7-43E2-27E6-B52B-80214C7A8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3B1AF0-1660-95CB-8909-C7079FB0B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2CF109-C42D-ABD0-92C8-8E04F6898B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43B5F6-C21A-532C-A7A0-20FFA9B88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12/28/23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C4B400-062F-F623-23E7-2F390EBF3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3765A9-6170-524F-1675-81BB37932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7065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7FFF5-B0CD-4F13-AC32-B2D3C699D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D59DCE-D1E5-36F7-3C1C-28022F721B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AE6A7-B025-35F2-355E-7BB5EAA869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54B650-45FF-38E4-C8D8-C877757FA3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899E66-9168-3AF3-51A1-AC9160720B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453256E-39DB-9C33-4E7F-391F27F04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12/28/23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2B8C339-1E2E-D100-3748-06F1DA82A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6C3A0B-C84F-EB4D-66BA-36B5DCDD7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6137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26ED7-C03A-95E1-BC49-5FD53FCD9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8AF172-E041-99AC-255A-8B5AB21FC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12/28/23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C00131-E27D-75AB-A7EA-C5355539F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567D31-2DC5-DB2A-29BF-E0835B101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2014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801730-6A3E-18EC-47DD-A614769CD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12/28/23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4E3FDD-3A6C-B024-AEC6-BED99AB03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FCE5AC-7F66-41A2-B146-4000CBB93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0192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C3546-C49D-9798-0C37-F80C19352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DCA46A-6FFF-8B45-A293-C794CFBD6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469AA1-2D1A-3054-CDD6-567969990E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22BBB5-2CDF-8FC1-981F-4A0C5518A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12/28/23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DFD70F-5533-0BBF-9AEF-91CAC5B0F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28F2FB-2DEE-F0A1-465D-C673D1397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2201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939B4-E217-B28D-30FF-2C0AB0D75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743FFDC-E88F-1F0C-ECF0-7AA21FFA71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BE10CB-D284-A341-F846-78EED0D97B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D62789-07EF-DBB0-122A-BEA8179E6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12/28/23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5C2917-4D78-E2C5-B240-2C83A2A02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4E6FDF-BCDB-7F7A-F813-4FDA4DCAD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1177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B10C0-86E6-71B8-02C1-6ADF11245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9FDAF7-A048-683D-CCCC-A63BA5B51F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8BC5C8-39F6-6DD7-9FBA-7C02F011CA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12/28/23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ADA172-8CFC-0C43-AABF-1121A5E1C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5E851D-8129-DE77-B672-9040F1A25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8669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20A3BDA-1EAA-353D-F8DE-1FA3FAC253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114AA8-3789-CBC3-5C55-CAEDF3B88E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9B3290-4B06-5823-1D14-C03BE4FA6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12/28/23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7E6A11-9C61-AEB0-DA00-C59F4DD3A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C08BEB-E646-E98F-031B-DAA706C80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2438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12/28/23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5373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12/28/23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389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12/28/23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3493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12/28/23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4638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12/28/23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8402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12/28/23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1445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12/28/23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2811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12/28/23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80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12/28/23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0153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12/28/23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238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12/28/23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5481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12/28/23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3531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12/28/23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3111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12/28/23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082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12/28/23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1320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12/28/23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9322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12/28/23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7557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12/28/23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5222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12/28/23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112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12/28/23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353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12/28/23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4753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12/28/23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8105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CE697A-28CD-EDD6-6415-D3C701EC5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0A0CBA-D392-B3C6-11C8-2B7A43CDAA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2FCAAC-A88B-1C44-0137-1A638B2A3B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35F583-0148-4553-964E-C48E0D09F0A7}" type="datetimeFigureOut">
              <a:rPr lang="en-US" smtClean="0"/>
              <a:t>12/28/23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8EEFD4-4D1A-FAD6-8C8F-648DA608DE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BC7197-0211-521E-ABF8-E35EA0FC83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89674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949BE-1264-40E4-BDA5-77919F8C2881}" type="datetimeFigureOut">
              <a:rPr lang="en-US" smtClean="0"/>
              <a:t>12/28/23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609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9Slide.vn - 2019">
            <a:extLst>
              <a:ext uri="{FF2B5EF4-FFF2-40B4-BE49-F238E27FC236}">
                <a16:creationId xmlns:a16="http://schemas.microsoft.com/office/drawing/2014/main" id="{CCB7BBCD-1B94-0ABF-54FA-C41F30EA8391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12/28/23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810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1/1/134/15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1/1/134/15/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7.png"/><Relationship Id="rId7" Type="http://schemas.openxmlformats.org/officeDocument/2006/relationships/hyperlink" Target="https://hoc10.vn/doc-sach/tieng-viet-3-tap-1/1/134/15/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7.png"/><Relationship Id="rId4" Type="http://schemas.openxmlformats.org/officeDocument/2006/relationships/image" Target="../media/image16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1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2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24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4" Type="http://schemas.openxmlformats.org/officeDocument/2006/relationships/image" Target="../media/image24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4" Type="http://schemas.openxmlformats.org/officeDocument/2006/relationships/image" Target="../media/image24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2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1/1/134/16/" TargetMode="Externa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svg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1/1/134/15/" TargetMode="External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1.sv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sv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groups/hoc10donghanhcunggiaovientieuhoc" TargetMode="External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5.png"/><Relationship Id="rId5" Type="http://schemas.microsoft.com/office/2007/relationships/hdphoto" Target="../media/hdphoto1.wdp"/><Relationship Id="rId4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54;p1">
            <a:extLst>
              <a:ext uri="{FF2B5EF4-FFF2-40B4-BE49-F238E27FC236}">
                <a16:creationId xmlns:a16="http://schemas.microsoft.com/office/drawing/2014/main" id="{C8F29496-1A23-93BD-8B98-920D11615CB0}"/>
              </a:ext>
            </a:extLst>
          </p:cNvPr>
          <p:cNvSpPr txBox="1">
            <a:spLocks/>
          </p:cNvSpPr>
          <p:nvPr/>
        </p:nvSpPr>
        <p:spPr>
          <a:xfrm>
            <a:off x="1640958" y="2047174"/>
            <a:ext cx="8910084" cy="2484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/>
                <a:sym typeface="Calibri"/>
              </a:rPr>
              <a:t>Tuần</a:t>
            </a: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/>
                <a:sym typeface="Calibri"/>
              </a:rPr>
              <a:t> </a:t>
            </a:r>
            <a:r>
              <a:rPr lang="en-US" sz="5400" b="1" kern="0" dirty="0">
                <a:solidFill>
                  <a:srgbClr val="002060"/>
                </a:solidFill>
                <a:latin typeface="UTM Avo" panose="02040603050506020204" pitchFamily="18"/>
              </a:rPr>
              <a:t>2</a:t>
            </a:r>
            <a:endParaRPr kumimoji="0" lang="en-US" sz="5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/>
              <a:sym typeface="Calibri"/>
            </a:endParaRPr>
          </a:p>
          <a:p>
            <a:pPr marL="0" marR="0" lvl="0" indent="0" algn="ctr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tabLst/>
              <a:defRPr/>
            </a:pPr>
            <a:r>
              <a:rPr kumimoji="0" lang="vi-VN" sz="5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  <a:sym typeface="Calibri"/>
              </a:rPr>
              <a:t>Bài đọc 4</a:t>
            </a: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  <a:sym typeface="Calibri"/>
              </a:rPr>
              <a:t>: </a:t>
            </a:r>
          </a:p>
          <a:p>
            <a:pPr marL="0" marR="0" lvl="0" indent="0" algn="ctr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tabLst/>
              <a:defRPr/>
            </a:pPr>
            <a:r>
              <a:rPr lang="en-US" sz="5400" b="1" i="0" u="none" strike="noStrike" dirty="0" err="1">
                <a:solidFill>
                  <a:srgbClr val="FF0000"/>
                </a:solidFill>
                <a:effectLst/>
                <a:latin typeface="UTM Avo" panose="02040603050506020204" pitchFamily="18"/>
              </a:rPr>
              <a:t>Mùa</a:t>
            </a:r>
            <a:r>
              <a:rPr lang="en-US" sz="5400" b="1" i="0" u="none" strike="noStrike" dirty="0">
                <a:solidFill>
                  <a:srgbClr val="FF0000"/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5400" b="1" i="0" u="none" strike="noStrike" dirty="0" err="1">
                <a:solidFill>
                  <a:srgbClr val="FF0000"/>
                </a:solidFill>
                <a:effectLst/>
                <a:latin typeface="UTM Avo" panose="02040603050506020204" pitchFamily="18"/>
              </a:rPr>
              <a:t>thu</a:t>
            </a:r>
            <a:r>
              <a:rPr lang="en-US" sz="5400" b="1" i="0" u="none" strike="noStrike" dirty="0">
                <a:solidFill>
                  <a:srgbClr val="FF0000"/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5400" b="1" i="0" u="none" strike="noStrike" dirty="0" err="1">
                <a:solidFill>
                  <a:srgbClr val="FF0000"/>
                </a:solidFill>
                <a:effectLst/>
                <a:latin typeface="UTM Avo" panose="02040603050506020204" pitchFamily="18"/>
              </a:rPr>
              <a:t>của</a:t>
            </a:r>
            <a:r>
              <a:rPr lang="en-US" sz="5400" b="1" i="0" u="none" strike="noStrike" dirty="0">
                <a:solidFill>
                  <a:srgbClr val="FF0000"/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5400" b="1" i="0" u="none" strike="noStrike" dirty="0" err="1">
                <a:solidFill>
                  <a:srgbClr val="FF0000"/>
                </a:solidFill>
                <a:effectLst/>
                <a:latin typeface="UTM Avo" panose="02040603050506020204" pitchFamily="18"/>
              </a:rPr>
              <a:t>em</a:t>
            </a:r>
            <a:endParaRPr kumimoji="0" lang="en-US" sz="5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/>
              <a:cs typeface="Arial" panose="020B0604020202020204" pitchFamily="34" charset="0"/>
              <a:sym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F50952-C3AA-0DA7-501F-3C8841BFFE53}"/>
              </a:ext>
            </a:extLst>
          </p:cNvPr>
          <p:cNvSpPr txBox="1"/>
          <p:nvPr/>
        </p:nvSpPr>
        <p:spPr>
          <a:xfrm>
            <a:off x="8910084" y="141514"/>
            <a:ext cx="3281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Tiếng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Việt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ECAFAE6-6A63-972C-89E4-39C8906555F1}"/>
              </a:ext>
            </a:extLst>
          </p:cNvPr>
          <p:cNvSpPr txBox="1"/>
          <p:nvPr/>
        </p:nvSpPr>
        <p:spPr>
          <a:xfrm>
            <a:off x="10379075" y="771178"/>
            <a:ext cx="16732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Tập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20599427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922B9963-47AA-E4D3-0E27-23CDFAB7B9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80119" y="691352"/>
            <a:ext cx="3111881" cy="1721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4566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1">
            <a:extLst>
              <a:ext uri="{FF2B5EF4-FFF2-40B4-BE49-F238E27FC236}">
                <a16:creationId xmlns:a16="http://schemas.microsoft.com/office/drawing/2014/main" id="{837AAEA7-28F3-8184-5E71-8C2DC749A0A1}"/>
              </a:ext>
            </a:extLst>
          </p:cNvPr>
          <p:cNvSpPr/>
          <p:nvPr/>
        </p:nvSpPr>
        <p:spPr>
          <a:xfrm>
            <a:off x="0" y="3499561"/>
            <a:ext cx="5670614" cy="2276381"/>
          </a:xfrm>
          <a:custGeom>
            <a:avLst/>
            <a:gdLst>
              <a:gd name="connsiteX0" fmla="*/ 5484686 w 5670614"/>
              <a:gd name="connsiteY0" fmla="*/ 1792987 h 2276381"/>
              <a:gd name="connsiteX1" fmla="*/ 5355717 w 5670614"/>
              <a:gd name="connsiteY1" fmla="*/ 1679830 h 2276381"/>
              <a:gd name="connsiteX2" fmla="*/ 5145501 w 5670614"/>
              <a:gd name="connsiteY2" fmla="*/ 1558005 h 2276381"/>
              <a:gd name="connsiteX3" fmla="*/ 4989576 w 5670614"/>
              <a:gd name="connsiteY3" fmla="*/ 1612298 h 2276381"/>
              <a:gd name="connsiteX4" fmla="*/ 4901660 w 5670614"/>
              <a:gd name="connsiteY4" fmla="*/ 1597344 h 2276381"/>
              <a:gd name="connsiteX5" fmla="*/ 4818507 w 5670614"/>
              <a:gd name="connsiteY5" fmla="*/ 1611250 h 2276381"/>
              <a:gd name="connsiteX6" fmla="*/ 4612196 w 5670614"/>
              <a:gd name="connsiteY6" fmla="*/ 1497236 h 2276381"/>
              <a:gd name="connsiteX7" fmla="*/ 4539329 w 5670614"/>
              <a:gd name="connsiteY7" fmla="*/ 1507904 h 2276381"/>
              <a:gd name="connsiteX8" fmla="*/ 4349877 w 5670614"/>
              <a:gd name="connsiteY8" fmla="*/ 1420274 h 2276381"/>
              <a:gd name="connsiteX9" fmla="*/ 4166235 w 5670614"/>
              <a:gd name="connsiteY9" fmla="*/ 1502284 h 2276381"/>
              <a:gd name="connsiteX10" fmla="*/ 3979164 w 5670614"/>
              <a:gd name="connsiteY10" fmla="*/ 1405986 h 2276381"/>
              <a:gd name="connsiteX11" fmla="*/ 3988308 w 5670614"/>
              <a:gd name="connsiteY11" fmla="*/ 1351313 h 2276381"/>
              <a:gd name="connsiteX12" fmla="*/ 3761804 w 5670614"/>
              <a:gd name="connsiteY12" fmla="*/ 1158051 h 2276381"/>
              <a:gd name="connsiteX13" fmla="*/ 3760851 w 5670614"/>
              <a:gd name="connsiteY13" fmla="*/ 1158051 h 2276381"/>
              <a:gd name="connsiteX14" fmla="*/ 3552920 w 5670614"/>
              <a:gd name="connsiteY14" fmla="*/ 980981 h 2276381"/>
              <a:gd name="connsiteX15" fmla="*/ 3326892 w 5670614"/>
              <a:gd name="connsiteY15" fmla="*/ 794672 h 2276381"/>
              <a:gd name="connsiteX16" fmla="*/ 3234500 w 5670614"/>
              <a:gd name="connsiteY16" fmla="*/ 812007 h 2276381"/>
              <a:gd name="connsiteX17" fmla="*/ 3064478 w 5670614"/>
              <a:gd name="connsiteY17" fmla="*/ 686754 h 2276381"/>
              <a:gd name="connsiteX18" fmla="*/ 3036570 w 5670614"/>
              <a:gd name="connsiteY18" fmla="*/ 688944 h 2276381"/>
              <a:gd name="connsiteX19" fmla="*/ 2813399 w 5670614"/>
              <a:gd name="connsiteY19" fmla="*/ 480823 h 2276381"/>
              <a:gd name="connsiteX20" fmla="*/ 2698909 w 5670614"/>
              <a:gd name="connsiteY20" fmla="*/ 418720 h 2276381"/>
              <a:gd name="connsiteX21" fmla="*/ 2701957 w 5670614"/>
              <a:gd name="connsiteY21" fmla="*/ 385287 h 2276381"/>
              <a:gd name="connsiteX22" fmla="*/ 2439257 w 5670614"/>
              <a:gd name="connsiteY22" fmla="*/ 161069 h 2276381"/>
              <a:gd name="connsiteX23" fmla="*/ 2327624 w 5670614"/>
              <a:gd name="connsiteY23" fmla="*/ 182976 h 2276381"/>
              <a:gd name="connsiteX24" fmla="*/ 2159032 w 5670614"/>
              <a:gd name="connsiteY24" fmla="*/ 130684 h 2276381"/>
              <a:gd name="connsiteX25" fmla="*/ 1959674 w 5670614"/>
              <a:gd name="connsiteY25" fmla="*/ 210504 h 2276381"/>
              <a:gd name="connsiteX26" fmla="*/ 1697736 w 5670614"/>
              <a:gd name="connsiteY26" fmla="*/ 1 h 2276381"/>
              <a:gd name="connsiteX27" fmla="*/ 1492853 w 5670614"/>
              <a:gd name="connsiteY27" fmla="*/ 85726 h 2276381"/>
              <a:gd name="connsiteX28" fmla="*/ 1381697 w 5670614"/>
              <a:gd name="connsiteY28" fmla="*/ 55056 h 2276381"/>
              <a:gd name="connsiteX29" fmla="*/ 1194530 w 5670614"/>
              <a:gd name="connsiteY29" fmla="*/ 195359 h 2276381"/>
              <a:gd name="connsiteX30" fmla="*/ 1012222 w 5670614"/>
              <a:gd name="connsiteY30" fmla="*/ 358332 h 2276381"/>
              <a:gd name="connsiteX31" fmla="*/ 1055751 w 5670614"/>
              <a:gd name="connsiteY31" fmla="*/ 461678 h 2276381"/>
              <a:gd name="connsiteX32" fmla="*/ 1012889 w 5670614"/>
              <a:gd name="connsiteY32" fmla="*/ 583122 h 2276381"/>
              <a:gd name="connsiteX33" fmla="*/ 1025271 w 5670614"/>
              <a:gd name="connsiteY33" fmla="*/ 649511 h 2276381"/>
              <a:gd name="connsiteX34" fmla="*/ 958596 w 5670614"/>
              <a:gd name="connsiteY34" fmla="*/ 688087 h 2276381"/>
              <a:gd name="connsiteX35" fmla="*/ 796290 w 5670614"/>
              <a:gd name="connsiteY35" fmla="*/ 637986 h 2276381"/>
              <a:gd name="connsiteX36" fmla="*/ 543973 w 5670614"/>
              <a:gd name="connsiteY36" fmla="*/ 855632 h 2276381"/>
              <a:gd name="connsiteX37" fmla="*/ 555784 w 5670614"/>
              <a:gd name="connsiteY37" fmla="*/ 920688 h 2276381"/>
              <a:gd name="connsiteX38" fmla="*/ 396907 w 5670614"/>
              <a:gd name="connsiteY38" fmla="*/ 1054323 h 2276381"/>
              <a:gd name="connsiteX39" fmla="*/ 228219 w 5670614"/>
              <a:gd name="connsiteY39" fmla="*/ 1011366 h 2276381"/>
              <a:gd name="connsiteX40" fmla="*/ 0 w 5670614"/>
              <a:gd name="connsiteY40" fmla="*/ 1099853 h 2276381"/>
              <a:gd name="connsiteX41" fmla="*/ 0 w 5670614"/>
              <a:gd name="connsiteY41" fmla="*/ 2092644 h 2276381"/>
              <a:gd name="connsiteX42" fmla="*/ 141446 w 5670614"/>
              <a:gd name="connsiteY42" fmla="*/ 2128077 h 2276381"/>
              <a:gd name="connsiteX43" fmla="*/ 337376 w 5670614"/>
              <a:gd name="connsiteY43" fmla="*/ 2051496 h 2276381"/>
              <a:gd name="connsiteX44" fmla="*/ 575310 w 5670614"/>
              <a:gd name="connsiteY44" fmla="*/ 2181322 h 2276381"/>
              <a:gd name="connsiteX45" fmla="*/ 797909 w 5670614"/>
              <a:gd name="connsiteY45" fmla="*/ 2073594 h 2276381"/>
              <a:gd name="connsiteX46" fmla="*/ 1008983 w 5670614"/>
              <a:gd name="connsiteY46" fmla="*/ 2164748 h 2276381"/>
              <a:gd name="connsiteX47" fmla="*/ 1250537 w 5670614"/>
              <a:gd name="connsiteY47" fmla="*/ 2025492 h 2276381"/>
              <a:gd name="connsiteX48" fmla="*/ 1342930 w 5670614"/>
              <a:gd name="connsiteY48" fmla="*/ 2039875 h 2276381"/>
              <a:gd name="connsiteX49" fmla="*/ 1368933 w 5670614"/>
              <a:gd name="connsiteY49" fmla="*/ 2038637 h 2276381"/>
              <a:gd name="connsiteX50" fmla="*/ 1550956 w 5670614"/>
              <a:gd name="connsiteY50" fmla="*/ 2101407 h 2276381"/>
              <a:gd name="connsiteX51" fmla="*/ 1716977 w 5670614"/>
              <a:gd name="connsiteY51" fmla="*/ 2049972 h 2276381"/>
              <a:gd name="connsiteX52" fmla="*/ 1761363 w 5670614"/>
              <a:gd name="connsiteY52" fmla="*/ 2069403 h 2276381"/>
              <a:gd name="connsiteX53" fmla="*/ 2021300 w 5670614"/>
              <a:gd name="connsiteY53" fmla="*/ 2263141 h 2276381"/>
              <a:gd name="connsiteX54" fmla="*/ 2265236 w 5670614"/>
              <a:gd name="connsiteY54" fmla="*/ 2118266 h 2276381"/>
              <a:gd name="connsiteX55" fmla="*/ 2318957 w 5670614"/>
              <a:gd name="connsiteY55" fmla="*/ 2122933 h 2276381"/>
              <a:gd name="connsiteX56" fmla="*/ 2410873 w 5670614"/>
              <a:gd name="connsiteY56" fmla="*/ 2108170 h 2276381"/>
              <a:gd name="connsiteX57" fmla="*/ 2662809 w 5670614"/>
              <a:gd name="connsiteY57" fmla="*/ 2269332 h 2276381"/>
              <a:gd name="connsiteX58" fmla="*/ 2814733 w 5670614"/>
              <a:gd name="connsiteY58" fmla="*/ 2227041 h 2276381"/>
              <a:gd name="connsiteX59" fmla="*/ 2979039 w 5670614"/>
              <a:gd name="connsiteY59" fmla="*/ 2276381 h 2276381"/>
              <a:gd name="connsiteX60" fmla="*/ 3229547 w 5670614"/>
              <a:gd name="connsiteY60" fmla="*/ 2115313 h 2276381"/>
              <a:gd name="connsiteX61" fmla="*/ 3385280 w 5670614"/>
              <a:gd name="connsiteY61" fmla="*/ 2159223 h 2276381"/>
              <a:gd name="connsiteX62" fmla="*/ 3527679 w 5670614"/>
              <a:gd name="connsiteY62" fmla="*/ 2122552 h 2276381"/>
              <a:gd name="connsiteX63" fmla="*/ 3765042 w 5670614"/>
              <a:gd name="connsiteY63" fmla="*/ 2251330 h 2276381"/>
              <a:gd name="connsiteX64" fmla="*/ 3980784 w 5670614"/>
              <a:gd name="connsiteY64" fmla="*/ 2153128 h 2276381"/>
              <a:gd name="connsiteX65" fmla="*/ 4135279 w 5670614"/>
              <a:gd name="connsiteY65" fmla="*/ 2196181 h 2276381"/>
              <a:gd name="connsiteX66" fmla="*/ 4334256 w 5670614"/>
              <a:gd name="connsiteY66" fmla="*/ 2116742 h 2276381"/>
              <a:gd name="connsiteX67" fmla="*/ 4360926 w 5670614"/>
              <a:gd name="connsiteY67" fmla="*/ 2118171 h 2276381"/>
              <a:gd name="connsiteX68" fmla="*/ 4497896 w 5670614"/>
              <a:gd name="connsiteY68" fmla="*/ 2077785 h 2276381"/>
              <a:gd name="connsiteX69" fmla="*/ 4722781 w 5670614"/>
              <a:gd name="connsiteY69" fmla="*/ 2249140 h 2276381"/>
              <a:gd name="connsiteX70" fmla="*/ 4915472 w 5670614"/>
              <a:gd name="connsiteY70" fmla="*/ 2155128 h 2276381"/>
              <a:gd name="connsiteX71" fmla="*/ 5038725 w 5670614"/>
              <a:gd name="connsiteY71" fmla="*/ 2186370 h 2276381"/>
              <a:gd name="connsiteX72" fmla="*/ 5120735 w 5670614"/>
              <a:gd name="connsiteY72" fmla="*/ 2172844 h 2276381"/>
              <a:gd name="connsiteX73" fmla="*/ 5264753 w 5670614"/>
              <a:gd name="connsiteY73" fmla="*/ 2216850 h 2276381"/>
              <a:gd name="connsiteX74" fmla="*/ 5404866 w 5670614"/>
              <a:gd name="connsiteY74" fmla="*/ 2174464 h 2276381"/>
              <a:gd name="connsiteX75" fmla="*/ 5445347 w 5670614"/>
              <a:gd name="connsiteY75" fmla="*/ 2177607 h 2276381"/>
              <a:gd name="connsiteX76" fmla="*/ 5670614 w 5670614"/>
              <a:gd name="connsiteY76" fmla="*/ 1983297 h 2276381"/>
              <a:gd name="connsiteX77" fmla="*/ 5484686 w 5670614"/>
              <a:gd name="connsiteY77" fmla="*/ 1792987 h 2276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</a:cxnLst>
            <a:rect l="l" t="t" r="r" b="b"/>
            <a:pathLst>
              <a:path w="5670614" h="2276381">
                <a:moveTo>
                  <a:pt x="5484686" y="1792987"/>
                </a:moveTo>
                <a:cubicBezTo>
                  <a:pt x="5462397" y="1741266"/>
                  <a:pt x="5415344" y="1699928"/>
                  <a:pt x="5355717" y="1679830"/>
                </a:cubicBezTo>
                <a:cubicBezTo>
                  <a:pt x="5322380" y="1608297"/>
                  <a:pt x="5240846" y="1557815"/>
                  <a:pt x="5145501" y="1558005"/>
                </a:cubicBezTo>
                <a:cubicBezTo>
                  <a:pt x="5084826" y="1558101"/>
                  <a:pt x="5029962" y="1578865"/>
                  <a:pt x="4989576" y="1612298"/>
                </a:cubicBezTo>
                <a:cubicBezTo>
                  <a:pt x="4962525" y="1602582"/>
                  <a:pt x="4932807" y="1597248"/>
                  <a:pt x="4901660" y="1597344"/>
                </a:cubicBezTo>
                <a:cubicBezTo>
                  <a:pt x="4872228" y="1597439"/>
                  <a:pt x="4844225" y="1602487"/>
                  <a:pt x="4818507" y="1611250"/>
                </a:cubicBezTo>
                <a:cubicBezTo>
                  <a:pt x="4782979" y="1543909"/>
                  <a:pt x="4703921" y="1496950"/>
                  <a:pt x="4612196" y="1497236"/>
                </a:cubicBezTo>
                <a:cubicBezTo>
                  <a:pt x="4586669" y="1497331"/>
                  <a:pt x="4562189" y="1501141"/>
                  <a:pt x="4539329" y="1507904"/>
                </a:cubicBezTo>
                <a:cubicBezTo>
                  <a:pt x="4498848" y="1455040"/>
                  <a:pt x="4429125" y="1420179"/>
                  <a:pt x="4349877" y="1420274"/>
                </a:cubicBezTo>
                <a:cubicBezTo>
                  <a:pt x="4273963" y="1420464"/>
                  <a:pt x="4207002" y="1452850"/>
                  <a:pt x="4166235" y="1502284"/>
                </a:cubicBezTo>
                <a:cubicBezTo>
                  <a:pt x="4128421" y="1446468"/>
                  <a:pt x="4059079" y="1408463"/>
                  <a:pt x="3979164" y="1405986"/>
                </a:cubicBezTo>
                <a:cubicBezTo>
                  <a:pt x="3985070" y="1388651"/>
                  <a:pt x="3988308" y="1370268"/>
                  <a:pt x="3988308" y="1351313"/>
                </a:cubicBezTo>
                <a:cubicBezTo>
                  <a:pt x="3987927" y="1244252"/>
                  <a:pt x="3886581" y="1157765"/>
                  <a:pt x="3761804" y="1158051"/>
                </a:cubicBezTo>
                <a:cubicBezTo>
                  <a:pt x="3761518" y="1158051"/>
                  <a:pt x="3761232" y="1158051"/>
                  <a:pt x="3760851" y="1158051"/>
                </a:cubicBezTo>
                <a:cubicBezTo>
                  <a:pt x="3751802" y="1063277"/>
                  <a:pt x="3663505" y="988029"/>
                  <a:pt x="3552920" y="980981"/>
                </a:cubicBezTo>
                <a:cubicBezTo>
                  <a:pt x="3548253" y="877158"/>
                  <a:pt x="3448907" y="794386"/>
                  <a:pt x="3326892" y="794672"/>
                </a:cubicBezTo>
                <a:cubicBezTo>
                  <a:pt x="3293936" y="794767"/>
                  <a:pt x="3262694" y="801054"/>
                  <a:pt x="3234500" y="812007"/>
                </a:cubicBezTo>
                <a:cubicBezTo>
                  <a:pt x="3222022" y="740951"/>
                  <a:pt x="3150680" y="686563"/>
                  <a:pt x="3064478" y="686754"/>
                </a:cubicBezTo>
                <a:cubicBezTo>
                  <a:pt x="3054953" y="686754"/>
                  <a:pt x="3045714" y="687611"/>
                  <a:pt x="3036570" y="688944"/>
                </a:cubicBezTo>
                <a:cubicBezTo>
                  <a:pt x="3028855" y="582264"/>
                  <a:pt x="2934748" y="495968"/>
                  <a:pt x="2813399" y="480823"/>
                </a:cubicBezTo>
                <a:cubicBezTo>
                  <a:pt x="2782538" y="452248"/>
                  <a:pt x="2743391" y="430531"/>
                  <a:pt x="2698909" y="418720"/>
                </a:cubicBezTo>
                <a:cubicBezTo>
                  <a:pt x="2700719" y="407766"/>
                  <a:pt x="2702052" y="396717"/>
                  <a:pt x="2701957" y="385287"/>
                </a:cubicBezTo>
                <a:cubicBezTo>
                  <a:pt x="2701576" y="261081"/>
                  <a:pt x="2583942" y="160783"/>
                  <a:pt x="2439257" y="161069"/>
                </a:cubicBezTo>
                <a:cubicBezTo>
                  <a:pt x="2399252" y="161164"/>
                  <a:pt x="2361533" y="169165"/>
                  <a:pt x="2327624" y="182976"/>
                </a:cubicBezTo>
                <a:cubicBezTo>
                  <a:pt x="2282000" y="150210"/>
                  <a:pt x="2223230" y="130494"/>
                  <a:pt x="2159032" y="130684"/>
                </a:cubicBezTo>
                <a:cubicBezTo>
                  <a:pt x="2079022" y="130875"/>
                  <a:pt x="2007584" y="161926"/>
                  <a:pt x="1959674" y="210504"/>
                </a:cubicBezTo>
                <a:cubicBezTo>
                  <a:pt x="1951006" y="92775"/>
                  <a:pt x="1837087" y="-380"/>
                  <a:pt x="1697736" y="1"/>
                </a:cubicBezTo>
                <a:cubicBezTo>
                  <a:pt x="1614583" y="192"/>
                  <a:pt x="1540669" y="33720"/>
                  <a:pt x="1492853" y="85726"/>
                </a:cubicBezTo>
                <a:cubicBezTo>
                  <a:pt x="1461516" y="66390"/>
                  <a:pt x="1423226" y="54960"/>
                  <a:pt x="1381697" y="55056"/>
                </a:cubicBezTo>
                <a:cubicBezTo>
                  <a:pt x="1285970" y="55246"/>
                  <a:pt x="1207294" y="116301"/>
                  <a:pt x="1194530" y="195359"/>
                </a:cubicBezTo>
                <a:cubicBezTo>
                  <a:pt x="1092994" y="198788"/>
                  <a:pt x="1011936" y="270416"/>
                  <a:pt x="1012222" y="358332"/>
                </a:cubicBezTo>
                <a:cubicBezTo>
                  <a:pt x="1012317" y="397575"/>
                  <a:pt x="1028700" y="433579"/>
                  <a:pt x="1055751" y="461678"/>
                </a:cubicBezTo>
                <a:cubicBezTo>
                  <a:pt x="1028605" y="496349"/>
                  <a:pt x="1012793" y="538164"/>
                  <a:pt x="1012889" y="583122"/>
                </a:cubicBezTo>
                <a:cubicBezTo>
                  <a:pt x="1012984" y="606267"/>
                  <a:pt x="1017365" y="628556"/>
                  <a:pt x="1025271" y="649511"/>
                </a:cubicBezTo>
                <a:cubicBezTo>
                  <a:pt x="1000601" y="659322"/>
                  <a:pt x="978218" y="672371"/>
                  <a:pt x="958596" y="688087"/>
                </a:cubicBezTo>
                <a:cubicBezTo>
                  <a:pt x="914591" y="656655"/>
                  <a:pt x="858012" y="637795"/>
                  <a:pt x="796290" y="637986"/>
                </a:cubicBezTo>
                <a:cubicBezTo>
                  <a:pt x="656558" y="638367"/>
                  <a:pt x="543592" y="735712"/>
                  <a:pt x="543973" y="855632"/>
                </a:cubicBezTo>
                <a:cubicBezTo>
                  <a:pt x="544068" y="878301"/>
                  <a:pt x="548164" y="900209"/>
                  <a:pt x="555784" y="920688"/>
                </a:cubicBezTo>
                <a:cubicBezTo>
                  <a:pt x="481584" y="941738"/>
                  <a:pt x="422910" y="991363"/>
                  <a:pt x="396907" y="1054323"/>
                </a:cubicBezTo>
                <a:cubicBezTo>
                  <a:pt x="348425" y="1027082"/>
                  <a:pt x="290513" y="1011271"/>
                  <a:pt x="228219" y="1011366"/>
                </a:cubicBezTo>
                <a:cubicBezTo>
                  <a:pt x="137351" y="1011556"/>
                  <a:pt x="56007" y="1045846"/>
                  <a:pt x="0" y="1099853"/>
                </a:cubicBezTo>
                <a:lnTo>
                  <a:pt x="0" y="2092644"/>
                </a:lnTo>
                <a:cubicBezTo>
                  <a:pt x="40862" y="2115028"/>
                  <a:pt x="89345" y="2128172"/>
                  <a:pt x="141446" y="2128077"/>
                </a:cubicBezTo>
                <a:cubicBezTo>
                  <a:pt x="219647" y="2127886"/>
                  <a:pt x="289465" y="2098168"/>
                  <a:pt x="337376" y="2051496"/>
                </a:cubicBezTo>
                <a:cubicBezTo>
                  <a:pt x="379286" y="2128363"/>
                  <a:pt x="469964" y="2181607"/>
                  <a:pt x="575310" y="2181322"/>
                </a:cubicBezTo>
                <a:cubicBezTo>
                  <a:pt x="669703" y="2181131"/>
                  <a:pt x="751999" y="2137983"/>
                  <a:pt x="797909" y="2073594"/>
                </a:cubicBezTo>
                <a:cubicBezTo>
                  <a:pt x="845820" y="2128934"/>
                  <a:pt x="922401" y="2164939"/>
                  <a:pt x="1008983" y="2164748"/>
                </a:cubicBezTo>
                <a:cubicBezTo>
                  <a:pt x="1118140" y="2164462"/>
                  <a:pt x="1211390" y="2107027"/>
                  <a:pt x="1250537" y="2025492"/>
                </a:cubicBezTo>
                <a:cubicBezTo>
                  <a:pt x="1279303" y="2034732"/>
                  <a:pt x="1310354" y="2039971"/>
                  <a:pt x="1342930" y="2039875"/>
                </a:cubicBezTo>
                <a:cubicBezTo>
                  <a:pt x="1351693" y="2039875"/>
                  <a:pt x="1360361" y="2039399"/>
                  <a:pt x="1368933" y="2038637"/>
                </a:cubicBezTo>
                <a:cubicBezTo>
                  <a:pt x="1416177" y="2077594"/>
                  <a:pt x="1480280" y="2101502"/>
                  <a:pt x="1550956" y="2101407"/>
                </a:cubicBezTo>
                <a:cubicBezTo>
                  <a:pt x="1614011" y="2101216"/>
                  <a:pt x="1671923" y="2081976"/>
                  <a:pt x="1716977" y="2049972"/>
                </a:cubicBezTo>
                <a:cubicBezTo>
                  <a:pt x="1730883" y="2057592"/>
                  <a:pt x="1745742" y="2064069"/>
                  <a:pt x="1761363" y="2069403"/>
                </a:cubicBezTo>
                <a:cubicBezTo>
                  <a:pt x="1779080" y="2179036"/>
                  <a:pt x="1888712" y="2263427"/>
                  <a:pt x="2021300" y="2263141"/>
                </a:cubicBezTo>
                <a:cubicBezTo>
                  <a:pt x="2132933" y="2262856"/>
                  <a:pt x="2227802" y="2202657"/>
                  <a:pt x="2265236" y="2118266"/>
                </a:cubicBezTo>
                <a:cubicBezTo>
                  <a:pt x="2282571" y="2121314"/>
                  <a:pt x="2300573" y="2122933"/>
                  <a:pt x="2318957" y="2122933"/>
                </a:cubicBezTo>
                <a:cubicBezTo>
                  <a:pt x="2351342" y="2122838"/>
                  <a:pt x="2382203" y="2117504"/>
                  <a:pt x="2410873" y="2108170"/>
                </a:cubicBezTo>
                <a:cubicBezTo>
                  <a:pt x="2442972" y="2201515"/>
                  <a:pt x="2543651" y="2269618"/>
                  <a:pt x="2662809" y="2269332"/>
                </a:cubicBezTo>
                <a:cubicBezTo>
                  <a:pt x="2719578" y="2269237"/>
                  <a:pt x="2771966" y="2253426"/>
                  <a:pt x="2814733" y="2227041"/>
                </a:cubicBezTo>
                <a:cubicBezTo>
                  <a:pt x="2859786" y="2257998"/>
                  <a:pt x="2916936" y="2276476"/>
                  <a:pt x="2979039" y="2276381"/>
                </a:cubicBezTo>
                <a:cubicBezTo>
                  <a:pt x="3097721" y="2276095"/>
                  <a:pt x="3197638" y="2208182"/>
                  <a:pt x="3229547" y="2115313"/>
                </a:cubicBezTo>
                <a:cubicBezTo>
                  <a:pt x="3273171" y="2142936"/>
                  <a:pt x="3326892" y="2159319"/>
                  <a:pt x="3385280" y="2159223"/>
                </a:cubicBezTo>
                <a:cubicBezTo>
                  <a:pt x="3437859" y="2159128"/>
                  <a:pt x="3486722" y="2145507"/>
                  <a:pt x="3527679" y="2122552"/>
                </a:cubicBezTo>
                <a:cubicBezTo>
                  <a:pt x="3569780" y="2198848"/>
                  <a:pt x="3660172" y="2251616"/>
                  <a:pt x="3765042" y="2251330"/>
                </a:cubicBezTo>
                <a:cubicBezTo>
                  <a:pt x="3854768" y="2251140"/>
                  <a:pt x="3933730" y="2212182"/>
                  <a:pt x="3980784" y="2153128"/>
                </a:cubicBezTo>
                <a:cubicBezTo>
                  <a:pt x="4024217" y="2180179"/>
                  <a:pt x="4077462" y="2196371"/>
                  <a:pt x="4135279" y="2196181"/>
                </a:cubicBezTo>
                <a:cubicBezTo>
                  <a:pt x="4215098" y="2195990"/>
                  <a:pt x="4286345" y="2165129"/>
                  <a:pt x="4334256" y="2116742"/>
                </a:cubicBezTo>
                <a:cubicBezTo>
                  <a:pt x="4343019" y="2117599"/>
                  <a:pt x="4351878" y="2118171"/>
                  <a:pt x="4360926" y="2118171"/>
                </a:cubicBezTo>
                <a:cubicBezTo>
                  <a:pt x="4412552" y="2118075"/>
                  <a:pt x="4459986" y="2102836"/>
                  <a:pt x="4497896" y="2077785"/>
                </a:cubicBezTo>
                <a:cubicBezTo>
                  <a:pt x="4510945" y="2174464"/>
                  <a:pt x="4606671" y="2249425"/>
                  <a:pt x="4722781" y="2249140"/>
                </a:cubicBezTo>
                <a:cubicBezTo>
                  <a:pt x="4804696" y="2248949"/>
                  <a:pt x="4876038" y="2211230"/>
                  <a:pt x="4915472" y="2155128"/>
                </a:cubicBezTo>
                <a:cubicBezTo>
                  <a:pt x="4951000" y="2174940"/>
                  <a:pt x="4993291" y="2186465"/>
                  <a:pt x="5038725" y="2186370"/>
                </a:cubicBezTo>
                <a:cubicBezTo>
                  <a:pt x="5067682" y="2186274"/>
                  <a:pt x="5095304" y="2181417"/>
                  <a:pt x="5120735" y="2172844"/>
                </a:cubicBezTo>
                <a:cubicBezTo>
                  <a:pt x="5159883" y="2200467"/>
                  <a:pt x="5210080" y="2217040"/>
                  <a:pt x="5264753" y="2216850"/>
                </a:cubicBezTo>
                <a:cubicBezTo>
                  <a:pt x="5317808" y="2216755"/>
                  <a:pt x="5366385" y="2200848"/>
                  <a:pt x="5404866" y="2174464"/>
                </a:cubicBezTo>
                <a:cubicBezTo>
                  <a:pt x="5418011" y="2176464"/>
                  <a:pt x="5431536" y="2177702"/>
                  <a:pt x="5445347" y="2177607"/>
                </a:cubicBezTo>
                <a:cubicBezTo>
                  <a:pt x="5570125" y="2177321"/>
                  <a:pt x="5670995" y="2090263"/>
                  <a:pt x="5670614" y="1983297"/>
                </a:cubicBezTo>
                <a:cubicBezTo>
                  <a:pt x="5670709" y="1887856"/>
                  <a:pt x="5590318" y="1809084"/>
                  <a:pt x="5484686" y="1792987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37910">
                <a:srgbClr val="FAFEFE"/>
              </a:gs>
              <a:gs pos="100000">
                <a:srgbClr val="81D2E7"/>
              </a:gs>
            </a:gsLst>
            <a:lin ang="5258220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2" name="Freeform: Shape 2">
            <a:extLst>
              <a:ext uri="{FF2B5EF4-FFF2-40B4-BE49-F238E27FC236}">
                <a16:creationId xmlns:a16="http://schemas.microsoft.com/office/drawing/2014/main" id="{C317E61E-BE29-CF91-1204-D1F95CA681D0}"/>
              </a:ext>
            </a:extLst>
          </p:cNvPr>
          <p:cNvSpPr/>
          <p:nvPr/>
        </p:nvSpPr>
        <p:spPr>
          <a:xfrm>
            <a:off x="8226170" y="3567637"/>
            <a:ext cx="3965830" cy="2269523"/>
          </a:xfrm>
          <a:custGeom>
            <a:avLst/>
            <a:gdLst>
              <a:gd name="connsiteX0" fmla="*/ 3965830 w 3965830"/>
              <a:gd name="connsiteY0" fmla="*/ 483776 h 2269523"/>
              <a:gd name="connsiteX1" fmla="*/ 3947542 w 3965830"/>
              <a:gd name="connsiteY1" fmla="*/ 480823 h 2269523"/>
              <a:gd name="connsiteX2" fmla="*/ 3833052 w 3965830"/>
              <a:gd name="connsiteY2" fmla="*/ 418720 h 2269523"/>
              <a:gd name="connsiteX3" fmla="*/ 3836100 w 3965830"/>
              <a:gd name="connsiteY3" fmla="*/ 385287 h 2269523"/>
              <a:gd name="connsiteX4" fmla="*/ 3573400 w 3965830"/>
              <a:gd name="connsiteY4" fmla="*/ 161069 h 2269523"/>
              <a:gd name="connsiteX5" fmla="*/ 3461767 w 3965830"/>
              <a:gd name="connsiteY5" fmla="*/ 182976 h 2269523"/>
              <a:gd name="connsiteX6" fmla="*/ 3293175 w 3965830"/>
              <a:gd name="connsiteY6" fmla="*/ 130684 h 2269523"/>
              <a:gd name="connsiteX7" fmla="*/ 3093816 w 3965830"/>
              <a:gd name="connsiteY7" fmla="*/ 210504 h 2269523"/>
              <a:gd name="connsiteX8" fmla="*/ 2831974 w 3965830"/>
              <a:gd name="connsiteY8" fmla="*/ 1 h 2269523"/>
              <a:gd name="connsiteX9" fmla="*/ 2626996 w 3965830"/>
              <a:gd name="connsiteY9" fmla="*/ 85726 h 2269523"/>
              <a:gd name="connsiteX10" fmla="*/ 2515839 w 3965830"/>
              <a:gd name="connsiteY10" fmla="*/ 55056 h 2269523"/>
              <a:gd name="connsiteX11" fmla="*/ 2328673 w 3965830"/>
              <a:gd name="connsiteY11" fmla="*/ 195359 h 2269523"/>
              <a:gd name="connsiteX12" fmla="*/ 2146364 w 3965830"/>
              <a:gd name="connsiteY12" fmla="*/ 358332 h 2269523"/>
              <a:gd name="connsiteX13" fmla="*/ 2189894 w 3965830"/>
              <a:gd name="connsiteY13" fmla="*/ 461678 h 2269523"/>
              <a:gd name="connsiteX14" fmla="*/ 2147031 w 3965830"/>
              <a:gd name="connsiteY14" fmla="*/ 583122 h 2269523"/>
              <a:gd name="connsiteX15" fmla="*/ 2159414 w 3965830"/>
              <a:gd name="connsiteY15" fmla="*/ 649511 h 2269523"/>
              <a:gd name="connsiteX16" fmla="*/ 2092739 w 3965830"/>
              <a:gd name="connsiteY16" fmla="*/ 688087 h 2269523"/>
              <a:gd name="connsiteX17" fmla="*/ 1930337 w 3965830"/>
              <a:gd name="connsiteY17" fmla="*/ 637986 h 2269523"/>
              <a:gd name="connsiteX18" fmla="*/ 1678020 w 3965830"/>
              <a:gd name="connsiteY18" fmla="*/ 855632 h 2269523"/>
              <a:gd name="connsiteX19" fmla="*/ 1689831 w 3965830"/>
              <a:gd name="connsiteY19" fmla="*/ 920688 h 2269523"/>
              <a:gd name="connsiteX20" fmla="*/ 1530954 w 3965830"/>
              <a:gd name="connsiteY20" fmla="*/ 1054324 h 2269523"/>
              <a:gd name="connsiteX21" fmla="*/ 1362266 w 3965830"/>
              <a:gd name="connsiteY21" fmla="*/ 1011366 h 2269523"/>
              <a:gd name="connsiteX22" fmla="*/ 1067658 w 3965830"/>
              <a:gd name="connsiteY22" fmla="*/ 1203485 h 2269523"/>
              <a:gd name="connsiteX23" fmla="*/ 983362 w 3965830"/>
              <a:gd name="connsiteY23" fmla="*/ 1190626 h 2269523"/>
              <a:gd name="connsiteX24" fmla="*/ 742951 w 3965830"/>
              <a:gd name="connsiteY24" fmla="*/ 1369791 h 2269523"/>
              <a:gd name="connsiteX25" fmla="*/ 607791 w 3965830"/>
              <a:gd name="connsiteY25" fmla="*/ 1417702 h 2269523"/>
              <a:gd name="connsiteX26" fmla="*/ 441770 w 3965830"/>
              <a:gd name="connsiteY26" fmla="*/ 1346932 h 2269523"/>
              <a:gd name="connsiteX27" fmla="*/ 234697 w 3965830"/>
              <a:gd name="connsiteY27" fmla="*/ 1522668 h 2269523"/>
              <a:gd name="connsiteX28" fmla="*/ 153163 w 3965830"/>
              <a:gd name="connsiteY28" fmla="*/ 1502665 h 2269523"/>
              <a:gd name="connsiteX29" fmla="*/ 1 w 3965830"/>
              <a:gd name="connsiteY29" fmla="*/ 1634872 h 2269523"/>
              <a:gd name="connsiteX30" fmla="*/ 154020 w 3965830"/>
              <a:gd name="connsiteY30" fmla="*/ 1766317 h 2269523"/>
              <a:gd name="connsiteX31" fmla="*/ 191358 w 3965830"/>
              <a:gd name="connsiteY31" fmla="*/ 1762126 h 2269523"/>
              <a:gd name="connsiteX32" fmla="*/ 316802 w 3965830"/>
              <a:gd name="connsiteY32" fmla="*/ 1812418 h 2269523"/>
              <a:gd name="connsiteX33" fmla="*/ 409671 w 3965830"/>
              <a:gd name="connsiteY33" fmla="*/ 1787082 h 2269523"/>
              <a:gd name="connsiteX34" fmla="*/ 551879 w 3965830"/>
              <a:gd name="connsiteY34" fmla="*/ 1858329 h 2269523"/>
              <a:gd name="connsiteX35" fmla="*/ 595218 w 3965830"/>
              <a:gd name="connsiteY35" fmla="*/ 1853090 h 2269523"/>
              <a:gd name="connsiteX36" fmla="*/ 750952 w 3965830"/>
              <a:gd name="connsiteY36" fmla="*/ 1950912 h 2269523"/>
              <a:gd name="connsiteX37" fmla="*/ 802101 w 3965830"/>
              <a:gd name="connsiteY37" fmla="*/ 1943673 h 2269523"/>
              <a:gd name="connsiteX38" fmla="*/ 913734 w 3965830"/>
              <a:gd name="connsiteY38" fmla="*/ 1981582 h 2269523"/>
              <a:gd name="connsiteX39" fmla="*/ 1018223 w 3965830"/>
              <a:gd name="connsiteY39" fmla="*/ 1948531 h 2269523"/>
              <a:gd name="connsiteX40" fmla="*/ 1275589 w 3965830"/>
              <a:gd name="connsiteY40" fmla="*/ 2127982 h 2269523"/>
              <a:gd name="connsiteX41" fmla="*/ 1471518 w 3965830"/>
              <a:gd name="connsiteY41" fmla="*/ 2051400 h 2269523"/>
              <a:gd name="connsiteX42" fmla="*/ 1709453 w 3965830"/>
              <a:gd name="connsiteY42" fmla="*/ 2181226 h 2269523"/>
              <a:gd name="connsiteX43" fmla="*/ 1932052 w 3965830"/>
              <a:gd name="connsiteY43" fmla="*/ 2073594 h 2269523"/>
              <a:gd name="connsiteX44" fmla="*/ 2143126 w 3965830"/>
              <a:gd name="connsiteY44" fmla="*/ 2164748 h 2269523"/>
              <a:gd name="connsiteX45" fmla="*/ 2384680 w 3965830"/>
              <a:gd name="connsiteY45" fmla="*/ 2025492 h 2269523"/>
              <a:gd name="connsiteX46" fmla="*/ 2477072 w 3965830"/>
              <a:gd name="connsiteY46" fmla="*/ 2039875 h 2269523"/>
              <a:gd name="connsiteX47" fmla="*/ 2502981 w 3965830"/>
              <a:gd name="connsiteY47" fmla="*/ 2038732 h 2269523"/>
              <a:gd name="connsiteX48" fmla="*/ 2685003 w 3965830"/>
              <a:gd name="connsiteY48" fmla="*/ 2101502 h 2269523"/>
              <a:gd name="connsiteX49" fmla="*/ 2851024 w 3965830"/>
              <a:gd name="connsiteY49" fmla="*/ 2050067 h 2269523"/>
              <a:gd name="connsiteX50" fmla="*/ 2895411 w 3965830"/>
              <a:gd name="connsiteY50" fmla="*/ 2069498 h 2269523"/>
              <a:gd name="connsiteX51" fmla="*/ 3155348 w 3965830"/>
              <a:gd name="connsiteY51" fmla="*/ 2263236 h 2269523"/>
              <a:gd name="connsiteX52" fmla="*/ 3399283 w 3965830"/>
              <a:gd name="connsiteY52" fmla="*/ 2118361 h 2269523"/>
              <a:gd name="connsiteX53" fmla="*/ 3453004 w 3965830"/>
              <a:gd name="connsiteY53" fmla="*/ 2123028 h 2269523"/>
              <a:gd name="connsiteX54" fmla="*/ 3544920 w 3965830"/>
              <a:gd name="connsiteY54" fmla="*/ 2108265 h 2269523"/>
              <a:gd name="connsiteX55" fmla="*/ 3796856 w 3965830"/>
              <a:gd name="connsiteY55" fmla="*/ 2269523 h 2269523"/>
              <a:gd name="connsiteX56" fmla="*/ 3948780 w 3965830"/>
              <a:gd name="connsiteY56" fmla="*/ 2227232 h 2269523"/>
              <a:gd name="connsiteX57" fmla="*/ 3965544 w 3965830"/>
              <a:gd name="connsiteY57" fmla="*/ 2237805 h 2269523"/>
              <a:gd name="connsiteX58" fmla="*/ 3965544 w 3965830"/>
              <a:gd name="connsiteY58" fmla="*/ 483776 h 2269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3965830" h="2269523">
                <a:moveTo>
                  <a:pt x="3965830" y="483776"/>
                </a:moveTo>
                <a:cubicBezTo>
                  <a:pt x="3959829" y="482633"/>
                  <a:pt x="3953733" y="481585"/>
                  <a:pt x="3947542" y="480823"/>
                </a:cubicBezTo>
                <a:cubicBezTo>
                  <a:pt x="3916681" y="452248"/>
                  <a:pt x="3877533" y="430531"/>
                  <a:pt x="3833052" y="418720"/>
                </a:cubicBezTo>
                <a:cubicBezTo>
                  <a:pt x="3834956" y="407766"/>
                  <a:pt x="3836194" y="396622"/>
                  <a:pt x="3836100" y="385287"/>
                </a:cubicBezTo>
                <a:cubicBezTo>
                  <a:pt x="3835718" y="261081"/>
                  <a:pt x="3718085" y="160783"/>
                  <a:pt x="3573400" y="161069"/>
                </a:cubicBezTo>
                <a:cubicBezTo>
                  <a:pt x="3533395" y="161164"/>
                  <a:pt x="3495676" y="169165"/>
                  <a:pt x="3461767" y="182976"/>
                </a:cubicBezTo>
                <a:cubicBezTo>
                  <a:pt x="3416142" y="150210"/>
                  <a:pt x="3357373" y="130494"/>
                  <a:pt x="3293175" y="130684"/>
                </a:cubicBezTo>
                <a:cubicBezTo>
                  <a:pt x="3213164" y="130875"/>
                  <a:pt x="3141727" y="161926"/>
                  <a:pt x="3093816" y="210504"/>
                </a:cubicBezTo>
                <a:cubicBezTo>
                  <a:pt x="3085148" y="92775"/>
                  <a:pt x="2971229" y="-380"/>
                  <a:pt x="2831974" y="1"/>
                </a:cubicBezTo>
                <a:cubicBezTo>
                  <a:pt x="2748725" y="192"/>
                  <a:pt x="2674907" y="33720"/>
                  <a:pt x="2626996" y="85726"/>
                </a:cubicBezTo>
                <a:cubicBezTo>
                  <a:pt x="2595754" y="66390"/>
                  <a:pt x="2557368" y="54960"/>
                  <a:pt x="2515839" y="55056"/>
                </a:cubicBezTo>
                <a:cubicBezTo>
                  <a:pt x="2420113" y="55246"/>
                  <a:pt x="2341436" y="116301"/>
                  <a:pt x="2328673" y="195359"/>
                </a:cubicBezTo>
                <a:cubicBezTo>
                  <a:pt x="2227136" y="198788"/>
                  <a:pt x="2146078" y="270416"/>
                  <a:pt x="2146364" y="358332"/>
                </a:cubicBezTo>
                <a:cubicBezTo>
                  <a:pt x="2146460" y="397575"/>
                  <a:pt x="2162843" y="433579"/>
                  <a:pt x="2189894" y="461678"/>
                </a:cubicBezTo>
                <a:cubicBezTo>
                  <a:pt x="2162747" y="496349"/>
                  <a:pt x="2146936" y="538164"/>
                  <a:pt x="2147031" y="583122"/>
                </a:cubicBezTo>
                <a:cubicBezTo>
                  <a:pt x="2147127" y="606267"/>
                  <a:pt x="2151508" y="628556"/>
                  <a:pt x="2159414" y="649511"/>
                </a:cubicBezTo>
                <a:cubicBezTo>
                  <a:pt x="2134744" y="659322"/>
                  <a:pt x="2112265" y="672371"/>
                  <a:pt x="2092739" y="688087"/>
                </a:cubicBezTo>
                <a:cubicBezTo>
                  <a:pt x="2048733" y="656655"/>
                  <a:pt x="1992155" y="637795"/>
                  <a:pt x="1930337" y="637986"/>
                </a:cubicBezTo>
                <a:cubicBezTo>
                  <a:pt x="1790606" y="638367"/>
                  <a:pt x="1677639" y="735807"/>
                  <a:pt x="1678020" y="855632"/>
                </a:cubicBezTo>
                <a:cubicBezTo>
                  <a:pt x="1678116" y="878301"/>
                  <a:pt x="1682306" y="900209"/>
                  <a:pt x="1689831" y="920688"/>
                </a:cubicBezTo>
                <a:cubicBezTo>
                  <a:pt x="1615631" y="941738"/>
                  <a:pt x="1556957" y="991363"/>
                  <a:pt x="1530954" y="1054324"/>
                </a:cubicBezTo>
                <a:cubicBezTo>
                  <a:pt x="1482472" y="1027082"/>
                  <a:pt x="1424560" y="1011175"/>
                  <a:pt x="1362266" y="1011366"/>
                </a:cubicBezTo>
                <a:cubicBezTo>
                  <a:pt x="1221773" y="1011747"/>
                  <a:pt x="1103853" y="1092900"/>
                  <a:pt x="1067658" y="1203485"/>
                </a:cubicBezTo>
                <a:cubicBezTo>
                  <a:pt x="1041369" y="1195198"/>
                  <a:pt x="1012985" y="1190531"/>
                  <a:pt x="983362" y="1190626"/>
                </a:cubicBezTo>
                <a:cubicBezTo>
                  <a:pt x="860870" y="1190912"/>
                  <a:pt x="760001" y="1268731"/>
                  <a:pt x="742951" y="1369791"/>
                </a:cubicBezTo>
                <a:cubicBezTo>
                  <a:pt x="690658" y="1371220"/>
                  <a:pt x="643415" y="1389127"/>
                  <a:pt x="607791" y="1417702"/>
                </a:cubicBezTo>
                <a:cubicBezTo>
                  <a:pt x="569691" y="1374649"/>
                  <a:pt x="509588" y="1346741"/>
                  <a:pt x="441770" y="1346932"/>
                </a:cubicBezTo>
                <a:cubicBezTo>
                  <a:pt x="328137" y="1347217"/>
                  <a:pt x="236316" y="1425608"/>
                  <a:pt x="234697" y="1522668"/>
                </a:cubicBezTo>
                <a:cubicBezTo>
                  <a:pt x="210980" y="1509999"/>
                  <a:pt x="183071" y="1502570"/>
                  <a:pt x="153163" y="1502665"/>
                </a:cubicBezTo>
                <a:cubicBezTo>
                  <a:pt x="68295" y="1502856"/>
                  <a:pt x="-285" y="1562006"/>
                  <a:pt x="1" y="1634872"/>
                </a:cubicBezTo>
                <a:cubicBezTo>
                  <a:pt x="287" y="1707643"/>
                  <a:pt x="69248" y="1766508"/>
                  <a:pt x="154020" y="1766317"/>
                </a:cubicBezTo>
                <a:cubicBezTo>
                  <a:pt x="166879" y="1766317"/>
                  <a:pt x="179357" y="1764698"/>
                  <a:pt x="191358" y="1762126"/>
                </a:cubicBezTo>
                <a:cubicBezTo>
                  <a:pt x="221266" y="1792987"/>
                  <a:pt x="266415" y="1812514"/>
                  <a:pt x="316802" y="1812418"/>
                </a:cubicBezTo>
                <a:cubicBezTo>
                  <a:pt x="351378" y="1812323"/>
                  <a:pt x="383382" y="1802893"/>
                  <a:pt x="409671" y="1787082"/>
                </a:cubicBezTo>
                <a:cubicBezTo>
                  <a:pt x="437579" y="1829754"/>
                  <a:pt x="490824" y="1858519"/>
                  <a:pt x="551879" y="1858329"/>
                </a:cubicBezTo>
                <a:cubicBezTo>
                  <a:pt x="566929" y="1858329"/>
                  <a:pt x="581407" y="1856424"/>
                  <a:pt x="595218" y="1853090"/>
                </a:cubicBezTo>
                <a:cubicBezTo>
                  <a:pt x="615887" y="1909859"/>
                  <a:pt x="677895" y="1951102"/>
                  <a:pt x="750952" y="1950912"/>
                </a:cubicBezTo>
                <a:cubicBezTo>
                  <a:pt x="768859" y="1950912"/>
                  <a:pt x="786004" y="1948245"/>
                  <a:pt x="802101" y="1943673"/>
                </a:cubicBezTo>
                <a:cubicBezTo>
                  <a:pt x="831343" y="1967199"/>
                  <a:pt x="870491" y="1981677"/>
                  <a:pt x="913734" y="1981582"/>
                </a:cubicBezTo>
                <a:cubicBezTo>
                  <a:pt x="953549" y="1981487"/>
                  <a:pt x="990029" y="1969009"/>
                  <a:pt x="1018223" y="1948531"/>
                </a:cubicBezTo>
                <a:cubicBezTo>
                  <a:pt x="1042798" y="2051210"/>
                  <a:pt x="1148716" y="2128267"/>
                  <a:pt x="1275589" y="2127982"/>
                </a:cubicBezTo>
                <a:cubicBezTo>
                  <a:pt x="1353789" y="2127791"/>
                  <a:pt x="1423607" y="2098073"/>
                  <a:pt x="1471518" y="2051400"/>
                </a:cubicBezTo>
                <a:cubicBezTo>
                  <a:pt x="1513428" y="2128172"/>
                  <a:pt x="1604106" y="2181512"/>
                  <a:pt x="1709453" y="2181226"/>
                </a:cubicBezTo>
                <a:cubicBezTo>
                  <a:pt x="1803845" y="2181036"/>
                  <a:pt x="1886141" y="2137888"/>
                  <a:pt x="1932052" y="2073594"/>
                </a:cubicBezTo>
                <a:cubicBezTo>
                  <a:pt x="1979962" y="2128934"/>
                  <a:pt x="2056544" y="2164939"/>
                  <a:pt x="2143126" y="2164748"/>
                </a:cubicBezTo>
                <a:cubicBezTo>
                  <a:pt x="2252282" y="2164462"/>
                  <a:pt x="2345532" y="2107026"/>
                  <a:pt x="2384680" y="2025492"/>
                </a:cubicBezTo>
                <a:cubicBezTo>
                  <a:pt x="2413445" y="2034732"/>
                  <a:pt x="2444497" y="2039971"/>
                  <a:pt x="2477072" y="2039875"/>
                </a:cubicBezTo>
                <a:cubicBezTo>
                  <a:pt x="2485836" y="2039875"/>
                  <a:pt x="2494503" y="2039399"/>
                  <a:pt x="2502981" y="2038732"/>
                </a:cubicBezTo>
                <a:cubicBezTo>
                  <a:pt x="2550225" y="2077690"/>
                  <a:pt x="2614328" y="2101692"/>
                  <a:pt x="2685003" y="2101502"/>
                </a:cubicBezTo>
                <a:cubicBezTo>
                  <a:pt x="2748059" y="2101311"/>
                  <a:pt x="2805875" y="2082071"/>
                  <a:pt x="2851024" y="2050067"/>
                </a:cubicBezTo>
                <a:cubicBezTo>
                  <a:pt x="2864931" y="2057687"/>
                  <a:pt x="2879789" y="2064164"/>
                  <a:pt x="2895411" y="2069498"/>
                </a:cubicBezTo>
                <a:cubicBezTo>
                  <a:pt x="2913127" y="2179131"/>
                  <a:pt x="3022760" y="2263522"/>
                  <a:pt x="3155348" y="2263236"/>
                </a:cubicBezTo>
                <a:cubicBezTo>
                  <a:pt x="3266981" y="2262951"/>
                  <a:pt x="3361754" y="2202753"/>
                  <a:pt x="3399283" y="2118361"/>
                </a:cubicBezTo>
                <a:cubicBezTo>
                  <a:pt x="3416618" y="2121409"/>
                  <a:pt x="3434621" y="2123028"/>
                  <a:pt x="3453004" y="2123028"/>
                </a:cubicBezTo>
                <a:cubicBezTo>
                  <a:pt x="3485484" y="2122933"/>
                  <a:pt x="3516345" y="2117599"/>
                  <a:pt x="3544920" y="2108265"/>
                </a:cubicBezTo>
                <a:cubicBezTo>
                  <a:pt x="3577020" y="2201610"/>
                  <a:pt x="3677699" y="2269714"/>
                  <a:pt x="3796856" y="2269523"/>
                </a:cubicBezTo>
                <a:cubicBezTo>
                  <a:pt x="3853625" y="2269428"/>
                  <a:pt x="3906013" y="2253616"/>
                  <a:pt x="3948780" y="2227232"/>
                </a:cubicBezTo>
                <a:cubicBezTo>
                  <a:pt x="3954209" y="2230947"/>
                  <a:pt x="3959829" y="2234471"/>
                  <a:pt x="3965544" y="2237805"/>
                </a:cubicBezTo>
                <a:lnTo>
                  <a:pt x="3965544" y="483776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37910">
                <a:srgbClr val="FAFEFE"/>
              </a:gs>
              <a:gs pos="100000">
                <a:srgbClr val="81D2E7"/>
              </a:gs>
            </a:gsLst>
            <a:lin ang="5656845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UTM Avo" panose="02040603050506020204" pitchFamily="18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1AE9912-EFA5-9229-99E6-68ACE819C425}"/>
              </a:ext>
            </a:extLst>
          </p:cNvPr>
          <p:cNvGrpSpPr/>
          <p:nvPr/>
        </p:nvGrpSpPr>
        <p:grpSpPr>
          <a:xfrm>
            <a:off x="977251" y="668320"/>
            <a:ext cx="10237493" cy="1026223"/>
            <a:chOff x="313163" y="231911"/>
            <a:chExt cx="11502886" cy="2054087"/>
          </a:xfrm>
          <a:solidFill>
            <a:schemeClr val="tx1"/>
          </a:solidFill>
        </p:grpSpPr>
        <p:sp>
          <p:nvSpPr>
            <p:cNvPr id="16" name="Rectangle: Diagonal Corners Snipped 21">
              <a:extLst>
                <a:ext uri="{FF2B5EF4-FFF2-40B4-BE49-F238E27FC236}">
                  <a16:creationId xmlns:a16="http://schemas.microsoft.com/office/drawing/2014/main" id="{81D5937A-873E-C20A-38F2-D89813ADF4AD}"/>
                </a:ext>
              </a:extLst>
            </p:cNvPr>
            <p:cNvSpPr/>
            <p:nvPr/>
          </p:nvSpPr>
          <p:spPr>
            <a:xfrm>
              <a:off x="313163" y="231911"/>
              <a:ext cx="11502886" cy="2054087"/>
            </a:xfrm>
            <a:prstGeom prst="snip2Diag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3200" b="1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45C6795-2616-7A9E-E16F-E6F36C3B1AB4}"/>
                </a:ext>
              </a:extLst>
            </p:cNvPr>
            <p:cNvSpPr txBox="1"/>
            <p:nvPr/>
          </p:nvSpPr>
          <p:spPr>
            <a:xfrm>
              <a:off x="1160531" y="883865"/>
              <a:ext cx="10088546" cy="5328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vi-VN" sz="2800" dirty="0">
                  <a:solidFill>
                    <a:schemeClr val="bg1"/>
                  </a:solidFill>
                  <a:latin typeface="UTM Avo" panose="02040603050506020204" pitchFamily="18"/>
                  <a:cs typeface="Calibri" panose="020F0502020204030204" pitchFamily="34" charset="0"/>
                </a:rPr>
                <a:t>Qua câu chuyện </a:t>
              </a:r>
              <a:r>
                <a:rPr lang="vi-VN" sz="2800" i="1" dirty="0">
                  <a:solidFill>
                    <a:schemeClr val="bg1"/>
                  </a:solidFill>
                  <a:latin typeface="UTM Avo" panose="02040603050506020204" pitchFamily="18"/>
                  <a:cs typeface="Calibri" panose="020F0502020204030204" pitchFamily="34" charset="0"/>
                </a:rPr>
                <a:t>Bạn mới</a:t>
              </a:r>
              <a:r>
                <a:rPr lang="vi-VN" sz="2800" dirty="0">
                  <a:solidFill>
                    <a:schemeClr val="bg1"/>
                  </a:solidFill>
                  <a:latin typeface="UTM Avo" panose="02040603050506020204" pitchFamily="18"/>
                  <a:cs typeface="Calibri" panose="020F0502020204030204" pitchFamily="34" charset="0"/>
                </a:rPr>
                <a:t>, em rút ra được điều gì?</a:t>
              </a:r>
              <a:endParaRPr lang="en-US" sz="2800" dirty="0">
                <a:solidFill>
                  <a:schemeClr val="bg1"/>
                </a:solidFill>
                <a:latin typeface="UTM Avo" panose="02040603050506020204" pitchFamily="18"/>
                <a:cs typeface="Calibri" panose="020F0502020204030204" pitchFamily="34" charset="0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B502B7B-E95A-7B87-7630-9E574CBF7EFB}"/>
              </a:ext>
            </a:extLst>
          </p:cNvPr>
          <p:cNvGrpSpPr/>
          <p:nvPr/>
        </p:nvGrpSpPr>
        <p:grpSpPr>
          <a:xfrm>
            <a:off x="304981" y="5316831"/>
            <a:ext cx="11582035" cy="918222"/>
            <a:chOff x="632862" y="2497522"/>
            <a:chExt cx="8320921" cy="918222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19" name="Rectangle: Diagonal Corners Snipped 24">
              <a:extLst>
                <a:ext uri="{FF2B5EF4-FFF2-40B4-BE49-F238E27FC236}">
                  <a16:creationId xmlns:a16="http://schemas.microsoft.com/office/drawing/2014/main" id="{240E7AB2-8AE5-43AE-347F-E6FBE33DC3A5}"/>
                </a:ext>
              </a:extLst>
            </p:cNvPr>
            <p:cNvSpPr/>
            <p:nvPr/>
          </p:nvSpPr>
          <p:spPr>
            <a:xfrm>
              <a:off x="632862" y="2497522"/>
              <a:ext cx="8320921" cy="918222"/>
            </a:xfrm>
            <a:prstGeom prst="snip2Diag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400" b="1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F8C3866-1AE3-3BD1-3EC3-5B4FCF5E1513}"/>
                </a:ext>
              </a:extLst>
            </p:cNvPr>
            <p:cNvSpPr txBox="1"/>
            <p:nvPr/>
          </p:nvSpPr>
          <p:spPr>
            <a:xfrm>
              <a:off x="632862" y="2554939"/>
              <a:ext cx="4572000" cy="623248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45720" indent="0" algn="just">
                <a:lnSpc>
                  <a:spcPct val="170000"/>
                </a:lnSpc>
                <a:buFont typeface="Wingdings" panose="05000000000000000000" pitchFamily="2" charset="2"/>
                <a:buNone/>
              </a:pPr>
              <a:r>
                <a:rPr lang="vi-VN" sz="2400" dirty="0">
                  <a:solidFill>
                    <a:schemeClr val="bg1"/>
                  </a:solidFill>
                  <a:latin typeface="UTM Avo" panose="02040603050506020204" pitchFamily="18"/>
                  <a:cs typeface="Calibri" panose="020F0502020204030204" pitchFamily="34" charset="0"/>
                </a:rPr>
                <a:t>Tất cả đều đúng</a:t>
              </a:r>
              <a:endParaRPr lang="en-US" sz="2400" dirty="0">
                <a:solidFill>
                  <a:schemeClr val="bg1"/>
                </a:solidFill>
                <a:latin typeface="UTM Avo" panose="02040603050506020204" pitchFamily="18"/>
                <a:cs typeface="Calibri" panose="020F0502020204030204" pitchFamily="34" charset="0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3ADBFD4-12DF-582C-5078-88DA8991AE82}"/>
              </a:ext>
            </a:extLst>
          </p:cNvPr>
          <p:cNvGrpSpPr/>
          <p:nvPr/>
        </p:nvGrpSpPr>
        <p:grpSpPr>
          <a:xfrm>
            <a:off x="304982" y="2124942"/>
            <a:ext cx="11739075" cy="918222"/>
            <a:chOff x="689112" y="3567637"/>
            <a:chExt cx="10480451" cy="918222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22" name="Rectangle: Diagonal Corners Snipped 27">
              <a:extLst>
                <a:ext uri="{FF2B5EF4-FFF2-40B4-BE49-F238E27FC236}">
                  <a16:creationId xmlns:a16="http://schemas.microsoft.com/office/drawing/2014/main" id="{3C1A4019-4B14-B7D2-52D1-5604AC68EB18}"/>
                </a:ext>
              </a:extLst>
            </p:cNvPr>
            <p:cNvSpPr/>
            <p:nvPr/>
          </p:nvSpPr>
          <p:spPr>
            <a:xfrm>
              <a:off x="689112" y="3567637"/>
              <a:ext cx="10340248" cy="918222"/>
            </a:xfrm>
            <a:prstGeom prst="snip2Diag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4800" b="1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70637B6-3301-E1EE-E74A-2A8915EFE3EF}"/>
                </a:ext>
              </a:extLst>
            </p:cNvPr>
            <p:cNvSpPr txBox="1"/>
            <p:nvPr/>
          </p:nvSpPr>
          <p:spPr>
            <a:xfrm>
              <a:off x="689113" y="3645966"/>
              <a:ext cx="10480450" cy="623248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45720" indent="0" algn="just">
                <a:lnSpc>
                  <a:spcPct val="170000"/>
                </a:lnSpc>
                <a:buFont typeface="Wingdings" panose="05000000000000000000" pitchFamily="2" charset="2"/>
                <a:buNone/>
              </a:pPr>
              <a:r>
                <a:rPr lang="vi-VN" sz="2400" dirty="0">
                  <a:solidFill>
                    <a:schemeClr val="bg1"/>
                  </a:solidFill>
                  <a:latin typeface="UTM Avo" panose="02040603050506020204" pitchFamily="18"/>
                  <a:cs typeface="Calibri" panose="020F0502020204030204" pitchFamily="34" charset="0"/>
                </a:rPr>
                <a:t>Mỗi người có một điểm mạnh riêng mà người khác không có được.</a:t>
              </a:r>
              <a:endParaRPr lang="en-US" sz="2400" dirty="0">
                <a:solidFill>
                  <a:schemeClr val="bg1"/>
                </a:solidFill>
                <a:latin typeface="UTM Avo" panose="02040603050506020204" pitchFamily="18"/>
                <a:cs typeface="Calibri" panose="020F0502020204030204" pitchFamily="34" charset="0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412165A3-49EB-AE6C-7B4E-3A75C8132CF2}"/>
              </a:ext>
            </a:extLst>
          </p:cNvPr>
          <p:cNvGrpSpPr/>
          <p:nvPr/>
        </p:nvGrpSpPr>
        <p:grpSpPr>
          <a:xfrm>
            <a:off x="304982" y="3184075"/>
            <a:ext cx="11739075" cy="918222"/>
            <a:chOff x="649687" y="4637752"/>
            <a:chExt cx="11739075" cy="918222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25" name="Rectangle: Diagonal Corners Snipped 30">
              <a:extLst>
                <a:ext uri="{FF2B5EF4-FFF2-40B4-BE49-F238E27FC236}">
                  <a16:creationId xmlns:a16="http://schemas.microsoft.com/office/drawing/2014/main" id="{B68BBE80-9FEB-2ADC-1148-38A15690530A}"/>
                </a:ext>
              </a:extLst>
            </p:cNvPr>
            <p:cNvSpPr/>
            <p:nvPr/>
          </p:nvSpPr>
          <p:spPr>
            <a:xfrm>
              <a:off x="649687" y="4637752"/>
              <a:ext cx="11582036" cy="918222"/>
            </a:xfrm>
            <a:prstGeom prst="snip2Diag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4800" b="1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76CF2DD-43C2-A3FE-B664-D0CD813DFEA7}"/>
                </a:ext>
              </a:extLst>
            </p:cNvPr>
            <p:cNvSpPr txBox="1"/>
            <p:nvPr/>
          </p:nvSpPr>
          <p:spPr>
            <a:xfrm>
              <a:off x="689113" y="4688477"/>
              <a:ext cx="11699649" cy="623248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45720" indent="0" algn="just">
                <a:lnSpc>
                  <a:spcPct val="170000"/>
                </a:lnSpc>
                <a:buFont typeface="Wingdings" panose="05000000000000000000" pitchFamily="2" charset="2"/>
                <a:buNone/>
              </a:pPr>
              <a:r>
                <a:rPr lang="vi-VN" sz="2400" dirty="0">
                  <a:solidFill>
                    <a:schemeClr val="bg1"/>
                  </a:solidFill>
                  <a:latin typeface="UTM Avo" panose="02040603050506020204" pitchFamily="18"/>
                  <a:cs typeface="Calibri" panose="020F0502020204030204" pitchFamily="34" charset="0"/>
                </a:rPr>
                <a:t>Khi chơi với bạn nên hòa đồng và nhìn vào điểm mạnh của bạn để học hỏi.</a:t>
              </a:r>
              <a:endParaRPr lang="en-US" sz="2400" dirty="0">
                <a:solidFill>
                  <a:schemeClr val="bg1"/>
                </a:solidFill>
                <a:latin typeface="UTM Avo" panose="02040603050506020204" pitchFamily="18"/>
                <a:cs typeface="Calibri" panose="020F0502020204030204" pitchFamily="34" charset="0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615FB75-16E2-0F2F-A53E-B539340C70ED}"/>
              </a:ext>
            </a:extLst>
          </p:cNvPr>
          <p:cNvGrpSpPr/>
          <p:nvPr/>
        </p:nvGrpSpPr>
        <p:grpSpPr>
          <a:xfrm>
            <a:off x="304983" y="4250453"/>
            <a:ext cx="11582036" cy="918222"/>
            <a:chOff x="689113" y="5707867"/>
            <a:chExt cx="11582036" cy="918222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28" name="Rectangle: Diagonal Corners Snipped 33">
              <a:extLst>
                <a:ext uri="{FF2B5EF4-FFF2-40B4-BE49-F238E27FC236}">
                  <a16:creationId xmlns:a16="http://schemas.microsoft.com/office/drawing/2014/main" id="{D44ED635-3370-9EFA-548D-D7341B09AA15}"/>
                </a:ext>
              </a:extLst>
            </p:cNvPr>
            <p:cNvSpPr/>
            <p:nvPr/>
          </p:nvSpPr>
          <p:spPr>
            <a:xfrm>
              <a:off x="689113" y="5707867"/>
              <a:ext cx="11582036" cy="918222"/>
            </a:xfrm>
            <a:prstGeom prst="snip2Diag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4800" b="1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9BB8F78-B546-835A-86EA-A1BB41528037}"/>
                </a:ext>
              </a:extLst>
            </p:cNvPr>
            <p:cNvSpPr txBox="1"/>
            <p:nvPr/>
          </p:nvSpPr>
          <p:spPr>
            <a:xfrm>
              <a:off x="727713" y="5774698"/>
              <a:ext cx="9070749" cy="623248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45720" indent="0" algn="just">
                <a:lnSpc>
                  <a:spcPct val="170000"/>
                </a:lnSpc>
                <a:buFont typeface="Wingdings" panose="05000000000000000000" pitchFamily="2" charset="2"/>
                <a:buNone/>
              </a:pPr>
              <a:r>
                <a:rPr lang="vi-VN" sz="2400" dirty="0">
                  <a:solidFill>
                    <a:schemeClr val="bg1"/>
                  </a:solidFill>
                  <a:latin typeface="UTM Avo" panose="02040603050506020204" pitchFamily="18"/>
                  <a:cs typeface="Calibri" panose="020F0502020204030204" pitchFamily="34" charset="0"/>
                </a:rPr>
                <a:t>Không nên kì thị khi thấy bạn không giống mình.</a:t>
              </a:r>
              <a:endParaRPr lang="en-US" sz="2400" dirty="0">
                <a:solidFill>
                  <a:schemeClr val="bg1"/>
                </a:solidFill>
                <a:latin typeface="UTM Avo" panose="02040603050506020204" pitchFamily="18"/>
                <a:cs typeface="Calibri" panose="020F0502020204030204" pitchFamily="34" charset="0"/>
              </a:endParaRPr>
            </a:p>
          </p:txBody>
        </p:sp>
      </p:grpSp>
      <p:pic>
        <p:nvPicPr>
          <p:cNvPr id="30" name="Picture 29" descr="Logo, company name&#10;&#10;Description automatically generated">
            <a:extLst>
              <a:ext uri="{FF2B5EF4-FFF2-40B4-BE49-F238E27FC236}">
                <a16:creationId xmlns:a16="http://schemas.microsoft.com/office/drawing/2014/main" id="{16B25C4B-3C93-B287-ECF4-4FA4D25AFF4C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56014" cy="84367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716B590-672E-C19F-5A3B-6AD8CEA5A70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227766" y="777392"/>
            <a:ext cx="1589852" cy="1545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4488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8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4.07407E-6 L -0.45417 0.16967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708" y="84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5" dur="indefinite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indefinite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1" dur="indefinite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indefinite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7" dur="indefinite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1D2043-29AE-75D0-2FF4-A143AE51B207}"/>
              </a:ext>
            </a:extLst>
          </p:cNvPr>
          <p:cNvSpPr txBox="1">
            <a:spLocks/>
          </p:cNvSpPr>
          <p:nvPr/>
        </p:nvSpPr>
        <p:spPr>
          <a:xfrm>
            <a:off x="5157516" y="1605550"/>
            <a:ext cx="1876967" cy="7005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vi-VN" sz="3200" b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ĐỐ VUI</a:t>
            </a:r>
            <a:endParaRPr lang="en-US" sz="3200" b="1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470879B6-5BF2-05E4-9320-6DA51C0BA66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4405"/>
          <a:stretch/>
        </p:blipFill>
        <p:spPr>
          <a:xfrm>
            <a:off x="10155725" y="4222374"/>
            <a:ext cx="1577291" cy="2420918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E84C74C-2F86-358D-B6A7-E0CBDADE6CB4}"/>
              </a:ext>
            </a:extLst>
          </p:cNvPr>
          <p:cNvSpPr txBox="1">
            <a:spLocks/>
          </p:cNvSpPr>
          <p:nvPr/>
        </p:nvSpPr>
        <p:spPr>
          <a:xfrm>
            <a:off x="1998364" y="2129950"/>
            <a:ext cx="4027041" cy="2598099"/>
          </a:xfrm>
          <a:prstGeom prst="round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vi-VN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Mùa gì dịu nắng</a:t>
            </a:r>
          </a:p>
          <a:p>
            <a:pPr marL="4572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vi-VN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Mây nhẹ nhàng bay</a:t>
            </a:r>
          </a:p>
          <a:p>
            <a:pPr marL="4572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vi-VN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Gió khẽ rung cây</a:t>
            </a:r>
          </a:p>
          <a:p>
            <a:pPr marL="4572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vi-VN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Lá vàng rơi rụng?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907BAC0-F358-0E3F-18F1-9D8257783F23}"/>
              </a:ext>
            </a:extLst>
          </p:cNvPr>
          <p:cNvSpPr txBox="1">
            <a:spLocks/>
          </p:cNvSpPr>
          <p:nvPr/>
        </p:nvSpPr>
        <p:spPr>
          <a:xfrm>
            <a:off x="8090564" y="3176429"/>
            <a:ext cx="2364281" cy="12032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80000"/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344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7452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945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146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346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lnSpc>
                <a:spcPct val="170000"/>
              </a:lnSpc>
              <a:buFont typeface="Wingdings" panose="05000000000000000000" pitchFamily="2" charset="2"/>
              <a:buNone/>
            </a:pPr>
            <a:r>
              <a:rPr lang="vi-VN" sz="3600" b="1" dirty="0">
                <a:solidFill>
                  <a:srgbClr val="C00000"/>
                </a:solidFill>
                <a:latin typeface="UTM Avo" panose="02040603050506020204" pitchFamily="18"/>
                <a:cs typeface="Arial" panose="020B0604020202020204" pitchFamily="34" charset="0"/>
              </a:rPr>
              <a:t>Mùa thu</a:t>
            </a:r>
            <a:endParaRPr lang="en-US" sz="3600" b="1" dirty="0">
              <a:solidFill>
                <a:srgbClr val="C00000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6" name="Picture 7">
            <a:extLst>
              <a:ext uri="{FF2B5EF4-FFF2-40B4-BE49-F238E27FC236}">
                <a16:creationId xmlns:a16="http://schemas.microsoft.com/office/drawing/2014/main" id="{C8DD366A-6D85-DF20-A327-D4429D010D3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582098" y="5440340"/>
            <a:ext cx="1027804" cy="1417660"/>
          </a:xfrm>
          <a:prstGeom prst="rect">
            <a:avLst/>
          </a:prstGeom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FF085BC9-2D43-3601-2DA4-C08CDC4F082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7173240" y="5432833"/>
            <a:ext cx="1027804" cy="141766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5F0F5D8-9D7B-B3F9-F6FF-41F26000D05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757066" y="5432833"/>
            <a:ext cx="1027804" cy="1417660"/>
          </a:xfrm>
          <a:prstGeom prst="rect">
            <a:avLst/>
          </a:prstGeom>
        </p:spPr>
      </p:pic>
      <p:pic>
        <p:nvPicPr>
          <p:cNvPr id="9" name="Picture 14">
            <a:extLst>
              <a:ext uri="{FF2B5EF4-FFF2-40B4-BE49-F238E27FC236}">
                <a16:creationId xmlns:a16="http://schemas.microsoft.com/office/drawing/2014/main" id="{0408CEB0-43B8-C16E-1A8E-0374DD9315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04309" y="3778055"/>
            <a:ext cx="1931966" cy="307994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48DCC1C-98E6-F76E-1458-188315DC951B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97" t="22798" r="18718" b="21857"/>
          <a:stretch/>
        </p:blipFill>
        <p:spPr>
          <a:xfrm>
            <a:off x="6213597" y="3018425"/>
            <a:ext cx="1876967" cy="1455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1350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21E06423-5C17-EDAB-B52A-46EE0F8B714B}"/>
              </a:ext>
            </a:extLst>
          </p:cNvPr>
          <p:cNvSpPr txBox="1">
            <a:spLocks/>
          </p:cNvSpPr>
          <p:nvPr/>
        </p:nvSpPr>
        <p:spPr>
          <a:xfrm>
            <a:off x="5056679" y="1421542"/>
            <a:ext cx="1876967" cy="7005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vi-VN" sz="2800" b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ĐỐ VUI</a:t>
            </a:r>
            <a:endParaRPr lang="en-US" sz="2800" b="1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46C52CB7-2C3D-8C33-ADAD-428BEB6ADAA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4405"/>
          <a:stretch/>
        </p:blipFill>
        <p:spPr>
          <a:xfrm>
            <a:off x="10155725" y="4480932"/>
            <a:ext cx="1577291" cy="2420918"/>
          </a:xfrm>
          <a:prstGeom prst="rect">
            <a:avLst/>
          </a:prstGeom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51B4E49D-390A-02D2-4523-8DF970053790}"/>
              </a:ext>
            </a:extLst>
          </p:cNvPr>
          <p:cNvSpPr txBox="1">
            <a:spLocks/>
          </p:cNvSpPr>
          <p:nvPr/>
        </p:nvSpPr>
        <p:spPr>
          <a:xfrm>
            <a:off x="2303402" y="1954918"/>
            <a:ext cx="7383519" cy="2598099"/>
          </a:xfrm>
          <a:prstGeom prst="round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vi-VN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Vàng tươi như cúc trong vườn</a:t>
            </a:r>
          </a:p>
          <a:p>
            <a:pPr marL="45720" indent="0" algn="ct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vi-VN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Gọi mùa cốm đến, ngọt đường mía na.</a:t>
            </a:r>
          </a:p>
          <a:p>
            <a:pPr marL="45720" indent="0" algn="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vi-VN" b="1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Là gì?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D7E7D31D-D391-BA7C-DAB6-341984AE249B}"/>
              </a:ext>
            </a:extLst>
          </p:cNvPr>
          <p:cNvSpPr txBox="1">
            <a:spLocks/>
          </p:cNvSpPr>
          <p:nvPr/>
        </p:nvSpPr>
        <p:spPr>
          <a:xfrm>
            <a:off x="5374196" y="4165156"/>
            <a:ext cx="3028045" cy="11177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80000"/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344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7452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945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146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346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lnSpc>
                <a:spcPct val="170000"/>
              </a:lnSpc>
              <a:buFont typeface="Wingdings" panose="05000000000000000000" pitchFamily="2" charset="2"/>
              <a:buNone/>
            </a:pPr>
            <a:r>
              <a:rPr lang="vi-VN" sz="2800" b="1" dirty="0">
                <a:solidFill>
                  <a:srgbClr val="C00000"/>
                </a:solidFill>
                <a:latin typeface="UTM Avo" panose="02040603050506020204" pitchFamily="18"/>
                <a:cs typeface="Arial" panose="020B0604020202020204" pitchFamily="34" charset="0"/>
              </a:rPr>
              <a:t>Nắng thu</a:t>
            </a:r>
            <a:endParaRPr lang="en-US" sz="2800" b="1" dirty="0">
              <a:solidFill>
                <a:srgbClr val="C00000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15" name="Picture 7">
            <a:extLst>
              <a:ext uri="{FF2B5EF4-FFF2-40B4-BE49-F238E27FC236}">
                <a16:creationId xmlns:a16="http://schemas.microsoft.com/office/drawing/2014/main" id="{B5207176-8C87-E91A-CE15-B10D74A1392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374196" y="5621902"/>
            <a:ext cx="896171" cy="1236098"/>
          </a:xfrm>
          <a:prstGeom prst="rect">
            <a:avLst/>
          </a:prstGeom>
        </p:spPr>
      </p:pic>
      <p:pic>
        <p:nvPicPr>
          <p:cNvPr id="16" name="Picture 7">
            <a:extLst>
              <a:ext uri="{FF2B5EF4-FFF2-40B4-BE49-F238E27FC236}">
                <a16:creationId xmlns:a16="http://schemas.microsoft.com/office/drawing/2014/main" id="{61658030-EEE4-1814-21F5-D449D57DEA6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933646" y="5742014"/>
            <a:ext cx="809090" cy="1115986"/>
          </a:xfrm>
          <a:prstGeom prst="rect">
            <a:avLst/>
          </a:prstGeom>
        </p:spPr>
      </p:pic>
      <p:pic>
        <p:nvPicPr>
          <p:cNvPr id="17" name="Picture 7">
            <a:extLst>
              <a:ext uri="{FF2B5EF4-FFF2-40B4-BE49-F238E27FC236}">
                <a16:creationId xmlns:a16="http://schemas.microsoft.com/office/drawing/2014/main" id="{48A91744-6341-F83A-D0D0-EB7DEFE7C02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402241" y="5665752"/>
            <a:ext cx="896171" cy="1236098"/>
          </a:xfrm>
          <a:prstGeom prst="rect">
            <a:avLst/>
          </a:prstGeom>
        </p:spPr>
      </p:pic>
      <p:pic>
        <p:nvPicPr>
          <p:cNvPr id="18" name="Picture 14">
            <a:extLst>
              <a:ext uri="{FF2B5EF4-FFF2-40B4-BE49-F238E27FC236}">
                <a16:creationId xmlns:a16="http://schemas.microsoft.com/office/drawing/2014/main" id="{9A07D9D9-39C1-3731-7F20-F9624EECE7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85860" y="3367695"/>
            <a:ext cx="2189373" cy="349030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1BD6693-C231-4179-80EB-98FFF48C4A01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97" t="22798" r="18718" b="21857"/>
          <a:stretch/>
        </p:blipFill>
        <p:spPr>
          <a:xfrm>
            <a:off x="4028717" y="4043213"/>
            <a:ext cx="1345479" cy="1043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7691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 uiExpand="1" build="p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2637A0-B07B-E159-236D-77D8E263B798}"/>
              </a:ext>
            </a:extLst>
          </p:cNvPr>
          <p:cNvSpPr txBox="1">
            <a:spLocks/>
          </p:cNvSpPr>
          <p:nvPr/>
        </p:nvSpPr>
        <p:spPr>
          <a:xfrm>
            <a:off x="5157514" y="1423493"/>
            <a:ext cx="1876967" cy="7005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vi-VN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ĐỐ VUI</a:t>
            </a:r>
            <a:endParaRPr lang="en-US" sz="2800" b="1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A2C1CC50-CBA8-57ED-F0E2-7F8CA02EC78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4405"/>
          <a:stretch/>
        </p:blipFill>
        <p:spPr>
          <a:xfrm>
            <a:off x="10109544" y="4424570"/>
            <a:ext cx="1577291" cy="2420918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8167610-2F24-E56B-ED43-AE23371E8B46}"/>
              </a:ext>
            </a:extLst>
          </p:cNvPr>
          <p:cNvSpPr txBox="1">
            <a:spLocks/>
          </p:cNvSpPr>
          <p:nvPr/>
        </p:nvSpPr>
        <p:spPr>
          <a:xfrm>
            <a:off x="2215326" y="1915261"/>
            <a:ext cx="7383519" cy="2598099"/>
          </a:xfrm>
          <a:prstGeom prst="round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vi-VN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Tết gì có cốm, có hồng</a:t>
            </a:r>
          </a:p>
          <a:p>
            <a:pPr marL="45720" indent="0" algn="ct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vi-VN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Có thị, có bưởi, đèn lồng, đèn sao?</a:t>
            </a:r>
          </a:p>
          <a:p>
            <a:pPr marL="45720" indent="0" algn="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vi-VN" b="1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Là ngày gì?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4DD064D-6ADF-8246-4468-DEC47805F11F}"/>
              </a:ext>
            </a:extLst>
          </p:cNvPr>
          <p:cNvSpPr txBox="1">
            <a:spLocks/>
          </p:cNvSpPr>
          <p:nvPr/>
        </p:nvSpPr>
        <p:spPr>
          <a:xfrm>
            <a:off x="5290076" y="4222374"/>
            <a:ext cx="3488809" cy="11177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80000"/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344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7452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945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146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346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lnSpc>
                <a:spcPct val="170000"/>
              </a:lnSpc>
              <a:buFont typeface="Wingdings" panose="05000000000000000000" pitchFamily="2" charset="2"/>
              <a:buNone/>
            </a:pPr>
            <a:r>
              <a:rPr lang="vi-VN" sz="2800" b="1" dirty="0">
                <a:solidFill>
                  <a:srgbClr val="C00000"/>
                </a:solidFill>
                <a:latin typeface="UTM Avo" panose="02040603050506020204" pitchFamily="18"/>
                <a:cs typeface="Arial" panose="020B0604020202020204" pitchFamily="34" charset="0"/>
              </a:rPr>
              <a:t>Tết trung thu</a:t>
            </a:r>
            <a:endParaRPr lang="en-US" sz="2800" b="1" dirty="0">
              <a:solidFill>
                <a:srgbClr val="C00000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6" name="Picture 7">
            <a:extLst>
              <a:ext uri="{FF2B5EF4-FFF2-40B4-BE49-F238E27FC236}">
                <a16:creationId xmlns:a16="http://schemas.microsoft.com/office/drawing/2014/main" id="{2BC6743D-A191-736D-EF19-4BB8C09F66E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471603" y="5656668"/>
            <a:ext cx="870966" cy="1201332"/>
          </a:xfrm>
          <a:prstGeom prst="rect">
            <a:avLst/>
          </a:prstGeom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0A566C3D-CD5B-3A48-3260-1FD63AFB9F7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599332" y="5635029"/>
            <a:ext cx="902342" cy="124460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E0D6133-5AEA-AFBB-6F27-FF22AD53E71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7758437" y="5479435"/>
            <a:ext cx="999460" cy="1378565"/>
          </a:xfrm>
          <a:prstGeom prst="rect">
            <a:avLst/>
          </a:prstGeom>
        </p:spPr>
      </p:pic>
      <p:pic>
        <p:nvPicPr>
          <p:cNvPr id="9" name="Picture 14">
            <a:extLst>
              <a:ext uri="{FF2B5EF4-FFF2-40B4-BE49-F238E27FC236}">
                <a16:creationId xmlns:a16="http://schemas.microsoft.com/office/drawing/2014/main" id="{CE427614-2CF9-8385-0682-DBDFC3E57F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2424" y="3712052"/>
            <a:ext cx="1947899" cy="310534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896A809-68AC-E998-1877-13F025F71510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97" t="22798" r="18718" b="21857"/>
          <a:stretch/>
        </p:blipFill>
        <p:spPr>
          <a:xfrm>
            <a:off x="3944597" y="4112123"/>
            <a:ext cx="1345479" cy="1043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2960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uiExpand="1" build="p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66FA7577-443D-078B-28F5-09BE21D721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0806" y="691352"/>
            <a:ext cx="2951194" cy="1632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8409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>
            <a:extLst>
              <a:ext uri="{FF2B5EF4-FFF2-40B4-BE49-F238E27FC236}">
                <a16:creationId xmlns:a16="http://schemas.microsoft.com/office/drawing/2014/main" id="{70DB76A0-D27F-A58A-3A4D-EA5F9B06198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4405"/>
          <a:stretch/>
        </p:blipFill>
        <p:spPr>
          <a:xfrm>
            <a:off x="10155725" y="4222374"/>
            <a:ext cx="1577291" cy="2420918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9C980BD-919D-75A6-F409-A602573E28FF}"/>
              </a:ext>
            </a:extLst>
          </p:cNvPr>
          <p:cNvSpPr txBox="1">
            <a:spLocks/>
          </p:cNvSpPr>
          <p:nvPr/>
        </p:nvSpPr>
        <p:spPr>
          <a:xfrm>
            <a:off x="3787077" y="1766410"/>
            <a:ext cx="4617845" cy="521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Font typeface="Arial" panose="020B0604020202020204" pitchFamily="34" charset="0"/>
              <a:buNone/>
            </a:pPr>
            <a:r>
              <a:rPr lang="vi-VN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HĐ1: Đọc thành tiếng</a:t>
            </a:r>
            <a:endParaRPr lang="en-US" sz="2400" b="1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5650B10-ABF9-5358-A911-1D7D9F48FB0A}"/>
              </a:ext>
            </a:extLst>
          </p:cNvPr>
          <p:cNvSpPr txBox="1">
            <a:spLocks/>
          </p:cNvSpPr>
          <p:nvPr/>
        </p:nvSpPr>
        <p:spPr>
          <a:xfrm>
            <a:off x="2848981" y="2405046"/>
            <a:ext cx="6494036" cy="314446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80000"/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344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7452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945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146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346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lnSpc>
                <a:spcPct val="170000"/>
              </a:lnSpc>
              <a:buFont typeface="Wingdings" panose="05000000000000000000" pitchFamily="2" charset="2"/>
              <a:buNone/>
            </a:pPr>
            <a:r>
              <a:rPr lang="vi-VN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Giọng đọc trong bài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Giọng đọc vui tươi, nhẹ nhàng.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Nhấn giọng, gây ấn tượng với những từ ngữ ngợi tả, gợi cảm.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7" name="Picture 12">
            <a:extLst>
              <a:ext uri="{FF2B5EF4-FFF2-40B4-BE49-F238E27FC236}">
                <a16:creationId xmlns:a16="http://schemas.microsoft.com/office/drawing/2014/main" id="{EBB155B1-7DEC-11EC-0893-2A16C13F8C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227837" y="5161909"/>
            <a:ext cx="3096039" cy="144669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8F515B1-34BB-1358-DCFF-4267521CB7E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8682" y="4222374"/>
            <a:ext cx="2091837" cy="2277403"/>
          </a:xfrm>
          <a:prstGeom prst="rect">
            <a:avLst/>
          </a:prstGeom>
        </p:spPr>
      </p:pic>
      <p:pic>
        <p:nvPicPr>
          <p:cNvPr id="9" name="Picture 8">
            <a:hlinkClick r:id="rId7"/>
            <a:extLst>
              <a:ext uri="{FF2B5EF4-FFF2-40B4-BE49-F238E27FC236}">
                <a16:creationId xmlns:a16="http://schemas.microsoft.com/office/drawing/2014/main" id="{0CC5E0FB-1C37-9926-2A4C-D6668C2B715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317002" y="412622"/>
            <a:ext cx="1874998" cy="206265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154887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A51C36EF-EE24-F7D9-01EB-547087C8929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4405"/>
          <a:stretch/>
        </p:blipFill>
        <p:spPr>
          <a:xfrm>
            <a:off x="10219225" y="4462482"/>
            <a:ext cx="1577291" cy="2420918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D7E0C19-1AE8-7CD2-63D4-A1CA6DA19D27}"/>
              </a:ext>
            </a:extLst>
          </p:cNvPr>
          <p:cNvSpPr txBox="1">
            <a:spLocks/>
          </p:cNvSpPr>
          <p:nvPr/>
        </p:nvSpPr>
        <p:spPr>
          <a:xfrm>
            <a:off x="3787077" y="1761202"/>
            <a:ext cx="4617845" cy="521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Font typeface="Arial" panose="020B0604020202020204" pitchFamily="34" charset="0"/>
              <a:buNone/>
            </a:pPr>
            <a:r>
              <a:rPr lang="vi-VN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Đọc một số từ khó</a:t>
            </a:r>
            <a:endParaRPr lang="en-US" sz="2400" b="1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759EBC7-7198-97B7-DBE2-0DD44A99D4B1}"/>
              </a:ext>
            </a:extLst>
          </p:cNvPr>
          <p:cNvSpPr txBox="1">
            <a:spLocks/>
          </p:cNvSpPr>
          <p:nvPr/>
        </p:nvSpPr>
        <p:spPr>
          <a:xfrm>
            <a:off x="1450956" y="2629492"/>
            <a:ext cx="2546421" cy="1009437"/>
          </a:xfrm>
          <a:prstGeom prst="roundRect">
            <a:avLst/>
          </a:prstGeom>
          <a:solidFill>
            <a:srgbClr val="92D050"/>
          </a:solidFill>
        </p:spPr>
        <p:txBody>
          <a:bodyPr vert="horz" lIns="91440" tIns="45720" rIns="91440" bIns="45720" rtlCol="0">
            <a:no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80000"/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344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7452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945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146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346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lnSpc>
                <a:spcPct val="170000"/>
              </a:lnSpc>
              <a:buFont typeface="Wingdings" panose="05000000000000000000" pitchFamily="2" charset="2"/>
              <a:buNone/>
            </a:pPr>
            <a:r>
              <a:rPr lang="vi-VN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Cốm 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6" name="Picture 12">
            <a:extLst>
              <a:ext uri="{FF2B5EF4-FFF2-40B4-BE49-F238E27FC236}">
                <a16:creationId xmlns:a16="http://schemas.microsoft.com/office/drawing/2014/main" id="{8DE6CF1E-ED4F-BE51-4EB0-991BA889C8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240537" y="5411305"/>
            <a:ext cx="3096039" cy="1446695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2E2A83C-E72C-A326-B31C-9C984348F2A2}"/>
              </a:ext>
            </a:extLst>
          </p:cNvPr>
          <p:cNvSpPr txBox="1">
            <a:spLocks/>
          </p:cNvSpPr>
          <p:nvPr/>
        </p:nvSpPr>
        <p:spPr>
          <a:xfrm>
            <a:off x="1450956" y="4174016"/>
            <a:ext cx="2546421" cy="1009437"/>
          </a:xfrm>
          <a:prstGeom prst="roundRect">
            <a:avLst/>
          </a:prstGeom>
          <a:solidFill>
            <a:srgbClr val="92D050"/>
          </a:solidFill>
        </p:spPr>
        <p:txBody>
          <a:bodyPr vert="horz" lIns="91440" tIns="45720" rIns="91440" bIns="45720" rtlCol="0">
            <a:no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80000"/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344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7452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945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146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346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lnSpc>
                <a:spcPct val="170000"/>
              </a:lnSpc>
              <a:buFont typeface="Wingdings" panose="05000000000000000000" pitchFamily="2" charset="2"/>
              <a:buNone/>
            </a:pPr>
            <a:r>
              <a:rPr lang="vi-VN" sz="2400" b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Chị Hằng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8820330-054B-D1AA-FFAA-0F7B290E01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61470" y="2395518"/>
            <a:ext cx="708344" cy="65452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D01E184-F3FF-7D70-C273-5208F1DCF34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5093" y="3846752"/>
            <a:ext cx="708344" cy="65452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AFD5B70-C3AE-B1B5-9829-2CB0740A26D8}"/>
              </a:ext>
            </a:extLst>
          </p:cNvPr>
          <p:cNvSpPr txBox="1"/>
          <p:nvPr/>
        </p:nvSpPr>
        <p:spPr>
          <a:xfrm>
            <a:off x="4286863" y="2517083"/>
            <a:ext cx="6741015" cy="1121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Món ăn làm bằng thóc nếp non rang chín, giã sạch vỏ, có màu xanh và hương thơm 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5190100-153D-25AC-73A4-814C5A8485F0}"/>
              </a:ext>
            </a:extLst>
          </p:cNvPr>
          <p:cNvSpPr txBox="1"/>
          <p:nvPr/>
        </p:nvSpPr>
        <p:spPr>
          <a:xfrm>
            <a:off x="4286863" y="4394810"/>
            <a:ext cx="5932362" cy="567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Tiên nữ Hằng Nga, chỉ mặt trăng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11049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7" grpId="0" animBg="1"/>
      <p:bldP spid="10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9BEB3757-9CEA-BB43-42D7-94F3542F83BA}"/>
              </a:ext>
            </a:extLst>
          </p:cNvPr>
          <p:cNvSpPr txBox="1">
            <a:spLocks/>
          </p:cNvSpPr>
          <p:nvPr/>
        </p:nvSpPr>
        <p:spPr>
          <a:xfrm>
            <a:off x="1775856" y="2037709"/>
            <a:ext cx="8646776" cy="31242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80000"/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344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7452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945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146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346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lnSpc>
                <a:spcPct val="170000"/>
              </a:lnSpc>
              <a:spcBef>
                <a:spcPts val="600"/>
              </a:spcBef>
              <a:buFont typeface="Wingdings" panose="05000000000000000000" pitchFamily="2" charset="2"/>
              <a:buNone/>
            </a:pPr>
            <a:r>
              <a:rPr lang="vi-VN" sz="2400" b="1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Lưu ý:</a:t>
            </a:r>
          </a:p>
          <a:p>
            <a:pPr>
              <a:lnSpc>
                <a:spcPct val="17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vi-VN" sz="24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N</a:t>
            </a:r>
            <a:r>
              <a:rPr lang="vi-VN" sz="24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ghỉ hơi dài hơn giữa các dòng thơ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  <a:endParaRPr lang="vi-VN" sz="2400" dirty="0">
              <a:solidFill>
                <a:sysClr val="windowText" lastClr="000000"/>
              </a:solidFill>
              <a:latin typeface="UTM Avo" panose="02040603050506020204" pitchFamily="18"/>
              <a:cs typeface="Arial" panose="020B0604020202020204" pitchFamily="34" charset="0"/>
            </a:endParaRPr>
          </a:p>
          <a:p>
            <a:pPr>
              <a:lnSpc>
                <a:spcPct val="17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vi-VN" sz="24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Thể hiện được niềm vui tươi, nhẹ nhàng khi đọc bài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  <a:r>
              <a:rPr lang="vi-VN" sz="24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 </a:t>
            </a:r>
          </a:p>
          <a:p>
            <a:pPr>
              <a:lnSpc>
                <a:spcPct val="17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vi-VN" sz="24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Phát âm đúng các từ ngữ, thanh điệu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3" name="Picture 12">
            <a:extLst>
              <a:ext uri="{FF2B5EF4-FFF2-40B4-BE49-F238E27FC236}">
                <a16:creationId xmlns:a16="http://schemas.microsoft.com/office/drawing/2014/main" id="{9FD87A2F-1A75-9ABA-5190-25419FBFE7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27836" y="5411305"/>
            <a:ext cx="3096039" cy="144669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7765147-9B42-E367-6BA7-478813F1D3B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4405"/>
          <a:stretch/>
        </p:blipFill>
        <p:spPr>
          <a:xfrm>
            <a:off x="10297972" y="4475182"/>
            <a:ext cx="1577291" cy="242091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332FF88-192C-D1AB-11A8-682AC7D8D7C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67078" y="1446031"/>
            <a:ext cx="1577292" cy="1598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6220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B0E89DC4-C5C1-20D7-5E7E-4A0A3216D298}"/>
              </a:ext>
            </a:extLst>
          </p:cNvPr>
          <p:cNvSpPr txBox="1">
            <a:spLocks/>
          </p:cNvSpPr>
          <p:nvPr/>
        </p:nvSpPr>
        <p:spPr>
          <a:xfrm>
            <a:off x="1002622" y="2377250"/>
            <a:ext cx="10186744" cy="32647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80000"/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344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7452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945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146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346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02920" indent="-457200">
              <a:lnSpc>
                <a:spcPct val="15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vi-VN" sz="24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Những màu sắc nào được tả trong bài thơ gắn với mùa thu?</a:t>
            </a:r>
          </a:p>
          <a:p>
            <a:pPr marL="502920" indent="-457200">
              <a:lnSpc>
                <a:spcPct val="15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vi-VN" sz="24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Mùa thu có gì vui đối với các bạn nhỏ?</a:t>
            </a:r>
          </a:p>
          <a:p>
            <a:pPr marL="502920" indent="-457200">
              <a:lnSpc>
                <a:spcPct val="15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vi-VN" sz="24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Theo em, vì sao tác giả đặt tên bài thơ là Mùa thu của em?</a:t>
            </a:r>
          </a:p>
          <a:p>
            <a:pPr marL="502920" indent="-457200">
              <a:lnSpc>
                <a:spcPct val="15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vi-VN" sz="24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Chọn một khổ thơ em thích nhất và cho biết vì sao em thích khổ thơ đó?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BA60BED-C26C-932B-AF75-168ED699872C}"/>
              </a:ext>
            </a:extLst>
          </p:cNvPr>
          <p:cNvSpPr txBox="1">
            <a:spLocks/>
          </p:cNvSpPr>
          <p:nvPr/>
        </p:nvSpPr>
        <p:spPr>
          <a:xfrm>
            <a:off x="3787074" y="1162563"/>
            <a:ext cx="4617845" cy="521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80000"/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344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7452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945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146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346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Font typeface="Wingdings" panose="05000000000000000000" pitchFamily="2" charset="2"/>
              <a:buNone/>
            </a:pPr>
            <a:r>
              <a:rPr lang="vi-VN" sz="2400" b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HĐ2: ĐỌC HIỂU</a:t>
            </a:r>
            <a:endParaRPr lang="en-US" sz="2400" b="1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lowchart: Terminator 1">
            <a:extLst>
              <a:ext uri="{FF2B5EF4-FFF2-40B4-BE49-F238E27FC236}">
                <a16:creationId xmlns:a16="http://schemas.microsoft.com/office/drawing/2014/main" id="{FF16767B-904C-DA4A-D1E0-00AEAC2393DC}"/>
              </a:ext>
            </a:extLst>
          </p:cNvPr>
          <p:cNvSpPr/>
          <p:nvPr/>
        </p:nvSpPr>
        <p:spPr>
          <a:xfrm>
            <a:off x="4558623" y="1684526"/>
            <a:ext cx="3074743" cy="521963"/>
          </a:xfrm>
          <a:prstGeom prst="flowChartTerminator">
            <a:avLst/>
          </a:prstGeom>
          <a:solidFill>
            <a:schemeClr val="accent4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Thảo luận nhóm</a:t>
            </a:r>
            <a:endParaRPr lang="en-US" sz="25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id="{C25472AD-BF22-C51B-DCF5-208BAA8563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9906759" y="4984102"/>
            <a:ext cx="2285241" cy="1873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5527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0933CB69-8049-4A87-C36F-A683B96E602E}"/>
              </a:ext>
            </a:extLst>
          </p:cNvPr>
          <p:cNvSpPr txBox="1">
            <a:spLocks/>
          </p:cNvSpPr>
          <p:nvPr/>
        </p:nvSpPr>
        <p:spPr>
          <a:xfrm>
            <a:off x="1219706" y="2157682"/>
            <a:ext cx="9752587" cy="921741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80000"/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344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7452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945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146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346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lnSpc>
                <a:spcPct val="170000"/>
              </a:lnSpc>
              <a:buNone/>
            </a:pP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1. Những màu sắc nào được tả trong bài thơ gắn với mùa thu?</a:t>
            </a:r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1B87EEDB-86E1-7E64-A857-923CD9102C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9398759" y="4625877"/>
            <a:ext cx="2438289" cy="199939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E7FBD2E-E4C4-0C56-D306-7C68001A625A}"/>
              </a:ext>
            </a:extLst>
          </p:cNvPr>
          <p:cNvSpPr txBox="1"/>
          <p:nvPr/>
        </p:nvSpPr>
        <p:spPr>
          <a:xfrm>
            <a:off x="4426316" y="3429000"/>
            <a:ext cx="7024534" cy="1121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nl-NL" sz="2400" dirty="0" err="1">
                <a:solidFill>
                  <a:schemeClr val="bg1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Màu</a:t>
            </a:r>
            <a:r>
              <a:rPr lang="nl-NL" sz="2400" dirty="0">
                <a:solidFill>
                  <a:schemeClr val="bg1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vàng</a:t>
            </a:r>
            <a:r>
              <a:rPr lang="nl-NL" sz="2400" dirty="0">
                <a:solidFill>
                  <a:schemeClr val="bg1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nl-NL" sz="2400" dirty="0">
                <a:solidFill>
                  <a:schemeClr val="bg1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hoa</a:t>
            </a:r>
            <a:r>
              <a:rPr lang="nl-NL" sz="2400" dirty="0">
                <a:solidFill>
                  <a:schemeClr val="bg1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cúc</a:t>
            </a:r>
            <a:r>
              <a:rPr lang="vi-VN" sz="2400" dirty="0">
                <a:solidFill>
                  <a:schemeClr val="bg1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</a:t>
            </a:r>
            <a:r>
              <a:rPr lang="nl-NL" sz="2400" dirty="0" err="1">
                <a:solidFill>
                  <a:schemeClr val="bg1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àu</a:t>
            </a:r>
            <a:r>
              <a:rPr lang="nl-NL" sz="2400" dirty="0">
                <a:solidFill>
                  <a:schemeClr val="bg1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xanh</a:t>
            </a:r>
            <a:r>
              <a:rPr lang="nl-NL" sz="2400" dirty="0">
                <a:solidFill>
                  <a:schemeClr val="bg1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nl-NL" sz="2400" dirty="0">
                <a:solidFill>
                  <a:schemeClr val="bg1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cốm</a:t>
            </a:r>
            <a:r>
              <a:rPr lang="nl-NL" sz="2400" dirty="0">
                <a:solidFill>
                  <a:schemeClr val="bg1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mới</a:t>
            </a:r>
            <a:r>
              <a:rPr lang="nl-NL" sz="2400" dirty="0">
                <a:solidFill>
                  <a:schemeClr val="bg1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0B88DD2-A558-DC43-6FEE-54D4F3C207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0" y="4735213"/>
            <a:ext cx="1329395" cy="2122787"/>
          </a:xfrm>
          <a:prstGeom prst="rect">
            <a:avLst/>
          </a:prstGeom>
        </p:spPr>
      </p:pic>
      <p:pic>
        <p:nvPicPr>
          <p:cNvPr id="7" name="Picture 5">
            <a:extLst>
              <a:ext uri="{FF2B5EF4-FFF2-40B4-BE49-F238E27FC236}">
                <a16:creationId xmlns:a16="http://schemas.microsoft.com/office/drawing/2014/main" id="{31D585EF-2463-C28C-7947-5D550EF146C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903380" y="5412359"/>
            <a:ext cx="819735" cy="1308959"/>
          </a:xfrm>
          <a:prstGeom prst="rect">
            <a:avLst/>
          </a:prstGeom>
        </p:spPr>
      </p:pic>
      <p:pic>
        <p:nvPicPr>
          <p:cNvPr id="8" name="Picture 5">
            <a:extLst>
              <a:ext uri="{FF2B5EF4-FFF2-40B4-BE49-F238E27FC236}">
                <a16:creationId xmlns:a16="http://schemas.microsoft.com/office/drawing/2014/main" id="{9833D100-76E3-845D-AB98-3D29D8E62C4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3515464" y="5797415"/>
            <a:ext cx="664191" cy="106058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06071BF-F729-F2BA-1B6E-2933011F986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38" t="26607" r="21947" b="21858"/>
          <a:stretch/>
        </p:blipFill>
        <p:spPr>
          <a:xfrm>
            <a:off x="2924023" y="3542122"/>
            <a:ext cx="1329396" cy="992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575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BE1CAAFB-EDBF-ACF3-E91D-C0D28179E45F}"/>
              </a:ext>
            </a:extLst>
          </p:cNvPr>
          <p:cNvSpPr txBox="1">
            <a:spLocks/>
          </p:cNvSpPr>
          <p:nvPr/>
        </p:nvSpPr>
        <p:spPr>
          <a:xfrm>
            <a:off x="2068995" y="1933134"/>
            <a:ext cx="8054009" cy="944627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80000"/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344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7452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945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146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346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lnSpc>
                <a:spcPct val="170000"/>
              </a:lnSpc>
              <a:buNone/>
            </a:pP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2. Mùa thu có gì vui đối với các bạn nhỏ?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35DCB4-9FA4-3F92-FFA3-9E3D7A153879}"/>
              </a:ext>
            </a:extLst>
          </p:cNvPr>
          <p:cNvSpPr txBox="1"/>
          <p:nvPr/>
        </p:nvSpPr>
        <p:spPr>
          <a:xfrm>
            <a:off x="1135795" y="3205852"/>
            <a:ext cx="9920407" cy="1241191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vi-VN" sz="2400" dirty="0">
                <a:solidFill>
                  <a:schemeClr val="bg1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Mùa thu, các bạn nhỏ được ngắm hoa cúc vàng, được ăn cốm mới, được rước đèn trung thu, được khai giảng năm học mới. 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B0BBB3DD-995C-AA9A-7248-57224F0838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7296" y="4734850"/>
            <a:ext cx="1329395" cy="212278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4304A3C-577B-5154-8E17-44FD48D1E98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841776" y="5548678"/>
            <a:ext cx="819735" cy="1308959"/>
          </a:xfrm>
          <a:prstGeom prst="rect">
            <a:avLst/>
          </a:prstGeom>
        </p:spPr>
      </p:pic>
      <p:pic>
        <p:nvPicPr>
          <p:cNvPr id="7" name="Picture 5">
            <a:extLst>
              <a:ext uri="{FF2B5EF4-FFF2-40B4-BE49-F238E27FC236}">
                <a16:creationId xmlns:a16="http://schemas.microsoft.com/office/drawing/2014/main" id="{AD20237E-F016-84F3-72DA-4864A767F33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3213619" y="5797415"/>
            <a:ext cx="664191" cy="1060585"/>
          </a:xfrm>
          <a:prstGeom prst="rect">
            <a:avLst/>
          </a:prstGeom>
        </p:spPr>
      </p:pic>
      <p:pic>
        <p:nvPicPr>
          <p:cNvPr id="8" name="Picture 11">
            <a:extLst>
              <a:ext uri="{FF2B5EF4-FFF2-40B4-BE49-F238E27FC236}">
                <a16:creationId xmlns:a16="http://schemas.microsoft.com/office/drawing/2014/main" id="{D55A1D99-57AC-EFA1-4208-BAB8C2A68B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0397550" y="4447043"/>
            <a:ext cx="1576734" cy="2362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1147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1BDDD56C-2986-73AB-8855-DCE49FFFF46B}"/>
              </a:ext>
            </a:extLst>
          </p:cNvPr>
          <p:cNvSpPr txBox="1">
            <a:spLocks/>
          </p:cNvSpPr>
          <p:nvPr/>
        </p:nvSpPr>
        <p:spPr>
          <a:xfrm>
            <a:off x="950793" y="2003823"/>
            <a:ext cx="10290412" cy="989323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80000"/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344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7452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945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146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346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lnSpc>
                <a:spcPct val="170000"/>
              </a:lnSpc>
              <a:buNone/>
            </a:pP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3. Theo bạn, vì sao tác giả đặt tên bài thơ là Mùa thu của em?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6BF0ADB-F348-483C-E295-3595C17F4EFF}"/>
              </a:ext>
            </a:extLst>
          </p:cNvPr>
          <p:cNvSpPr txBox="1"/>
          <p:nvPr/>
        </p:nvSpPr>
        <p:spPr>
          <a:xfrm>
            <a:off x="2369781" y="3299979"/>
            <a:ext cx="7452437" cy="1241191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Vì mùa thu gắn với những sự vật được thiếu nhi yêu thích, với nhiều hoạt động của thiếu nhi. 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12" name="Picture 5">
            <a:extLst>
              <a:ext uri="{FF2B5EF4-FFF2-40B4-BE49-F238E27FC236}">
                <a16:creationId xmlns:a16="http://schemas.microsoft.com/office/drawing/2014/main" id="{019CD08D-F7BA-4D7E-24B1-81864201FD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78234" y="4725780"/>
            <a:ext cx="1329395" cy="2122787"/>
          </a:xfrm>
          <a:prstGeom prst="rect">
            <a:avLst/>
          </a:prstGeom>
        </p:spPr>
      </p:pic>
      <p:pic>
        <p:nvPicPr>
          <p:cNvPr id="13" name="Picture 5">
            <a:extLst>
              <a:ext uri="{FF2B5EF4-FFF2-40B4-BE49-F238E27FC236}">
                <a16:creationId xmlns:a16="http://schemas.microsoft.com/office/drawing/2014/main" id="{1EE50BF8-0A40-80AA-73AA-C789978F8E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873824" y="5482364"/>
            <a:ext cx="819735" cy="1308959"/>
          </a:xfrm>
          <a:prstGeom prst="rect">
            <a:avLst/>
          </a:prstGeom>
        </p:spPr>
      </p:pic>
      <p:pic>
        <p:nvPicPr>
          <p:cNvPr id="14" name="Picture 5">
            <a:extLst>
              <a:ext uri="{FF2B5EF4-FFF2-40B4-BE49-F238E27FC236}">
                <a16:creationId xmlns:a16="http://schemas.microsoft.com/office/drawing/2014/main" id="{DCF731A7-2C27-FC77-11F7-4138B670850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3419931" y="5712088"/>
            <a:ext cx="664191" cy="1060585"/>
          </a:xfrm>
          <a:prstGeom prst="rect">
            <a:avLst/>
          </a:prstGeom>
        </p:spPr>
      </p:pic>
      <p:pic>
        <p:nvPicPr>
          <p:cNvPr id="15" name="Picture 4">
            <a:extLst>
              <a:ext uri="{FF2B5EF4-FFF2-40B4-BE49-F238E27FC236}">
                <a16:creationId xmlns:a16="http://schemas.microsoft.com/office/drawing/2014/main" id="{80AF3537-B16B-66FB-533E-5189E593EC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0375021" y="4267807"/>
            <a:ext cx="1416644" cy="2412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3089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4CE19B2C-6DB9-72DB-F64D-769EDBE66B58}"/>
              </a:ext>
            </a:extLst>
          </p:cNvPr>
          <p:cNvSpPr txBox="1">
            <a:spLocks/>
          </p:cNvSpPr>
          <p:nvPr/>
        </p:nvSpPr>
        <p:spPr>
          <a:xfrm>
            <a:off x="1929547" y="1775270"/>
            <a:ext cx="8332906" cy="1397943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80000"/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344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7452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945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146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346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lnSpc>
                <a:spcPct val="170000"/>
              </a:lnSpc>
              <a:buNone/>
            </a:pP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4. Chọn một khổ thơ em thích nhất và cho biết vì sao bạn thích khổ thơ đó?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6B22D74-271F-A612-93A5-2795C751B74C}"/>
              </a:ext>
            </a:extLst>
          </p:cNvPr>
          <p:cNvSpPr txBox="1"/>
          <p:nvPr/>
        </p:nvSpPr>
        <p:spPr>
          <a:xfrm>
            <a:off x="1873824" y="3173213"/>
            <a:ext cx="9330520" cy="1854125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vi-VN" sz="2400" b="1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Gợi ý:</a:t>
            </a:r>
          </a:p>
          <a:p>
            <a:pPr>
              <a:lnSpc>
                <a:spcPct val="150000"/>
              </a:lnSpc>
            </a:pP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Mỗi khổ thơ có chứa những hình ảnh đẹp, em hãy cảm nhận và chọn ra khổ thơ mình thích nhất.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E1992508-3B18-86B7-B230-2710A63F28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78234" y="4725780"/>
            <a:ext cx="1329395" cy="212278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7657863-A516-DA9D-2149-5051913265B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873824" y="5549041"/>
            <a:ext cx="819735" cy="1308959"/>
          </a:xfrm>
          <a:prstGeom prst="rect">
            <a:avLst/>
          </a:prstGeom>
        </p:spPr>
      </p:pic>
      <p:pic>
        <p:nvPicPr>
          <p:cNvPr id="7" name="Picture 5">
            <a:extLst>
              <a:ext uri="{FF2B5EF4-FFF2-40B4-BE49-F238E27FC236}">
                <a16:creationId xmlns:a16="http://schemas.microsoft.com/office/drawing/2014/main" id="{885FDA1A-05F3-8659-5437-A14C03A26FF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3407231" y="5797415"/>
            <a:ext cx="664191" cy="1060585"/>
          </a:xfrm>
          <a:prstGeom prst="rect">
            <a:avLst/>
          </a:prstGeom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id="{DBDE03AD-DD59-83F6-B7B6-7EFA815714D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0581016" y="4735212"/>
            <a:ext cx="1246656" cy="2122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9840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05EB527E-8EFB-FAEA-33B5-5BD475A23A70}"/>
              </a:ext>
            </a:extLst>
          </p:cNvPr>
          <p:cNvSpPr txBox="1">
            <a:spLocks/>
          </p:cNvSpPr>
          <p:nvPr/>
        </p:nvSpPr>
        <p:spPr>
          <a:xfrm>
            <a:off x="2829572" y="2091259"/>
            <a:ext cx="6532855" cy="101081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80000"/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8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344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7452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945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146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346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lnSpc>
                <a:spcPct val="170000"/>
              </a:lnSpc>
              <a:buNone/>
            </a:pPr>
            <a:r>
              <a:rPr lang="vi-VN" sz="28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Qua bài thơ, em hiểu được điều gì?</a:t>
            </a:r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1FE052DB-3364-1F70-59FB-BF8E69BB15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8913821" y="4806442"/>
            <a:ext cx="2501900" cy="205155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2843371-DDA5-3825-7A08-CA05112D84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6279" y="2596668"/>
            <a:ext cx="1756264" cy="423385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3F58DEC-1C59-B770-6F2F-702950322C63}"/>
              </a:ext>
            </a:extLst>
          </p:cNvPr>
          <p:cNvSpPr txBox="1"/>
          <p:nvPr/>
        </p:nvSpPr>
        <p:spPr>
          <a:xfrm>
            <a:off x="3794836" y="3420097"/>
            <a:ext cx="5365276" cy="1293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8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Bài</a:t>
            </a:r>
            <a:r>
              <a:rPr lang="nl-NL" sz="2800" dirty="0">
                <a:solidFill>
                  <a:srgbClr val="000000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8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thơ</a:t>
            </a:r>
            <a:r>
              <a:rPr lang="nl-NL" sz="2800" dirty="0">
                <a:solidFill>
                  <a:srgbClr val="000000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8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là</a:t>
            </a:r>
            <a:r>
              <a:rPr lang="nl-NL" sz="2800" dirty="0">
                <a:solidFill>
                  <a:srgbClr val="000000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8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tình</a:t>
            </a:r>
            <a:r>
              <a:rPr lang="nl-NL" sz="2800" dirty="0">
                <a:solidFill>
                  <a:srgbClr val="000000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8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cảm</a:t>
            </a:r>
            <a:r>
              <a:rPr lang="nl-NL" sz="2800" dirty="0">
                <a:solidFill>
                  <a:srgbClr val="000000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8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yêu</a:t>
            </a:r>
            <a:r>
              <a:rPr lang="nl-NL" sz="2800" dirty="0">
                <a:solidFill>
                  <a:srgbClr val="000000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8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mến</a:t>
            </a:r>
            <a:r>
              <a:rPr lang="nl-NL" sz="2800" dirty="0">
                <a:solidFill>
                  <a:srgbClr val="000000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8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nl-NL" sz="2800" dirty="0">
                <a:solidFill>
                  <a:srgbClr val="000000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8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lang="nl-NL" sz="2800" dirty="0">
                <a:solidFill>
                  <a:srgbClr val="000000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8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nhỏ</a:t>
            </a:r>
            <a:r>
              <a:rPr lang="nl-NL" sz="2800" dirty="0">
                <a:solidFill>
                  <a:srgbClr val="000000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8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đối</a:t>
            </a:r>
            <a:r>
              <a:rPr lang="nl-NL" sz="2800" dirty="0">
                <a:solidFill>
                  <a:srgbClr val="000000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8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với</a:t>
            </a:r>
            <a:r>
              <a:rPr lang="nl-NL" sz="2800" dirty="0">
                <a:solidFill>
                  <a:srgbClr val="000000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8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mùa</a:t>
            </a:r>
            <a:r>
              <a:rPr lang="nl-NL" sz="2800" dirty="0">
                <a:solidFill>
                  <a:srgbClr val="000000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8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thu</a:t>
            </a:r>
            <a:r>
              <a:rPr lang="nl-NL" sz="2800" dirty="0">
                <a:solidFill>
                  <a:srgbClr val="000000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en-US" sz="28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A780FFD-98AE-2B09-8D60-19A0F9748A1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38" t="26607" r="21947" b="21858"/>
          <a:stretch/>
        </p:blipFill>
        <p:spPr>
          <a:xfrm>
            <a:off x="2550929" y="3755925"/>
            <a:ext cx="1129607" cy="843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007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iếng việt (1)">
            <a:extLst>
              <a:ext uri="{FF2B5EF4-FFF2-40B4-BE49-F238E27FC236}">
                <a16:creationId xmlns:a16="http://schemas.microsoft.com/office/drawing/2014/main" id="{2561DA70-C5C3-4B1C-BCF1-5AE58EB49A6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DFEC2C0F-B09C-CF7E-0F05-240ED9F8C1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80119" y="691352"/>
            <a:ext cx="3111881" cy="1721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6396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DBEFA6E-3268-F17F-0123-0CB04A60CE2B}"/>
              </a:ext>
            </a:extLst>
          </p:cNvPr>
          <p:cNvSpPr txBox="1"/>
          <p:nvPr/>
        </p:nvSpPr>
        <p:spPr>
          <a:xfrm>
            <a:off x="2830720" y="1756676"/>
            <a:ext cx="6530560" cy="1121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vi-VN" sz="2400" dirty="0">
                <a:solidFill>
                  <a:schemeClr val="bg1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1. Viết tiếp vào vở câu dưới đây để liệt kê những hình ảnh quen thuộc của mùa thu.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0DC0677-54B2-9BAC-F4D0-4613C0EFCCCD}"/>
              </a:ext>
            </a:extLst>
          </p:cNvPr>
          <p:cNvSpPr txBox="1"/>
          <p:nvPr/>
        </p:nvSpPr>
        <p:spPr>
          <a:xfrm>
            <a:off x="833271" y="3113808"/>
            <a:ext cx="10525458" cy="62825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vi-VN" sz="2400" dirty="0">
                <a:solidFill>
                  <a:schemeClr val="bg1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Mùa thu là mùa của những màu sắc đẹp: màu xanh của bầu trời,...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628253C-E258-943B-3D54-E97E686642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38" t="26607" r="21947" b="21858"/>
          <a:stretch/>
        </p:blipFill>
        <p:spPr>
          <a:xfrm>
            <a:off x="1502457" y="4201152"/>
            <a:ext cx="1202643" cy="89804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BED1AB2-7137-09AA-C1B6-6EBCDD7958F4}"/>
              </a:ext>
            </a:extLst>
          </p:cNvPr>
          <p:cNvSpPr txBox="1"/>
          <p:nvPr/>
        </p:nvSpPr>
        <p:spPr>
          <a:xfrm>
            <a:off x="2830720" y="3977351"/>
            <a:ext cx="7543921" cy="1121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400" dirty="0" err="1">
                <a:solidFill>
                  <a:schemeClr val="bg1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màu</a:t>
            </a:r>
            <a:r>
              <a:rPr lang="nl-NL" sz="2400" dirty="0">
                <a:solidFill>
                  <a:schemeClr val="bg1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vàng</a:t>
            </a:r>
            <a:r>
              <a:rPr lang="nl-NL" sz="2400" dirty="0">
                <a:solidFill>
                  <a:schemeClr val="bg1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rực</a:t>
            </a:r>
            <a:r>
              <a:rPr lang="nl-NL" sz="2400" dirty="0">
                <a:solidFill>
                  <a:schemeClr val="bg1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nl-NL" sz="2400" dirty="0">
                <a:solidFill>
                  <a:schemeClr val="bg1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hoa</a:t>
            </a:r>
            <a:r>
              <a:rPr lang="nl-NL" sz="2400" dirty="0">
                <a:solidFill>
                  <a:schemeClr val="bg1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cúc</a:t>
            </a:r>
            <a:r>
              <a:rPr lang="nl-NL" sz="2400" dirty="0">
                <a:solidFill>
                  <a:schemeClr val="bg1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nl-NL" sz="2400" dirty="0" err="1">
                <a:solidFill>
                  <a:schemeClr val="bg1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màu</a:t>
            </a:r>
            <a:r>
              <a:rPr lang="nl-NL" sz="2400" dirty="0">
                <a:solidFill>
                  <a:schemeClr val="bg1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đỏ</a:t>
            </a:r>
            <a:r>
              <a:rPr lang="nl-NL" sz="2400" dirty="0">
                <a:solidFill>
                  <a:schemeClr val="bg1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nl-NL" sz="2400" dirty="0">
                <a:solidFill>
                  <a:schemeClr val="bg1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lá </a:t>
            </a:r>
            <a:r>
              <a:rPr lang="nl-NL" sz="2400" dirty="0" err="1">
                <a:solidFill>
                  <a:schemeClr val="bg1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bàng</a:t>
            </a:r>
            <a:r>
              <a:rPr lang="nl-NL" sz="2400" dirty="0">
                <a:solidFill>
                  <a:schemeClr val="bg1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nl-NL" sz="2400" dirty="0" err="1">
                <a:solidFill>
                  <a:schemeClr val="bg1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màu</a:t>
            </a:r>
            <a:r>
              <a:rPr lang="nl-NL" sz="2400" dirty="0">
                <a:solidFill>
                  <a:schemeClr val="bg1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vàng</a:t>
            </a:r>
            <a:r>
              <a:rPr lang="nl-NL" sz="2400" dirty="0">
                <a:solidFill>
                  <a:schemeClr val="bg1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tươi</a:t>
            </a:r>
            <a:r>
              <a:rPr lang="nl-NL" sz="2400" dirty="0">
                <a:solidFill>
                  <a:schemeClr val="bg1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nl-NL" sz="2400" dirty="0">
                <a:solidFill>
                  <a:schemeClr val="bg1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những</a:t>
            </a:r>
            <a:r>
              <a:rPr lang="nl-NL" sz="2400" dirty="0">
                <a:solidFill>
                  <a:schemeClr val="bg1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tia</a:t>
            </a:r>
            <a:r>
              <a:rPr lang="nl-NL" sz="2400" dirty="0">
                <a:solidFill>
                  <a:schemeClr val="bg1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nắng</a:t>
            </a:r>
            <a:r>
              <a:rPr lang="nl-NL" sz="2400" dirty="0">
                <a:solidFill>
                  <a:schemeClr val="bg1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mới</a:t>
            </a:r>
            <a:r>
              <a:rPr lang="nl-NL" sz="2400" dirty="0">
                <a:solidFill>
                  <a:schemeClr val="bg1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,...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8" name="Picture 11">
            <a:extLst>
              <a:ext uri="{FF2B5EF4-FFF2-40B4-BE49-F238E27FC236}">
                <a16:creationId xmlns:a16="http://schemas.microsoft.com/office/drawing/2014/main" id="{E8841E19-D3AA-0FC0-01A8-79100FAD735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7546222" y="5570959"/>
            <a:ext cx="1815058" cy="1287041"/>
          </a:xfrm>
          <a:prstGeom prst="rect">
            <a:avLst/>
          </a:prstGeom>
        </p:spPr>
      </p:pic>
      <p:pic>
        <p:nvPicPr>
          <p:cNvPr id="9" name="Picture 11">
            <a:extLst>
              <a:ext uri="{FF2B5EF4-FFF2-40B4-BE49-F238E27FC236}">
                <a16:creationId xmlns:a16="http://schemas.microsoft.com/office/drawing/2014/main" id="{19FB14F1-F927-C993-4F32-8DD21573997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625262" y="5587213"/>
            <a:ext cx="1815058" cy="1287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3763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888CD986-0E66-58B3-3466-56BCD74E4A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80119" y="691352"/>
            <a:ext cx="3111881" cy="1721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2206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132C31C-1633-808D-7265-4D278C18E8CC}"/>
              </a:ext>
            </a:extLst>
          </p:cNvPr>
          <p:cNvSpPr txBox="1"/>
          <p:nvPr/>
        </p:nvSpPr>
        <p:spPr>
          <a:xfrm>
            <a:off x="809769" y="2401480"/>
            <a:ext cx="4032154" cy="2146191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vi-VN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Các em ôn tập lại nội dung bài học, làm bài tập đầy đủ</a:t>
            </a:r>
            <a:endParaRPr lang="en-US" sz="28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491E233-9913-3908-E2D1-D0D87146FF46}"/>
              </a:ext>
            </a:extLst>
          </p:cNvPr>
          <p:cNvSpPr txBox="1"/>
          <p:nvPr/>
        </p:nvSpPr>
        <p:spPr>
          <a:xfrm>
            <a:off x="5060381" y="2415651"/>
            <a:ext cx="4032154" cy="2146191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Chuẩn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bị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: </a:t>
            </a:r>
          </a:p>
          <a:p>
            <a:pPr>
              <a:lnSpc>
                <a:spcPct val="150000"/>
              </a:lnSpc>
            </a:pPr>
            <a:r>
              <a:rPr lang="en-US" sz="28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Góc</a:t>
            </a:r>
            <a:r>
              <a:rPr lang="en-US" sz="28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sáng</a:t>
            </a:r>
            <a:r>
              <a:rPr lang="en-US" sz="28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tạo</a:t>
            </a:r>
            <a:r>
              <a:rPr lang="en-US" sz="28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:  </a:t>
            </a:r>
          </a:p>
          <a:p>
            <a:pPr>
              <a:lnSpc>
                <a:spcPct val="150000"/>
              </a:lnSpc>
            </a:pPr>
            <a:r>
              <a:rPr lang="en-US" sz="28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Em</a:t>
            </a:r>
            <a:r>
              <a:rPr lang="en-US" sz="28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là</a:t>
            </a:r>
            <a:r>
              <a:rPr lang="en-US" sz="28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học</a:t>
            </a:r>
            <a:r>
              <a:rPr lang="en-US" sz="28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sinh</a:t>
            </a:r>
            <a:r>
              <a:rPr lang="en-US" sz="28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lớp</a:t>
            </a:r>
            <a:r>
              <a:rPr lang="en-US" sz="28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3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B8C4831F-8325-6439-C4B2-921193B626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9224659" y="1600200"/>
            <a:ext cx="3614260" cy="508156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3AEC82E-6651-6056-8F55-A2D2AF8CC7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847" y="2011906"/>
            <a:ext cx="791844" cy="77914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821D2D7-D942-6218-536A-C4B2D229EB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1923" y="2026077"/>
            <a:ext cx="791844" cy="779147"/>
          </a:xfrm>
          <a:prstGeom prst="rect">
            <a:avLst/>
          </a:prstGeom>
        </p:spPr>
      </p:pic>
      <p:pic>
        <p:nvPicPr>
          <p:cNvPr id="8" name="Picture 3">
            <a:extLst>
              <a:ext uri="{FF2B5EF4-FFF2-40B4-BE49-F238E27FC236}">
                <a16:creationId xmlns:a16="http://schemas.microsoft.com/office/drawing/2014/main" id="{3C450EB6-4C7F-3BE5-2B31-A7D4236433B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205691" y="4915098"/>
            <a:ext cx="7315200" cy="1941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4932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45416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kết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nối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cộng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đồng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giáo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viên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và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nhận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thêm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nhiều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tài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liệu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giảng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dạy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quý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thầy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cô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tham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đường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3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32875A-4427-A797-26A3-6FCDC20AC8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F6ED58AA-6044-4063-A2D9-5C566FADBD0E}" vid="{6929B544-CFDD-4290-A91C-DFD0546A7D38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546</TotalTime>
  <Words>666</Words>
  <Application>Microsoft Macintosh PowerPoint</Application>
  <PresentationFormat>Widescreen</PresentationFormat>
  <Paragraphs>73</Paragraphs>
  <Slides>22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22</vt:i4>
      </vt:variant>
    </vt:vector>
  </HeadingPairs>
  <TitlesOfParts>
    <vt:vector size="30" baseType="lpstr">
      <vt:lpstr>Calibri Light</vt:lpstr>
      <vt:lpstr>Arial</vt:lpstr>
      <vt:lpstr>UTM Avo</vt:lpstr>
      <vt:lpstr>Calibri</vt:lpstr>
      <vt:lpstr>Wingdings</vt:lpstr>
      <vt:lpstr>Office Theme</vt:lpstr>
      <vt:lpstr>2_Office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OnePercent</dc:creator>
  <cp:lastModifiedBy>Giang Lê</cp:lastModifiedBy>
  <cp:revision>28</cp:revision>
  <dcterms:created xsi:type="dcterms:W3CDTF">2023-10-19T01:39:18Z</dcterms:created>
  <dcterms:modified xsi:type="dcterms:W3CDTF">2023-12-28T08:05:44Z</dcterms:modified>
</cp:coreProperties>
</file>