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96" r:id="rId3"/>
    <p:sldMasterId id="2147483709" r:id="rId4"/>
  </p:sldMasterIdLst>
  <p:notesMasterIdLst>
    <p:notesMasterId r:id="rId37"/>
  </p:notesMasterIdLst>
  <p:sldIdLst>
    <p:sldId id="256" r:id="rId5"/>
    <p:sldId id="258" r:id="rId6"/>
    <p:sldId id="265" r:id="rId7"/>
    <p:sldId id="272" r:id="rId8"/>
    <p:sldId id="283" r:id="rId9"/>
    <p:sldId id="297" r:id="rId10"/>
    <p:sldId id="298" r:id="rId11"/>
    <p:sldId id="299" r:id="rId12"/>
    <p:sldId id="259" r:id="rId13"/>
    <p:sldId id="300" r:id="rId14"/>
    <p:sldId id="260" r:id="rId15"/>
    <p:sldId id="264" r:id="rId16"/>
    <p:sldId id="301" r:id="rId17"/>
    <p:sldId id="302" r:id="rId18"/>
    <p:sldId id="429" r:id="rId19"/>
    <p:sldId id="427" r:id="rId20"/>
    <p:sldId id="428" r:id="rId21"/>
    <p:sldId id="419" r:id="rId22"/>
    <p:sldId id="420" r:id="rId23"/>
    <p:sldId id="421" r:id="rId24"/>
    <p:sldId id="422" r:id="rId25"/>
    <p:sldId id="423" r:id="rId26"/>
    <p:sldId id="424" r:id="rId27"/>
    <p:sldId id="426" r:id="rId28"/>
    <p:sldId id="430" r:id="rId29"/>
    <p:sldId id="261" r:id="rId30"/>
    <p:sldId id="268" r:id="rId31"/>
    <p:sldId id="431" r:id="rId32"/>
    <p:sldId id="263" r:id="rId33"/>
    <p:sldId id="270" r:id="rId34"/>
    <p:sldId id="279" r:id="rId35"/>
    <p:sldId id="336" r:id="rId36"/>
  </p:sldIdLst>
  <p:sldSz cx="12192000" cy="6858000"/>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13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đọc</a:t>
            </a:r>
            <a:r>
              <a:rPr lang="en-US" dirty="0"/>
              <a:t> </a:t>
            </a:r>
            <a:r>
              <a:rPr lang="en-US" dirty="0" err="1"/>
              <a:t>câu</a:t>
            </a:r>
            <a:r>
              <a:rPr lang="en-US" dirty="0"/>
              <a:t> </a:t>
            </a:r>
            <a:r>
              <a:rPr lang="en-US" dirty="0" err="1"/>
              <a:t>chuyện</a:t>
            </a:r>
            <a:r>
              <a:rPr lang="en-US" dirty="0"/>
              <a:t> </a:t>
            </a:r>
            <a:r>
              <a:rPr lang="en-US" dirty="0" err="1"/>
              <a:t>của</a:t>
            </a:r>
            <a:r>
              <a:rPr lang="en-US" dirty="0"/>
              <a:t> </a:t>
            </a:r>
            <a:r>
              <a:rPr lang="en-US" dirty="0" err="1"/>
              <a:t>trò</a:t>
            </a:r>
            <a:r>
              <a:rPr lang="en-US" dirty="0"/>
              <a:t> </a:t>
            </a:r>
            <a:r>
              <a:rPr lang="en-US" dirty="0" err="1"/>
              <a:t>chơi</a:t>
            </a:r>
            <a:r>
              <a:rPr lang="en-US" dirty="0"/>
              <a:t>.</a:t>
            </a:r>
          </a:p>
        </p:txBody>
      </p:sp>
      <p:sp>
        <p:nvSpPr>
          <p:cNvPr id="4" name="Slide Number Placeholder 3"/>
          <p:cNvSpPr>
            <a:spLocks noGrp="1"/>
          </p:cNvSpPr>
          <p:nvPr>
            <p:ph type="sldNum" sz="quarter" idx="5"/>
          </p:nvPr>
        </p:nvSpPr>
        <p:spPr/>
        <p:txBody>
          <a:bodyPr/>
          <a:lstStyle/>
          <a:p>
            <a:fld id="{3292B2F3-1DE3-42E0-A402-B4826F0D7F2F}" type="slidenum">
              <a:rPr lang="en-US" smtClean="0"/>
              <a:t>15</a:t>
            </a:fld>
            <a:endParaRPr lang="en-US"/>
          </a:p>
        </p:txBody>
      </p:sp>
    </p:spTree>
    <p:extLst>
      <p:ext uri="{BB962C8B-B14F-4D97-AF65-F5344CB8AC3E}">
        <p14:creationId xmlns:p14="http://schemas.microsoft.com/office/powerpoint/2010/main" val="264622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đọc</a:t>
            </a:r>
            <a:r>
              <a:rPr lang="en-US" dirty="0"/>
              <a:t> </a:t>
            </a:r>
            <a:r>
              <a:rPr lang="en-US" dirty="0" err="1"/>
              <a:t>tiếp</a:t>
            </a:r>
            <a:r>
              <a:rPr lang="en-US" dirty="0"/>
              <a:t> </a:t>
            </a:r>
            <a:r>
              <a:rPr lang="en-US" dirty="0" err="1"/>
              <a:t>câu</a:t>
            </a:r>
            <a:r>
              <a:rPr lang="en-US" dirty="0"/>
              <a:t> </a:t>
            </a:r>
            <a:r>
              <a:rPr lang="en-US" dirty="0" err="1"/>
              <a:t>chuyện</a:t>
            </a:r>
            <a:r>
              <a:rPr lang="en-US" dirty="0"/>
              <a:t> </a:t>
            </a:r>
            <a:r>
              <a:rPr lang="en-US" dirty="0" err="1"/>
              <a:t>của</a:t>
            </a:r>
            <a:r>
              <a:rPr lang="en-US" dirty="0"/>
              <a:t> </a:t>
            </a:r>
            <a:r>
              <a:rPr lang="en-US" dirty="0" err="1"/>
              <a:t>trò</a:t>
            </a:r>
            <a:r>
              <a:rPr lang="en-US" dirty="0"/>
              <a:t> </a:t>
            </a:r>
            <a:r>
              <a:rPr lang="en-US" dirty="0" err="1"/>
              <a:t>chơi</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16</a:t>
            </a:fld>
            <a:endParaRPr lang="en-US"/>
          </a:p>
        </p:txBody>
      </p:sp>
    </p:spTree>
    <p:extLst>
      <p:ext uri="{BB962C8B-B14F-4D97-AF65-F5344CB8AC3E}">
        <p14:creationId xmlns:p14="http://schemas.microsoft.com/office/powerpoint/2010/main" val="427897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r>
              <a:rPr lang="en-US" dirty="0"/>
              <a:t>.</a:t>
            </a:r>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17</a:t>
            </a:fld>
            <a:endParaRPr lang="en-US"/>
          </a:p>
        </p:txBody>
      </p:sp>
    </p:spTree>
    <p:extLst>
      <p:ext uri="{BB962C8B-B14F-4D97-AF65-F5344CB8AC3E}">
        <p14:creationId xmlns:p14="http://schemas.microsoft.com/office/powerpoint/2010/main" val="384803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con </a:t>
            </a:r>
            <a:r>
              <a:rPr lang="en-US" dirty="0" err="1"/>
              <a:t>sinh</a:t>
            </a:r>
            <a:r>
              <a:rPr lang="en-US" dirty="0"/>
              <a:t> </a:t>
            </a:r>
            <a:r>
              <a:rPr lang="en-US" dirty="0" err="1"/>
              <a:t>vật</a:t>
            </a:r>
            <a:r>
              <a:rPr lang="en-US" dirty="0"/>
              <a:t> </a:t>
            </a:r>
            <a:r>
              <a:rPr lang="en-US" dirty="0" err="1"/>
              <a:t>biển</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r>
              <a:rPr lang="en-US" dirty="0"/>
              <a:t>, </a:t>
            </a:r>
            <a:r>
              <a:rPr lang="en-US" dirty="0" err="1"/>
              <a:t>sau</a:t>
            </a:r>
            <a:r>
              <a:rPr lang="en-US" dirty="0"/>
              <a:t> </a:t>
            </a:r>
            <a:r>
              <a:rPr lang="en-US" dirty="0" err="1"/>
              <a:t>khi</a:t>
            </a:r>
            <a:r>
              <a:rPr lang="en-US" dirty="0"/>
              <a:t> </a:t>
            </a:r>
            <a:r>
              <a:rPr lang="en-US" dirty="0" err="1"/>
              <a:t>trả</a:t>
            </a:r>
            <a:r>
              <a:rPr lang="en-US" dirty="0"/>
              <a:t> </a:t>
            </a:r>
            <a:r>
              <a:rPr lang="en-US" dirty="0" err="1"/>
              <a:t>lời</a:t>
            </a:r>
            <a:r>
              <a:rPr lang="en-US" dirty="0"/>
              <a:t> </a:t>
            </a:r>
            <a:r>
              <a:rPr lang="en-US" dirty="0" err="1"/>
              <a:t>hết</a:t>
            </a:r>
            <a:r>
              <a:rPr lang="en-US" dirty="0"/>
              <a:t>, </a:t>
            </a:r>
            <a:r>
              <a:rPr lang="en-US" dirty="0" err="1"/>
              <a:t>chọn</a:t>
            </a:r>
            <a:r>
              <a:rPr lang="en-US" dirty="0"/>
              <a:t> </a:t>
            </a:r>
            <a:r>
              <a:rPr lang="en-US" dirty="0" err="1"/>
              <a:t>mũi</a:t>
            </a:r>
            <a:r>
              <a:rPr lang="en-US" dirty="0"/>
              <a:t> </a:t>
            </a:r>
            <a:r>
              <a:rPr lang="en-US" dirty="0" err="1"/>
              <a:t>tên</a:t>
            </a:r>
            <a:r>
              <a:rPr lang="en-US" dirty="0"/>
              <a:t> sang </a:t>
            </a:r>
            <a:r>
              <a:rPr lang="en-US" dirty="0" err="1"/>
              <a:t>phải</a:t>
            </a:r>
            <a:r>
              <a:rPr lang="en-US" dirty="0"/>
              <a:t>.</a:t>
            </a:r>
          </a:p>
        </p:txBody>
      </p:sp>
      <p:sp>
        <p:nvSpPr>
          <p:cNvPr id="4" name="Slide Number Placeholder 3"/>
          <p:cNvSpPr>
            <a:spLocks noGrp="1"/>
          </p:cNvSpPr>
          <p:nvPr>
            <p:ph type="sldNum" sz="quarter" idx="5"/>
          </p:nvPr>
        </p:nvSpPr>
        <p:spPr/>
        <p:txBody>
          <a:bodyPr/>
          <a:lstStyle/>
          <a:p>
            <a:fld id="{3292B2F3-1DE3-42E0-A402-B4826F0D7F2F}" type="slidenum">
              <a:rPr lang="en-US" smtClean="0"/>
              <a:t>18</a:t>
            </a:fld>
            <a:endParaRPr lang="en-US"/>
          </a:p>
        </p:txBody>
      </p:sp>
    </p:spTree>
    <p:extLst>
      <p:ext uri="{BB962C8B-B14F-4D97-AF65-F5344CB8AC3E}">
        <p14:creationId xmlns:p14="http://schemas.microsoft.com/office/powerpoint/2010/main" val="2895071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19</a:t>
            </a:fld>
            <a:endParaRPr lang="en-US"/>
          </a:p>
        </p:txBody>
      </p:sp>
    </p:spTree>
    <p:extLst>
      <p:ext uri="{BB962C8B-B14F-4D97-AF65-F5344CB8AC3E}">
        <p14:creationId xmlns:p14="http://schemas.microsoft.com/office/powerpoint/2010/main" val="23854068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20</a:t>
            </a:fld>
            <a:endParaRPr lang="en-US"/>
          </a:p>
        </p:txBody>
      </p:sp>
    </p:spTree>
    <p:extLst>
      <p:ext uri="{BB962C8B-B14F-4D97-AF65-F5344CB8AC3E}">
        <p14:creationId xmlns:p14="http://schemas.microsoft.com/office/powerpoint/2010/main" val="235045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21</a:t>
            </a:fld>
            <a:endParaRPr lang="en-US"/>
          </a:p>
        </p:txBody>
      </p:sp>
    </p:spTree>
    <p:extLst>
      <p:ext uri="{BB962C8B-B14F-4D97-AF65-F5344CB8AC3E}">
        <p14:creationId xmlns:p14="http://schemas.microsoft.com/office/powerpoint/2010/main" val="3357862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22</a:t>
            </a:fld>
            <a:endParaRPr lang="en-US"/>
          </a:p>
        </p:txBody>
      </p:sp>
    </p:spTree>
    <p:extLst>
      <p:ext uri="{BB962C8B-B14F-4D97-AF65-F5344CB8AC3E}">
        <p14:creationId xmlns:p14="http://schemas.microsoft.com/office/powerpoint/2010/main" val="100009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ngôi</a:t>
            </a:r>
            <a:r>
              <a:rPr lang="en-US" dirty="0"/>
              <a:t> </a:t>
            </a:r>
            <a:r>
              <a:rPr lang="en-US" dirty="0" err="1"/>
              <a:t>nhà</a:t>
            </a:r>
            <a:r>
              <a:rPr lang="en-US" dirty="0"/>
              <a:t> </a:t>
            </a:r>
            <a:r>
              <a:rPr lang="en-US" dirty="0" err="1"/>
              <a:t>để</a:t>
            </a:r>
            <a:r>
              <a:rPr lang="en-US" dirty="0"/>
              <a:t> quay </a:t>
            </a:r>
            <a:r>
              <a:rPr lang="en-US" dirty="0" err="1"/>
              <a:t>về</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23</a:t>
            </a:fld>
            <a:endParaRPr lang="en-US"/>
          </a:p>
        </p:txBody>
      </p:sp>
    </p:spTree>
    <p:extLst>
      <p:ext uri="{BB962C8B-B14F-4D97-AF65-F5344CB8AC3E}">
        <p14:creationId xmlns:p14="http://schemas.microsoft.com/office/powerpoint/2010/main" val="383012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C2E56DF-92C1-C185-93FB-AADD01A201E6}"/>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909BBAFA-67AF-758F-9DDD-36F5A6EBCF25}"/>
              </a:ext>
            </a:extLst>
          </p:cNvPr>
          <p:cNvSpPr>
            <a:spLocks noGrp="1" noChangeArrowheads="1"/>
          </p:cNvSpPr>
          <p:nvPr>
            <p:ph type="body" idx="1"/>
          </p:nvPr>
        </p:nvSpPr>
        <p:spPr>
          <a:noFill/>
        </p:spPr>
        <p:txBody>
          <a:bodyPr/>
          <a:lstStyle/>
          <a:p>
            <a:r>
              <a:rPr lang="en-US" altLang="en-US" dirty="0"/>
              <a:t>Click </a:t>
            </a:r>
            <a:r>
              <a:rPr lang="en-US" altLang="en-US" dirty="0" err="1"/>
              <a:t>màn</a:t>
            </a:r>
            <a:r>
              <a:rPr lang="en-US" altLang="en-US" dirty="0"/>
              <a:t> </a:t>
            </a:r>
            <a:r>
              <a:rPr lang="en-US" altLang="en-US" dirty="0" err="1"/>
              <a:t>hình</a:t>
            </a:r>
            <a:r>
              <a:rPr lang="en-US" altLang="en-US" dirty="0"/>
              <a:t> </a:t>
            </a:r>
            <a:r>
              <a:rPr lang="en-US" altLang="en-US" dirty="0" err="1"/>
              <a:t>để</a:t>
            </a:r>
            <a:r>
              <a:rPr lang="en-US" altLang="en-US" dirty="0"/>
              <a:t> </a:t>
            </a:r>
            <a:r>
              <a:rPr lang="en-US" altLang="en-US" dirty="0" err="1"/>
              <a:t>hiện</a:t>
            </a:r>
            <a:r>
              <a:rPr lang="en-US" altLang="en-US" dirty="0"/>
              <a:t> </a:t>
            </a:r>
            <a:r>
              <a:rPr lang="en-US" altLang="en-US" dirty="0" err="1"/>
              <a:t>ngọc</a:t>
            </a:r>
            <a:r>
              <a:rPr lang="en-US" altLang="en-US" dirty="0"/>
              <a:t> </a:t>
            </a:r>
            <a:r>
              <a:rPr lang="en-US" altLang="en-US" dirty="0" err="1"/>
              <a:t>trai</a:t>
            </a:r>
            <a:r>
              <a:rPr lang="en-US" altLang="en-US" dirty="0"/>
              <a:t> </a:t>
            </a:r>
            <a:r>
              <a:rPr lang="en-US" altLang="en-US" dirty="0" err="1"/>
              <a:t>và</a:t>
            </a:r>
            <a:r>
              <a:rPr lang="en-US" altLang="en-US" dirty="0"/>
              <a:t> click </a:t>
            </a:r>
            <a:r>
              <a:rPr lang="en-US" altLang="en-US" dirty="0" err="1"/>
              <a:t>vào</a:t>
            </a:r>
            <a:r>
              <a:rPr lang="en-US" altLang="en-US" dirty="0"/>
              <a:t> HOÀN THÀNH </a:t>
            </a:r>
            <a:r>
              <a:rPr lang="en-US" altLang="en-US" dirty="0" err="1"/>
              <a:t>để</a:t>
            </a:r>
            <a:r>
              <a:rPr lang="en-US" altLang="en-US" dirty="0"/>
              <a:t> </a:t>
            </a:r>
            <a:r>
              <a:rPr lang="en-US" altLang="en-US" dirty="0" err="1"/>
              <a:t>tiếp</a:t>
            </a:r>
            <a:r>
              <a:rPr lang="en-US" altLang="en-US" dirty="0"/>
              <a:t> </a:t>
            </a:r>
            <a:r>
              <a:rPr lang="en-US" altLang="en-US" dirty="0" err="1"/>
              <a:t>tục</a:t>
            </a:r>
            <a:r>
              <a:rPr lang="en-US" altLang="en-US" dirty="0"/>
              <a:t> </a:t>
            </a:r>
            <a:r>
              <a:rPr lang="en-US" altLang="en-US" dirty="0" err="1"/>
              <a:t>bài</a:t>
            </a:r>
            <a:r>
              <a:rPr lang="en-US" altLang="en-US" dirty="0"/>
              <a:t> </a:t>
            </a:r>
            <a:r>
              <a:rPr lang="en-US" altLang="en-US" dirty="0" err="1"/>
              <a:t>học</a:t>
            </a:r>
            <a:endParaRPr lang="en-US" altLang="en-US" dirty="0"/>
          </a:p>
        </p:txBody>
      </p:sp>
      <p:sp>
        <p:nvSpPr>
          <p:cNvPr id="14340" name="Slide Number Placeholder 3">
            <a:extLst>
              <a:ext uri="{FF2B5EF4-FFF2-40B4-BE49-F238E27FC236}">
                <a16:creationId xmlns:a16="http://schemas.microsoft.com/office/drawing/2014/main" id="{47B97215-B9EB-EE41-403B-E91838387189}"/>
              </a:ext>
            </a:extLst>
          </p:cNvPr>
          <p:cNvSpPr>
            <a:spLocks noGrp="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BF54EA-5B28-477E-AA16-34FE10CE6BC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4">
            <a:extLst>
              <a:ext uri="{FF2B5EF4-FFF2-40B4-BE49-F238E27FC236}">
                <a16:creationId xmlns:a16="http://schemas.microsoft.com/office/drawing/2014/main" id="{BB37F23D-0C0C-8386-A198-C50BD9B2104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FC5A79F-0ADA-032B-F0F5-A485EF49B8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8134961-3E46-BA8F-5698-57AB48EB2A71}"/>
              </a:ext>
            </a:extLst>
          </p:cNvPr>
          <p:cNvSpPr>
            <a:spLocks noGrp="1" noChangeArrowheads="1"/>
          </p:cNvSpPr>
          <p:nvPr>
            <p:ph type="sldNum" sz="quarter" idx="12"/>
          </p:nvPr>
        </p:nvSpPr>
        <p:spPr>
          <a:ln/>
        </p:spPr>
        <p:txBody>
          <a:bodyPr/>
          <a:lstStyle>
            <a:lvl1pPr>
              <a:defRPr/>
            </a:lvl1pPr>
          </a:lstStyle>
          <a:p>
            <a:fld id="{B5E6B919-0C74-4803-92BC-2D4322D98C28}" type="slidenum">
              <a:rPr lang="en-US" altLang="en-US"/>
              <a:pPr/>
              <a:t>‹#›</a:t>
            </a:fld>
            <a:endParaRPr lang="en-US" altLang="en-US"/>
          </a:p>
        </p:txBody>
      </p:sp>
    </p:spTree>
    <p:extLst>
      <p:ext uri="{BB962C8B-B14F-4D97-AF65-F5344CB8AC3E}">
        <p14:creationId xmlns:p14="http://schemas.microsoft.com/office/powerpoint/2010/main" val="22693657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7E5CE26-9B31-4B43-B00D-BA27E349748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1CAB8D-12A2-E724-FA0D-FFC9272D27C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928C40-1406-16FD-054C-D7D9FC83C424}"/>
              </a:ext>
            </a:extLst>
          </p:cNvPr>
          <p:cNvSpPr>
            <a:spLocks noGrp="1" noChangeArrowheads="1"/>
          </p:cNvSpPr>
          <p:nvPr>
            <p:ph type="sldNum" sz="quarter" idx="12"/>
          </p:nvPr>
        </p:nvSpPr>
        <p:spPr>
          <a:ln/>
        </p:spPr>
        <p:txBody>
          <a:bodyPr/>
          <a:lstStyle>
            <a:lvl1pPr>
              <a:defRPr/>
            </a:lvl1pPr>
          </a:lstStyle>
          <a:p>
            <a:fld id="{607829B7-6228-458A-BF96-C7796FE03F58}" type="slidenum">
              <a:rPr lang="en-US" altLang="en-US"/>
              <a:pPr/>
              <a:t>‹#›</a:t>
            </a:fld>
            <a:endParaRPr lang="en-US" altLang="en-US"/>
          </a:p>
        </p:txBody>
      </p:sp>
    </p:spTree>
    <p:extLst>
      <p:ext uri="{BB962C8B-B14F-4D97-AF65-F5344CB8AC3E}">
        <p14:creationId xmlns:p14="http://schemas.microsoft.com/office/powerpoint/2010/main" val="29498322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510CA90D-544E-F823-EE87-32B719CDDC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EE71D4C-D439-2946-398F-EB6130C44D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2CBAB4-DC5E-8488-4004-78DB6D087960}"/>
              </a:ext>
            </a:extLst>
          </p:cNvPr>
          <p:cNvSpPr>
            <a:spLocks noGrp="1" noChangeArrowheads="1"/>
          </p:cNvSpPr>
          <p:nvPr>
            <p:ph type="sldNum" sz="quarter" idx="12"/>
          </p:nvPr>
        </p:nvSpPr>
        <p:spPr>
          <a:ln/>
        </p:spPr>
        <p:txBody>
          <a:bodyPr/>
          <a:lstStyle>
            <a:lvl1pPr>
              <a:defRPr/>
            </a:lvl1pPr>
          </a:lstStyle>
          <a:p>
            <a:fld id="{E2D19233-FC37-4337-BE7B-9B3F620FA2F3}" type="slidenum">
              <a:rPr lang="en-US" altLang="en-US"/>
              <a:pPr/>
              <a:t>‹#›</a:t>
            </a:fld>
            <a:endParaRPr lang="en-US" altLang="en-US"/>
          </a:p>
        </p:txBody>
      </p:sp>
    </p:spTree>
    <p:extLst>
      <p:ext uri="{BB962C8B-B14F-4D97-AF65-F5344CB8AC3E}">
        <p14:creationId xmlns:p14="http://schemas.microsoft.com/office/powerpoint/2010/main" val="17973873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04D108C-C4F6-29D5-9BCB-945646B2B3E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489E85-71BA-E640-D768-E3948C1C01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E408CF1-3FD3-719F-FDE2-A4B884E75232}"/>
              </a:ext>
            </a:extLst>
          </p:cNvPr>
          <p:cNvSpPr>
            <a:spLocks noGrp="1" noChangeArrowheads="1"/>
          </p:cNvSpPr>
          <p:nvPr>
            <p:ph type="sldNum" sz="quarter" idx="12"/>
          </p:nvPr>
        </p:nvSpPr>
        <p:spPr>
          <a:ln/>
        </p:spPr>
        <p:txBody>
          <a:bodyPr/>
          <a:lstStyle>
            <a:lvl1pPr>
              <a:defRPr/>
            </a:lvl1pPr>
          </a:lstStyle>
          <a:p>
            <a:fld id="{F0720392-DCFF-4408-929C-737F224A931C}" type="slidenum">
              <a:rPr lang="en-US" altLang="en-US"/>
              <a:pPr/>
              <a:t>‹#›</a:t>
            </a:fld>
            <a:endParaRPr lang="en-US" altLang="en-US"/>
          </a:p>
        </p:txBody>
      </p:sp>
    </p:spTree>
    <p:extLst>
      <p:ext uri="{BB962C8B-B14F-4D97-AF65-F5344CB8AC3E}">
        <p14:creationId xmlns:p14="http://schemas.microsoft.com/office/powerpoint/2010/main" val="23458093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A1E9D52-E42A-5CCB-16FD-C43E59D0F3A5}"/>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05DCE8E-7D7D-83E4-01A9-16E4F40A9C7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BA233C66-85BA-FAAE-0545-1F131B2150D5}"/>
              </a:ext>
            </a:extLst>
          </p:cNvPr>
          <p:cNvSpPr>
            <a:spLocks noGrp="1" noChangeArrowheads="1"/>
          </p:cNvSpPr>
          <p:nvPr>
            <p:ph type="sldNum" sz="quarter" idx="12"/>
          </p:nvPr>
        </p:nvSpPr>
        <p:spPr>
          <a:ln/>
        </p:spPr>
        <p:txBody>
          <a:bodyPr/>
          <a:lstStyle>
            <a:lvl1pPr>
              <a:defRPr/>
            </a:lvl1pPr>
          </a:lstStyle>
          <a:p>
            <a:fld id="{E5E6402F-514E-4926-9FD3-5561D31B2A37}" type="slidenum">
              <a:rPr lang="en-US" altLang="en-US"/>
              <a:pPr/>
              <a:t>‹#›</a:t>
            </a:fld>
            <a:endParaRPr lang="en-US" altLang="en-US"/>
          </a:p>
        </p:txBody>
      </p:sp>
    </p:spTree>
    <p:extLst>
      <p:ext uri="{BB962C8B-B14F-4D97-AF65-F5344CB8AC3E}">
        <p14:creationId xmlns:p14="http://schemas.microsoft.com/office/powerpoint/2010/main" val="29340333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2C07942-86F8-0525-7885-50A289E120E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5C07C2C-AD07-2B1A-B4E6-3766162274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A680045C-A5E6-E826-56DC-890E55BBA81F}"/>
              </a:ext>
            </a:extLst>
          </p:cNvPr>
          <p:cNvSpPr>
            <a:spLocks noGrp="1" noChangeArrowheads="1"/>
          </p:cNvSpPr>
          <p:nvPr>
            <p:ph type="sldNum" sz="quarter" idx="12"/>
          </p:nvPr>
        </p:nvSpPr>
        <p:spPr>
          <a:ln/>
        </p:spPr>
        <p:txBody>
          <a:bodyPr/>
          <a:lstStyle>
            <a:lvl1pPr>
              <a:defRPr/>
            </a:lvl1pPr>
          </a:lstStyle>
          <a:p>
            <a:fld id="{BF765B7A-1E45-469E-B728-2A6AB9E71E4F}" type="slidenum">
              <a:rPr lang="en-US" altLang="en-US"/>
              <a:pPr/>
              <a:t>‹#›</a:t>
            </a:fld>
            <a:endParaRPr lang="en-US" altLang="en-US"/>
          </a:p>
        </p:txBody>
      </p:sp>
    </p:spTree>
    <p:extLst>
      <p:ext uri="{BB962C8B-B14F-4D97-AF65-F5344CB8AC3E}">
        <p14:creationId xmlns:p14="http://schemas.microsoft.com/office/powerpoint/2010/main" val="41278339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C4D8205-B5F4-93E6-0572-3DA56FDCFD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D650D8E6-9792-A7A2-1DBD-221C48461D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8F27041C-F006-C105-BE30-EB2DCA4DE1A7}"/>
              </a:ext>
            </a:extLst>
          </p:cNvPr>
          <p:cNvSpPr>
            <a:spLocks noGrp="1" noChangeArrowheads="1"/>
          </p:cNvSpPr>
          <p:nvPr>
            <p:ph type="sldNum" sz="quarter" idx="12"/>
          </p:nvPr>
        </p:nvSpPr>
        <p:spPr>
          <a:ln/>
        </p:spPr>
        <p:txBody>
          <a:bodyPr/>
          <a:lstStyle>
            <a:lvl1pPr>
              <a:defRPr/>
            </a:lvl1pPr>
          </a:lstStyle>
          <a:p>
            <a:fld id="{A3F257BA-F8B1-4BD5-9875-C1B96037B46E}" type="slidenum">
              <a:rPr lang="en-US" altLang="en-US"/>
              <a:pPr/>
              <a:t>‹#›</a:t>
            </a:fld>
            <a:endParaRPr lang="en-US" altLang="en-US"/>
          </a:p>
        </p:txBody>
      </p:sp>
    </p:spTree>
    <p:extLst>
      <p:ext uri="{BB962C8B-B14F-4D97-AF65-F5344CB8AC3E}">
        <p14:creationId xmlns:p14="http://schemas.microsoft.com/office/powerpoint/2010/main" val="30062863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B4D8B942-5813-1B97-2311-8AE1FEBF193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AB63E28-C74F-7B16-6EB9-E870E121F2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065A3F6-27FA-348A-EE74-266BA9A506FA}"/>
              </a:ext>
            </a:extLst>
          </p:cNvPr>
          <p:cNvSpPr>
            <a:spLocks noGrp="1" noChangeArrowheads="1"/>
          </p:cNvSpPr>
          <p:nvPr>
            <p:ph type="sldNum" sz="quarter" idx="12"/>
          </p:nvPr>
        </p:nvSpPr>
        <p:spPr>
          <a:ln/>
        </p:spPr>
        <p:txBody>
          <a:bodyPr/>
          <a:lstStyle>
            <a:lvl1pPr>
              <a:defRPr/>
            </a:lvl1pPr>
          </a:lstStyle>
          <a:p>
            <a:fld id="{8120382C-97B5-4277-9CB4-01C68E2885F8}" type="slidenum">
              <a:rPr lang="en-US" altLang="en-US"/>
              <a:pPr/>
              <a:t>‹#›</a:t>
            </a:fld>
            <a:endParaRPr lang="en-US" altLang="en-US"/>
          </a:p>
        </p:txBody>
      </p:sp>
    </p:spTree>
    <p:extLst>
      <p:ext uri="{BB962C8B-B14F-4D97-AF65-F5344CB8AC3E}">
        <p14:creationId xmlns:p14="http://schemas.microsoft.com/office/powerpoint/2010/main" val="34912931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30640FA9-F9D4-9557-9AA7-D27884BAF5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94E88BD-2E87-F7EC-C340-FA0441429C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CC21D94-3090-3B46-221E-C6470C1D4B87}"/>
              </a:ext>
            </a:extLst>
          </p:cNvPr>
          <p:cNvSpPr>
            <a:spLocks noGrp="1" noChangeArrowheads="1"/>
          </p:cNvSpPr>
          <p:nvPr>
            <p:ph type="sldNum" sz="quarter" idx="12"/>
          </p:nvPr>
        </p:nvSpPr>
        <p:spPr>
          <a:ln/>
        </p:spPr>
        <p:txBody>
          <a:bodyPr/>
          <a:lstStyle>
            <a:lvl1pPr>
              <a:defRPr/>
            </a:lvl1pPr>
          </a:lstStyle>
          <a:p>
            <a:fld id="{F915F145-DE84-4AEF-9A46-FFE2A1009A1B}" type="slidenum">
              <a:rPr lang="en-US" altLang="en-US"/>
              <a:pPr/>
              <a:t>‹#›</a:t>
            </a:fld>
            <a:endParaRPr lang="en-US" altLang="en-US"/>
          </a:p>
        </p:txBody>
      </p:sp>
    </p:spTree>
    <p:extLst>
      <p:ext uri="{BB962C8B-B14F-4D97-AF65-F5344CB8AC3E}">
        <p14:creationId xmlns:p14="http://schemas.microsoft.com/office/powerpoint/2010/main" val="20977832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8F952FC-574A-FB23-96EA-592D42EF3B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EC2A5D-7DBA-34BE-8DDB-F4FCEF0E84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B3FE3EC-7D99-F25B-474E-DF0EEF2B6975}"/>
              </a:ext>
            </a:extLst>
          </p:cNvPr>
          <p:cNvSpPr>
            <a:spLocks noGrp="1" noChangeArrowheads="1"/>
          </p:cNvSpPr>
          <p:nvPr>
            <p:ph type="sldNum" sz="quarter" idx="12"/>
          </p:nvPr>
        </p:nvSpPr>
        <p:spPr>
          <a:ln/>
        </p:spPr>
        <p:txBody>
          <a:bodyPr/>
          <a:lstStyle>
            <a:lvl1pPr>
              <a:defRPr/>
            </a:lvl1pPr>
          </a:lstStyle>
          <a:p>
            <a:fld id="{29ECE4A7-1E1F-4930-960C-882B5159C37E}" type="slidenum">
              <a:rPr lang="en-US" altLang="en-US"/>
              <a:pPr/>
              <a:t>‹#›</a:t>
            </a:fld>
            <a:endParaRPr lang="en-US" altLang="en-US"/>
          </a:p>
        </p:txBody>
      </p:sp>
    </p:spTree>
    <p:extLst>
      <p:ext uri="{BB962C8B-B14F-4D97-AF65-F5344CB8AC3E}">
        <p14:creationId xmlns:p14="http://schemas.microsoft.com/office/powerpoint/2010/main" val="1974772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8D5E4E-93AE-5B01-0744-A5A529A4548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52F7234-33D0-E5AF-224B-F03BD5D8E6E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82BDA75-2BFA-DF9B-D984-D70DB518717A}"/>
              </a:ext>
            </a:extLst>
          </p:cNvPr>
          <p:cNvSpPr>
            <a:spLocks noGrp="1" noChangeArrowheads="1"/>
          </p:cNvSpPr>
          <p:nvPr>
            <p:ph type="sldNum" sz="quarter" idx="12"/>
          </p:nvPr>
        </p:nvSpPr>
        <p:spPr>
          <a:ln/>
        </p:spPr>
        <p:txBody>
          <a:bodyPr/>
          <a:lstStyle>
            <a:lvl1pPr>
              <a:defRPr/>
            </a:lvl1pPr>
          </a:lstStyle>
          <a:p>
            <a:fld id="{C37994BC-47D2-42D7-A5D7-7C62E1E8F45E}" type="slidenum">
              <a:rPr lang="en-US" altLang="en-US"/>
              <a:pPr/>
              <a:t>‹#›</a:t>
            </a:fld>
            <a:endParaRPr lang="en-US" altLang="en-US"/>
          </a:p>
        </p:txBody>
      </p:sp>
    </p:spTree>
    <p:extLst>
      <p:ext uri="{BB962C8B-B14F-4D97-AF65-F5344CB8AC3E}">
        <p14:creationId xmlns:p14="http://schemas.microsoft.com/office/powerpoint/2010/main" val="19491234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50F203F1-1EB4-2B7C-88E8-59AF73ECF263}"/>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0C5A070-4DC7-CE9B-392B-61C15F6FB6C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117FFAF9-79FD-44B5-964B-FF3D7994B6DB}"/>
              </a:ext>
            </a:extLst>
          </p:cNvPr>
          <p:cNvSpPr>
            <a:spLocks noGrp="1" noChangeArrowheads="1"/>
          </p:cNvSpPr>
          <p:nvPr>
            <p:ph type="sldNum" sz="quarter" idx="12"/>
          </p:nvPr>
        </p:nvSpPr>
        <p:spPr>
          <a:ln/>
        </p:spPr>
        <p:txBody>
          <a:bodyPr/>
          <a:lstStyle>
            <a:lvl1pPr>
              <a:defRPr/>
            </a:lvl1pPr>
          </a:lstStyle>
          <a:p>
            <a:fld id="{BAACC0BC-AB0D-4C54-948D-91637081D8F2}" type="slidenum">
              <a:rPr lang="en-US" altLang="en-US"/>
              <a:pPr/>
              <a:t>‹#›</a:t>
            </a:fld>
            <a:endParaRPr lang="en-US" altLang="en-US"/>
          </a:p>
        </p:txBody>
      </p:sp>
    </p:spTree>
    <p:extLst>
      <p:ext uri="{BB962C8B-B14F-4D97-AF65-F5344CB8AC3E}">
        <p14:creationId xmlns:p14="http://schemas.microsoft.com/office/powerpoint/2010/main" val="3458759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93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699329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73099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766440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118497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30556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7931620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572727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22211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653913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015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75BE083-465C-818D-73C6-B016F71F6033}"/>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6DC0126-3140-853F-6B28-BE06FCD03397}"/>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C5CDB1C-81EC-4378-BC22-F20B0E2949B7}"/>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cs typeface="Arial" panose="020B0604020202020204" pitchFamily="34" charset="0"/>
              </a:defRPr>
            </a:lvl1pPr>
          </a:lstStyle>
          <a:p>
            <a:pPr>
              <a:defRPr/>
            </a:pPr>
            <a:endParaRPr lang="en-US"/>
          </a:p>
        </p:txBody>
      </p:sp>
      <p:sp>
        <p:nvSpPr>
          <p:cNvPr id="1029" name="Rectangle 5">
            <a:extLst>
              <a:ext uri="{FF2B5EF4-FFF2-40B4-BE49-F238E27FC236}">
                <a16:creationId xmlns:a16="http://schemas.microsoft.com/office/drawing/2014/main" id="{06D3350D-450E-41FD-86F5-924EA6908C8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panose="020B0604020202020204" pitchFamily="34" charset="0"/>
                <a:cs typeface="Arial" panose="020B0604020202020204" pitchFamily="34" charset="0"/>
              </a:defRPr>
            </a:lvl1pPr>
          </a:lstStyle>
          <a:p>
            <a:pPr>
              <a:defRPr/>
            </a:pPr>
            <a:endParaRPr lang="en-US"/>
          </a:p>
        </p:txBody>
      </p:sp>
      <p:sp>
        <p:nvSpPr>
          <p:cNvPr id="1030" name="Rectangle 6">
            <a:extLst>
              <a:ext uri="{FF2B5EF4-FFF2-40B4-BE49-F238E27FC236}">
                <a16:creationId xmlns:a16="http://schemas.microsoft.com/office/drawing/2014/main" id="{C462FCD0-73E7-4A39-A37A-477E95FEE6B3}"/>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2F3F528A-9512-4D63-916C-7527F8625155}" type="slidenum">
              <a:rPr lang="en-US" altLang="en-US"/>
              <a:pPr/>
              <a:t>‹#›</a:t>
            </a:fld>
            <a:endParaRPr lang="en-US" altLang="en-US"/>
          </a:p>
        </p:txBody>
      </p:sp>
    </p:spTree>
    <p:extLst>
      <p:ext uri="{BB962C8B-B14F-4D97-AF65-F5344CB8AC3E}">
        <p14:creationId xmlns:p14="http://schemas.microsoft.com/office/powerpoint/2010/main" val="165554643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316235337"/>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9/"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0.png"/><Relationship Id="rId7" Type="http://schemas.openxmlformats.org/officeDocument/2006/relationships/image" Target="../media/image18.png"/><Relationship Id="rId12"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0.png"/><Relationship Id="rId5" Type="http://schemas.openxmlformats.org/officeDocument/2006/relationships/image" Target="../media/image12.png"/><Relationship Id="rId10" Type="http://schemas.microsoft.com/office/2007/relationships/hdphoto" Target="../media/hdphoto3.wdp"/><Relationship Id="rId4" Type="http://schemas.openxmlformats.org/officeDocument/2006/relationships/image" Target="../media/image11.sv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0.png"/><Relationship Id="rId7" Type="http://schemas.openxmlformats.org/officeDocument/2006/relationships/image" Target="../media/image21.png"/><Relationship Id="rId12" Type="http://schemas.microsoft.com/office/2007/relationships/hdphoto" Target="../media/hdphoto7.wdp"/><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23.png"/><Relationship Id="rId5" Type="http://schemas.openxmlformats.org/officeDocument/2006/relationships/image" Target="../media/image12.png"/><Relationship Id="rId10" Type="http://schemas.microsoft.com/office/2007/relationships/hdphoto" Target="../media/hdphoto6.wdp"/><Relationship Id="rId4" Type="http://schemas.openxmlformats.org/officeDocument/2006/relationships/image" Target="../media/image11.sv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2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xml"/><Relationship Id="rId1" Type="http://schemas.openxmlformats.org/officeDocument/2006/relationships/slideLayout" Target="../slideLayouts/slideLayout29.xml"/><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image" Target="../media/image44.gif"/><Relationship Id="rId3" Type="http://schemas.openxmlformats.org/officeDocument/2006/relationships/image" Target="../media/image39.png"/><Relationship Id="rId7" Type="http://schemas.openxmlformats.org/officeDocument/2006/relationships/image" Target="../media/image41.gif"/><Relationship Id="rId12" Type="http://schemas.openxmlformats.org/officeDocument/2006/relationships/slide" Target="slide22.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slide" Target="slide19.xml"/><Relationship Id="rId11" Type="http://schemas.openxmlformats.org/officeDocument/2006/relationships/image" Target="../media/image43.gif"/><Relationship Id="rId5" Type="http://schemas.openxmlformats.org/officeDocument/2006/relationships/image" Target="../media/image40.gif"/><Relationship Id="rId15" Type="http://schemas.openxmlformats.org/officeDocument/2006/relationships/image" Target="../media/image36.png"/><Relationship Id="rId10" Type="http://schemas.openxmlformats.org/officeDocument/2006/relationships/slide" Target="slide20.xml"/><Relationship Id="rId4" Type="http://schemas.openxmlformats.org/officeDocument/2006/relationships/slide" Target="slide21.xml"/><Relationship Id="rId9" Type="http://schemas.openxmlformats.org/officeDocument/2006/relationships/image" Target="../media/image42.gif"/><Relationship Id="rId14" Type="http://schemas.openxmlformats.org/officeDocument/2006/relationships/slide" Target="slide24.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openxmlformats.org/officeDocument/2006/relationships/image" Target="../media/image36.png"/><Relationship Id="rId5" Type="http://schemas.openxmlformats.org/officeDocument/2006/relationships/image" Target="../media/image41.gif"/><Relationship Id="rId4" Type="http://schemas.openxmlformats.org/officeDocument/2006/relationships/slide" Target="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3.gif"/><Relationship Id="rId4" Type="http://schemas.openxmlformats.org/officeDocument/2006/relationships/slide" Target="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0.gif"/><Relationship Id="rId4" Type="http://schemas.openxmlformats.org/officeDocument/2006/relationships/slide" Target="slide18.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4.gif"/><Relationship Id="rId4" Type="http://schemas.openxmlformats.org/officeDocument/2006/relationships/slide" Target="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42.gif"/><Relationship Id="rId4" Type="http://schemas.openxmlformats.org/officeDocument/2006/relationships/slide" Target="slide18.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slide" Target="slide25.xml"/><Relationship Id="rId5" Type="http://schemas.openxmlformats.org/officeDocument/2006/relationships/image" Target="../media/image49.gif"/><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1.svg"/></Relationships>
</file>

<file path=ppt/slides/_rels/slide2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17.svg"/></Relationships>
</file>

<file path=ppt/slides/_rels/slide29.xml.rels><?xml version="1.0" encoding="UTF-8" standalone="yes"?>
<Relationships xmlns="http://schemas.openxmlformats.org/package/2006/relationships"><Relationship Id="rId3" Type="http://schemas.openxmlformats.org/officeDocument/2006/relationships/hyperlink" Target="https://hoc10.vn/doc-sach/tieng-viet-4-tap-1/1/385/20/" TargetMode="External"/><Relationship Id="rId2" Type="http://schemas.openxmlformats.org/officeDocument/2006/relationships/image" Target="../media/image6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svg"/><Relationship Id="rId5" Type="http://schemas.openxmlformats.org/officeDocument/2006/relationships/image" Target="../media/image64.png"/><Relationship Id="rId4" Type="http://schemas.openxmlformats.org/officeDocument/2006/relationships/image" Target="../media/image63.svg"/></Relationships>
</file>

<file path=ppt/slides/_rels/slide31.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69.png"/><Relationship Id="rId2" Type="http://schemas.openxmlformats.org/officeDocument/2006/relationships/slideLayout" Target="../slideLayouts/slideLayout35.xml"/><Relationship Id="rId1" Type="http://schemas.openxmlformats.org/officeDocument/2006/relationships/tags" Target="../tags/tag1.xml"/><Relationship Id="rId6" Type="http://schemas.microsoft.com/office/2007/relationships/hdphoto" Target="../media/hdphoto8.wdp"/><Relationship Id="rId5" Type="http://schemas.openxmlformats.org/officeDocument/2006/relationships/image" Target="../media/image6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453354" y="1919175"/>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a:t>
            </a:r>
            <a:r>
              <a:rPr lang="en-US" sz="5200" b="1" kern="0" dirty="0">
                <a:solidFill>
                  <a:srgbClr val="002060"/>
                </a:solidFill>
                <a:latin typeface="UTM Avo" panose="02040603050506020204" pitchFamily="18" charset="0"/>
              </a:rPr>
              <a:t>3</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 Văn hay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chữ</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tốt</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5E9DF4D-0EEF-351D-7195-CE8B37793886}"/>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C26398B4-5860-7241-2C46-675AE6EE168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3D0F4302-8BFA-963E-44D3-84FECFB53D33}"/>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47718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D72E735D-AC59-69CF-7F63-52A172DB0759}"/>
              </a:ext>
            </a:extLst>
          </p:cNvPr>
          <p:cNvSpPr/>
          <p:nvPr/>
        </p:nvSpPr>
        <p:spPr>
          <a:xfrm rot="-5400000">
            <a:off x="6613817" y="1268697"/>
            <a:ext cx="6248399" cy="4930203"/>
          </a:xfrm>
          <a:custGeom>
            <a:avLst/>
            <a:gdLst/>
            <a:ahLst/>
            <a:cxnLst/>
            <a:rect l="l" t="t" r="r" b="b"/>
            <a:pathLst>
              <a:path w="19098054" h="8494080">
                <a:moveTo>
                  <a:pt x="0" y="0"/>
                </a:moveTo>
                <a:lnTo>
                  <a:pt x="19098054" y="0"/>
                </a:lnTo>
                <a:lnTo>
                  <a:pt x="19098054" y="8494080"/>
                </a:lnTo>
                <a:lnTo>
                  <a:pt x="0" y="8494080"/>
                </a:lnTo>
                <a:lnTo>
                  <a:pt x="0" y="0"/>
                </a:lnTo>
                <a:close/>
              </a:path>
            </a:pathLst>
          </a:custGeom>
          <a:solidFill>
            <a:schemeClr val="accent2">
              <a:lumMod val="40000"/>
              <a:lumOff val="60000"/>
            </a:schemeClr>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6" name="Freeform 4">
            <a:extLst>
              <a:ext uri="{FF2B5EF4-FFF2-40B4-BE49-F238E27FC236}">
                <a16:creationId xmlns:a16="http://schemas.microsoft.com/office/drawing/2014/main" id="{D750C373-3D0C-0CE6-9B40-7B5ABD379E93}"/>
              </a:ext>
            </a:extLst>
          </p:cNvPr>
          <p:cNvSpPr/>
          <p:nvPr/>
        </p:nvSpPr>
        <p:spPr>
          <a:xfrm>
            <a:off x="10909724" y="5345190"/>
            <a:ext cx="1529382" cy="1512809"/>
          </a:xfrm>
          <a:custGeom>
            <a:avLst/>
            <a:gdLst/>
            <a:ahLst/>
            <a:cxnLst/>
            <a:rect l="l" t="t" r="r" b="b"/>
            <a:pathLst>
              <a:path w="3087713" h="3064555">
                <a:moveTo>
                  <a:pt x="0" y="0"/>
                </a:moveTo>
                <a:lnTo>
                  <a:pt x="3087713" y="0"/>
                </a:lnTo>
                <a:lnTo>
                  <a:pt x="3087713" y="3064556"/>
                </a:lnTo>
                <a:lnTo>
                  <a:pt x="0" y="30645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7" name="Group 6">
            <a:extLst>
              <a:ext uri="{FF2B5EF4-FFF2-40B4-BE49-F238E27FC236}">
                <a16:creationId xmlns:a16="http://schemas.microsoft.com/office/drawing/2014/main" id="{FED12995-AC99-B57B-44F0-26457D44C073}"/>
              </a:ext>
            </a:extLst>
          </p:cNvPr>
          <p:cNvGrpSpPr/>
          <p:nvPr/>
        </p:nvGrpSpPr>
        <p:grpSpPr>
          <a:xfrm>
            <a:off x="310163" y="3906274"/>
            <a:ext cx="6763079" cy="2757764"/>
            <a:chOff x="-546881" y="5256736"/>
            <a:chExt cx="10275905" cy="4136646"/>
          </a:xfrm>
        </p:grpSpPr>
        <p:grpSp>
          <p:nvGrpSpPr>
            <p:cNvPr id="8" name="Group 5">
              <a:extLst>
                <a:ext uri="{FF2B5EF4-FFF2-40B4-BE49-F238E27FC236}">
                  <a16:creationId xmlns:a16="http://schemas.microsoft.com/office/drawing/2014/main" id="{E1A49074-C033-EE38-2CF1-91932B7ED0D1}"/>
                </a:ext>
              </a:extLst>
            </p:cNvPr>
            <p:cNvGrpSpPr/>
            <p:nvPr/>
          </p:nvGrpSpPr>
          <p:grpSpPr>
            <a:xfrm>
              <a:off x="-546881" y="5256736"/>
              <a:ext cx="10275905" cy="4136646"/>
              <a:chOff x="32840" y="-3810"/>
              <a:chExt cx="2423550" cy="900323"/>
            </a:xfrm>
          </p:grpSpPr>
          <p:sp>
            <p:nvSpPr>
              <p:cNvPr id="10" name="Freeform 6">
                <a:extLst>
                  <a:ext uri="{FF2B5EF4-FFF2-40B4-BE49-F238E27FC236}">
                    <a16:creationId xmlns:a16="http://schemas.microsoft.com/office/drawing/2014/main" id="{DCE4F426-48BA-7C6A-97D1-C0D666B4BEFD}"/>
                  </a:ext>
                </a:extLst>
              </p:cNvPr>
              <p:cNvSpPr/>
              <p:nvPr/>
            </p:nvSpPr>
            <p:spPr>
              <a:xfrm>
                <a:off x="32840" y="-3810"/>
                <a:ext cx="2423550" cy="900323"/>
              </a:xfrm>
              <a:custGeom>
                <a:avLst/>
                <a:gdLst/>
                <a:ahLst/>
                <a:cxnLst/>
                <a:rect l="l" t="t" r="r" b="b"/>
                <a:pathLst>
                  <a:path w="2456390" h="1042451">
                    <a:moveTo>
                      <a:pt x="2443690" y="38100"/>
                    </a:moveTo>
                    <a:cubicBezTo>
                      <a:pt x="2442420" y="34290"/>
                      <a:pt x="2442420" y="30480"/>
                      <a:pt x="2442420" y="25400"/>
                    </a:cubicBezTo>
                    <a:cubicBezTo>
                      <a:pt x="2442420" y="11430"/>
                      <a:pt x="2438610" y="6350"/>
                      <a:pt x="2424640" y="5080"/>
                    </a:cubicBezTo>
                    <a:cubicBezTo>
                      <a:pt x="2389571" y="3810"/>
                      <a:pt x="2343696" y="0"/>
                      <a:pt x="2299732" y="5080"/>
                    </a:cubicBezTo>
                    <a:cubicBezTo>
                      <a:pt x="2217538" y="12700"/>
                      <a:pt x="2137255" y="13970"/>
                      <a:pt x="2055061" y="13970"/>
                    </a:cubicBezTo>
                    <a:cubicBezTo>
                      <a:pt x="1930815" y="13970"/>
                      <a:pt x="1808480" y="10160"/>
                      <a:pt x="1684233" y="8890"/>
                    </a:cubicBezTo>
                    <a:cubicBezTo>
                      <a:pt x="1623066" y="7620"/>
                      <a:pt x="1563810" y="7620"/>
                      <a:pt x="1502642" y="8890"/>
                    </a:cubicBezTo>
                    <a:cubicBezTo>
                      <a:pt x="1435740" y="8890"/>
                      <a:pt x="1370749" y="11430"/>
                      <a:pt x="1303847" y="12700"/>
                    </a:cubicBezTo>
                    <a:cubicBezTo>
                      <a:pt x="1254149" y="13970"/>
                      <a:pt x="1206362" y="12700"/>
                      <a:pt x="1156663" y="16510"/>
                    </a:cubicBezTo>
                    <a:cubicBezTo>
                      <a:pt x="1106965" y="20320"/>
                      <a:pt x="890967" y="20320"/>
                      <a:pt x="841268" y="19050"/>
                    </a:cubicBezTo>
                    <a:cubicBezTo>
                      <a:pt x="810684" y="17780"/>
                      <a:pt x="711287" y="21590"/>
                      <a:pt x="680703" y="21590"/>
                    </a:cubicBezTo>
                    <a:cubicBezTo>
                      <a:pt x="640562" y="21590"/>
                      <a:pt x="598509" y="22860"/>
                      <a:pt x="558368" y="21590"/>
                    </a:cubicBezTo>
                    <a:cubicBezTo>
                      <a:pt x="510581" y="20320"/>
                      <a:pt x="462794" y="19050"/>
                      <a:pt x="415007" y="25400"/>
                    </a:cubicBezTo>
                    <a:cubicBezTo>
                      <a:pt x="367219" y="31750"/>
                      <a:pt x="319432" y="31750"/>
                      <a:pt x="271645" y="29210"/>
                    </a:cubicBezTo>
                    <a:cubicBezTo>
                      <a:pt x="221947" y="26670"/>
                      <a:pt x="174159" y="25400"/>
                      <a:pt x="124461" y="24130"/>
                    </a:cubicBezTo>
                    <a:cubicBezTo>
                      <a:pt x="93877" y="21590"/>
                      <a:pt x="61382" y="20320"/>
                      <a:pt x="39370" y="20320"/>
                    </a:cubicBezTo>
                    <a:cubicBezTo>
                      <a:pt x="26670" y="19050"/>
                      <a:pt x="13970" y="17780"/>
                      <a:pt x="0" y="16510"/>
                    </a:cubicBezTo>
                    <a:cubicBezTo>
                      <a:pt x="0" y="24130"/>
                      <a:pt x="0" y="29210"/>
                      <a:pt x="0" y="33020"/>
                    </a:cubicBezTo>
                    <a:cubicBezTo>
                      <a:pt x="7620" y="83138"/>
                      <a:pt x="3810" y="128365"/>
                      <a:pt x="2540" y="163953"/>
                    </a:cubicBezTo>
                    <a:cubicBezTo>
                      <a:pt x="1270" y="189162"/>
                      <a:pt x="2540" y="213629"/>
                      <a:pt x="2540" y="238837"/>
                    </a:cubicBezTo>
                    <a:cubicBezTo>
                      <a:pt x="3810" y="261821"/>
                      <a:pt x="5080" y="284805"/>
                      <a:pt x="6350" y="307789"/>
                    </a:cubicBezTo>
                    <a:cubicBezTo>
                      <a:pt x="7620" y="330032"/>
                      <a:pt x="6350" y="352275"/>
                      <a:pt x="7620" y="374518"/>
                    </a:cubicBezTo>
                    <a:cubicBezTo>
                      <a:pt x="8890" y="408623"/>
                      <a:pt x="10160" y="442729"/>
                      <a:pt x="11430" y="476834"/>
                    </a:cubicBezTo>
                    <a:cubicBezTo>
                      <a:pt x="11430" y="489438"/>
                      <a:pt x="11430" y="977295"/>
                      <a:pt x="11430" y="989899"/>
                    </a:cubicBezTo>
                    <a:cubicBezTo>
                      <a:pt x="11430" y="1006891"/>
                      <a:pt x="15240" y="1010701"/>
                      <a:pt x="31750" y="1014511"/>
                    </a:cubicBezTo>
                    <a:cubicBezTo>
                      <a:pt x="43180" y="1017051"/>
                      <a:pt x="54610" y="1019591"/>
                      <a:pt x="69028" y="1020861"/>
                    </a:cubicBezTo>
                    <a:cubicBezTo>
                      <a:pt x="147399" y="1022131"/>
                      <a:pt x="225770" y="1023401"/>
                      <a:pt x="304141" y="1023401"/>
                    </a:cubicBezTo>
                    <a:cubicBezTo>
                      <a:pt x="321344" y="1023401"/>
                      <a:pt x="338547" y="1023401"/>
                      <a:pt x="355751" y="1023401"/>
                    </a:cubicBezTo>
                    <a:cubicBezTo>
                      <a:pt x="411184" y="1024671"/>
                      <a:pt x="464705" y="1028481"/>
                      <a:pt x="520138" y="1025941"/>
                    </a:cubicBezTo>
                    <a:cubicBezTo>
                      <a:pt x="579394" y="1023401"/>
                      <a:pt x="640562" y="1024671"/>
                      <a:pt x="699818" y="1025941"/>
                    </a:cubicBezTo>
                    <a:cubicBezTo>
                      <a:pt x="770543" y="1027211"/>
                      <a:pt x="1078292" y="1027211"/>
                      <a:pt x="1149017" y="1027211"/>
                    </a:cubicBezTo>
                    <a:cubicBezTo>
                      <a:pt x="1208273" y="1028481"/>
                      <a:pt x="1267529" y="1027211"/>
                      <a:pt x="1326785" y="1028481"/>
                    </a:cubicBezTo>
                    <a:cubicBezTo>
                      <a:pt x="1370750" y="1028481"/>
                      <a:pt x="1414714" y="1031021"/>
                      <a:pt x="1458678" y="1029751"/>
                    </a:cubicBezTo>
                    <a:cubicBezTo>
                      <a:pt x="1550429" y="1029751"/>
                      <a:pt x="1642181" y="1027211"/>
                      <a:pt x="1733932" y="1028481"/>
                    </a:cubicBezTo>
                    <a:cubicBezTo>
                      <a:pt x="1873470" y="1029751"/>
                      <a:pt x="2013009" y="1033561"/>
                      <a:pt x="2152547" y="1036101"/>
                    </a:cubicBezTo>
                    <a:cubicBezTo>
                      <a:pt x="2198423" y="1037371"/>
                      <a:pt x="2244299" y="1036101"/>
                      <a:pt x="2290174" y="1034831"/>
                    </a:cubicBezTo>
                    <a:cubicBezTo>
                      <a:pt x="2330316" y="1033561"/>
                      <a:pt x="2370457" y="1033561"/>
                      <a:pt x="2408130" y="1039911"/>
                    </a:cubicBezTo>
                    <a:cubicBezTo>
                      <a:pt x="2420830" y="1042451"/>
                      <a:pt x="2429720" y="1036101"/>
                      <a:pt x="2430990" y="1022131"/>
                    </a:cubicBezTo>
                    <a:cubicBezTo>
                      <a:pt x="2432260" y="1006891"/>
                      <a:pt x="2433530" y="991651"/>
                      <a:pt x="2433530" y="981743"/>
                    </a:cubicBezTo>
                    <a:cubicBezTo>
                      <a:pt x="2436070" y="956535"/>
                      <a:pt x="2438610" y="456074"/>
                      <a:pt x="2441150" y="430866"/>
                    </a:cubicBezTo>
                    <a:cubicBezTo>
                      <a:pt x="2442420" y="421227"/>
                      <a:pt x="2442420" y="411589"/>
                      <a:pt x="2442420" y="402692"/>
                    </a:cubicBezTo>
                    <a:cubicBezTo>
                      <a:pt x="2443690" y="377483"/>
                      <a:pt x="2444960" y="352275"/>
                      <a:pt x="2446230" y="326325"/>
                    </a:cubicBezTo>
                    <a:cubicBezTo>
                      <a:pt x="2447500" y="296668"/>
                      <a:pt x="2447500" y="267753"/>
                      <a:pt x="2447500" y="238096"/>
                    </a:cubicBezTo>
                    <a:cubicBezTo>
                      <a:pt x="2447500" y="228457"/>
                      <a:pt x="2448770" y="218819"/>
                      <a:pt x="2448770" y="209922"/>
                    </a:cubicBezTo>
                    <a:cubicBezTo>
                      <a:pt x="2448770" y="185455"/>
                      <a:pt x="2447500" y="161729"/>
                      <a:pt x="2448770" y="137262"/>
                    </a:cubicBezTo>
                    <a:cubicBezTo>
                      <a:pt x="2452580" y="112054"/>
                      <a:pt x="2456390" y="76465"/>
                      <a:pt x="2443690" y="38100"/>
                    </a:cubicBezTo>
                    <a:close/>
                  </a:path>
                </a:pathLst>
              </a:custGeom>
              <a:solidFill>
                <a:srgbClr val="FFB06C"/>
              </a:solidFill>
            </p:spPr>
            <p:txBody>
              <a:bodyPr/>
              <a:lstStyle/>
              <a:p>
                <a:pPr marR="0" lvl="0" defTabSz="609539" eaLnBrk="1" fontAlgn="auto" latinLnBrk="0" hangingPunct="1">
                  <a:lnSpc>
                    <a:spcPct val="125000"/>
                  </a:lnSpc>
                  <a:spcBef>
                    <a:spcPts val="0"/>
                  </a:spcBef>
                  <a:spcAft>
                    <a:spcPts val="0"/>
                  </a:spcAft>
                  <a:buClrTx/>
                  <a:buSzTx/>
                  <a:tabLst/>
                  <a:defRPr/>
                </a:pPr>
                <a:endParaRPr kumimoji="0" lang="en-US" sz="800" b="0" i="0" u="none" strike="noStrike" kern="0" cap="none" spc="0" normalizeH="0" baseline="0" noProof="0">
                  <a:ln>
                    <a:noFill/>
                  </a:ln>
                  <a:solidFill>
                    <a:prstClr val="black"/>
                  </a:solidFill>
                  <a:effectLst/>
                  <a:uLnTx/>
                  <a:uFillTx/>
                </a:endParaRPr>
              </a:p>
            </p:txBody>
          </p:sp>
        </p:grpSp>
        <p:sp>
          <p:nvSpPr>
            <p:cNvPr id="9" name="TextBox 7">
              <a:extLst>
                <a:ext uri="{FF2B5EF4-FFF2-40B4-BE49-F238E27FC236}">
                  <a16:creationId xmlns:a16="http://schemas.microsoft.com/office/drawing/2014/main" id="{22DE9ED4-536E-8533-672F-C2F905CAF80A}"/>
                </a:ext>
              </a:extLst>
            </p:cNvPr>
            <p:cNvSpPr txBox="1"/>
            <p:nvPr/>
          </p:nvSpPr>
          <p:spPr>
            <a:xfrm>
              <a:off x="115068" y="5642509"/>
              <a:ext cx="9177867" cy="3379386"/>
            </a:xfrm>
            <a:prstGeom prst="rect">
              <a:avLst/>
            </a:prstGeom>
          </p:spPr>
          <p:txBody>
            <a:bodyPr wrap="square" lIns="0" tIns="0" rIns="0" bIns="0" rtlCol="0" anchor="t">
              <a:spAutoFit/>
            </a:bodyPr>
            <a:lstStyle/>
            <a:p>
              <a:pPr marL="0" marR="0" lvl="1" algn="just" defTabSz="609539" eaLnBrk="1" fontAlgn="auto" latinLnBrk="0" hangingPunct="1">
                <a:lnSpc>
                  <a:spcPct val="125000"/>
                </a:lnSpc>
                <a:spcBef>
                  <a:spcPct val="0"/>
                </a:spcBef>
                <a:spcAft>
                  <a:spcPts val="0"/>
                </a:spcAft>
                <a:buClrTx/>
                <a:buSzTx/>
                <a:tabLst/>
                <a:defRPr/>
              </a:pPr>
              <a:r>
                <a:rPr lang="vi-VN" sz="2400" kern="0" dirty="0">
                  <a:solidFill>
                    <a:prstClr val="black"/>
                  </a:solidFill>
                  <a:latin typeface="UTM Avo" panose="02040603050506020204" pitchFamily="18" charset="0"/>
                  <a:cs typeface="Times New Roman" panose="02020603050405020304" pitchFamily="18" charset="0"/>
                </a:rPr>
                <a:t>Từng đội, mỗi HS quan sát các hình, đọc to tên hoạt động trong mỗi hình, dùng bút nối hình đó với hình tiếp theo (phù hợp), sau đó, chuyển bút cho bạn khác, hình cuối cùng được nối là hình tổ ong. </a:t>
              </a:r>
            </a:p>
          </p:txBody>
        </p:sp>
      </p:grpSp>
      <p:grpSp>
        <p:nvGrpSpPr>
          <p:cNvPr id="11" name="Group 10">
            <a:extLst>
              <a:ext uri="{FF2B5EF4-FFF2-40B4-BE49-F238E27FC236}">
                <a16:creationId xmlns:a16="http://schemas.microsoft.com/office/drawing/2014/main" id="{EAB2E26D-A0E0-7FDB-C790-66FC36173802}"/>
              </a:ext>
            </a:extLst>
          </p:cNvPr>
          <p:cNvGrpSpPr/>
          <p:nvPr/>
        </p:nvGrpSpPr>
        <p:grpSpPr>
          <a:xfrm>
            <a:off x="310164" y="1788352"/>
            <a:ext cx="6740016" cy="1955268"/>
            <a:chOff x="-527992" y="1035610"/>
            <a:chExt cx="10240863" cy="3977148"/>
          </a:xfrm>
        </p:grpSpPr>
        <p:grpSp>
          <p:nvGrpSpPr>
            <p:cNvPr id="12" name="Group 8">
              <a:extLst>
                <a:ext uri="{FF2B5EF4-FFF2-40B4-BE49-F238E27FC236}">
                  <a16:creationId xmlns:a16="http://schemas.microsoft.com/office/drawing/2014/main" id="{352F3138-F216-A4FA-FB1C-5EF1CD496684}"/>
                </a:ext>
              </a:extLst>
            </p:cNvPr>
            <p:cNvGrpSpPr/>
            <p:nvPr/>
          </p:nvGrpSpPr>
          <p:grpSpPr>
            <a:xfrm>
              <a:off x="-527992" y="1035610"/>
              <a:ext cx="10240863" cy="3977148"/>
              <a:chOff x="0" y="0"/>
              <a:chExt cx="2411334" cy="1037371"/>
            </a:xfrm>
          </p:grpSpPr>
          <p:sp>
            <p:nvSpPr>
              <p:cNvPr id="14" name="Freeform 9">
                <a:extLst>
                  <a:ext uri="{FF2B5EF4-FFF2-40B4-BE49-F238E27FC236}">
                    <a16:creationId xmlns:a16="http://schemas.microsoft.com/office/drawing/2014/main" id="{7D75E681-223A-0C29-102B-A49A325DC17F}"/>
                  </a:ext>
                </a:extLst>
              </p:cNvPr>
              <p:cNvSpPr/>
              <p:nvPr/>
            </p:nvSpPr>
            <p:spPr>
              <a:xfrm>
                <a:off x="0" y="-3810"/>
                <a:ext cx="2415144" cy="1042451"/>
              </a:xfrm>
              <a:custGeom>
                <a:avLst/>
                <a:gdLst/>
                <a:ahLst/>
                <a:cxnLst/>
                <a:rect l="l" t="t" r="r" b="b"/>
                <a:pathLst>
                  <a:path w="2415144" h="1042451">
                    <a:moveTo>
                      <a:pt x="2402444" y="38100"/>
                    </a:moveTo>
                    <a:cubicBezTo>
                      <a:pt x="2401174" y="34290"/>
                      <a:pt x="2401174" y="30480"/>
                      <a:pt x="2401174" y="25400"/>
                    </a:cubicBezTo>
                    <a:cubicBezTo>
                      <a:pt x="2401174" y="11430"/>
                      <a:pt x="2397364" y="6350"/>
                      <a:pt x="2383394" y="5080"/>
                    </a:cubicBezTo>
                    <a:cubicBezTo>
                      <a:pt x="2348633" y="3810"/>
                      <a:pt x="2303563" y="0"/>
                      <a:pt x="2260372" y="5080"/>
                    </a:cubicBezTo>
                    <a:cubicBezTo>
                      <a:pt x="2179622" y="12700"/>
                      <a:pt x="2100751" y="13970"/>
                      <a:pt x="2020002" y="13970"/>
                    </a:cubicBezTo>
                    <a:cubicBezTo>
                      <a:pt x="1897938" y="13970"/>
                      <a:pt x="1777753" y="10160"/>
                      <a:pt x="1655690" y="8890"/>
                    </a:cubicBezTo>
                    <a:cubicBezTo>
                      <a:pt x="1595598" y="7620"/>
                      <a:pt x="1537383" y="7620"/>
                      <a:pt x="1477291" y="8890"/>
                    </a:cubicBezTo>
                    <a:cubicBezTo>
                      <a:pt x="1411564" y="8890"/>
                      <a:pt x="1347716" y="11430"/>
                      <a:pt x="1281990" y="12700"/>
                    </a:cubicBezTo>
                    <a:cubicBezTo>
                      <a:pt x="1233165" y="13970"/>
                      <a:pt x="1186217" y="12700"/>
                      <a:pt x="1137392" y="16510"/>
                    </a:cubicBezTo>
                    <a:cubicBezTo>
                      <a:pt x="1088567" y="20320"/>
                      <a:pt x="876365" y="20320"/>
                      <a:pt x="827540" y="19050"/>
                    </a:cubicBezTo>
                    <a:cubicBezTo>
                      <a:pt x="797493" y="17780"/>
                      <a:pt x="699843" y="21590"/>
                      <a:pt x="669797" y="21590"/>
                    </a:cubicBezTo>
                    <a:cubicBezTo>
                      <a:pt x="630361" y="21590"/>
                      <a:pt x="589047" y="22860"/>
                      <a:pt x="549612" y="21590"/>
                    </a:cubicBezTo>
                    <a:cubicBezTo>
                      <a:pt x="502664" y="20320"/>
                      <a:pt x="455717" y="19050"/>
                      <a:pt x="408770" y="25400"/>
                    </a:cubicBezTo>
                    <a:cubicBezTo>
                      <a:pt x="361822" y="31750"/>
                      <a:pt x="314875" y="31750"/>
                      <a:pt x="267928" y="29210"/>
                    </a:cubicBezTo>
                    <a:cubicBezTo>
                      <a:pt x="219103" y="26670"/>
                      <a:pt x="172155" y="25400"/>
                      <a:pt x="123330" y="24130"/>
                    </a:cubicBezTo>
                    <a:cubicBezTo>
                      <a:pt x="93284" y="21590"/>
                      <a:pt x="61360" y="20320"/>
                      <a:pt x="39370" y="20320"/>
                    </a:cubicBezTo>
                    <a:cubicBezTo>
                      <a:pt x="26670" y="19050"/>
                      <a:pt x="13970" y="17780"/>
                      <a:pt x="0" y="16510"/>
                    </a:cubicBezTo>
                    <a:cubicBezTo>
                      <a:pt x="0" y="24130"/>
                      <a:pt x="0" y="29210"/>
                      <a:pt x="0" y="33020"/>
                    </a:cubicBezTo>
                    <a:cubicBezTo>
                      <a:pt x="7620" y="83138"/>
                      <a:pt x="3810" y="128365"/>
                      <a:pt x="2540" y="163953"/>
                    </a:cubicBezTo>
                    <a:cubicBezTo>
                      <a:pt x="1270" y="189162"/>
                      <a:pt x="2540" y="213629"/>
                      <a:pt x="2540" y="238837"/>
                    </a:cubicBezTo>
                    <a:cubicBezTo>
                      <a:pt x="3810" y="261821"/>
                      <a:pt x="5080" y="284805"/>
                      <a:pt x="6350" y="307789"/>
                    </a:cubicBezTo>
                    <a:cubicBezTo>
                      <a:pt x="7620" y="330032"/>
                      <a:pt x="6350" y="352275"/>
                      <a:pt x="7620" y="374518"/>
                    </a:cubicBezTo>
                    <a:cubicBezTo>
                      <a:pt x="8890" y="408623"/>
                      <a:pt x="10160" y="442729"/>
                      <a:pt x="11430" y="476834"/>
                    </a:cubicBezTo>
                    <a:cubicBezTo>
                      <a:pt x="11430" y="489438"/>
                      <a:pt x="11430" y="977295"/>
                      <a:pt x="11430" y="989899"/>
                    </a:cubicBezTo>
                    <a:cubicBezTo>
                      <a:pt x="11430" y="1006891"/>
                      <a:pt x="15240" y="1010701"/>
                      <a:pt x="31750" y="1014511"/>
                    </a:cubicBezTo>
                    <a:cubicBezTo>
                      <a:pt x="43180" y="1017051"/>
                      <a:pt x="54610" y="1019591"/>
                      <a:pt x="68871" y="1020861"/>
                    </a:cubicBezTo>
                    <a:cubicBezTo>
                      <a:pt x="145865" y="1022131"/>
                      <a:pt x="222858" y="1023401"/>
                      <a:pt x="299852" y="1023401"/>
                    </a:cubicBezTo>
                    <a:cubicBezTo>
                      <a:pt x="316753" y="1023401"/>
                      <a:pt x="333654" y="1023401"/>
                      <a:pt x="350555" y="1023401"/>
                    </a:cubicBezTo>
                    <a:cubicBezTo>
                      <a:pt x="405014" y="1024671"/>
                      <a:pt x="457595" y="1028481"/>
                      <a:pt x="512054" y="1025941"/>
                    </a:cubicBezTo>
                    <a:cubicBezTo>
                      <a:pt x="570269" y="1023401"/>
                      <a:pt x="630361" y="1024671"/>
                      <a:pt x="688576" y="1025941"/>
                    </a:cubicBezTo>
                    <a:cubicBezTo>
                      <a:pt x="758058" y="1027211"/>
                      <a:pt x="1060399" y="1027211"/>
                      <a:pt x="1129881" y="1027211"/>
                    </a:cubicBezTo>
                    <a:cubicBezTo>
                      <a:pt x="1188095" y="1028481"/>
                      <a:pt x="1246310" y="1027211"/>
                      <a:pt x="1304525" y="1028481"/>
                    </a:cubicBezTo>
                    <a:cubicBezTo>
                      <a:pt x="1347716" y="1028481"/>
                      <a:pt x="1390908" y="1031021"/>
                      <a:pt x="1434099" y="1029751"/>
                    </a:cubicBezTo>
                    <a:cubicBezTo>
                      <a:pt x="1524238" y="1029751"/>
                      <a:pt x="1614377" y="1027211"/>
                      <a:pt x="1704516" y="1028481"/>
                    </a:cubicBezTo>
                    <a:cubicBezTo>
                      <a:pt x="1841602" y="1029751"/>
                      <a:pt x="1978688" y="1033561"/>
                      <a:pt x="2115774" y="1036101"/>
                    </a:cubicBezTo>
                    <a:cubicBezTo>
                      <a:pt x="2160843" y="1037371"/>
                      <a:pt x="2205913" y="1036101"/>
                      <a:pt x="2250982" y="1034831"/>
                    </a:cubicBezTo>
                    <a:cubicBezTo>
                      <a:pt x="2290418" y="1033561"/>
                      <a:pt x="2329854" y="1033561"/>
                      <a:pt x="2366884" y="1039911"/>
                    </a:cubicBezTo>
                    <a:cubicBezTo>
                      <a:pt x="2379584" y="1042451"/>
                      <a:pt x="2388474" y="1036101"/>
                      <a:pt x="2389744" y="1022131"/>
                    </a:cubicBezTo>
                    <a:cubicBezTo>
                      <a:pt x="2391014" y="1006891"/>
                      <a:pt x="2392284" y="991651"/>
                      <a:pt x="2392284" y="981743"/>
                    </a:cubicBezTo>
                    <a:cubicBezTo>
                      <a:pt x="2394824" y="956535"/>
                      <a:pt x="2397364" y="456074"/>
                      <a:pt x="2399904" y="430866"/>
                    </a:cubicBezTo>
                    <a:cubicBezTo>
                      <a:pt x="2401174" y="421227"/>
                      <a:pt x="2401174" y="411589"/>
                      <a:pt x="2401174" y="402692"/>
                    </a:cubicBezTo>
                    <a:cubicBezTo>
                      <a:pt x="2402444" y="377483"/>
                      <a:pt x="2403714" y="352275"/>
                      <a:pt x="2404984" y="326325"/>
                    </a:cubicBezTo>
                    <a:cubicBezTo>
                      <a:pt x="2406254" y="296668"/>
                      <a:pt x="2406254" y="267753"/>
                      <a:pt x="2406254" y="238096"/>
                    </a:cubicBezTo>
                    <a:cubicBezTo>
                      <a:pt x="2406254" y="228457"/>
                      <a:pt x="2407524" y="218819"/>
                      <a:pt x="2407524" y="209922"/>
                    </a:cubicBezTo>
                    <a:cubicBezTo>
                      <a:pt x="2407524" y="185455"/>
                      <a:pt x="2406254" y="161729"/>
                      <a:pt x="2407524" y="137262"/>
                    </a:cubicBezTo>
                    <a:cubicBezTo>
                      <a:pt x="2411334" y="112054"/>
                      <a:pt x="2415144" y="76465"/>
                      <a:pt x="2402444" y="38100"/>
                    </a:cubicBezTo>
                    <a:close/>
                  </a:path>
                </a:pathLst>
              </a:custGeom>
              <a:solidFill>
                <a:srgbClr val="8AB7DD"/>
              </a:solidFill>
            </p:spPr>
            <p:txBody>
              <a:bodyPr/>
              <a:lstStyle/>
              <a:p>
                <a:pPr marR="0" lvl="0" defTabSz="609539" eaLnBrk="1" fontAlgn="auto" latinLnBrk="0" hangingPunct="1">
                  <a:lnSpc>
                    <a:spcPct val="125000"/>
                  </a:lnSpc>
                  <a:spcBef>
                    <a:spcPts val="0"/>
                  </a:spcBef>
                  <a:spcAft>
                    <a:spcPts val="0"/>
                  </a:spcAft>
                  <a:buClrTx/>
                  <a:buSzTx/>
                  <a:tabLst/>
                  <a:defRPr/>
                </a:pPr>
                <a:endParaRPr kumimoji="0" lang="en-US" sz="800" b="0" i="0" u="none" strike="noStrike" kern="0" cap="none" spc="0" normalizeH="0" baseline="0" noProof="0">
                  <a:ln>
                    <a:noFill/>
                  </a:ln>
                  <a:solidFill>
                    <a:prstClr val="black"/>
                  </a:solidFill>
                  <a:effectLst/>
                  <a:uLnTx/>
                  <a:uFillTx/>
                </a:endParaRPr>
              </a:p>
            </p:txBody>
          </p:sp>
        </p:grpSp>
        <p:sp>
          <p:nvSpPr>
            <p:cNvPr id="13" name="TextBox 10">
              <a:extLst>
                <a:ext uri="{FF2B5EF4-FFF2-40B4-BE49-F238E27FC236}">
                  <a16:creationId xmlns:a16="http://schemas.microsoft.com/office/drawing/2014/main" id="{1F01CAB1-2680-019A-76C0-726F3F25011D}"/>
                </a:ext>
              </a:extLst>
            </p:cNvPr>
            <p:cNvSpPr txBox="1"/>
            <p:nvPr/>
          </p:nvSpPr>
          <p:spPr>
            <a:xfrm>
              <a:off x="58608" y="1525338"/>
              <a:ext cx="9290786" cy="2686891"/>
            </a:xfrm>
            <a:prstGeom prst="rect">
              <a:avLst/>
            </a:prstGeom>
          </p:spPr>
          <p:txBody>
            <a:bodyPr wrap="square" lIns="0" tIns="0" rIns="0" bIns="0" rtlCol="0" anchor="t">
              <a:spAutoFit/>
            </a:bodyPr>
            <a:lstStyle/>
            <a:p>
              <a:pPr marL="0" marR="0" lvl="1" algn="just" defTabSz="609539" eaLnBrk="1" fontAlgn="auto" latinLnBrk="0" hangingPunct="1">
                <a:lnSpc>
                  <a:spcPct val="125000"/>
                </a:lnSpc>
                <a:spcBef>
                  <a:spcPct val="0"/>
                </a:spcBef>
                <a:spcAft>
                  <a:spcPts val="0"/>
                </a:spcAft>
                <a:buClrTx/>
                <a:buSzTx/>
                <a:tabLst/>
                <a:defRPr/>
              </a:pP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Cả lớp chia thành hai đội </a:t>
              </a:r>
              <a:r>
                <a:rPr kumimoji="0" lang="vi-VN" sz="2400" b="1"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Chăm Học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(ong cánh xanh), </a:t>
              </a:r>
              <a:r>
                <a:rPr kumimoji="0" lang="vi-VN" sz="2400" b="1"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Chăm Làm </a:t>
              </a:r>
              <a:r>
                <a:rPr kumimoji="0" lang="vi-VN" sz="2400" b="0" i="0" u="none" strike="noStrike" kern="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(ong cánh hồng) và tham gia chơi trò tiếp sức.</a:t>
              </a:r>
            </a:p>
          </p:txBody>
        </p:sp>
      </p:grpSp>
      <p:sp>
        <p:nvSpPr>
          <p:cNvPr id="15" name="TextBox 11">
            <a:extLst>
              <a:ext uri="{FF2B5EF4-FFF2-40B4-BE49-F238E27FC236}">
                <a16:creationId xmlns:a16="http://schemas.microsoft.com/office/drawing/2014/main" id="{763B34FD-0C81-FFF8-9F24-ACF5D79CD61B}"/>
              </a:ext>
            </a:extLst>
          </p:cNvPr>
          <p:cNvSpPr txBox="1"/>
          <p:nvPr/>
        </p:nvSpPr>
        <p:spPr>
          <a:xfrm>
            <a:off x="7422025" y="1490885"/>
            <a:ext cx="4520387" cy="1338123"/>
          </a:xfrm>
          <a:prstGeom prst="rect">
            <a:avLst/>
          </a:prstGeom>
        </p:spPr>
        <p:txBody>
          <a:bodyPr wrap="square" lIns="0" tIns="0" rIns="0" bIns="0" rtlCol="0" anchor="t">
            <a:spAutoFit/>
          </a:bodyPr>
          <a:lstStyle/>
          <a:p>
            <a:pPr algn="ctr" defTabSz="609539">
              <a:lnSpc>
                <a:spcPts val="5600"/>
              </a:lnSpc>
            </a:pPr>
            <a:r>
              <a:rPr lang="vi-VN" sz="2800" b="1" spc="69" dirty="0">
                <a:solidFill>
                  <a:srgbClr val="C00000"/>
                </a:solidFill>
                <a:latin typeface="UTM Avo" panose="02040603050506020204" pitchFamily="18" charset="0"/>
                <a:cs typeface="Arial" panose="020B0604020202020204" pitchFamily="34" charset="0"/>
              </a:rPr>
              <a:t>THẢO LUẬN NHÓM</a:t>
            </a:r>
          </a:p>
          <a:p>
            <a:pPr algn="ctr" defTabSz="609539">
              <a:lnSpc>
                <a:spcPts val="5600"/>
              </a:lnSpc>
            </a:pPr>
            <a:r>
              <a:rPr lang="vi-VN" sz="2800" b="1" spc="69" dirty="0">
                <a:solidFill>
                  <a:prstClr val="black"/>
                </a:solidFill>
                <a:latin typeface="UTM Avo" panose="02040603050506020204" pitchFamily="18" charset="0"/>
                <a:cs typeface="Arial" panose="020B0604020202020204" pitchFamily="34" charset="0"/>
              </a:rPr>
              <a:t>TRÒ CHƠI TÌM ĐƯỜNG</a:t>
            </a:r>
          </a:p>
        </p:txBody>
      </p:sp>
      <p:pic>
        <p:nvPicPr>
          <p:cNvPr id="16" name="Picture 11">
            <a:extLst>
              <a:ext uri="{FF2B5EF4-FFF2-40B4-BE49-F238E27FC236}">
                <a16:creationId xmlns:a16="http://schemas.microsoft.com/office/drawing/2014/main" id="{0EFA4F4E-E1F7-3762-5D8C-C979DE81BCE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742030" y="2848054"/>
            <a:ext cx="4173263" cy="2363110"/>
          </a:xfrm>
          <a:prstGeom prst="rect">
            <a:avLst/>
          </a:prstGeom>
        </p:spPr>
      </p:pic>
    </p:spTree>
    <p:extLst>
      <p:ext uri="{BB962C8B-B14F-4D97-AF65-F5344CB8AC3E}">
        <p14:creationId xmlns:p14="http://schemas.microsoft.com/office/powerpoint/2010/main" val="413737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randombar(horizontal)">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F78BFF1-1A43-08A6-9AC2-A4847EE4B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5349" y="1671506"/>
            <a:ext cx="6581301" cy="5334284"/>
          </a:xfrm>
          <a:prstGeom prst="rect">
            <a:avLst/>
          </a:prstGeom>
        </p:spPr>
      </p:pic>
    </p:spTree>
    <p:extLst>
      <p:ext uri="{BB962C8B-B14F-4D97-AF65-F5344CB8AC3E}">
        <p14:creationId xmlns:p14="http://schemas.microsoft.com/office/powerpoint/2010/main" val="92416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FC15F6B-3FE0-E3DE-8E86-ABB8205BFAC8}"/>
              </a:ext>
            </a:extLst>
          </p:cNvPr>
          <p:cNvGrpSpPr/>
          <p:nvPr/>
        </p:nvGrpSpPr>
        <p:grpSpPr>
          <a:xfrm>
            <a:off x="658593" y="2686050"/>
            <a:ext cx="4311728" cy="1852825"/>
            <a:chOff x="873589" y="834339"/>
            <a:chExt cx="6467592" cy="5402473"/>
          </a:xfrm>
        </p:grpSpPr>
        <p:grpSp>
          <p:nvGrpSpPr>
            <p:cNvPr id="5" name="Group 5">
              <a:extLst>
                <a:ext uri="{FF2B5EF4-FFF2-40B4-BE49-F238E27FC236}">
                  <a16:creationId xmlns:a16="http://schemas.microsoft.com/office/drawing/2014/main" id="{B6F554D3-7D50-74B8-5796-11018FC90B23}"/>
                </a:ext>
              </a:extLst>
            </p:cNvPr>
            <p:cNvGrpSpPr/>
            <p:nvPr/>
          </p:nvGrpSpPr>
          <p:grpSpPr>
            <a:xfrm>
              <a:off x="873589" y="834339"/>
              <a:ext cx="6467592" cy="5402473"/>
              <a:chOff x="0" y="0"/>
              <a:chExt cx="2188608" cy="1591982"/>
            </a:xfrm>
          </p:grpSpPr>
          <p:sp>
            <p:nvSpPr>
              <p:cNvPr id="7" name="Freeform 6">
                <a:extLst>
                  <a:ext uri="{FF2B5EF4-FFF2-40B4-BE49-F238E27FC236}">
                    <a16:creationId xmlns:a16="http://schemas.microsoft.com/office/drawing/2014/main" id="{748FBD1B-0F3B-5945-A638-109C76C0515E}"/>
                  </a:ext>
                </a:extLst>
              </p:cNvPr>
              <p:cNvSpPr/>
              <p:nvPr/>
            </p:nvSpPr>
            <p:spPr>
              <a:xfrm>
                <a:off x="0" y="-3810"/>
                <a:ext cx="2192418" cy="1597062"/>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6" name="TextBox 7">
              <a:extLst>
                <a:ext uri="{FF2B5EF4-FFF2-40B4-BE49-F238E27FC236}">
                  <a16:creationId xmlns:a16="http://schemas.microsoft.com/office/drawing/2014/main" id="{FF7DA95C-EC4F-E4C2-4B62-B5AAD2AD2579}"/>
                </a:ext>
              </a:extLst>
            </p:cNvPr>
            <p:cNvSpPr txBox="1"/>
            <p:nvPr/>
          </p:nvSpPr>
          <p:spPr>
            <a:xfrm>
              <a:off x="1123374" y="2858096"/>
              <a:ext cx="5979279" cy="1256382"/>
            </a:xfrm>
            <a:prstGeom prst="rect">
              <a:avLst/>
            </a:prstGeom>
          </p:spPr>
          <p:txBody>
            <a:bodyPr wrap="square" lIns="0" tIns="0" rIns="0" bIns="0" rtlCol="0" anchor="t">
              <a:spAutoFit/>
            </a:bodyPr>
            <a:lstStyle/>
            <a:p>
              <a:pPr marL="0" marR="0" lvl="0" indent="0" algn="ctr" defTabSz="609539" eaLnBrk="1" fontAlgn="auto" latinLnBrk="0" hangingPunct="1">
                <a:spcBef>
                  <a:spcPts val="0"/>
                </a:spcBef>
                <a:spcAft>
                  <a:spcPts val="0"/>
                </a:spcAft>
                <a:buClrTx/>
                <a:buSzTx/>
                <a:buFontTx/>
                <a:buNone/>
                <a:tabLst/>
                <a:defRPr/>
              </a:pPr>
              <a:r>
                <a:rPr lang="en-US" sz="2800" b="1" kern="0" spc="49" dirty="0">
                  <a:solidFill>
                    <a:srgbClr val="292929"/>
                  </a:solidFill>
                  <a:latin typeface="UTM Avo" panose="02040603050506020204" pitchFamily="18" charset="0"/>
                </a:rPr>
                <a:t>GỢI Ý ĐÁP ÁN</a:t>
              </a:r>
            </a:p>
          </p:txBody>
        </p:sp>
      </p:grpSp>
      <p:sp>
        <p:nvSpPr>
          <p:cNvPr id="8" name="TextBox 9">
            <a:extLst>
              <a:ext uri="{FF2B5EF4-FFF2-40B4-BE49-F238E27FC236}">
                <a16:creationId xmlns:a16="http://schemas.microsoft.com/office/drawing/2014/main" id="{A381B65C-7E25-EEB9-7443-BE36AFFAEBCA}"/>
              </a:ext>
            </a:extLst>
          </p:cNvPr>
          <p:cNvSpPr txBox="1"/>
          <p:nvPr/>
        </p:nvSpPr>
        <p:spPr>
          <a:xfrm>
            <a:off x="5144350" y="2068021"/>
            <a:ext cx="6584759" cy="3186065"/>
          </a:xfrm>
          <a:prstGeom prst="rect">
            <a:avLst/>
          </a:prstGeom>
        </p:spPr>
        <p:txBody>
          <a:bodyPr wrap="square" lIns="0" tIns="0" rIns="0" bIns="0" rtlCol="0" anchor="t">
            <a:spAutoFit/>
          </a:bodyPr>
          <a:lstStyle/>
          <a:p>
            <a:pPr marL="381019" lvl="0" indent="-381019" algn="just" defTabSz="609539">
              <a:lnSpc>
                <a:spcPct val="125000"/>
              </a:lnSpc>
              <a:buFont typeface="Arial" panose="020B0604020202020204" pitchFamily="34" charset="0"/>
              <a:buChar char="•"/>
            </a:pPr>
            <a:r>
              <a:rPr lang="vi-VN" sz="2400" kern="0" spc="49" dirty="0">
                <a:solidFill>
                  <a:srgbClr val="292929"/>
                </a:solidFill>
                <a:latin typeface="UTM Avo" panose="02040603050506020204" pitchFamily="18" charset="0"/>
              </a:rPr>
              <a:t>Đường đi của chị </a:t>
            </a:r>
            <a:r>
              <a:rPr lang="vi-VN" sz="2400" b="1" kern="0" spc="49" dirty="0">
                <a:solidFill>
                  <a:srgbClr val="292929"/>
                </a:solidFill>
                <a:latin typeface="UTM Avo" panose="02040603050506020204" pitchFamily="18" charset="0"/>
              </a:rPr>
              <a:t>Chăm Học </a:t>
            </a:r>
            <a:r>
              <a:rPr lang="vi-VN" sz="2400" kern="0" spc="49" dirty="0">
                <a:solidFill>
                  <a:srgbClr val="292929"/>
                </a:solidFill>
                <a:latin typeface="UTM Avo" panose="02040603050506020204" pitchFamily="18" charset="0"/>
              </a:rPr>
              <a:t>đi qua các hình: tập vẽ tranh – làm bài tập – tập thể thao – tập đàn – đọc sách và về tổ.</a:t>
            </a:r>
          </a:p>
          <a:p>
            <a:pPr marL="381019" lvl="0" indent="-381019" algn="just" defTabSz="609539">
              <a:lnSpc>
                <a:spcPct val="125000"/>
              </a:lnSpc>
              <a:buFont typeface="Arial" panose="020B0604020202020204" pitchFamily="34" charset="0"/>
              <a:buChar char="•"/>
            </a:pPr>
            <a:r>
              <a:rPr lang="vi-VN" sz="2400" kern="0" spc="49" dirty="0">
                <a:solidFill>
                  <a:srgbClr val="292929"/>
                </a:solidFill>
                <a:latin typeface="UTM Avo" panose="02040603050506020204" pitchFamily="18" charset="0"/>
              </a:rPr>
              <a:t>Đường đi của chị </a:t>
            </a:r>
            <a:r>
              <a:rPr lang="vi-VN" sz="2400" b="1" kern="0" spc="49" dirty="0">
                <a:solidFill>
                  <a:srgbClr val="292929"/>
                </a:solidFill>
                <a:latin typeface="UTM Avo" panose="02040603050506020204" pitchFamily="18" charset="0"/>
              </a:rPr>
              <a:t>Chăm Làm </a:t>
            </a:r>
            <a:r>
              <a:rPr lang="vi-VN" sz="2400" kern="0" spc="49" dirty="0">
                <a:solidFill>
                  <a:srgbClr val="292929"/>
                </a:solidFill>
                <a:latin typeface="UTM Avo" panose="02040603050506020204" pitchFamily="18" charset="0"/>
              </a:rPr>
              <a:t>đi qua các hình: phơi quần áo – trông em – nấu cơm – quét nhà – tưới cây và về tổ</a:t>
            </a:r>
            <a:r>
              <a:rPr lang="en-US" sz="2400" kern="0" spc="49" dirty="0">
                <a:solidFill>
                  <a:srgbClr val="292929"/>
                </a:solidFill>
                <a:latin typeface="UTM Avo" panose="02040603050506020204" pitchFamily="18" charset="0"/>
              </a:rPr>
              <a:t>.</a:t>
            </a:r>
            <a:endParaRPr lang="vi-VN" sz="2400" kern="0" spc="49" dirty="0">
              <a:solidFill>
                <a:srgbClr val="292929"/>
              </a:solidFill>
              <a:latin typeface="UTM Avo" panose="02040603050506020204" pitchFamily="18" charset="0"/>
            </a:endParaRPr>
          </a:p>
        </p:txBody>
      </p:sp>
      <p:sp>
        <p:nvSpPr>
          <p:cNvPr id="14" name="Freeform 10">
            <a:extLst>
              <a:ext uri="{FF2B5EF4-FFF2-40B4-BE49-F238E27FC236}">
                <a16:creationId xmlns:a16="http://schemas.microsoft.com/office/drawing/2014/main" id="{04581707-6647-51DC-D31C-FAE4810E3D17}"/>
              </a:ext>
            </a:extLst>
          </p:cNvPr>
          <p:cNvSpPr/>
          <p:nvPr/>
        </p:nvSpPr>
        <p:spPr>
          <a:xfrm rot="-10800000">
            <a:off x="2735561" y="2551801"/>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5" name="Freeform 11">
            <a:extLst>
              <a:ext uri="{FF2B5EF4-FFF2-40B4-BE49-F238E27FC236}">
                <a16:creationId xmlns:a16="http://schemas.microsoft.com/office/drawing/2014/main" id="{4B134D88-F6CF-3771-1B6D-06017F70D53D}"/>
              </a:ext>
            </a:extLst>
          </p:cNvPr>
          <p:cNvSpPr/>
          <p:nvPr/>
        </p:nvSpPr>
        <p:spPr>
          <a:xfrm rot="-10800000">
            <a:off x="1865013" y="2455340"/>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6" name="Freeform 12">
            <a:extLst>
              <a:ext uri="{FF2B5EF4-FFF2-40B4-BE49-F238E27FC236}">
                <a16:creationId xmlns:a16="http://schemas.microsoft.com/office/drawing/2014/main" id="{3EDEAAD8-EE48-9C52-E8AC-E5EA7F272A0B}"/>
              </a:ext>
            </a:extLst>
          </p:cNvPr>
          <p:cNvSpPr/>
          <p:nvPr/>
        </p:nvSpPr>
        <p:spPr>
          <a:xfrm rot="-10800000">
            <a:off x="3405738" y="2455340"/>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0029569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animBg="1"/>
      <p:bldP spid="15"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CA27FE-3F65-24EC-560B-53628FD4EB09}"/>
              </a:ext>
            </a:extLst>
          </p:cNvPr>
          <p:cNvGrpSpPr/>
          <p:nvPr/>
        </p:nvGrpSpPr>
        <p:grpSpPr>
          <a:xfrm>
            <a:off x="5181273" y="2287310"/>
            <a:ext cx="5611881" cy="3045379"/>
            <a:chOff x="4989966" y="1326021"/>
            <a:chExt cx="8417821" cy="4568067"/>
          </a:xfrm>
        </p:grpSpPr>
        <p:grpSp>
          <p:nvGrpSpPr>
            <p:cNvPr id="3" name="Group 6">
              <a:extLst>
                <a:ext uri="{FF2B5EF4-FFF2-40B4-BE49-F238E27FC236}">
                  <a16:creationId xmlns:a16="http://schemas.microsoft.com/office/drawing/2014/main" id="{8EA29E91-C30E-7160-D95F-49A4D9264B04}"/>
                </a:ext>
              </a:extLst>
            </p:cNvPr>
            <p:cNvGrpSpPr/>
            <p:nvPr/>
          </p:nvGrpSpPr>
          <p:grpSpPr>
            <a:xfrm>
              <a:off x="4989966" y="1680875"/>
              <a:ext cx="8417821" cy="4213213"/>
              <a:chOff x="0" y="-3810"/>
              <a:chExt cx="2195645" cy="1098945"/>
            </a:xfrm>
          </p:grpSpPr>
          <p:sp>
            <p:nvSpPr>
              <p:cNvPr id="9" name="Freeform 7">
                <a:extLst>
                  <a:ext uri="{FF2B5EF4-FFF2-40B4-BE49-F238E27FC236}">
                    <a16:creationId xmlns:a16="http://schemas.microsoft.com/office/drawing/2014/main" id="{10C5E749-F70B-22C2-3741-6F326B0F8B04}"/>
                  </a:ext>
                </a:extLst>
              </p:cNvPr>
              <p:cNvSpPr/>
              <p:nvPr/>
            </p:nvSpPr>
            <p:spPr>
              <a:xfrm>
                <a:off x="0" y="-3810"/>
                <a:ext cx="2195645" cy="1098945"/>
              </a:xfrm>
              <a:custGeom>
                <a:avLst/>
                <a:gdLst/>
                <a:ahLst/>
                <a:cxnLst/>
                <a:rect l="l" t="t" r="r" b="b"/>
                <a:pathLst>
                  <a:path w="2192418" h="180379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5681"/>
                      <a:pt x="3810" y="178211"/>
                      <a:pt x="2540" y="243152"/>
                    </a:cubicBezTo>
                    <a:cubicBezTo>
                      <a:pt x="1270" y="289152"/>
                      <a:pt x="2540" y="333799"/>
                      <a:pt x="2540" y="379799"/>
                    </a:cubicBezTo>
                    <a:cubicBezTo>
                      <a:pt x="3810" y="421740"/>
                      <a:pt x="5080" y="463682"/>
                      <a:pt x="6350" y="505623"/>
                    </a:cubicBezTo>
                    <a:cubicBezTo>
                      <a:pt x="7620" y="546211"/>
                      <a:pt x="6350" y="586799"/>
                      <a:pt x="7620" y="627388"/>
                    </a:cubicBezTo>
                    <a:cubicBezTo>
                      <a:pt x="8890" y="689623"/>
                      <a:pt x="10160" y="751858"/>
                      <a:pt x="11430" y="814094"/>
                    </a:cubicBezTo>
                    <a:cubicBezTo>
                      <a:pt x="11430" y="837094"/>
                      <a:pt x="11430" y="1727330"/>
                      <a:pt x="11430" y="1750330"/>
                    </a:cubicBezTo>
                    <a:cubicBezTo>
                      <a:pt x="11430" y="1768234"/>
                      <a:pt x="15240" y="1772044"/>
                      <a:pt x="31750" y="1775854"/>
                    </a:cubicBezTo>
                    <a:cubicBezTo>
                      <a:pt x="43180" y="1778394"/>
                      <a:pt x="54610" y="1780934"/>
                      <a:pt x="68026" y="1782204"/>
                    </a:cubicBezTo>
                    <a:cubicBezTo>
                      <a:pt x="137582" y="1783474"/>
                      <a:pt x="207138" y="1784744"/>
                      <a:pt x="276694" y="1784744"/>
                    </a:cubicBezTo>
                    <a:cubicBezTo>
                      <a:pt x="291963" y="1784744"/>
                      <a:pt x="307231" y="1784744"/>
                      <a:pt x="322500" y="1784744"/>
                    </a:cubicBezTo>
                    <a:cubicBezTo>
                      <a:pt x="371698" y="1786014"/>
                      <a:pt x="419200" y="1789824"/>
                      <a:pt x="468398" y="1787284"/>
                    </a:cubicBezTo>
                    <a:cubicBezTo>
                      <a:pt x="520989" y="1784744"/>
                      <a:pt x="575276" y="1786014"/>
                      <a:pt x="627868" y="1787284"/>
                    </a:cubicBezTo>
                    <a:cubicBezTo>
                      <a:pt x="690638" y="1788554"/>
                      <a:pt x="963772" y="1788554"/>
                      <a:pt x="1026542" y="1788554"/>
                    </a:cubicBezTo>
                    <a:cubicBezTo>
                      <a:pt x="1079134" y="1789824"/>
                      <a:pt x="1131725" y="1788554"/>
                      <a:pt x="1184316" y="1789824"/>
                    </a:cubicBezTo>
                    <a:cubicBezTo>
                      <a:pt x="1223335" y="1789824"/>
                      <a:pt x="1262354" y="1792364"/>
                      <a:pt x="1301374" y="1791094"/>
                    </a:cubicBezTo>
                    <a:cubicBezTo>
                      <a:pt x="1382805" y="1791094"/>
                      <a:pt x="1464236" y="1788554"/>
                      <a:pt x="1545668" y="1789824"/>
                    </a:cubicBezTo>
                    <a:cubicBezTo>
                      <a:pt x="1669511" y="1791094"/>
                      <a:pt x="1793355" y="1794904"/>
                      <a:pt x="1917199" y="1797444"/>
                    </a:cubicBezTo>
                    <a:cubicBezTo>
                      <a:pt x="1957915" y="1798714"/>
                      <a:pt x="1998630" y="1797444"/>
                      <a:pt x="2039346" y="1796174"/>
                    </a:cubicBezTo>
                    <a:cubicBezTo>
                      <a:pt x="2074972" y="1794904"/>
                      <a:pt x="2110598" y="1794904"/>
                      <a:pt x="2144158" y="1801254"/>
                    </a:cubicBezTo>
                    <a:cubicBezTo>
                      <a:pt x="2156858" y="1803794"/>
                      <a:pt x="2165748" y="1797444"/>
                      <a:pt x="2167018" y="1783474"/>
                    </a:cubicBezTo>
                    <a:cubicBezTo>
                      <a:pt x="2168288" y="1768234"/>
                      <a:pt x="2169558" y="1752994"/>
                      <a:pt x="2169558" y="1735448"/>
                    </a:cubicBezTo>
                    <a:cubicBezTo>
                      <a:pt x="2172098" y="1689448"/>
                      <a:pt x="2174638" y="776211"/>
                      <a:pt x="2177178" y="730211"/>
                    </a:cubicBezTo>
                    <a:cubicBezTo>
                      <a:pt x="2178448" y="712623"/>
                      <a:pt x="2178448" y="695035"/>
                      <a:pt x="2178448" y="678799"/>
                    </a:cubicBezTo>
                    <a:cubicBezTo>
                      <a:pt x="2179718" y="632799"/>
                      <a:pt x="2180988" y="586799"/>
                      <a:pt x="2182258" y="539446"/>
                    </a:cubicBezTo>
                    <a:cubicBezTo>
                      <a:pt x="2183528" y="485329"/>
                      <a:pt x="2183528" y="432564"/>
                      <a:pt x="2183528" y="378446"/>
                    </a:cubicBezTo>
                    <a:cubicBezTo>
                      <a:pt x="2183528" y="360858"/>
                      <a:pt x="2184798" y="343270"/>
                      <a:pt x="2184798" y="327034"/>
                    </a:cubicBezTo>
                    <a:cubicBezTo>
                      <a:pt x="2184798" y="282387"/>
                      <a:pt x="2183528" y="239093"/>
                      <a:pt x="2184798" y="194446"/>
                    </a:cubicBezTo>
                    <a:cubicBezTo>
                      <a:pt x="2188608" y="148446"/>
                      <a:pt x="2192418" y="83505"/>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8">
              <a:extLst>
                <a:ext uri="{FF2B5EF4-FFF2-40B4-BE49-F238E27FC236}">
                  <a16:creationId xmlns:a16="http://schemas.microsoft.com/office/drawing/2014/main" id="{C2810A17-A572-5F1B-39A7-EA3669E98C08}"/>
                </a:ext>
              </a:extLst>
            </p:cNvPr>
            <p:cNvSpPr txBox="1"/>
            <p:nvPr/>
          </p:nvSpPr>
          <p:spPr>
            <a:xfrm>
              <a:off x="5580736" y="3282726"/>
              <a:ext cx="7213203" cy="1311705"/>
            </a:xfrm>
            <a:prstGeom prst="rect">
              <a:avLst/>
            </a:prstGeom>
          </p:spPr>
          <p:txBody>
            <a:bodyPr lIns="0" tIns="0" rIns="0" bIns="0" rtlCol="0" anchor="t">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u="none" strike="noStrike" kern="0" cap="none" normalizeH="0" baseline="0" noProof="0" dirty="0">
                  <a:ln>
                    <a:noFill/>
                  </a:ln>
                  <a:solidFill>
                    <a:srgbClr val="292929"/>
                  </a:solidFill>
                  <a:effectLst/>
                  <a:uLnTx/>
                  <a:uFillTx/>
                  <a:latin typeface="UTM Avo" panose="02040603050506020204" pitchFamily="18" charset="0"/>
                </a:rPr>
                <a:t>Em đã làm được những việc gì giống các chị ong? </a:t>
              </a:r>
            </a:p>
          </p:txBody>
        </p:sp>
        <p:grpSp>
          <p:nvGrpSpPr>
            <p:cNvPr id="7" name="Group 14">
              <a:extLst>
                <a:ext uri="{FF2B5EF4-FFF2-40B4-BE49-F238E27FC236}">
                  <a16:creationId xmlns:a16="http://schemas.microsoft.com/office/drawing/2014/main" id="{76A78E1A-DE7F-0323-DD90-4570D669FBFA}"/>
                </a:ext>
              </a:extLst>
            </p:cNvPr>
            <p:cNvGrpSpPr/>
            <p:nvPr/>
          </p:nvGrpSpPr>
          <p:grpSpPr>
            <a:xfrm>
              <a:off x="7112022" y="1326021"/>
              <a:ext cx="4146730" cy="904096"/>
              <a:chOff x="0" y="0"/>
              <a:chExt cx="8228294" cy="1793984"/>
            </a:xfrm>
          </p:grpSpPr>
          <p:sp>
            <p:nvSpPr>
              <p:cNvPr id="8" name="Freeform 15">
                <a:extLst>
                  <a:ext uri="{FF2B5EF4-FFF2-40B4-BE49-F238E27FC236}">
                    <a16:creationId xmlns:a16="http://schemas.microsoft.com/office/drawing/2014/main" id="{E53ACE20-F5EE-1099-316E-22A2DD0650F1}"/>
                  </a:ext>
                </a:extLst>
              </p:cNvPr>
              <p:cNvSpPr/>
              <p:nvPr/>
            </p:nvSpPr>
            <p:spPr>
              <a:xfrm>
                <a:off x="0" y="-4262"/>
                <a:ext cx="8236039" cy="1800470"/>
              </a:xfrm>
              <a:custGeom>
                <a:avLst/>
                <a:gdLst/>
                <a:ahLst/>
                <a:cxnLst/>
                <a:rect l="l" t="t" r="r" b="b"/>
                <a:pathLst>
                  <a:path w="8236039" h="1800470">
                    <a:moveTo>
                      <a:pt x="7297140" y="1789282"/>
                    </a:moveTo>
                    <a:cubicBezTo>
                      <a:pt x="7297140" y="1789282"/>
                      <a:pt x="6877387" y="1800470"/>
                      <a:pt x="6414802" y="1797848"/>
                    </a:cubicBezTo>
                    <a:cubicBezTo>
                      <a:pt x="2875731" y="1795686"/>
                      <a:pt x="1057073" y="1787861"/>
                      <a:pt x="1057073" y="1787861"/>
                    </a:cubicBezTo>
                    <a:cubicBezTo>
                      <a:pt x="812931" y="1779027"/>
                      <a:pt x="565145" y="1762046"/>
                      <a:pt x="398404" y="1703869"/>
                    </a:cubicBezTo>
                    <a:cubicBezTo>
                      <a:pt x="120505" y="1606907"/>
                      <a:pt x="0" y="1429378"/>
                      <a:pt x="0" y="764316"/>
                    </a:cubicBezTo>
                    <a:lnTo>
                      <a:pt x="0" y="764309"/>
                    </a:lnTo>
                    <a:cubicBezTo>
                      <a:pt x="8536" y="440430"/>
                      <a:pt x="34263" y="311302"/>
                      <a:pt x="140291" y="225758"/>
                    </a:cubicBezTo>
                    <a:cubicBezTo>
                      <a:pt x="342602" y="62530"/>
                      <a:pt x="736658" y="7673"/>
                      <a:pt x="1155311" y="7673"/>
                    </a:cubicBezTo>
                    <a:cubicBezTo>
                      <a:pt x="1155311" y="7673"/>
                      <a:pt x="1551711" y="15681"/>
                      <a:pt x="5324039" y="7673"/>
                    </a:cubicBezTo>
                    <a:cubicBezTo>
                      <a:pt x="6658461" y="0"/>
                      <a:pt x="7122388" y="7673"/>
                      <a:pt x="7122388" y="7673"/>
                    </a:cubicBezTo>
                    <a:cubicBezTo>
                      <a:pt x="7490695" y="15152"/>
                      <a:pt x="7854008" y="84484"/>
                      <a:pt x="8051749" y="207066"/>
                    </a:cubicBezTo>
                    <a:cubicBezTo>
                      <a:pt x="8202765" y="300683"/>
                      <a:pt x="8236039" y="425358"/>
                      <a:pt x="8226899" y="764316"/>
                    </a:cubicBezTo>
                    <a:lnTo>
                      <a:pt x="8226899" y="764323"/>
                    </a:lnTo>
                    <a:cubicBezTo>
                      <a:pt x="8226899" y="1547344"/>
                      <a:pt x="7943903" y="1761441"/>
                      <a:pt x="7297140" y="1789282"/>
                    </a:cubicBezTo>
                    <a:close/>
                  </a:path>
                </a:pathLst>
              </a:custGeom>
              <a:solidFill>
                <a:srgbClr val="EE740D"/>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grpSp>
      <p:pic>
        <p:nvPicPr>
          <p:cNvPr id="10" name="Picture 2">
            <a:extLst>
              <a:ext uri="{FF2B5EF4-FFF2-40B4-BE49-F238E27FC236}">
                <a16:creationId xmlns:a16="http://schemas.microsoft.com/office/drawing/2014/main" id="{6301665E-299D-93EC-D0B5-CA7B19E2CF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3863" y="2142879"/>
            <a:ext cx="3161373" cy="4169677"/>
          </a:xfrm>
          <a:prstGeom prst="rect">
            <a:avLst/>
          </a:prstGeom>
        </p:spPr>
      </p:pic>
      <p:sp>
        <p:nvSpPr>
          <p:cNvPr id="11" name="Freeform 5">
            <a:extLst>
              <a:ext uri="{FF2B5EF4-FFF2-40B4-BE49-F238E27FC236}">
                <a16:creationId xmlns:a16="http://schemas.microsoft.com/office/drawing/2014/main" id="{E55FF39C-9535-8642-5FE6-40810B6667CE}"/>
              </a:ext>
            </a:extLst>
          </p:cNvPr>
          <p:cNvSpPr/>
          <p:nvPr/>
        </p:nvSpPr>
        <p:spPr>
          <a:xfrm rot="7789550">
            <a:off x="9751097" y="4032057"/>
            <a:ext cx="2084115" cy="2202499"/>
          </a:xfrm>
          <a:custGeom>
            <a:avLst/>
            <a:gdLst/>
            <a:ahLst/>
            <a:cxnLst/>
            <a:rect l="l" t="t" r="r" b="b"/>
            <a:pathLst>
              <a:path w="3126173" h="3303749">
                <a:moveTo>
                  <a:pt x="0" y="0"/>
                </a:moveTo>
                <a:lnTo>
                  <a:pt x="3126173" y="0"/>
                </a:lnTo>
                <a:lnTo>
                  <a:pt x="3126173" y="3303749"/>
                </a:lnTo>
                <a:lnTo>
                  <a:pt x="0" y="33037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824199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6FC58BE-4B24-B57D-7A47-EAF7655F0D11}"/>
              </a:ext>
            </a:extLst>
          </p:cNvPr>
          <p:cNvGrpSpPr/>
          <p:nvPr/>
        </p:nvGrpSpPr>
        <p:grpSpPr>
          <a:xfrm>
            <a:off x="692450" y="1848382"/>
            <a:ext cx="3986188" cy="1257066"/>
            <a:chOff x="1222131" y="821410"/>
            <a:chExt cx="5979282" cy="5570467"/>
          </a:xfrm>
        </p:grpSpPr>
        <p:grpSp>
          <p:nvGrpSpPr>
            <p:cNvPr id="3" name="Group 5">
              <a:extLst>
                <a:ext uri="{FF2B5EF4-FFF2-40B4-BE49-F238E27FC236}">
                  <a16:creationId xmlns:a16="http://schemas.microsoft.com/office/drawing/2014/main" id="{8D969477-88D7-8EBD-F167-7676F3FFB600}"/>
                </a:ext>
              </a:extLst>
            </p:cNvPr>
            <p:cNvGrpSpPr/>
            <p:nvPr/>
          </p:nvGrpSpPr>
          <p:grpSpPr>
            <a:xfrm>
              <a:off x="1248930" y="821410"/>
              <a:ext cx="5952483" cy="5570467"/>
              <a:chOff x="127014" y="-3810"/>
              <a:chExt cx="2014297" cy="1641486"/>
            </a:xfrm>
          </p:grpSpPr>
          <p:sp>
            <p:nvSpPr>
              <p:cNvPr id="5" name="Freeform 6">
                <a:extLst>
                  <a:ext uri="{FF2B5EF4-FFF2-40B4-BE49-F238E27FC236}">
                    <a16:creationId xmlns:a16="http://schemas.microsoft.com/office/drawing/2014/main" id="{D7478E71-C7A9-C239-3E94-5D7B62DF03B5}"/>
                  </a:ext>
                </a:extLst>
              </p:cNvPr>
              <p:cNvSpPr/>
              <p:nvPr/>
            </p:nvSpPr>
            <p:spPr>
              <a:xfrm>
                <a:off x="127014" y="-3810"/>
                <a:ext cx="2014297" cy="1641486"/>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7">
              <a:extLst>
                <a:ext uri="{FF2B5EF4-FFF2-40B4-BE49-F238E27FC236}">
                  <a16:creationId xmlns:a16="http://schemas.microsoft.com/office/drawing/2014/main" id="{8FF5A497-8C9B-6A6C-E90A-2583AE4DC9D6}"/>
                </a:ext>
              </a:extLst>
            </p:cNvPr>
            <p:cNvSpPr txBox="1"/>
            <p:nvPr/>
          </p:nvSpPr>
          <p:spPr>
            <a:xfrm>
              <a:off x="1222131" y="1906024"/>
              <a:ext cx="5979279" cy="3088288"/>
            </a:xfrm>
            <a:prstGeom prst="rect">
              <a:avLst/>
            </a:prstGeom>
          </p:spPr>
          <p:txBody>
            <a:bodyPr wrap="square" lIns="0" tIns="0" rIns="0" bIns="0" rtlCol="0" anchor="t">
              <a:spAutoFit/>
            </a:bodyPr>
            <a:lstStyle/>
            <a:p>
              <a:pPr marL="0" marR="0" lvl="0" indent="0" algn="ctr" defTabSz="609539" eaLnBrk="1" fontAlgn="auto" latinLnBrk="0" hangingPunct="1">
                <a:lnSpc>
                  <a:spcPts val="6400"/>
                </a:lnSpc>
                <a:spcBef>
                  <a:spcPts val="0"/>
                </a:spcBef>
                <a:spcAft>
                  <a:spcPts val="0"/>
                </a:spcAft>
                <a:buClrTx/>
                <a:buSzTx/>
                <a:buFontTx/>
                <a:buNone/>
                <a:tabLst/>
                <a:defRPr/>
              </a:pPr>
              <a:r>
                <a:rPr kumimoji="0" lang="en-US" sz="2800" b="1" i="0" u="none" strike="noStrike" kern="0" cap="none" spc="80" normalizeH="0" baseline="0" noProof="0" dirty="0">
                  <a:ln>
                    <a:noFill/>
                  </a:ln>
                  <a:solidFill>
                    <a:prstClr val="black"/>
                  </a:solidFill>
                  <a:effectLst/>
                  <a:uLnTx/>
                  <a:uFillTx/>
                  <a:latin typeface="UTM Avo" panose="02040603050506020204" pitchFamily="18" charset="0"/>
                  <a:cs typeface="Arial" panose="020B0604020202020204" pitchFamily="34" charset="0"/>
                </a:rPr>
                <a:t>GỢI Ý ĐÁP ÁN</a:t>
              </a:r>
            </a:p>
          </p:txBody>
        </p:sp>
      </p:grpSp>
      <p:sp>
        <p:nvSpPr>
          <p:cNvPr id="6" name="Freeform 10">
            <a:extLst>
              <a:ext uri="{FF2B5EF4-FFF2-40B4-BE49-F238E27FC236}">
                <a16:creationId xmlns:a16="http://schemas.microsoft.com/office/drawing/2014/main" id="{94B697DE-7605-FD50-103E-95300EED7B64}"/>
              </a:ext>
            </a:extLst>
          </p:cNvPr>
          <p:cNvSpPr/>
          <p:nvPr/>
        </p:nvSpPr>
        <p:spPr>
          <a:xfrm rot="-10800000">
            <a:off x="2415893" y="1721485"/>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7" name="Freeform 11">
            <a:extLst>
              <a:ext uri="{FF2B5EF4-FFF2-40B4-BE49-F238E27FC236}">
                <a16:creationId xmlns:a16="http://schemas.microsoft.com/office/drawing/2014/main" id="{AEFAF039-1189-57A1-8C42-DA2ED8A1A102}"/>
              </a:ext>
            </a:extLst>
          </p:cNvPr>
          <p:cNvSpPr/>
          <p:nvPr/>
        </p:nvSpPr>
        <p:spPr>
          <a:xfrm rot="-10800000">
            <a:off x="1545345" y="1625024"/>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12">
            <a:extLst>
              <a:ext uri="{FF2B5EF4-FFF2-40B4-BE49-F238E27FC236}">
                <a16:creationId xmlns:a16="http://schemas.microsoft.com/office/drawing/2014/main" id="{2DD0D580-8CD7-7439-D1DA-102A816B7893}"/>
              </a:ext>
            </a:extLst>
          </p:cNvPr>
          <p:cNvSpPr/>
          <p:nvPr/>
        </p:nvSpPr>
        <p:spPr>
          <a:xfrm rot="-10800000">
            <a:off x="3086070" y="1625024"/>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9" name="Group 8">
            <a:extLst>
              <a:ext uri="{FF2B5EF4-FFF2-40B4-BE49-F238E27FC236}">
                <a16:creationId xmlns:a16="http://schemas.microsoft.com/office/drawing/2014/main" id="{E72AEB8B-C8BE-A7AE-D13A-357D041EA59A}"/>
              </a:ext>
            </a:extLst>
          </p:cNvPr>
          <p:cNvGrpSpPr/>
          <p:nvPr/>
        </p:nvGrpSpPr>
        <p:grpSpPr>
          <a:xfrm>
            <a:off x="710315" y="3105448"/>
            <a:ext cx="3084510" cy="3039545"/>
            <a:chOff x="1222131" y="3382826"/>
            <a:chExt cx="3993591" cy="4133270"/>
          </a:xfrm>
        </p:grpSpPr>
        <p:pic>
          <p:nvPicPr>
            <p:cNvPr id="10" name="Picture 9">
              <a:extLst>
                <a:ext uri="{FF2B5EF4-FFF2-40B4-BE49-F238E27FC236}">
                  <a16:creationId xmlns:a16="http://schemas.microsoft.com/office/drawing/2014/main" id="{97376500-CF2B-91B1-321B-F6D854F8E7F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8333" r="90000">
                          <a14:foregroundMark x1="14167" y1="69167" x2="8333" y2="71667"/>
                          <a14:foregroundMark x1="28333" y1="76667" x2="79167" y2="79722"/>
                          <a14:foregroundMark x1="22778" y1="73611" x2="30278" y2="80556"/>
                          <a14:foregroundMark x1="53611" y1="24167" x2="54444" y2="63611"/>
                          <a14:foregroundMark x1="50000" y1="33889" x2="65556" y2="64444"/>
                          <a14:foregroundMark x1="71111" y1="79722" x2="77778" y2="77500"/>
                        </a14:backgroundRemoval>
                      </a14:imgEffect>
                    </a14:imgLayer>
                  </a14:imgProps>
                </a:ext>
                <a:ext uri="{28A0092B-C50C-407E-A947-70E740481C1C}">
                  <a14:useLocalDpi xmlns:a14="http://schemas.microsoft.com/office/drawing/2010/main" val="0"/>
                </a:ext>
              </a:extLst>
            </a:blip>
            <a:stretch>
              <a:fillRect/>
            </a:stretch>
          </p:blipFill>
          <p:spPr>
            <a:xfrm>
              <a:off x="1531876" y="3382826"/>
              <a:ext cx="3429000" cy="3429000"/>
            </a:xfrm>
            <a:prstGeom prst="rect">
              <a:avLst/>
            </a:prstGeom>
          </p:spPr>
        </p:pic>
        <p:sp>
          <p:nvSpPr>
            <p:cNvPr id="11" name="TextBox 10">
              <a:extLst>
                <a:ext uri="{FF2B5EF4-FFF2-40B4-BE49-F238E27FC236}">
                  <a16:creationId xmlns:a16="http://schemas.microsoft.com/office/drawing/2014/main" id="{24E529C2-E890-873D-42C5-A9A1683C5A23}"/>
                </a:ext>
              </a:extLst>
            </p:cNvPr>
            <p:cNvSpPr txBox="1"/>
            <p:nvPr/>
          </p:nvSpPr>
          <p:spPr>
            <a:xfrm>
              <a:off x="1222131" y="6210300"/>
              <a:ext cx="3993591" cy="130579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Làm</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bài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tập</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chuẩn</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bị</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bài</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mới</a:t>
              </a:r>
              <a:endParaRPr kumimoji="0" lang="en-US" sz="2400" b="1" i="0" u="none" strike="noStrike" kern="0" cap="none" spc="0" normalizeH="0" baseline="0" noProof="0" dirty="0">
                <a:ln>
                  <a:noFill/>
                </a:ln>
                <a:solidFill>
                  <a:prstClr val="black"/>
                </a:solidFill>
                <a:effectLst/>
                <a:uLnTx/>
                <a:uFillTx/>
                <a:latin typeface="UTM Avo" panose="02040603050506020204" pitchFamily="18" charset="0"/>
              </a:endParaRPr>
            </a:p>
          </p:txBody>
        </p:sp>
      </p:grpSp>
      <p:grpSp>
        <p:nvGrpSpPr>
          <p:cNvPr id="13" name="Group 12">
            <a:extLst>
              <a:ext uri="{FF2B5EF4-FFF2-40B4-BE49-F238E27FC236}">
                <a16:creationId xmlns:a16="http://schemas.microsoft.com/office/drawing/2014/main" id="{6493BF36-201F-3DEA-C51B-424CD5543FB2}"/>
              </a:ext>
            </a:extLst>
          </p:cNvPr>
          <p:cNvGrpSpPr/>
          <p:nvPr/>
        </p:nvGrpSpPr>
        <p:grpSpPr>
          <a:xfrm>
            <a:off x="4801136" y="2871424"/>
            <a:ext cx="2983284" cy="3173806"/>
            <a:chOff x="5609189" y="2943727"/>
            <a:chExt cx="3999533" cy="4379031"/>
          </a:xfrm>
        </p:grpSpPr>
        <p:sp>
          <p:nvSpPr>
            <p:cNvPr id="14" name="TextBox 13">
              <a:extLst>
                <a:ext uri="{FF2B5EF4-FFF2-40B4-BE49-F238E27FC236}">
                  <a16:creationId xmlns:a16="http://schemas.microsoft.com/office/drawing/2014/main" id="{91A4D09F-3B22-CD7A-F88E-EB19701D093C}"/>
                </a:ext>
              </a:extLst>
            </p:cNvPr>
            <p:cNvSpPr txBox="1"/>
            <p:nvPr/>
          </p:nvSpPr>
          <p:spPr>
            <a:xfrm>
              <a:off x="5615131" y="6625798"/>
              <a:ext cx="3993591" cy="696960"/>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lang="en-US" sz="2400" b="1" kern="0" dirty="0" err="1">
                  <a:solidFill>
                    <a:prstClr val="black"/>
                  </a:solidFill>
                  <a:latin typeface="UTM Avo" panose="02040603050506020204" pitchFamily="18" charset="0"/>
                </a:rPr>
                <a:t>Tập</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đàn</a:t>
              </a:r>
              <a:endParaRPr lang="en-US" sz="2400" b="1" kern="0" dirty="0">
                <a:solidFill>
                  <a:prstClr val="black"/>
                </a:solidFill>
                <a:latin typeface="UTM Avo" panose="02040603050506020204" pitchFamily="18" charset="0"/>
              </a:endParaRPr>
            </a:p>
          </p:txBody>
        </p:sp>
        <p:pic>
          <p:nvPicPr>
            <p:cNvPr id="15" name="Picture 14">
              <a:extLst>
                <a:ext uri="{FF2B5EF4-FFF2-40B4-BE49-F238E27FC236}">
                  <a16:creationId xmlns:a16="http://schemas.microsoft.com/office/drawing/2014/main" id="{4423F93B-D8CD-0D67-7750-23E973708347}"/>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74419" y1="47907" x2="78837" y2="57558"/>
                          <a14:foregroundMark x1="78837" y1="57558" x2="78837" y2="57558"/>
                          <a14:foregroundMark x1="64070" y1="23605" x2="72558" y2="52442"/>
                          <a14:foregroundMark x1="72558" y1="52442" x2="72558" y2="65581"/>
                          <a14:foregroundMark x1="38372" y1="48488" x2="72209" y2="38023"/>
                          <a14:foregroundMark x1="72209" y1="38023" x2="80465" y2="39767"/>
                          <a14:foregroundMark x1="80465" y1="39767" x2="82209" y2="52326"/>
                          <a14:foregroundMark x1="33605" y1="52093" x2="35233" y2="63256"/>
                          <a14:foregroundMark x1="30000" y1="33140" x2="30581" y2="45581"/>
                          <a14:foregroundMark x1="28488" y1="28488" x2="36512" y2="46628"/>
                        </a14:backgroundRemoval>
                      </a14:imgEffect>
                    </a14:imgLayer>
                  </a14:imgProps>
                </a:ext>
                <a:ext uri="{28A0092B-C50C-407E-A947-70E740481C1C}">
                  <a14:useLocalDpi xmlns:a14="http://schemas.microsoft.com/office/drawing/2010/main" val="0"/>
                </a:ext>
              </a:extLst>
            </a:blip>
            <a:srcRect l="10546" t="16995" r="9177" b="14180"/>
            <a:stretch/>
          </p:blipFill>
          <p:spPr>
            <a:xfrm>
              <a:off x="5609189" y="2943727"/>
              <a:ext cx="3999533" cy="3429000"/>
            </a:xfrm>
            <a:prstGeom prst="rect">
              <a:avLst/>
            </a:prstGeom>
          </p:spPr>
        </p:pic>
      </p:grpSp>
      <p:grpSp>
        <p:nvGrpSpPr>
          <p:cNvPr id="16" name="Group 15">
            <a:extLst>
              <a:ext uri="{FF2B5EF4-FFF2-40B4-BE49-F238E27FC236}">
                <a16:creationId xmlns:a16="http://schemas.microsoft.com/office/drawing/2014/main" id="{55F3C6B4-41EF-E7AD-F7C2-6617F452F79E}"/>
              </a:ext>
            </a:extLst>
          </p:cNvPr>
          <p:cNvGrpSpPr/>
          <p:nvPr/>
        </p:nvGrpSpPr>
        <p:grpSpPr>
          <a:xfrm>
            <a:off x="8846300" y="2768989"/>
            <a:ext cx="3084510" cy="3363232"/>
            <a:chOff x="10254101" y="2487556"/>
            <a:chExt cx="4095750" cy="4642995"/>
          </a:xfrm>
        </p:grpSpPr>
        <p:pic>
          <p:nvPicPr>
            <p:cNvPr id="17" name="Picture 16">
              <a:extLst>
                <a:ext uri="{FF2B5EF4-FFF2-40B4-BE49-F238E27FC236}">
                  <a16:creationId xmlns:a16="http://schemas.microsoft.com/office/drawing/2014/main" id="{6B3AAC48-CDE6-F104-7B59-E222DF597DF8}"/>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070" b="90233" l="10000" r="90000">
                          <a14:foregroundMark x1="40698" y1="12674" x2="46395" y2="9070"/>
                          <a14:foregroundMark x1="41977" y1="19884" x2="40814" y2="26744"/>
                          <a14:foregroundMark x1="40814" y1="26744" x2="32907" y2="38605"/>
                          <a14:foregroundMark x1="13372" y1="69767" x2="25116" y2="68953"/>
                          <a14:foregroundMark x1="25581" y1="76512" x2="31860" y2="72907"/>
                          <a14:foregroundMark x1="31860" y1="50000" x2="32093" y2="56512"/>
                          <a14:foregroundMark x1="55465" y1="28256" x2="61163" y2="65930"/>
                          <a14:foregroundMark x1="61163" y1="65930" x2="66744" y2="80116"/>
                          <a14:foregroundMark x1="66744" y1="80116" x2="60349" y2="90233"/>
                          <a14:foregroundMark x1="59884" y1="71279" x2="59302" y2="78372"/>
                          <a14:foregroundMark x1="61977" y1="34767" x2="65814" y2="42791"/>
                          <a14:foregroundMark x1="62209" y1="32674" x2="58023" y2="33372"/>
                          <a14:foregroundMark x1="61163" y1="32093" x2="58023" y2="32326"/>
                        </a14:backgroundRemoval>
                      </a14:imgEffect>
                    </a14:imgLayer>
                  </a14:imgProps>
                </a:ext>
                <a:ext uri="{28A0092B-C50C-407E-A947-70E740481C1C}">
                  <a14:useLocalDpi xmlns:a14="http://schemas.microsoft.com/office/drawing/2010/main" val="0"/>
                </a:ext>
              </a:extLst>
            </a:blip>
            <a:stretch>
              <a:fillRect/>
            </a:stretch>
          </p:blipFill>
          <p:spPr>
            <a:xfrm>
              <a:off x="10254101" y="2487556"/>
              <a:ext cx="4095750" cy="4095750"/>
            </a:xfrm>
            <a:prstGeom prst="rect">
              <a:avLst/>
            </a:prstGeom>
          </p:spPr>
        </p:pic>
        <p:sp>
          <p:nvSpPr>
            <p:cNvPr id="18" name="TextBox 17">
              <a:extLst>
                <a:ext uri="{FF2B5EF4-FFF2-40B4-BE49-F238E27FC236}">
                  <a16:creationId xmlns:a16="http://schemas.microsoft.com/office/drawing/2014/main" id="{936ADF54-542E-69F9-B3EB-AC913B140B5C}"/>
                </a:ext>
              </a:extLst>
            </p:cNvPr>
            <p:cNvSpPr txBox="1"/>
            <p:nvPr/>
          </p:nvSpPr>
          <p:spPr>
            <a:xfrm>
              <a:off x="10254101" y="6433200"/>
              <a:ext cx="3993591" cy="697351"/>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rPr>
                <a:t>Chơi bóng rổ</a:t>
              </a:r>
            </a:p>
          </p:txBody>
        </p:sp>
      </p:grpSp>
    </p:spTree>
    <p:extLst>
      <p:ext uri="{BB962C8B-B14F-4D97-AF65-F5344CB8AC3E}">
        <p14:creationId xmlns:p14="http://schemas.microsoft.com/office/powerpoint/2010/main" val="2023977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6FC58BE-4B24-B57D-7A47-EAF7655F0D11}"/>
              </a:ext>
            </a:extLst>
          </p:cNvPr>
          <p:cNvGrpSpPr/>
          <p:nvPr/>
        </p:nvGrpSpPr>
        <p:grpSpPr>
          <a:xfrm>
            <a:off x="692450" y="1848382"/>
            <a:ext cx="3986188" cy="1257066"/>
            <a:chOff x="1222131" y="821410"/>
            <a:chExt cx="5979282" cy="5570467"/>
          </a:xfrm>
        </p:grpSpPr>
        <p:grpSp>
          <p:nvGrpSpPr>
            <p:cNvPr id="3" name="Group 5">
              <a:extLst>
                <a:ext uri="{FF2B5EF4-FFF2-40B4-BE49-F238E27FC236}">
                  <a16:creationId xmlns:a16="http://schemas.microsoft.com/office/drawing/2014/main" id="{8D969477-88D7-8EBD-F167-7676F3FFB600}"/>
                </a:ext>
              </a:extLst>
            </p:cNvPr>
            <p:cNvGrpSpPr/>
            <p:nvPr/>
          </p:nvGrpSpPr>
          <p:grpSpPr>
            <a:xfrm>
              <a:off x="1248930" y="821410"/>
              <a:ext cx="5952483" cy="5570467"/>
              <a:chOff x="127014" y="-3810"/>
              <a:chExt cx="2014297" cy="1641486"/>
            </a:xfrm>
          </p:grpSpPr>
          <p:sp>
            <p:nvSpPr>
              <p:cNvPr id="5" name="Freeform 6">
                <a:extLst>
                  <a:ext uri="{FF2B5EF4-FFF2-40B4-BE49-F238E27FC236}">
                    <a16:creationId xmlns:a16="http://schemas.microsoft.com/office/drawing/2014/main" id="{D7478E71-C7A9-C239-3E94-5D7B62DF03B5}"/>
                  </a:ext>
                </a:extLst>
              </p:cNvPr>
              <p:cNvSpPr/>
              <p:nvPr/>
            </p:nvSpPr>
            <p:spPr>
              <a:xfrm>
                <a:off x="127014" y="-3810"/>
                <a:ext cx="2014297" cy="1641486"/>
              </a:xfrm>
              <a:custGeom>
                <a:avLst/>
                <a:gdLst/>
                <a:ahLst/>
                <a:cxnLst/>
                <a:rect l="l" t="t" r="r" b="b"/>
                <a:pathLst>
                  <a:path w="2192418" h="1597062">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275"/>
                      <a:pt x="3810" y="164676"/>
                      <a:pt x="2540" y="221647"/>
                    </a:cubicBezTo>
                    <a:cubicBezTo>
                      <a:pt x="1270" y="262001"/>
                      <a:pt x="2540" y="301169"/>
                      <a:pt x="2540" y="341523"/>
                    </a:cubicBezTo>
                    <a:cubicBezTo>
                      <a:pt x="3810" y="378317"/>
                      <a:pt x="5080" y="415110"/>
                      <a:pt x="6350" y="451904"/>
                    </a:cubicBezTo>
                    <a:cubicBezTo>
                      <a:pt x="7620" y="487511"/>
                      <a:pt x="6350" y="523117"/>
                      <a:pt x="7620" y="558724"/>
                    </a:cubicBezTo>
                    <a:cubicBezTo>
                      <a:pt x="8890" y="613321"/>
                      <a:pt x="10160" y="667918"/>
                      <a:pt x="11430" y="722516"/>
                    </a:cubicBezTo>
                    <a:cubicBezTo>
                      <a:pt x="11430" y="742693"/>
                      <a:pt x="11430" y="1523668"/>
                      <a:pt x="11430" y="1543845"/>
                    </a:cubicBezTo>
                    <a:cubicBezTo>
                      <a:pt x="11430" y="1561502"/>
                      <a:pt x="15240" y="1565312"/>
                      <a:pt x="31750" y="1569122"/>
                    </a:cubicBezTo>
                    <a:cubicBezTo>
                      <a:pt x="43180" y="1571662"/>
                      <a:pt x="54610" y="1574202"/>
                      <a:pt x="68026" y="1575472"/>
                    </a:cubicBezTo>
                    <a:cubicBezTo>
                      <a:pt x="137582" y="1576742"/>
                      <a:pt x="207138" y="1578012"/>
                      <a:pt x="276694" y="1578012"/>
                    </a:cubicBezTo>
                    <a:cubicBezTo>
                      <a:pt x="291963" y="1578012"/>
                      <a:pt x="307231" y="1578012"/>
                      <a:pt x="322500" y="1578012"/>
                    </a:cubicBezTo>
                    <a:cubicBezTo>
                      <a:pt x="371698" y="1579282"/>
                      <a:pt x="419200" y="1583092"/>
                      <a:pt x="468398" y="1580552"/>
                    </a:cubicBezTo>
                    <a:cubicBezTo>
                      <a:pt x="520989" y="1578012"/>
                      <a:pt x="575276" y="1579282"/>
                      <a:pt x="627868" y="1580552"/>
                    </a:cubicBezTo>
                    <a:cubicBezTo>
                      <a:pt x="690638" y="1581822"/>
                      <a:pt x="963772" y="1581822"/>
                      <a:pt x="1026542" y="1581822"/>
                    </a:cubicBezTo>
                    <a:cubicBezTo>
                      <a:pt x="1079134" y="1583092"/>
                      <a:pt x="1131725" y="1581822"/>
                      <a:pt x="1184316" y="1583092"/>
                    </a:cubicBezTo>
                    <a:cubicBezTo>
                      <a:pt x="1223335" y="1583092"/>
                      <a:pt x="1262354" y="1585632"/>
                      <a:pt x="1301374" y="1584362"/>
                    </a:cubicBezTo>
                    <a:cubicBezTo>
                      <a:pt x="1382805" y="1584362"/>
                      <a:pt x="1464236" y="1581822"/>
                      <a:pt x="1545668" y="1583092"/>
                    </a:cubicBezTo>
                    <a:cubicBezTo>
                      <a:pt x="1669511" y="1584362"/>
                      <a:pt x="1793355" y="1588172"/>
                      <a:pt x="1917199" y="1590712"/>
                    </a:cubicBezTo>
                    <a:cubicBezTo>
                      <a:pt x="1957915" y="1591982"/>
                      <a:pt x="1998630" y="1590712"/>
                      <a:pt x="2039346" y="1589442"/>
                    </a:cubicBezTo>
                    <a:cubicBezTo>
                      <a:pt x="2074972" y="1588172"/>
                      <a:pt x="2110598" y="1588172"/>
                      <a:pt x="2144158" y="1594522"/>
                    </a:cubicBezTo>
                    <a:cubicBezTo>
                      <a:pt x="2156858" y="1597062"/>
                      <a:pt x="2165748" y="1590712"/>
                      <a:pt x="2167018" y="1576742"/>
                    </a:cubicBezTo>
                    <a:cubicBezTo>
                      <a:pt x="2168288" y="1561502"/>
                      <a:pt x="2169558" y="1546262"/>
                      <a:pt x="2169558" y="1530790"/>
                    </a:cubicBezTo>
                    <a:cubicBezTo>
                      <a:pt x="2172098" y="1490435"/>
                      <a:pt x="2174638" y="689283"/>
                      <a:pt x="2177178" y="648928"/>
                    </a:cubicBezTo>
                    <a:cubicBezTo>
                      <a:pt x="2178448" y="633499"/>
                      <a:pt x="2178448" y="618069"/>
                      <a:pt x="2178448" y="603826"/>
                    </a:cubicBezTo>
                    <a:cubicBezTo>
                      <a:pt x="2179718" y="563472"/>
                      <a:pt x="2180988" y="523117"/>
                      <a:pt x="2182258" y="481576"/>
                    </a:cubicBezTo>
                    <a:cubicBezTo>
                      <a:pt x="2183528" y="434100"/>
                      <a:pt x="2183528" y="387812"/>
                      <a:pt x="2183528" y="340336"/>
                    </a:cubicBezTo>
                    <a:cubicBezTo>
                      <a:pt x="2183528" y="324906"/>
                      <a:pt x="2184798" y="309477"/>
                      <a:pt x="2184798" y="295234"/>
                    </a:cubicBezTo>
                    <a:cubicBezTo>
                      <a:pt x="2184798" y="256067"/>
                      <a:pt x="2183528" y="218086"/>
                      <a:pt x="2184798" y="178918"/>
                    </a:cubicBezTo>
                    <a:cubicBezTo>
                      <a:pt x="2188608" y="138564"/>
                      <a:pt x="2192418" y="8159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4" name="TextBox 7">
              <a:extLst>
                <a:ext uri="{FF2B5EF4-FFF2-40B4-BE49-F238E27FC236}">
                  <a16:creationId xmlns:a16="http://schemas.microsoft.com/office/drawing/2014/main" id="{8FF5A497-8C9B-6A6C-E90A-2583AE4DC9D6}"/>
                </a:ext>
              </a:extLst>
            </p:cNvPr>
            <p:cNvSpPr txBox="1"/>
            <p:nvPr/>
          </p:nvSpPr>
          <p:spPr>
            <a:xfrm>
              <a:off x="1222131" y="1906024"/>
              <a:ext cx="5979279" cy="3088288"/>
            </a:xfrm>
            <a:prstGeom prst="rect">
              <a:avLst/>
            </a:prstGeom>
          </p:spPr>
          <p:txBody>
            <a:bodyPr wrap="square" lIns="0" tIns="0" rIns="0" bIns="0" rtlCol="0" anchor="t">
              <a:spAutoFit/>
            </a:bodyPr>
            <a:lstStyle/>
            <a:p>
              <a:pPr marL="0" marR="0" lvl="0" indent="0" algn="ctr" defTabSz="609539" eaLnBrk="1" fontAlgn="auto" latinLnBrk="0" hangingPunct="1">
                <a:lnSpc>
                  <a:spcPts val="6400"/>
                </a:lnSpc>
                <a:spcBef>
                  <a:spcPts val="0"/>
                </a:spcBef>
                <a:spcAft>
                  <a:spcPts val="0"/>
                </a:spcAft>
                <a:buClrTx/>
                <a:buSzTx/>
                <a:buFontTx/>
                <a:buNone/>
                <a:tabLst/>
                <a:defRPr/>
              </a:pPr>
              <a:r>
                <a:rPr kumimoji="0" lang="en-US" sz="2800" b="1" i="0" u="none" strike="noStrike" kern="0" cap="none" spc="80" normalizeH="0" baseline="0" noProof="0" dirty="0">
                  <a:ln>
                    <a:noFill/>
                  </a:ln>
                  <a:solidFill>
                    <a:prstClr val="black"/>
                  </a:solidFill>
                  <a:effectLst/>
                  <a:uLnTx/>
                  <a:uFillTx/>
                  <a:latin typeface="UTM Avo" panose="02040603050506020204" pitchFamily="18" charset="0"/>
                  <a:cs typeface="Arial" panose="020B0604020202020204" pitchFamily="34" charset="0"/>
                </a:rPr>
                <a:t>GỢI Ý ĐÁP ÁN</a:t>
              </a:r>
            </a:p>
          </p:txBody>
        </p:sp>
      </p:grpSp>
      <p:sp>
        <p:nvSpPr>
          <p:cNvPr id="6" name="Freeform 10">
            <a:extLst>
              <a:ext uri="{FF2B5EF4-FFF2-40B4-BE49-F238E27FC236}">
                <a16:creationId xmlns:a16="http://schemas.microsoft.com/office/drawing/2014/main" id="{94B697DE-7605-FD50-103E-95300EED7B64}"/>
              </a:ext>
            </a:extLst>
          </p:cNvPr>
          <p:cNvSpPr/>
          <p:nvPr/>
        </p:nvSpPr>
        <p:spPr>
          <a:xfrm rot="-10800000">
            <a:off x="2415893" y="1721485"/>
            <a:ext cx="269651" cy="259628"/>
          </a:xfrm>
          <a:custGeom>
            <a:avLst/>
            <a:gdLst/>
            <a:ahLst/>
            <a:cxnLst/>
            <a:rect l="l" t="t" r="r" b="b"/>
            <a:pathLst>
              <a:path w="404476" h="389442">
                <a:moveTo>
                  <a:pt x="0" y="0"/>
                </a:moveTo>
                <a:lnTo>
                  <a:pt x="404475" y="0"/>
                </a:lnTo>
                <a:lnTo>
                  <a:pt x="404475" y="389442"/>
                </a:lnTo>
                <a:lnTo>
                  <a:pt x="0" y="389442"/>
                </a:lnTo>
                <a:lnTo>
                  <a:pt x="0" y="0"/>
                </a:lnTo>
                <a:close/>
              </a:path>
            </a:pathLst>
          </a:custGeom>
          <a:blipFill>
            <a:blip r:embed="rId3">
              <a:extLst>
                <a:ext uri="{96DAC541-7B7A-43D3-8B79-37D633B846F1}">
                  <asvg:svgBlip xmlns:asvg="http://schemas.microsoft.com/office/drawing/2016/SVG/main" r:embed="rId4"/>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7" name="Freeform 11">
            <a:extLst>
              <a:ext uri="{FF2B5EF4-FFF2-40B4-BE49-F238E27FC236}">
                <a16:creationId xmlns:a16="http://schemas.microsoft.com/office/drawing/2014/main" id="{AEFAF039-1189-57A1-8C42-DA2ED8A1A102}"/>
              </a:ext>
            </a:extLst>
          </p:cNvPr>
          <p:cNvSpPr/>
          <p:nvPr/>
        </p:nvSpPr>
        <p:spPr>
          <a:xfrm rot="-10800000">
            <a:off x="1545345" y="1625024"/>
            <a:ext cx="470020" cy="452551"/>
          </a:xfrm>
          <a:custGeom>
            <a:avLst/>
            <a:gdLst/>
            <a:ahLst/>
            <a:cxnLst/>
            <a:rect l="l" t="t" r="r" b="b"/>
            <a:pathLst>
              <a:path w="705030" h="678826">
                <a:moveTo>
                  <a:pt x="0" y="0"/>
                </a:moveTo>
                <a:lnTo>
                  <a:pt x="705031" y="0"/>
                </a:lnTo>
                <a:lnTo>
                  <a:pt x="705031"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8" name="Freeform 12">
            <a:extLst>
              <a:ext uri="{FF2B5EF4-FFF2-40B4-BE49-F238E27FC236}">
                <a16:creationId xmlns:a16="http://schemas.microsoft.com/office/drawing/2014/main" id="{2DD0D580-8CD7-7439-D1DA-102A816B7893}"/>
              </a:ext>
            </a:extLst>
          </p:cNvPr>
          <p:cNvSpPr/>
          <p:nvPr/>
        </p:nvSpPr>
        <p:spPr>
          <a:xfrm rot="-10800000">
            <a:off x="3086070" y="1625024"/>
            <a:ext cx="470020" cy="452551"/>
          </a:xfrm>
          <a:custGeom>
            <a:avLst/>
            <a:gdLst/>
            <a:ahLst/>
            <a:cxnLst/>
            <a:rect l="l" t="t" r="r" b="b"/>
            <a:pathLst>
              <a:path w="705030" h="678826">
                <a:moveTo>
                  <a:pt x="0" y="0"/>
                </a:moveTo>
                <a:lnTo>
                  <a:pt x="705030" y="0"/>
                </a:lnTo>
                <a:lnTo>
                  <a:pt x="705030" y="678826"/>
                </a:lnTo>
                <a:lnTo>
                  <a:pt x="0" y="678826"/>
                </a:lnTo>
                <a:lnTo>
                  <a:pt x="0" y="0"/>
                </a:lnTo>
                <a:close/>
              </a:path>
            </a:pathLst>
          </a:custGeom>
          <a:blipFill>
            <a:blip r:embed="rId5">
              <a:extLst>
                <a:ext uri="{96DAC541-7B7A-43D3-8B79-37D633B846F1}">
                  <asvg:svgBlip xmlns:asvg="http://schemas.microsoft.com/office/drawing/2016/SVG/main" r:embed="rId6"/>
                </a:ext>
              </a:extLst>
            </a:blip>
            <a:stretch>
              <a:fillRect t="-22" r="-22"/>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12" name="Group 11">
            <a:extLst>
              <a:ext uri="{FF2B5EF4-FFF2-40B4-BE49-F238E27FC236}">
                <a16:creationId xmlns:a16="http://schemas.microsoft.com/office/drawing/2014/main" id="{9CD4EA1C-11EA-AFF1-2454-C176C9DAD91E}"/>
              </a:ext>
            </a:extLst>
          </p:cNvPr>
          <p:cNvGrpSpPr/>
          <p:nvPr/>
        </p:nvGrpSpPr>
        <p:grpSpPr>
          <a:xfrm>
            <a:off x="743239" y="3379883"/>
            <a:ext cx="2342831" cy="2621397"/>
            <a:chOff x="1123385" y="3637016"/>
            <a:chExt cx="4134414" cy="4372150"/>
          </a:xfrm>
        </p:grpSpPr>
        <p:sp>
          <p:nvSpPr>
            <p:cNvPr id="19" name="TextBox 18">
              <a:extLst>
                <a:ext uri="{FF2B5EF4-FFF2-40B4-BE49-F238E27FC236}">
                  <a16:creationId xmlns:a16="http://schemas.microsoft.com/office/drawing/2014/main" id="{76D61541-3459-5202-14DD-B8DEB09D0FD7}"/>
                </a:ext>
              </a:extLst>
            </p:cNvPr>
            <p:cNvSpPr txBox="1"/>
            <p:nvPr/>
          </p:nvSpPr>
          <p:spPr>
            <a:xfrm>
              <a:off x="1123385" y="7166661"/>
              <a:ext cx="3519014" cy="842505"/>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Quét</a:t>
              </a:r>
              <a:r>
                <a:rPr kumimoji="0" lang="en-US" sz="2400" b="1" i="0" u="none" strike="noStrike" kern="0" cap="none" spc="0" normalizeH="0" baseline="0" noProof="0" dirty="0">
                  <a:ln>
                    <a:noFill/>
                  </a:ln>
                  <a:solidFill>
                    <a:prstClr val="black"/>
                  </a:solidFill>
                  <a:effectLst/>
                  <a:uLnTx/>
                  <a:uFillTx/>
                  <a:latin typeface="UTM Avo" panose="02040603050506020204" pitchFamily="18" charset="0"/>
                </a:rPr>
                <a:t> </a:t>
              </a:r>
              <a:r>
                <a:rPr kumimoji="0" lang="en-US" sz="2400" b="1" i="0" u="none" strike="noStrike" kern="0" cap="none" spc="0" normalizeH="0" baseline="0" noProof="0" dirty="0" err="1">
                  <a:ln>
                    <a:noFill/>
                  </a:ln>
                  <a:solidFill>
                    <a:prstClr val="black"/>
                  </a:solidFill>
                  <a:effectLst/>
                  <a:uLnTx/>
                  <a:uFillTx/>
                  <a:latin typeface="UTM Avo" panose="02040603050506020204" pitchFamily="18" charset="0"/>
                </a:rPr>
                <a:t>nhà</a:t>
              </a:r>
              <a:endParaRPr kumimoji="0" lang="en-US" sz="2400" b="1" i="0" u="none" strike="noStrike" kern="0" cap="none" spc="0" normalizeH="0" baseline="0" noProof="0" dirty="0">
                <a:ln>
                  <a:noFill/>
                </a:ln>
                <a:solidFill>
                  <a:prstClr val="black"/>
                </a:solidFill>
                <a:effectLst/>
                <a:uLnTx/>
                <a:uFillTx/>
                <a:latin typeface="UTM Avo" panose="02040603050506020204" pitchFamily="18" charset="0"/>
              </a:endParaRPr>
            </a:p>
          </p:txBody>
        </p:sp>
        <p:pic>
          <p:nvPicPr>
            <p:cNvPr id="20" name="Picture 19">
              <a:extLst>
                <a:ext uri="{FF2B5EF4-FFF2-40B4-BE49-F238E27FC236}">
                  <a16:creationId xmlns:a16="http://schemas.microsoft.com/office/drawing/2014/main" id="{08F40707-1820-B944-CD91-42DBF4F05678}"/>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ackgroundRemoval t="6833" b="90000" l="10000" r="90000">
                          <a14:foregroundMark x1="43417" y1="10750" x2="49583" y2="9500"/>
                          <a14:foregroundMark x1="32667" y1="6833" x2="33667" y2="12000"/>
                          <a14:foregroundMark x1="35083" y1="62667" x2="43583" y2="64083"/>
                          <a14:foregroundMark x1="27083" y1="51250" x2="39083" y2="54333"/>
                          <a14:foregroundMark x1="26000" y1="43167" x2="43417" y2="56000"/>
                        </a14:backgroundRemoval>
                      </a14:imgEffect>
                    </a14:imgLayer>
                  </a14:imgProps>
                </a:ext>
                <a:ext uri="{28A0092B-C50C-407E-A947-70E740481C1C}">
                  <a14:useLocalDpi xmlns:a14="http://schemas.microsoft.com/office/drawing/2010/main" val="0"/>
                </a:ext>
              </a:extLst>
            </a:blip>
            <a:srcRect l="22618" t="6218" r="9013" b="13657"/>
            <a:stretch/>
          </p:blipFill>
          <p:spPr>
            <a:xfrm>
              <a:off x="2345670" y="3637016"/>
              <a:ext cx="2912129" cy="3412888"/>
            </a:xfrm>
            <a:prstGeom prst="rect">
              <a:avLst/>
            </a:prstGeom>
          </p:spPr>
        </p:pic>
      </p:grpSp>
      <p:grpSp>
        <p:nvGrpSpPr>
          <p:cNvPr id="21" name="Group 20">
            <a:extLst>
              <a:ext uri="{FF2B5EF4-FFF2-40B4-BE49-F238E27FC236}">
                <a16:creationId xmlns:a16="http://schemas.microsoft.com/office/drawing/2014/main" id="{A3868D75-61F4-BA91-418C-5C27ACDE5ADD}"/>
              </a:ext>
            </a:extLst>
          </p:cNvPr>
          <p:cNvGrpSpPr/>
          <p:nvPr/>
        </p:nvGrpSpPr>
        <p:grpSpPr>
          <a:xfrm>
            <a:off x="4796889" y="3303545"/>
            <a:ext cx="2330767" cy="3117122"/>
            <a:chOff x="7195334" y="3867148"/>
            <a:chExt cx="4468278" cy="5975788"/>
          </a:xfrm>
        </p:grpSpPr>
        <p:sp>
          <p:nvSpPr>
            <p:cNvPr id="22" name="TextBox 21">
              <a:extLst>
                <a:ext uri="{FF2B5EF4-FFF2-40B4-BE49-F238E27FC236}">
                  <a16:creationId xmlns:a16="http://schemas.microsoft.com/office/drawing/2014/main" id="{09C52A3C-2FA9-5080-0B3A-0136B2891B04}"/>
                </a:ext>
              </a:extLst>
            </p:cNvPr>
            <p:cNvSpPr txBox="1"/>
            <p:nvPr/>
          </p:nvSpPr>
          <p:spPr>
            <a:xfrm>
              <a:off x="7195334" y="8002030"/>
              <a:ext cx="4468278" cy="184090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vi-VN" sz="2400" b="1" i="0" u="none" strike="noStrike" kern="0" cap="none" spc="0" normalizeH="0" baseline="0" noProof="0" dirty="0">
                  <a:ln>
                    <a:noFill/>
                  </a:ln>
                  <a:solidFill>
                    <a:prstClr val="black"/>
                  </a:solidFill>
                  <a:effectLst/>
                  <a:uLnTx/>
                  <a:uFillTx/>
                  <a:latin typeface="UTM Avo" panose="02040603050506020204" pitchFamily="18" charset="0"/>
                </a:rPr>
                <a:t>Nấu cơm, nhặt rau</a:t>
              </a:r>
            </a:p>
          </p:txBody>
        </p:sp>
        <p:pic>
          <p:nvPicPr>
            <p:cNvPr id="23" name="Picture 2" descr="Premium Vector | Cute little baby chef cooking logo mascot character logo  for baby food snack and meal">
              <a:extLst>
                <a:ext uri="{FF2B5EF4-FFF2-40B4-BE49-F238E27FC236}">
                  <a16:creationId xmlns:a16="http://schemas.microsoft.com/office/drawing/2014/main" id="{4C617A3C-66A7-ABBA-C311-0B7D886EDE99}"/>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l="18054" t="17030" r="22031" b="14975"/>
            <a:stretch/>
          </p:blipFill>
          <p:spPr bwMode="auto">
            <a:xfrm>
              <a:off x="7551961" y="3867148"/>
              <a:ext cx="3555444" cy="405428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A2A11ECA-C0E2-8866-95E5-9A0CE9D20EFB}"/>
              </a:ext>
            </a:extLst>
          </p:cNvPr>
          <p:cNvGrpSpPr/>
          <p:nvPr/>
        </p:nvGrpSpPr>
        <p:grpSpPr>
          <a:xfrm>
            <a:off x="8482845" y="2685098"/>
            <a:ext cx="3179827" cy="3852658"/>
            <a:chOff x="12724268" y="2451900"/>
            <a:chExt cx="6096000" cy="7385875"/>
          </a:xfrm>
        </p:grpSpPr>
        <p:sp>
          <p:nvSpPr>
            <p:cNvPr id="25" name="TextBox 24">
              <a:extLst>
                <a:ext uri="{FF2B5EF4-FFF2-40B4-BE49-F238E27FC236}">
                  <a16:creationId xmlns:a16="http://schemas.microsoft.com/office/drawing/2014/main" id="{C44D7940-BCDF-A7E4-2DBC-0A8DC63C563E}"/>
                </a:ext>
              </a:extLst>
            </p:cNvPr>
            <p:cNvSpPr txBox="1"/>
            <p:nvPr/>
          </p:nvSpPr>
          <p:spPr>
            <a:xfrm>
              <a:off x="13376855" y="7996869"/>
              <a:ext cx="5033327" cy="1840906"/>
            </a:xfrm>
            <a:prstGeom prst="rect">
              <a:avLst/>
            </a:prstGeom>
            <a:noFill/>
          </p:spPr>
          <p:txBody>
            <a:bodyPr wrap="square" rtlCol="0">
              <a:spAutoFit/>
            </a:bodyPr>
            <a:lstStyle/>
            <a:p>
              <a:pPr marL="0" marR="0" lvl="0" indent="0" algn="ctr" defTabSz="609539" eaLnBrk="1" fontAlgn="auto" latinLnBrk="0" hangingPunct="1">
                <a:lnSpc>
                  <a:spcPct val="125000"/>
                </a:lnSpc>
                <a:spcBef>
                  <a:spcPts val="0"/>
                </a:spcBef>
                <a:spcAft>
                  <a:spcPts val="0"/>
                </a:spcAft>
                <a:buClrTx/>
                <a:buSzTx/>
                <a:buFontTx/>
                <a:buNone/>
                <a:tabLst/>
                <a:defRPr/>
              </a:pPr>
              <a:r>
                <a:rPr kumimoji="0" lang="pt-BR" sz="2400" b="1" i="0" u="none" strike="noStrike" kern="0" cap="none" spc="0" normalizeH="0" baseline="0" noProof="0" dirty="0">
                  <a:ln>
                    <a:noFill/>
                  </a:ln>
                  <a:solidFill>
                    <a:prstClr val="black"/>
                  </a:solidFill>
                  <a:effectLst/>
                  <a:uLnTx/>
                  <a:uFillTx/>
                  <a:latin typeface="UTM Avo" panose="02040603050506020204" pitchFamily="18" charset="0"/>
                </a:rPr>
                <a:t>Trông em cho mẹ đi chợ</a:t>
              </a:r>
            </a:p>
          </p:txBody>
        </p:sp>
        <p:pic>
          <p:nvPicPr>
            <p:cNvPr id="26" name="Picture 25">
              <a:extLst>
                <a:ext uri="{FF2B5EF4-FFF2-40B4-BE49-F238E27FC236}">
                  <a16:creationId xmlns:a16="http://schemas.microsoft.com/office/drawing/2014/main" id="{8666D87C-13DB-8E65-D3B3-9E59A2DB2E2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foregroundMark x1="35000" y1="49688" x2="23438" y2="65781"/>
                        </a14:backgroundRemoval>
                      </a14:imgEffect>
                    </a14:imgLayer>
                  </a14:imgProps>
                </a:ext>
                <a:ext uri="{28A0092B-C50C-407E-A947-70E740481C1C}">
                  <a14:useLocalDpi xmlns:a14="http://schemas.microsoft.com/office/drawing/2010/main" val="0"/>
                </a:ext>
              </a:extLst>
            </a:blip>
            <a:stretch>
              <a:fillRect/>
            </a:stretch>
          </p:blipFill>
          <p:spPr>
            <a:xfrm>
              <a:off x="12724268" y="2451900"/>
              <a:ext cx="6096000" cy="6096000"/>
            </a:xfrm>
            <a:prstGeom prst="rect">
              <a:avLst/>
            </a:prstGeom>
          </p:spPr>
        </p:pic>
      </p:grpSp>
    </p:spTree>
    <p:extLst>
      <p:ext uri="{BB962C8B-B14F-4D97-AF65-F5344CB8AC3E}">
        <p14:creationId xmlns:p14="http://schemas.microsoft.com/office/powerpoint/2010/main" val="309724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78C6B8-6176-6571-4FF6-78F01750130A}"/>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0B0AB3C4-F209-88E8-082C-7AE5065E8B6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F57AAC66-401C-9590-FC5B-935807958F0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D74596B6-AEAA-D89B-8847-C8F5A24825FA}"/>
              </a:ext>
            </a:extLst>
          </p:cNvPr>
          <p:cNvSpPr txBox="1"/>
          <p:nvPr/>
        </p:nvSpPr>
        <p:spPr>
          <a:xfrm>
            <a:off x="1307627" y="3605335"/>
            <a:ext cx="5417801" cy="1012650"/>
          </a:xfrm>
          <a:prstGeom prst="rect">
            <a:avLst/>
          </a:prstGeom>
        </p:spPr>
        <p:txBody>
          <a:bodyPr wrap="square" lIns="0" tIns="0" rIns="0" bIns="0" rtlCol="0" anchor="t">
            <a:spAutoFit/>
          </a:bodyPr>
          <a:lstStyle/>
          <a:p>
            <a:pPr lvl="0" algn="just" defTabSz="609539">
              <a:lnSpc>
                <a:spcPct val="125000"/>
              </a:lnSpc>
            </a:pPr>
            <a:r>
              <a:rPr lang="vi-VN" sz="2800" kern="0" spc="49" dirty="0">
                <a:solidFill>
                  <a:prstClr val="black"/>
                </a:solidFill>
                <a:latin typeface="UTM Avo" panose="02040603050506020204" pitchFamily="18" charset="0"/>
              </a:rPr>
              <a:t>Kể tên những nhà văn, nhà thơ nổi tiếng mà em biết.</a:t>
            </a:r>
          </a:p>
        </p:txBody>
      </p:sp>
      <p:sp>
        <p:nvSpPr>
          <p:cNvPr id="4" name="Freeform 8">
            <a:extLst>
              <a:ext uri="{FF2B5EF4-FFF2-40B4-BE49-F238E27FC236}">
                <a16:creationId xmlns:a16="http://schemas.microsoft.com/office/drawing/2014/main" id="{8FF5EDBD-3868-445F-3F35-3BAF074CAA45}"/>
              </a:ext>
            </a:extLst>
          </p:cNvPr>
          <p:cNvSpPr/>
          <p:nvPr/>
        </p:nvSpPr>
        <p:spPr>
          <a:xfrm>
            <a:off x="692741" y="3717790"/>
            <a:ext cx="438374" cy="417651"/>
          </a:xfrm>
          <a:custGeom>
            <a:avLst/>
            <a:gdLst/>
            <a:ahLst/>
            <a:cxnLst/>
            <a:rect l="l" t="t" r="r" b="b"/>
            <a:pathLst>
              <a:path w="657561" h="626476">
                <a:moveTo>
                  <a:pt x="0" y="0"/>
                </a:moveTo>
                <a:lnTo>
                  <a:pt x="657561" y="0"/>
                </a:lnTo>
                <a:lnTo>
                  <a:pt x="657561" y="626476"/>
                </a:lnTo>
                <a:lnTo>
                  <a:pt x="0" y="62647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nvGrpSpPr>
          <p:cNvPr id="5" name="Group 4">
            <a:extLst>
              <a:ext uri="{FF2B5EF4-FFF2-40B4-BE49-F238E27FC236}">
                <a16:creationId xmlns:a16="http://schemas.microsoft.com/office/drawing/2014/main" id="{D71552E2-D9A7-DCCC-5CDF-0AABA5177A73}"/>
              </a:ext>
            </a:extLst>
          </p:cNvPr>
          <p:cNvGrpSpPr/>
          <p:nvPr/>
        </p:nvGrpSpPr>
        <p:grpSpPr>
          <a:xfrm>
            <a:off x="922373" y="2083032"/>
            <a:ext cx="6200027" cy="1241821"/>
            <a:chOff x="8727335" y="2958110"/>
            <a:chExt cx="9300040" cy="1862731"/>
          </a:xfrm>
        </p:grpSpPr>
        <p:grpSp>
          <p:nvGrpSpPr>
            <p:cNvPr id="6" name="Group 9">
              <a:extLst>
                <a:ext uri="{FF2B5EF4-FFF2-40B4-BE49-F238E27FC236}">
                  <a16:creationId xmlns:a16="http://schemas.microsoft.com/office/drawing/2014/main" id="{2D99EC43-EBCB-1FB4-84D3-838338C2D878}"/>
                </a:ext>
              </a:extLst>
            </p:cNvPr>
            <p:cNvGrpSpPr/>
            <p:nvPr/>
          </p:nvGrpSpPr>
          <p:grpSpPr>
            <a:xfrm rot="5400000">
              <a:off x="12445989" y="-760544"/>
              <a:ext cx="1862731" cy="9300040"/>
              <a:chOff x="0" y="0"/>
              <a:chExt cx="2017780" cy="10074152"/>
            </a:xfrm>
          </p:grpSpPr>
          <p:sp>
            <p:nvSpPr>
              <p:cNvPr id="8" name="Freeform 10">
                <a:extLst>
                  <a:ext uri="{FF2B5EF4-FFF2-40B4-BE49-F238E27FC236}">
                    <a16:creationId xmlns:a16="http://schemas.microsoft.com/office/drawing/2014/main" id="{E120325F-6403-DF17-B2AA-9C9B438EF2E6}"/>
                  </a:ext>
                </a:extLst>
              </p:cNvPr>
              <p:cNvSpPr/>
              <p:nvPr/>
            </p:nvSpPr>
            <p:spPr>
              <a:xfrm>
                <a:off x="-9098" y="-6509"/>
                <a:ext cx="2032111" cy="10106206"/>
              </a:xfrm>
              <a:custGeom>
                <a:avLst/>
                <a:gdLst/>
                <a:ahLst/>
                <a:cxnLst/>
                <a:rect l="l" t="t" r="r" b="b"/>
                <a:pathLst>
                  <a:path w="2032111" h="10106206">
                    <a:moveTo>
                      <a:pt x="63030" y="9512653"/>
                    </a:moveTo>
                    <a:cubicBezTo>
                      <a:pt x="63030" y="9512653"/>
                      <a:pt x="0" y="9266089"/>
                      <a:pt x="10218" y="1214762"/>
                    </a:cubicBezTo>
                    <a:cubicBezTo>
                      <a:pt x="18651" y="990971"/>
                      <a:pt x="65033" y="645332"/>
                      <a:pt x="65033" y="645332"/>
                    </a:cubicBezTo>
                    <a:cubicBezTo>
                      <a:pt x="82233" y="502466"/>
                      <a:pt x="56685" y="337866"/>
                      <a:pt x="181385" y="223925"/>
                    </a:cubicBezTo>
                    <a:cubicBezTo>
                      <a:pt x="346794" y="72788"/>
                      <a:pt x="621643" y="0"/>
                      <a:pt x="1139038" y="6965"/>
                    </a:cubicBezTo>
                    <a:lnTo>
                      <a:pt x="1139039" y="6965"/>
                    </a:lnTo>
                    <a:cubicBezTo>
                      <a:pt x="1355786" y="16819"/>
                      <a:pt x="1560101" y="36481"/>
                      <a:pt x="1694290" y="101690"/>
                    </a:cubicBezTo>
                    <a:cubicBezTo>
                      <a:pt x="1950336" y="226120"/>
                      <a:pt x="2032111" y="459160"/>
                      <a:pt x="2026623" y="704684"/>
                    </a:cubicBezTo>
                    <a:cubicBezTo>
                      <a:pt x="2026623" y="704684"/>
                      <a:pt x="1983335" y="1013073"/>
                      <a:pt x="1990768" y="1248607"/>
                    </a:cubicBezTo>
                    <a:cubicBezTo>
                      <a:pt x="1997892" y="9254454"/>
                      <a:pt x="2005048" y="9450057"/>
                      <a:pt x="2005048" y="9450057"/>
                    </a:cubicBezTo>
                    <a:cubicBezTo>
                      <a:pt x="1988367" y="9665789"/>
                      <a:pt x="1873723" y="9876401"/>
                      <a:pt x="1676854" y="9988025"/>
                    </a:cubicBezTo>
                    <a:cubicBezTo>
                      <a:pt x="1526502" y="10073274"/>
                      <a:pt x="1328471" y="10088372"/>
                      <a:pt x="1045944" y="10077630"/>
                    </a:cubicBezTo>
                    <a:lnTo>
                      <a:pt x="1045941" y="10077630"/>
                    </a:lnTo>
                    <a:cubicBezTo>
                      <a:pt x="645952" y="10072353"/>
                      <a:pt x="384604" y="10106206"/>
                      <a:pt x="254278" y="9997048"/>
                    </a:cubicBezTo>
                    <a:cubicBezTo>
                      <a:pt x="145767" y="9906164"/>
                      <a:pt x="81795" y="9712851"/>
                      <a:pt x="63030" y="9512653"/>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700" b="0" u="none" strike="noStrike" kern="0" cap="none" spc="0" normalizeH="0" baseline="0" noProof="0">
                  <a:ln>
                    <a:noFill/>
                  </a:ln>
                  <a:solidFill>
                    <a:prstClr val="black"/>
                  </a:solidFill>
                  <a:effectLst/>
                  <a:uLnTx/>
                  <a:uFillTx/>
                </a:endParaRPr>
              </a:p>
            </p:txBody>
          </p:sp>
        </p:grpSp>
        <p:sp>
          <p:nvSpPr>
            <p:cNvPr id="7" name="TextBox 11">
              <a:extLst>
                <a:ext uri="{FF2B5EF4-FFF2-40B4-BE49-F238E27FC236}">
                  <a16:creationId xmlns:a16="http://schemas.microsoft.com/office/drawing/2014/main" id="{2C406D6F-9DEE-B907-5C60-836211D36CA1}"/>
                </a:ext>
              </a:extLst>
            </p:cNvPr>
            <p:cNvSpPr txBox="1"/>
            <p:nvPr/>
          </p:nvSpPr>
          <p:spPr>
            <a:xfrm>
              <a:off x="9082509" y="3365601"/>
              <a:ext cx="8589690" cy="843597"/>
            </a:xfrm>
            <a:prstGeom prst="rect">
              <a:avLst/>
            </a:prstGeom>
          </p:spPr>
          <p:txBody>
            <a:bodyPr lIns="0" tIns="0" rIns="0" bIns="0" rtlCol="0" anchor="t">
              <a:spAutoFit/>
            </a:bodyPr>
            <a:lstStyle/>
            <a:p>
              <a:pPr marL="0" marR="0" lvl="0" indent="0" algn="ctr" defTabSz="609539" eaLnBrk="1" fontAlgn="auto" latinLnBrk="0" hangingPunct="1">
                <a:lnSpc>
                  <a:spcPct val="150000"/>
                </a:lnSpc>
                <a:spcBef>
                  <a:spcPct val="0"/>
                </a:spcBef>
                <a:spcAft>
                  <a:spcPts val="0"/>
                </a:spcAft>
                <a:buClrTx/>
                <a:buSzTx/>
                <a:buFontTx/>
                <a:buNone/>
                <a:tabLst/>
                <a:defRPr/>
              </a:pP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Thảo</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luận</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nhóm</a:t>
              </a:r>
              <a:r>
                <a:rPr kumimoji="0" lang="en-US" sz="2800" b="1" u="none" strike="noStrike" kern="0" cap="none" spc="59" normalizeH="0" baseline="0" noProof="0" dirty="0">
                  <a:ln>
                    <a:noFill/>
                  </a:ln>
                  <a:solidFill>
                    <a:srgbClr val="292929"/>
                  </a:solidFill>
                  <a:effectLst/>
                  <a:uLnTx/>
                  <a:uFillTx/>
                  <a:latin typeface="UTM Avo" panose="02040603050506020204" pitchFamily="18" charset="0"/>
                </a:rPr>
                <a:t> </a:t>
              </a:r>
              <a:r>
                <a:rPr kumimoji="0" lang="en-US" sz="2800" b="1" u="none" strike="noStrike" kern="0" cap="none" spc="59" normalizeH="0" baseline="0" noProof="0" dirty="0" err="1">
                  <a:ln>
                    <a:noFill/>
                  </a:ln>
                  <a:solidFill>
                    <a:srgbClr val="292929"/>
                  </a:solidFill>
                  <a:effectLst/>
                  <a:uLnTx/>
                  <a:uFillTx/>
                  <a:latin typeface="UTM Avo" panose="02040603050506020204" pitchFamily="18" charset="0"/>
                </a:rPr>
                <a:t>đôi</a:t>
              </a:r>
              <a:endParaRPr kumimoji="0" lang="en-US" sz="2800" b="1" u="none" strike="noStrike" kern="0" cap="none" spc="59" normalizeH="0" baseline="0" noProof="0" dirty="0">
                <a:ln>
                  <a:noFill/>
                </a:ln>
                <a:solidFill>
                  <a:srgbClr val="292929"/>
                </a:solidFill>
                <a:effectLst/>
                <a:uLnTx/>
                <a:uFillTx/>
                <a:latin typeface="UTM Avo" panose="02040603050506020204" pitchFamily="18" charset="0"/>
              </a:endParaRPr>
            </a:p>
          </p:txBody>
        </p:sp>
      </p:grpSp>
      <p:grpSp>
        <p:nvGrpSpPr>
          <p:cNvPr id="9" name="Group 8">
            <a:extLst>
              <a:ext uri="{FF2B5EF4-FFF2-40B4-BE49-F238E27FC236}">
                <a16:creationId xmlns:a16="http://schemas.microsoft.com/office/drawing/2014/main" id="{D470A04F-F574-5C64-8A7E-A3CAE27B2FB2}"/>
              </a:ext>
            </a:extLst>
          </p:cNvPr>
          <p:cNvGrpSpPr/>
          <p:nvPr/>
        </p:nvGrpSpPr>
        <p:grpSpPr>
          <a:xfrm>
            <a:off x="6626292" y="3717790"/>
            <a:ext cx="5713384" cy="3170557"/>
            <a:chOff x="615366" y="7850012"/>
            <a:chExt cx="4994576" cy="2436988"/>
          </a:xfrm>
        </p:grpSpPr>
        <p:pic>
          <p:nvPicPr>
            <p:cNvPr id="10" name="Picture 14">
              <a:extLst>
                <a:ext uri="{FF2B5EF4-FFF2-40B4-BE49-F238E27FC236}">
                  <a16:creationId xmlns:a16="http://schemas.microsoft.com/office/drawing/2014/main" id="{760D128C-A9AF-BE5D-141A-6FFBC85916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15366" y="7850012"/>
              <a:ext cx="2538529" cy="2436988"/>
            </a:xfrm>
            <a:prstGeom prst="rect">
              <a:avLst/>
            </a:prstGeom>
          </p:spPr>
        </p:pic>
        <p:pic>
          <p:nvPicPr>
            <p:cNvPr id="11" name="Picture 15">
              <a:extLst>
                <a:ext uri="{FF2B5EF4-FFF2-40B4-BE49-F238E27FC236}">
                  <a16:creationId xmlns:a16="http://schemas.microsoft.com/office/drawing/2014/main" id="{5657ED8E-402F-650B-206C-670720BF3F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982645" y="7850012"/>
              <a:ext cx="2627297" cy="2421890"/>
            </a:xfrm>
            <a:prstGeom prst="rect">
              <a:avLst/>
            </a:prstGeom>
          </p:spPr>
        </p:pic>
      </p:grpSp>
    </p:spTree>
    <p:extLst>
      <p:ext uri="{BB962C8B-B14F-4D97-AF65-F5344CB8AC3E}">
        <p14:creationId xmlns:p14="http://schemas.microsoft.com/office/powerpoint/2010/main" val="134314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65A65CB-1A00-6834-650A-776AA6B4F8A4}"/>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860E5780-1D54-00A8-1F85-B272180E2F3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FB58728-C5DC-63DB-8DB3-2103B4C1B6B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15">
            <a:extLst>
              <a:ext uri="{FF2B5EF4-FFF2-40B4-BE49-F238E27FC236}">
                <a16:creationId xmlns:a16="http://schemas.microsoft.com/office/drawing/2014/main" id="{463D512A-B1F7-633A-AB78-009442BDEF52}"/>
              </a:ext>
            </a:extLst>
          </p:cNvPr>
          <p:cNvSpPr/>
          <p:nvPr/>
        </p:nvSpPr>
        <p:spPr>
          <a:xfrm>
            <a:off x="3854450" y="1714498"/>
            <a:ext cx="4483100" cy="723899"/>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4483100"/>
                      <a:gd name="connsiteY0" fmla="*/ 0 h 723899"/>
                      <a:gd name="connsiteX1" fmla="*/ 403479 w 4483100"/>
                      <a:gd name="connsiteY1" fmla="*/ 0 h 723899"/>
                      <a:gd name="connsiteX2" fmla="*/ 762127 w 4483100"/>
                      <a:gd name="connsiteY2" fmla="*/ 0 h 723899"/>
                      <a:gd name="connsiteX3" fmla="*/ 1255268 w 4483100"/>
                      <a:gd name="connsiteY3" fmla="*/ 0 h 723899"/>
                      <a:gd name="connsiteX4" fmla="*/ 1748409 w 4483100"/>
                      <a:gd name="connsiteY4" fmla="*/ 0 h 723899"/>
                      <a:gd name="connsiteX5" fmla="*/ 2151888 w 4483100"/>
                      <a:gd name="connsiteY5" fmla="*/ 0 h 723899"/>
                      <a:gd name="connsiteX6" fmla="*/ 2600198 w 4483100"/>
                      <a:gd name="connsiteY6" fmla="*/ 0 h 723899"/>
                      <a:gd name="connsiteX7" fmla="*/ 3138170 w 4483100"/>
                      <a:gd name="connsiteY7" fmla="*/ 0 h 723899"/>
                      <a:gd name="connsiteX8" fmla="*/ 3631311 w 4483100"/>
                      <a:gd name="connsiteY8" fmla="*/ 0 h 723899"/>
                      <a:gd name="connsiteX9" fmla="*/ 3989959 w 4483100"/>
                      <a:gd name="connsiteY9" fmla="*/ 0 h 723899"/>
                      <a:gd name="connsiteX10" fmla="*/ 4483100 w 4483100"/>
                      <a:gd name="connsiteY10" fmla="*/ 0 h 723899"/>
                      <a:gd name="connsiteX11" fmla="*/ 4483100 w 4483100"/>
                      <a:gd name="connsiteY11" fmla="*/ 340232 h 723899"/>
                      <a:gd name="connsiteX12" fmla="*/ 4483100 w 4483100"/>
                      <a:gd name="connsiteY12" fmla="*/ 723899 h 723899"/>
                      <a:gd name="connsiteX13" fmla="*/ 3989959 w 4483100"/>
                      <a:gd name="connsiteY13" fmla="*/ 723899 h 723899"/>
                      <a:gd name="connsiteX14" fmla="*/ 3496818 w 4483100"/>
                      <a:gd name="connsiteY14" fmla="*/ 723899 h 723899"/>
                      <a:gd name="connsiteX15" fmla="*/ 3003676 w 4483100"/>
                      <a:gd name="connsiteY15" fmla="*/ 723899 h 723899"/>
                      <a:gd name="connsiteX16" fmla="*/ 2600198 w 4483100"/>
                      <a:gd name="connsiteY16" fmla="*/ 723899 h 723899"/>
                      <a:gd name="connsiteX17" fmla="*/ 2241550 w 4483100"/>
                      <a:gd name="connsiteY17" fmla="*/ 723899 h 723899"/>
                      <a:gd name="connsiteX18" fmla="*/ 1793240 w 4483100"/>
                      <a:gd name="connsiteY18" fmla="*/ 723899 h 723899"/>
                      <a:gd name="connsiteX19" fmla="*/ 1434592 w 4483100"/>
                      <a:gd name="connsiteY19" fmla="*/ 723899 h 723899"/>
                      <a:gd name="connsiteX20" fmla="*/ 986282 w 4483100"/>
                      <a:gd name="connsiteY20" fmla="*/ 723899 h 723899"/>
                      <a:gd name="connsiteX21" fmla="*/ 672465 w 4483100"/>
                      <a:gd name="connsiteY21" fmla="*/ 723899 h 723899"/>
                      <a:gd name="connsiteX22" fmla="*/ 0 w 4483100"/>
                      <a:gd name="connsiteY22" fmla="*/ 723899 h 723899"/>
                      <a:gd name="connsiteX23" fmla="*/ 0 w 4483100"/>
                      <a:gd name="connsiteY23" fmla="*/ 369188 h 723899"/>
                      <a:gd name="connsiteX24" fmla="*/ 0 w 4483100"/>
                      <a:gd name="connsiteY24" fmla="*/ 0 h 7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83100" h="723899" fill="none" extrusionOk="0">
                        <a:moveTo>
                          <a:pt x="0" y="0"/>
                        </a:moveTo>
                        <a:cubicBezTo>
                          <a:pt x="164941" y="-11525"/>
                          <a:pt x="281369" y="4706"/>
                          <a:pt x="403479" y="0"/>
                        </a:cubicBezTo>
                        <a:cubicBezTo>
                          <a:pt x="526622" y="-15901"/>
                          <a:pt x="679942" y="16387"/>
                          <a:pt x="762127" y="0"/>
                        </a:cubicBezTo>
                        <a:cubicBezTo>
                          <a:pt x="849132" y="-5998"/>
                          <a:pt x="1143656" y="-3165"/>
                          <a:pt x="1255268" y="0"/>
                        </a:cubicBezTo>
                        <a:cubicBezTo>
                          <a:pt x="1354215" y="10062"/>
                          <a:pt x="1618331" y="-22724"/>
                          <a:pt x="1748409" y="0"/>
                        </a:cubicBezTo>
                        <a:cubicBezTo>
                          <a:pt x="1857197" y="28318"/>
                          <a:pt x="1969944" y="-12493"/>
                          <a:pt x="2151888" y="0"/>
                        </a:cubicBezTo>
                        <a:cubicBezTo>
                          <a:pt x="2333261" y="-3992"/>
                          <a:pt x="2372628" y="-16738"/>
                          <a:pt x="2600198" y="0"/>
                        </a:cubicBezTo>
                        <a:cubicBezTo>
                          <a:pt x="2841864" y="17574"/>
                          <a:pt x="2897754" y="-20442"/>
                          <a:pt x="3138170" y="0"/>
                        </a:cubicBezTo>
                        <a:cubicBezTo>
                          <a:pt x="3352653" y="9807"/>
                          <a:pt x="3421241" y="6338"/>
                          <a:pt x="3631311" y="0"/>
                        </a:cubicBezTo>
                        <a:cubicBezTo>
                          <a:pt x="3828832" y="-13094"/>
                          <a:pt x="3860910" y="-6979"/>
                          <a:pt x="3989959" y="0"/>
                        </a:cubicBezTo>
                        <a:cubicBezTo>
                          <a:pt x="4145422" y="40501"/>
                          <a:pt x="4282784" y="7092"/>
                          <a:pt x="4483100" y="0"/>
                        </a:cubicBezTo>
                        <a:cubicBezTo>
                          <a:pt x="4499376" y="76990"/>
                          <a:pt x="4494247" y="177133"/>
                          <a:pt x="4483100" y="340232"/>
                        </a:cubicBezTo>
                        <a:cubicBezTo>
                          <a:pt x="4485134" y="476449"/>
                          <a:pt x="4473547" y="599657"/>
                          <a:pt x="4483100" y="723899"/>
                        </a:cubicBezTo>
                        <a:cubicBezTo>
                          <a:pt x="4361512" y="745632"/>
                          <a:pt x="4100055" y="714290"/>
                          <a:pt x="3989959" y="723899"/>
                        </a:cubicBezTo>
                        <a:cubicBezTo>
                          <a:pt x="3862537" y="720130"/>
                          <a:pt x="3719242" y="711544"/>
                          <a:pt x="3496818" y="723899"/>
                        </a:cubicBezTo>
                        <a:cubicBezTo>
                          <a:pt x="3283279" y="709079"/>
                          <a:pt x="3144378" y="733504"/>
                          <a:pt x="3003676" y="723899"/>
                        </a:cubicBezTo>
                        <a:cubicBezTo>
                          <a:pt x="2855419" y="728983"/>
                          <a:pt x="2805086" y="741025"/>
                          <a:pt x="2600198" y="723899"/>
                        </a:cubicBezTo>
                        <a:cubicBezTo>
                          <a:pt x="2414867" y="708800"/>
                          <a:pt x="2417217" y="721320"/>
                          <a:pt x="2241550" y="723899"/>
                        </a:cubicBezTo>
                        <a:cubicBezTo>
                          <a:pt x="2050151" y="725303"/>
                          <a:pt x="1914300" y="723490"/>
                          <a:pt x="1793240" y="723899"/>
                        </a:cubicBezTo>
                        <a:cubicBezTo>
                          <a:pt x="1650107" y="737031"/>
                          <a:pt x="1537947" y="752244"/>
                          <a:pt x="1434592" y="723899"/>
                        </a:cubicBezTo>
                        <a:cubicBezTo>
                          <a:pt x="1350448" y="710968"/>
                          <a:pt x="1149146" y="725249"/>
                          <a:pt x="986282" y="723899"/>
                        </a:cubicBezTo>
                        <a:cubicBezTo>
                          <a:pt x="819289" y="714161"/>
                          <a:pt x="795263" y="723564"/>
                          <a:pt x="672465" y="723899"/>
                        </a:cubicBezTo>
                        <a:cubicBezTo>
                          <a:pt x="519332" y="707038"/>
                          <a:pt x="309898" y="693214"/>
                          <a:pt x="0" y="723899"/>
                        </a:cubicBezTo>
                        <a:cubicBezTo>
                          <a:pt x="4541" y="559914"/>
                          <a:pt x="24334" y="446868"/>
                          <a:pt x="0" y="369188"/>
                        </a:cubicBezTo>
                        <a:cubicBezTo>
                          <a:pt x="-27969" y="279904"/>
                          <a:pt x="1347" y="134648"/>
                          <a:pt x="0" y="0"/>
                        </a:cubicBezTo>
                        <a:close/>
                      </a:path>
                      <a:path w="4483100" h="723899" stroke="0" extrusionOk="0">
                        <a:moveTo>
                          <a:pt x="0" y="0"/>
                        </a:moveTo>
                        <a:cubicBezTo>
                          <a:pt x="179739" y="-13774"/>
                          <a:pt x="299389" y="12912"/>
                          <a:pt x="403479" y="0"/>
                        </a:cubicBezTo>
                        <a:cubicBezTo>
                          <a:pt x="513488" y="1154"/>
                          <a:pt x="667328" y="7848"/>
                          <a:pt x="762127" y="0"/>
                        </a:cubicBezTo>
                        <a:cubicBezTo>
                          <a:pt x="872019" y="-19413"/>
                          <a:pt x="1133482" y="3549"/>
                          <a:pt x="1255268" y="0"/>
                        </a:cubicBezTo>
                        <a:cubicBezTo>
                          <a:pt x="1372361" y="-2003"/>
                          <a:pt x="1646860" y="-21259"/>
                          <a:pt x="1748409" y="0"/>
                        </a:cubicBezTo>
                        <a:cubicBezTo>
                          <a:pt x="1860323" y="36903"/>
                          <a:pt x="1978947" y="8039"/>
                          <a:pt x="2151888" y="0"/>
                        </a:cubicBezTo>
                        <a:cubicBezTo>
                          <a:pt x="2330093" y="-14865"/>
                          <a:pt x="2380351" y="-20378"/>
                          <a:pt x="2600198" y="0"/>
                        </a:cubicBezTo>
                        <a:cubicBezTo>
                          <a:pt x="2820801" y="551"/>
                          <a:pt x="2907251" y="-10416"/>
                          <a:pt x="3138170" y="0"/>
                        </a:cubicBezTo>
                        <a:cubicBezTo>
                          <a:pt x="3363884" y="9340"/>
                          <a:pt x="3423548" y="16489"/>
                          <a:pt x="3631311" y="0"/>
                        </a:cubicBezTo>
                        <a:cubicBezTo>
                          <a:pt x="3832151" y="-6244"/>
                          <a:pt x="3860393" y="-12077"/>
                          <a:pt x="3989959" y="0"/>
                        </a:cubicBezTo>
                        <a:cubicBezTo>
                          <a:pt x="4126302" y="-11273"/>
                          <a:pt x="4304186" y="12584"/>
                          <a:pt x="4483100" y="0"/>
                        </a:cubicBezTo>
                        <a:cubicBezTo>
                          <a:pt x="4484925" y="86213"/>
                          <a:pt x="4494916" y="175039"/>
                          <a:pt x="4483100" y="340232"/>
                        </a:cubicBezTo>
                        <a:cubicBezTo>
                          <a:pt x="4476403" y="498071"/>
                          <a:pt x="4470993" y="621098"/>
                          <a:pt x="4483100" y="723899"/>
                        </a:cubicBezTo>
                        <a:cubicBezTo>
                          <a:pt x="4379938" y="740555"/>
                          <a:pt x="4086973" y="732517"/>
                          <a:pt x="3989959" y="723899"/>
                        </a:cubicBezTo>
                        <a:cubicBezTo>
                          <a:pt x="3888164" y="712555"/>
                          <a:pt x="3687554" y="735467"/>
                          <a:pt x="3496818" y="723899"/>
                        </a:cubicBezTo>
                        <a:cubicBezTo>
                          <a:pt x="3295044" y="736883"/>
                          <a:pt x="3132956" y="729486"/>
                          <a:pt x="3003676" y="723899"/>
                        </a:cubicBezTo>
                        <a:cubicBezTo>
                          <a:pt x="2854878" y="722550"/>
                          <a:pt x="2788856" y="748221"/>
                          <a:pt x="2600198" y="723899"/>
                        </a:cubicBezTo>
                        <a:cubicBezTo>
                          <a:pt x="2414761" y="708404"/>
                          <a:pt x="2413648" y="723662"/>
                          <a:pt x="2241550" y="723899"/>
                        </a:cubicBezTo>
                        <a:cubicBezTo>
                          <a:pt x="2044969" y="707697"/>
                          <a:pt x="1939396" y="691747"/>
                          <a:pt x="1793240" y="723899"/>
                        </a:cubicBezTo>
                        <a:cubicBezTo>
                          <a:pt x="1627960" y="720233"/>
                          <a:pt x="1546190" y="708192"/>
                          <a:pt x="1434592" y="723899"/>
                        </a:cubicBezTo>
                        <a:cubicBezTo>
                          <a:pt x="1341571" y="710607"/>
                          <a:pt x="1185121" y="715331"/>
                          <a:pt x="986282" y="723899"/>
                        </a:cubicBezTo>
                        <a:cubicBezTo>
                          <a:pt x="819600" y="718284"/>
                          <a:pt x="793242" y="719518"/>
                          <a:pt x="672465" y="723899"/>
                        </a:cubicBezTo>
                        <a:cubicBezTo>
                          <a:pt x="567945" y="721797"/>
                          <a:pt x="296699" y="684698"/>
                          <a:pt x="0" y="723899"/>
                        </a:cubicBezTo>
                        <a:cubicBezTo>
                          <a:pt x="-2026" y="574313"/>
                          <a:pt x="-6959" y="455720"/>
                          <a:pt x="0" y="369188"/>
                        </a:cubicBezTo>
                        <a:cubicBezTo>
                          <a:pt x="-18353" y="268279"/>
                          <a:pt x="-11370" y="123875"/>
                          <a:pt x="0" y="0"/>
                        </a:cubicBezTo>
                        <a:close/>
                      </a:path>
                    </a:pathLst>
                  </a:custGeom>
                  <ask:type>
                    <ask:lineSketchFreehand/>
                  </ask:type>
                </ask:lineSketchStyleProps>
              </a:ext>
            </a:extLst>
          </a:ln>
          <a:effectLst/>
        </p:spPr>
        <p:txBody>
          <a:bodyPr rtlCol="0" anchor="ctr"/>
          <a:lstStyle/>
          <a:p>
            <a:pPr lvl="0" algn="ctr" defTabSz="609539"/>
            <a:r>
              <a:rPr lang="en-US" sz="2800" b="1" kern="0">
                <a:latin typeface="UTM Avo" panose="02040603050506020204" pitchFamily="18" charset="0"/>
              </a:rPr>
              <a:t>MỘT SỐ TỪ KHÓ</a:t>
            </a:r>
            <a:endParaRPr lang="en-US" sz="2800" b="1" kern="0" dirty="0">
              <a:latin typeface="UTM Avo" panose="02040603050506020204" pitchFamily="18" charset="0"/>
            </a:endParaRPr>
          </a:p>
        </p:txBody>
      </p:sp>
      <p:sp>
        <p:nvSpPr>
          <p:cNvPr id="7" name="Rectangle 6">
            <a:extLst>
              <a:ext uri="{FF2B5EF4-FFF2-40B4-BE49-F238E27FC236}">
                <a16:creationId xmlns:a16="http://schemas.microsoft.com/office/drawing/2014/main" id="{6270B9CD-0822-D59D-96B6-E39941A76885}"/>
              </a:ext>
            </a:extLst>
          </p:cNvPr>
          <p:cNvSpPr/>
          <p:nvPr/>
        </p:nvSpPr>
        <p:spPr>
          <a:xfrm>
            <a:off x="1679649"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kern="0" dirty="0" err="1">
                <a:solidFill>
                  <a:schemeClr val="bg1"/>
                </a:solidFill>
                <a:latin typeface="UTM Avo" panose="02040603050506020204" pitchFamily="18" charset="0"/>
              </a:rPr>
              <a:t>Thuở</a:t>
            </a:r>
            <a:endParaRPr lang="vi-VN" sz="2400" kern="0" dirty="0">
              <a:solidFill>
                <a:schemeClr val="bg1"/>
              </a:solidFill>
              <a:latin typeface="UTM Avo" panose="02040603050506020204" pitchFamily="18" charset="0"/>
            </a:endParaRPr>
          </a:p>
        </p:txBody>
      </p:sp>
      <p:sp>
        <p:nvSpPr>
          <p:cNvPr id="8" name="Rectangle 7">
            <a:extLst>
              <a:ext uri="{FF2B5EF4-FFF2-40B4-BE49-F238E27FC236}">
                <a16:creationId xmlns:a16="http://schemas.microsoft.com/office/drawing/2014/main" id="{8C233424-DF09-0479-3E90-5B79594C4481}"/>
              </a:ext>
            </a:extLst>
          </p:cNvPr>
          <p:cNvSpPr/>
          <p:nvPr/>
        </p:nvSpPr>
        <p:spPr>
          <a:xfrm>
            <a:off x="4802077"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err="1">
                <a:solidFill>
                  <a:schemeClr val="bg1"/>
                </a:solidFill>
                <a:latin typeface="UTM Avo" panose="02040603050506020204" pitchFamily="18" charset="0"/>
              </a:rPr>
              <a:t>Khẩn</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khoản</a:t>
            </a:r>
            <a:endParaRPr lang="vi-VN" sz="2400" kern="0" dirty="0">
              <a:solidFill>
                <a:schemeClr val="bg1"/>
              </a:solidFill>
              <a:latin typeface="UTM Avo" panose="02040603050506020204" pitchFamily="18" charset="0"/>
            </a:endParaRPr>
          </a:p>
        </p:txBody>
      </p:sp>
      <p:sp>
        <p:nvSpPr>
          <p:cNvPr id="9" name="Rectangle 8">
            <a:extLst>
              <a:ext uri="{FF2B5EF4-FFF2-40B4-BE49-F238E27FC236}">
                <a16:creationId xmlns:a16="http://schemas.microsoft.com/office/drawing/2014/main" id="{26F19424-CCA1-6CEC-577F-3CDFEF8DBA91}"/>
              </a:ext>
            </a:extLst>
          </p:cNvPr>
          <p:cNvSpPr/>
          <p:nvPr/>
        </p:nvSpPr>
        <p:spPr>
          <a:xfrm>
            <a:off x="7924505" y="287654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schemeClr val="bg1"/>
                </a:solidFill>
                <a:latin typeface="UTM Avo" panose="02040603050506020204" pitchFamily="18" charset="0"/>
              </a:rPr>
              <a:t>Oan </a:t>
            </a:r>
            <a:r>
              <a:rPr lang="vi-VN" sz="2400" kern="0" dirty="0" err="1">
                <a:solidFill>
                  <a:schemeClr val="bg1"/>
                </a:solidFill>
                <a:latin typeface="UTM Avo" panose="02040603050506020204" pitchFamily="18" charset="0"/>
              </a:rPr>
              <a:t>uổng</a:t>
            </a:r>
            <a:endParaRPr lang="vi-VN" sz="2400" kern="0" dirty="0">
              <a:solidFill>
                <a:schemeClr val="bg1"/>
              </a:solidFill>
              <a:latin typeface="UTM Avo" panose="02040603050506020204" pitchFamily="18" charset="0"/>
            </a:endParaRPr>
          </a:p>
        </p:txBody>
      </p:sp>
      <p:sp>
        <p:nvSpPr>
          <p:cNvPr id="10" name="Rectangle 9">
            <a:extLst>
              <a:ext uri="{FF2B5EF4-FFF2-40B4-BE49-F238E27FC236}">
                <a16:creationId xmlns:a16="http://schemas.microsoft.com/office/drawing/2014/main" id="{164FE60E-79A3-97CC-B06B-3D7F3971ABDF}"/>
              </a:ext>
            </a:extLst>
          </p:cNvPr>
          <p:cNvSpPr/>
          <p:nvPr/>
        </p:nvSpPr>
        <p:spPr>
          <a:xfrm>
            <a:off x="1679649" y="4229101"/>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schemeClr val="bg1"/>
                </a:solidFill>
                <a:latin typeface="UTM Avo" panose="02040603050506020204" pitchFamily="18" charset="0"/>
              </a:rPr>
              <a:t>Xin </a:t>
            </a:r>
            <a:r>
              <a:rPr lang="vi-VN" sz="2400" kern="0" dirty="0" err="1">
                <a:solidFill>
                  <a:schemeClr val="bg1"/>
                </a:solidFill>
                <a:latin typeface="UTM Avo" panose="02040603050506020204" pitchFamily="18" charset="0"/>
              </a:rPr>
              <a:t>sẵn</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lòng</a:t>
            </a:r>
            <a:endParaRPr lang="vi-VN" sz="2400" kern="0" dirty="0">
              <a:solidFill>
                <a:schemeClr val="bg1"/>
              </a:solidFill>
              <a:latin typeface="UTM Avo" panose="02040603050506020204" pitchFamily="18" charset="0"/>
            </a:endParaRPr>
          </a:p>
        </p:txBody>
      </p:sp>
      <p:sp>
        <p:nvSpPr>
          <p:cNvPr id="11" name="Rectangle 10">
            <a:extLst>
              <a:ext uri="{FF2B5EF4-FFF2-40B4-BE49-F238E27FC236}">
                <a16:creationId xmlns:a16="http://schemas.microsoft.com/office/drawing/2014/main" id="{1688B2FA-032B-9102-249A-AE9B4FE8B2CA}"/>
              </a:ext>
            </a:extLst>
          </p:cNvPr>
          <p:cNvSpPr/>
          <p:nvPr/>
        </p:nvSpPr>
        <p:spPr>
          <a:xfrm>
            <a:off x="4815072" y="4229100"/>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err="1">
                <a:solidFill>
                  <a:schemeClr val="bg1"/>
                </a:solidFill>
                <a:latin typeface="UTM Avo" panose="02040603050506020204" pitchFamily="18" charset="0"/>
              </a:rPr>
              <a:t>Rõ</a:t>
            </a:r>
            <a:r>
              <a:rPr lang="vi-VN" sz="2400" kern="0" dirty="0">
                <a:solidFill>
                  <a:schemeClr val="bg1"/>
                </a:solidFill>
                <a:latin typeface="UTM Avo" panose="02040603050506020204" pitchFamily="18" charset="0"/>
              </a:rPr>
              <a:t> </a:t>
            </a:r>
            <a:r>
              <a:rPr lang="vi-VN" sz="2400" kern="0" dirty="0" err="1">
                <a:solidFill>
                  <a:schemeClr val="bg1"/>
                </a:solidFill>
                <a:latin typeface="UTM Avo" panose="02040603050506020204" pitchFamily="18" charset="0"/>
              </a:rPr>
              <a:t>ràng</a:t>
            </a:r>
            <a:endParaRPr lang="vi-VN" sz="2400" kern="0" dirty="0">
              <a:solidFill>
                <a:schemeClr val="bg1"/>
              </a:solidFill>
              <a:latin typeface="UTM Avo" panose="02040603050506020204" pitchFamily="18" charset="0"/>
            </a:endParaRPr>
          </a:p>
        </p:txBody>
      </p:sp>
      <p:sp>
        <p:nvSpPr>
          <p:cNvPr id="12" name="Rectangle 11">
            <a:extLst>
              <a:ext uri="{FF2B5EF4-FFF2-40B4-BE49-F238E27FC236}">
                <a16:creationId xmlns:a16="http://schemas.microsoft.com/office/drawing/2014/main" id="{B6AD26F4-F2A3-BC8C-170F-D94618025082}"/>
              </a:ext>
            </a:extLst>
          </p:cNvPr>
          <p:cNvSpPr/>
          <p:nvPr/>
        </p:nvSpPr>
        <p:spPr>
          <a:xfrm>
            <a:off x="7903239" y="4216399"/>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schemeClr val="bg1"/>
                </a:solidFill>
                <a:latin typeface="UTM Avo" panose="02040603050506020204" pitchFamily="18" charset="0"/>
              </a:rPr>
              <a:t>Yên </a:t>
            </a:r>
            <a:r>
              <a:rPr lang="vi-VN" sz="2400" kern="0" dirty="0" err="1">
                <a:solidFill>
                  <a:schemeClr val="bg1"/>
                </a:solidFill>
                <a:latin typeface="UTM Avo" panose="02040603050506020204" pitchFamily="18" charset="0"/>
              </a:rPr>
              <a:t>trí</a:t>
            </a:r>
            <a:endParaRPr lang="vi-VN" sz="2400" kern="0" dirty="0">
              <a:solidFill>
                <a:schemeClr val="bg1"/>
              </a:solidFill>
              <a:latin typeface="UTM Avo" panose="02040603050506020204" pitchFamily="18" charset="0"/>
            </a:endParaRPr>
          </a:p>
        </p:txBody>
      </p:sp>
      <p:sp>
        <p:nvSpPr>
          <p:cNvPr id="13" name="Rectangle 12">
            <a:extLst>
              <a:ext uri="{FF2B5EF4-FFF2-40B4-BE49-F238E27FC236}">
                <a16:creationId xmlns:a16="http://schemas.microsoft.com/office/drawing/2014/main" id="{7132FD5B-AF8D-453A-AE38-22636B6C0C59}"/>
              </a:ext>
            </a:extLst>
          </p:cNvPr>
          <p:cNvSpPr/>
          <p:nvPr/>
        </p:nvSpPr>
        <p:spPr>
          <a:xfrm>
            <a:off x="4815072" y="5581651"/>
            <a:ext cx="2641600" cy="914400"/>
          </a:xfrm>
          <a:prstGeom prst="rect">
            <a:avLst/>
          </a:prstGeom>
          <a:solidFill>
            <a:schemeClr val="accent2">
              <a:lumMod val="40000"/>
              <a:lumOff val="6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schemeClr val="bg1"/>
                </a:solidFill>
                <a:latin typeface="UTM Avo" panose="02040603050506020204" pitchFamily="18" charset="0"/>
              </a:rPr>
              <a:t>Kiên </a:t>
            </a:r>
            <a:r>
              <a:rPr lang="vi-VN" sz="2400" kern="0" dirty="0" err="1">
                <a:solidFill>
                  <a:schemeClr val="bg1"/>
                </a:solidFill>
                <a:latin typeface="UTM Avo" panose="02040603050506020204" pitchFamily="18" charset="0"/>
              </a:rPr>
              <a:t>trì</a:t>
            </a:r>
            <a:endParaRPr lang="vi-VN" sz="2400" kern="0" dirty="0">
              <a:solidFill>
                <a:schemeClr val="bg1"/>
              </a:solidFill>
              <a:latin typeface="UTM Avo" panose="02040603050506020204" pitchFamily="18" charset="0"/>
            </a:endParaRPr>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5">
            <a:extLst>
              <a:ext uri="{FF2B5EF4-FFF2-40B4-BE49-F238E27FC236}">
                <a16:creationId xmlns:a16="http://schemas.microsoft.com/office/drawing/2014/main" id="{D4F0E181-8DA0-AFF0-ED18-F5C2A7ED4FD8}"/>
              </a:ext>
            </a:extLst>
          </p:cNvPr>
          <p:cNvSpPr/>
          <p:nvPr/>
        </p:nvSpPr>
        <p:spPr>
          <a:xfrm>
            <a:off x="1981200" y="1714500"/>
            <a:ext cx="8153400" cy="1104900"/>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8153400"/>
                      <a:gd name="connsiteY0" fmla="*/ 0 h 1104900"/>
                      <a:gd name="connsiteX1" fmla="*/ 733806 w 8153400"/>
                      <a:gd name="connsiteY1" fmla="*/ 0 h 1104900"/>
                      <a:gd name="connsiteX2" fmla="*/ 1386078 w 8153400"/>
                      <a:gd name="connsiteY2" fmla="*/ 0 h 1104900"/>
                      <a:gd name="connsiteX3" fmla="*/ 2282952 w 8153400"/>
                      <a:gd name="connsiteY3" fmla="*/ 0 h 1104900"/>
                      <a:gd name="connsiteX4" fmla="*/ 3179826 w 8153400"/>
                      <a:gd name="connsiteY4" fmla="*/ 0 h 1104900"/>
                      <a:gd name="connsiteX5" fmla="*/ 3913632 w 8153400"/>
                      <a:gd name="connsiteY5" fmla="*/ 0 h 1104900"/>
                      <a:gd name="connsiteX6" fmla="*/ 4728972 w 8153400"/>
                      <a:gd name="connsiteY6" fmla="*/ 0 h 1104900"/>
                      <a:gd name="connsiteX7" fmla="*/ 5707380 w 8153400"/>
                      <a:gd name="connsiteY7" fmla="*/ 0 h 1104900"/>
                      <a:gd name="connsiteX8" fmla="*/ 6604254 w 8153400"/>
                      <a:gd name="connsiteY8" fmla="*/ 0 h 1104900"/>
                      <a:gd name="connsiteX9" fmla="*/ 7256526 w 8153400"/>
                      <a:gd name="connsiteY9" fmla="*/ 0 h 1104900"/>
                      <a:gd name="connsiteX10" fmla="*/ 8153400 w 8153400"/>
                      <a:gd name="connsiteY10" fmla="*/ 0 h 1104900"/>
                      <a:gd name="connsiteX11" fmla="*/ 8153400 w 8153400"/>
                      <a:gd name="connsiteY11" fmla="*/ 519303 h 1104900"/>
                      <a:gd name="connsiteX12" fmla="*/ 8153400 w 8153400"/>
                      <a:gd name="connsiteY12" fmla="*/ 1104900 h 1104900"/>
                      <a:gd name="connsiteX13" fmla="*/ 7256526 w 8153400"/>
                      <a:gd name="connsiteY13" fmla="*/ 1104900 h 1104900"/>
                      <a:gd name="connsiteX14" fmla="*/ 6359652 w 8153400"/>
                      <a:gd name="connsiteY14" fmla="*/ 1104900 h 1104900"/>
                      <a:gd name="connsiteX15" fmla="*/ 5462777 w 8153400"/>
                      <a:gd name="connsiteY15" fmla="*/ 1104900 h 1104900"/>
                      <a:gd name="connsiteX16" fmla="*/ 4728972 w 8153400"/>
                      <a:gd name="connsiteY16" fmla="*/ 1104900 h 1104900"/>
                      <a:gd name="connsiteX17" fmla="*/ 4076700 w 8153400"/>
                      <a:gd name="connsiteY17" fmla="*/ 1104900 h 1104900"/>
                      <a:gd name="connsiteX18" fmla="*/ 3261360 w 8153400"/>
                      <a:gd name="connsiteY18" fmla="*/ 1104900 h 1104900"/>
                      <a:gd name="connsiteX19" fmla="*/ 2609088 w 8153400"/>
                      <a:gd name="connsiteY19" fmla="*/ 1104900 h 1104900"/>
                      <a:gd name="connsiteX20" fmla="*/ 1793748 w 8153400"/>
                      <a:gd name="connsiteY20" fmla="*/ 1104900 h 1104900"/>
                      <a:gd name="connsiteX21" fmla="*/ 1223010 w 8153400"/>
                      <a:gd name="connsiteY21" fmla="*/ 1104900 h 1104900"/>
                      <a:gd name="connsiteX22" fmla="*/ 0 w 8153400"/>
                      <a:gd name="connsiteY22" fmla="*/ 1104900 h 1104900"/>
                      <a:gd name="connsiteX23" fmla="*/ 0 w 8153400"/>
                      <a:gd name="connsiteY23" fmla="*/ 563499 h 1104900"/>
                      <a:gd name="connsiteX24" fmla="*/ 0 w 8153400"/>
                      <a:gd name="connsiteY24" fmla="*/ 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153400" h="1104900" fill="none" extrusionOk="0">
                        <a:moveTo>
                          <a:pt x="0" y="0"/>
                        </a:moveTo>
                        <a:cubicBezTo>
                          <a:pt x="295908" y="-17353"/>
                          <a:pt x="535201" y="29194"/>
                          <a:pt x="733806" y="0"/>
                        </a:cubicBezTo>
                        <a:cubicBezTo>
                          <a:pt x="962519" y="-7774"/>
                          <a:pt x="1247418" y="39991"/>
                          <a:pt x="1386078" y="0"/>
                        </a:cubicBezTo>
                        <a:cubicBezTo>
                          <a:pt x="1546255" y="-338"/>
                          <a:pt x="2076086" y="-27512"/>
                          <a:pt x="2282952" y="0"/>
                        </a:cubicBezTo>
                        <a:cubicBezTo>
                          <a:pt x="2469379" y="9139"/>
                          <a:pt x="2959559" y="-28672"/>
                          <a:pt x="3179826" y="0"/>
                        </a:cubicBezTo>
                        <a:cubicBezTo>
                          <a:pt x="3372271" y="57426"/>
                          <a:pt x="3580406" y="-36257"/>
                          <a:pt x="3913632" y="0"/>
                        </a:cubicBezTo>
                        <a:cubicBezTo>
                          <a:pt x="4250108" y="1860"/>
                          <a:pt x="4315129" y="-25998"/>
                          <a:pt x="4728972" y="0"/>
                        </a:cubicBezTo>
                        <a:cubicBezTo>
                          <a:pt x="5170096" y="27713"/>
                          <a:pt x="5293351" y="-17948"/>
                          <a:pt x="5707380" y="0"/>
                        </a:cubicBezTo>
                        <a:cubicBezTo>
                          <a:pt x="6102190" y="14737"/>
                          <a:pt x="6229249" y="10032"/>
                          <a:pt x="6604254" y="0"/>
                        </a:cubicBezTo>
                        <a:cubicBezTo>
                          <a:pt x="6964634" y="-15486"/>
                          <a:pt x="7022289" y="-17140"/>
                          <a:pt x="7256526" y="0"/>
                        </a:cubicBezTo>
                        <a:cubicBezTo>
                          <a:pt x="7531153" y="61502"/>
                          <a:pt x="7824791" y="3587"/>
                          <a:pt x="8153400" y="0"/>
                        </a:cubicBezTo>
                        <a:cubicBezTo>
                          <a:pt x="8167498" y="111287"/>
                          <a:pt x="8180732" y="263880"/>
                          <a:pt x="8153400" y="519303"/>
                        </a:cubicBezTo>
                        <a:cubicBezTo>
                          <a:pt x="8152167" y="732061"/>
                          <a:pt x="8132441" y="903763"/>
                          <a:pt x="8153400" y="1104900"/>
                        </a:cubicBezTo>
                        <a:cubicBezTo>
                          <a:pt x="7933407" y="1113159"/>
                          <a:pt x="7448376" y="1088941"/>
                          <a:pt x="7256526" y="1104900"/>
                        </a:cubicBezTo>
                        <a:cubicBezTo>
                          <a:pt x="7007011" y="1072949"/>
                          <a:pt x="6782144" y="1067624"/>
                          <a:pt x="6359652" y="1104900"/>
                        </a:cubicBezTo>
                        <a:cubicBezTo>
                          <a:pt x="5971211" y="1079823"/>
                          <a:pt x="5709657" y="1110125"/>
                          <a:pt x="5462777" y="1104900"/>
                        </a:cubicBezTo>
                        <a:cubicBezTo>
                          <a:pt x="5191087" y="1113945"/>
                          <a:pt x="5071520" y="1129110"/>
                          <a:pt x="4728972" y="1104900"/>
                        </a:cubicBezTo>
                        <a:cubicBezTo>
                          <a:pt x="4391992" y="1081842"/>
                          <a:pt x="4396418" y="1102905"/>
                          <a:pt x="4076700" y="1104900"/>
                        </a:cubicBezTo>
                        <a:cubicBezTo>
                          <a:pt x="3735638" y="1106917"/>
                          <a:pt x="3503621" y="1099439"/>
                          <a:pt x="3261360" y="1104900"/>
                        </a:cubicBezTo>
                        <a:cubicBezTo>
                          <a:pt x="3005450" y="1143136"/>
                          <a:pt x="2792209" y="1126757"/>
                          <a:pt x="2609088" y="1104900"/>
                        </a:cubicBezTo>
                        <a:cubicBezTo>
                          <a:pt x="2474065" y="1072143"/>
                          <a:pt x="2091977" y="1109611"/>
                          <a:pt x="1793748" y="1104900"/>
                        </a:cubicBezTo>
                        <a:cubicBezTo>
                          <a:pt x="1489662" y="1088753"/>
                          <a:pt x="1446893" y="1099926"/>
                          <a:pt x="1223010" y="1104900"/>
                        </a:cubicBezTo>
                        <a:cubicBezTo>
                          <a:pt x="953547" y="1079245"/>
                          <a:pt x="594761" y="1032564"/>
                          <a:pt x="0" y="1104900"/>
                        </a:cubicBezTo>
                        <a:cubicBezTo>
                          <a:pt x="27666" y="855051"/>
                          <a:pt x="39490" y="685254"/>
                          <a:pt x="0" y="563499"/>
                        </a:cubicBezTo>
                        <a:cubicBezTo>
                          <a:pt x="-53076" y="427917"/>
                          <a:pt x="-5478" y="201725"/>
                          <a:pt x="0" y="0"/>
                        </a:cubicBezTo>
                        <a:close/>
                      </a:path>
                      <a:path w="8153400" h="1104900" stroke="0" extrusionOk="0">
                        <a:moveTo>
                          <a:pt x="0" y="0"/>
                        </a:moveTo>
                        <a:cubicBezTo>
                          <a:pt x="335817" y="-23794"/>
                          <a:pt x="537499" y="19482"/>
                          <a:pt x="733806" y="0"/>
                        </a:cubicBezTo>
                        <a:cubicBezTo>
                          <a:pt x="959185" y="-565"/>
                          <a:pt x="1200182" y="3975"/>
                          <a:pt x="1386078" y="0"/>
                        </a:cubicBezTo>
                        <a:cubicBezTo>
                          <a:pt x="1567973" y="-26669"/>
                          <a:pt x="2043796" y="-3021"/>
                          <a:pt x="2282952" y="0"/>
                        </a:cubicBezTo>
                        <a:cubicBezTo>
                          <a:pt x="2516957" y="16320"/>
                          <a:pt x="2979811" y="-27731"/>
                          <a:pt x="3179826" y="0"/>
                        </a:cubicBezTo>
                        <a:cubicBezTo>
                          <a:pt x="3385031" y="52530"/>
                          <a:pt x="3628325" y="14281"/>
                          <a:pt x="3913632" y="0"/>
                        </a:cubicBezTo>
                        <a:cubicBezTo>
                          <a:pt x="4238280" y="-33932"/>
                          <a:pt x="4329780" y="-35976"/>
                          <a:pt x="4728972" y="0"/>
                        </a:cubicBezTo>
                        <a:cubicBezTo>
                          <a:pt x="5130099" y="-8401"/>
                          <a:pt x="5264015" y="-22354"/>
                          <a:pt x="5707380" y="0"/>
                        </a:cubicBezTo>
                        <a:cubicBezTo>
                          <a:pt x="6126513" y="17927"/>
                          <a:pt x="6233940" y="20388"/>
                          <a:pt x="6604254" y="0"/>
                        </a:cubicBezTo>
                        <a:cubicBezTo>
                          <a:pt x="6969142" y="-9380"/>
                          <a:pt x="7012972" y="-15263"/>
                          <a:pt x="7256526" y="0"/>
                        </a:cubicBezTo>
                        <a:cubicBezTo>
                          <a:pt x="7509132" y="-38565"/>
                          <a:pt x="7807880" y="48145"/>
                          <a:pt x="8153400" y="0"/>
                        </a:cubicBezTo>
                        <a:cubicBezTo>
                          <a:pt x="8156211" y="139451"/>
                          <a:pt x="8175041" y="265621"/>
                          <a:pt x="8153400" y="519303"/>
                        </a:cubicBezTo>
                        <a:cubicBezTo>
                          <a:pt x="8151615" y="737845"/>
                          <a:pt x="8131517" y="949549"/>
                          <a:pt x="8153400" y="1104900"/>
                        </a:cubicBezTo>
                        <a:cubicBezTo>
                          <a:pt x="7947872" y="1115925"/>
                          <a:pt x="7453150" y="1106147"/>
                          <a:pt x="7256526" y="1104900"/>
                        </a:cubicBezTo>
                        <a:cubicBezTo>
                          <a:pt x="7083267" y="1066681"/>
                          <a:pt x="6734826" y="1107478"/>
                          <a:pt x="6359652" y="1104900"/>
                        </a:cubicBezTo>
                        <a:cubicBezTo>
                          <a:pt x="6017134" y="1143526"/>
                          <a:pt x="5701319" y="1107612"/>
                          <a:pt x="5462777" y="1104900"/>
                        </a:cubicBezTo>
                        <a:cubicBezTo>
                          <a:pt x="5196321" y="1102716"/>
                          <a:pt x="5080388" y="1164930"/>
                          <a:pt x="4728972" y="1104900"/>
                        </a:cubicBezTo>
                        <a:cubicBezTo>
                          <a:pt x="4391710" y="1081269"/>
                          <a:pt x="4395726" y="1104037"/>
                          <a:pt x="4076700" y="1104900"/>
                        </a:cubicBezTo>
                        <a:cubicBezTo>
                          <a:pt x="3744847" y="1096077"/>
                          <a:pt x="3527370" y="1045795"/>
                          <a:pt x="3261360" y="1104900"/>
                        </a:cubicBezTo>
                        <a:cubicBezTo>
                          <a:pt x="2970203" y="1101176"/>
                          <a:pt x="2792672" y="1106271"/>
                          <a:pt x="2609088" y="1104900"/>
                        </a:cubicBezTo>
                        <a:cubicBezTo>
                          <a:pt x="2449889" y="1067298"/>
                          <a:pt x="2158565" y="1085577"/>
                          <a:pt x="1793748" y="1104900"/>
                        </a:cubicBezTo>
                        <a:cubicBezTo>
                          <a:pt x="1491395" y="1095404"/>
                          <a:pt x="1443752" y="1099455"/>
                          <a:pt x="1223010" y="1104900"/>
                        </a:cubicBezTo>
                        <a:cubicBezTo>
                          <a:pt x="1056793" y="1098769"/>
                          <a:pt x="530759" y="1049476"/>
                          <a:pt x="0" y="1104900"/>
                        </a:cubicBezTo>
                        <a:cubicBezTo>
                          <a:pt x="-3777" y="878882"/>
                          <a:pt x="24299" y="701320"/>
                          <a:pt x="0" y="563499"/>
                        </a:cubicBezTo>
                        <a:cubicBezTo>
                          <a:pt x="-41521" y="378108"/>
                          <a:pt x="6624" y="204665"/>
                          <a:pt x="0" y="0"/>
                        </a:cubicBezTo>
                        <a:close/>
                      </a:path>
                    </a:pathLst>
                  </a:custGeom>
                  <ask:type>
                    <ask:lineSketchFreehand/>
                  </ask:type>
                </ask:lineSketchStyleProps>
              </a:ext>
            </a:extLst>
          </a:ln>
          <a:effectLst/>
        </p:spPr>
        <p:txBody>
          <a:bodyPr rtlCol="0" anchor="ctr"/>
          <a:lstStyle/>
          <a:p>
            <a:pPr lvl="0" algn="ctr" defTabSz="609539"/>
            <a:r>
              <a:rPr lang="en-US" sz="2800" b="1" kern="0" dirty="0">
                <a:latin typeface="UTM Avo" panose="02040603050506020204" pitchFamily="18" charset="0"/>
              </a:rPr>
              <a:t>Em </a:t>
            </a:r>
            <a:r>
              <a:rPr lang="en-US" sz="2800" b="1" kern="0" dirty="0" err="1">
                <a:latin typeface="UTM Avo" panose="02040603050506020204" pitchFamily="18" charset="0"/>
              </a:rPr>
              <a:t>hãy</a:t>
            </a:r>
            <a:r>
              <a:rPr lang="en-US" sz="2800" b="1" kern="0" dirty="0">
                <a:latin typeface="UTM Avo" panose="02040603050506020204" pitchFamily="18" charset="0"/>
              </a:rPr>
              <a:t> </a:t>
            </a:r>
            <a:r>
              <a:rPr lang="en-US" sz="2800" b="1" kern="0" dirty="0" err="1">
                <a:latin typeface="UTM Avo" panose="02040603050506020204" pitchFamily="18" charset="0"/>
              </a:rPr>
              <a:t>luyện</a:t>
            </a:r>
            <a:r>
              <a:rPr lang="en-US" sz="2800" b="1" kern="0" dirty="0">
                <a:latin typeface="UTM Avo" panose="02040603050506020204" pitchFamily="18" charset="0"/>
              </a:rPr>
              <a:t> </a:t>
            </a:r>
            <a:r>
              <a:rPr lang="en-US" sz="2800" b="1" kern="0" dirty="0" err="1">
                <a:latin typeface="UTM Avo" panose="02040603050506020204" pitchFamily="18" charset="0"/>
              </a:rPr>
              <a:t>đọc</a:t>
            </a:r>
            <a:r>
              <a:rPr lang="en-US" sz="2800" b="1" kern="0" dirty="0">
                <a:latin typeface="UTM Avo" panose="02040603050506020204" pitchFamily="18" charset="0"/>
              </a:rPr>
              <a:t> </a:t>
            </a:r>
            <a:r>
              <a:rPr lang="en-US" sz="2800" b="1" kern="0" dirty="0" err="1">
                <a:latin typeface="UTM Avo" panose="02040603050506020204" pitchFamily="18" charset="0"/>
              </a:rPr>
              <a:t>thành</a:t>
            </a:r>
            <a:r>
              <a:rPr lang="en-US" sz="2800" b="1" kern="0" dirty="0">
                <a:latin typeface="UTM Avo" panose="02040603050506020204" pitchFamily="18" charset="0"/>
              </a:rPr>
              <a:t> </a:t>
            </a:r>
            <a:r>
              <a:rPr lang="en-US" sz="2800" b="1" kern="0" dirty="0" err="1">
                <a:latin typeface="UTM Avo" panose="02040603050506020204" pitchFamily="18" charset="0"/>
              </a:rPr>
              <a:t>tiếng</a:t>
            </a:r>
            <a:r>
              <a:rPr lang="en-US" sz="2800" b="1" kern="0" dirty="0">
                <a:latin typeface="UTM Avo" panose="02040603050506020204" pitchFamily="18" charset="0"/>
              </a:rPr>
              <a:t> </a:t>
            </a:r>
            <a:r>
              <a:rPr lang="en-US" sz="2800" b="1" kern="0" dirty="0" err="1">
                <a:latin typeface="UTM Avo" panose="02040603050506020204" pitchFamily="18" charset="0"/>
              </a:rPr>
              <a:t>theo</a:t>
            </a:r>
            <a:r>
              <a:rPr lang="en-US" sz="2800" b="1" kern="0" dirty="0">
                <a:latin typeface="UTM Avo" panose="02040603050506020204" pitchFamily="18" charset="0"/>
              </a:rPr>
              <a:t> </a:t>
            </a:r>
            <a:r>
              <a:rPr lang="en-US" sz="2800" b="1" kern="0" dirty="0" err="1">
                <a:latin typeface="UTM Avo" panose="02040603050506020204" pitchFamily="18" charset="0"/>
              </a:rPr>
              <a:t>nhóm</a:t>
            </a:r>
            <a:r>
              <a:rPr lang="en-US" sz="2800" b="1" kern="0" dirty="0">
                <a:latin typeface="UTM Avo" panose="02040603050506020204" pitchFamily="18" charset="0"/>
              </a:rPr>
              <a:t> </a:t>
            </a:r>
            <a:r>
              <a:rPr lang="en-US" sz="2800" b="1" kern="0" dirty="0" err="1">
                <a:latin typeface="UTM Avo" panose="02040603050506020204" pitchFamily="18" charset="0"/>
              </a:rPr>
              <a:t>từng</a:t>
            </a:r>
            <a:r>
              <a:rPr lang="en-US" sz="2800" b="1" kern="0" dirty="0">
                <a:latin typeface="UTM Avo" panose="02040603050506020204" pitchFamily="18" charset="0"/>
              </a:rPr>
              <a:t> </a:t>
            </a:r>
            <a:r>
              <a:rPr lang="en-US" sz="2800" b="1" kern="0" dirty="0" err="1">
                <a:latin typeface="UTM Avo" panose="02040603050506020204" pitchFamily="18" charset="0"/>
              </a:rPr>
              <a:t>đoạn</a:t>
            </a:r>
            <a:r>
              <a:rPr lang="en-US" sz="2800" b="1" kern="0" dirty="0">
                <a:latin typeface="UTM Avo" panose="02040603050506020204" pitchFamily="18" charset="0"/>
              </a:rPr>
              <a:t> </a:t>
            </a:r>
            <a:r>
              <a:rPr lang="en-US" sz="2800" b="1" kern="0" dirty="0" err="1">
                <a:latin typeface="UTM Avo" panose="02040603050506020204" pitchFamily="18" charset="0"/>
              </a:rPr>
              <a:t>câu</a:t>
            </a:r>
            <a:r>
              <a:rPr lang="en-US" sz="2800" b="1" kern="0" dirty="0">
                <a:latin typeface="UTM Avo" panose="02040603050506020204" pitchFamily="18" charset="0"/>
              </a:rPr>
              <a:t> </a:t>
            </a:r>
            <a:r>
              <a:rPr lang="en-US" sz="2800" b="1" kern="0" dirty="0" err="1">
                <a:latin typeface="UTM Avo" panose="02040603050506020204" pitchFamily="18" charset="0"/>
              </a:rPr>
              <a:t>chuyện</a:t>
            </a:r>
            <a:r>
              <a:rPr lang="en-US" sz="2800" b="1" kern="0" dirty="0">
                <a:latin typeface="UTM Avo" panose="02040603050506020204" pitchFamily="18" charset="0"/>
              </a:rPr>
              <a:t> </a:t>
            </a:r>
            <a:r>
              <a:rPr lang="en-US" sz="2800" b="1" i="1" kern="0" dirty="0">
                <a:latin typeface="UTM Avo" panose="02040603050506020204" pitchFamily="18" charset="0"/>
              </a:rPr>
              <a:t>Văn hay </a:t>
            </a:r>
            <a:r>
              <a:rPr lang="en-US" sz="2800" b="1" i="1" kern="0" dirty="0" err="1">
                <a:latin typeface="UTM Avo" panose="02040603050506020204" pitchFamily="18" charset="0"/>
              </a:rPr>
              <a:t>chữ</a:t>
            </a:r>
            <a:r>
              <a:rPr lang="en-US" sz="2800" b="1" i="1" kern="0" dirty="0">
                <a:latin typeface="UTM Avo" panose="02040603050506020204" pitchFamily="18" charset="0"/>
              </a:rPr>
              <a:t> </a:t>
            </a:r>
            <a:r>
              <a:rPr lang="en-US" sz="2800" b="1" i="1" kern="0" dirty="0" err="1">
                <a:latin typeface="UTM Avo" panose="02040603050506020204" pitchFamily="18" charset="0"/>
              </a:rPr>
              <a:t>tốt</a:t>
            </a:r>
            <a:endParaRPr lang="en-US" sz="2800" b="1" i="1" kern="0" dirty="0">
              <a:latin typeface="UTM Avo" panose="02040603050506020204" pitchFamily="18" charset="0"/>
            </a:endParaRPr>
          </a:p>
        </p:txBody>
      </p:sp>
      <p:cxnSp>
        <p:nvCxnSpPr>
          <p:cNvPr id="4" name="Straight Arrow Connector 3">
            <a:extLst>
              <a:ext uri="{FF2B5EF4-FFF2-40B4-BE49-F238E27FC236}">
                <a16:creationId xmlns:a16="http://schemas.microsoft.com/office/drawing/2014/main" id="{20256541-42B8-1ED6-8E48-5AFF20D2173E}"/>
              </a:ext>
            </a:extLst>
          </p:cNvPr>
          <p:cNvCxnSpPr>
            <a:cxnSpLocks/>
            <a:stCxn id="2" idx="17"/>
            <a:endCxn id="16" idx="0"/>
          </p:cNvCxnSpPr>
          <p:nvPr/>
        </p:nvCxnSpPr>
        <p:spPr>
          <a:xfrm flipH="1">
            <a:off x="1592817" y="2819400"/>
            <a:ext cx="4465083"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5" name="Straight Arrow Connector 4">
            <a:extLst>
              <a:ext uri="{FF2B5EF4-FFF2-40B4-BE49-F238E27FC236}">
                <a16:creationId xmlns:a16="http://schemas.microsoft.com/office/drawing/2014/main" id="{D389C078-3274-6870-09EC-A5E62A457341}"/>
              </a:ext>
            </a:extLst>
          </p:cNvPr>
          <p:cNvCxnSpPr>
            <a:cxnSpLocks/>
            <a:stCxn id="2" idx="17"/>
            <a:endCxn id="17" idx="0"/>
          </p:cNvCxnSpPr>
          <p:nvPr/>
        </p:nvCxnSpPr>
        <p:spPr>
          <a:xfrm flipH="1">
            <a:off x="4710000" y="2819400"/>
            <a:ext cx="1347900" cy="1210664"/>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14" name="Straight Arrow Connector 13">
            <a:extLst>
              <a:ext uri="{FF2B5EF4-FFF2-40B4-BE49-F238E27FC236}">
                <a16:creationId xmlns:a16="http://schemas.microsoft.com/office/drawing/2014/main" id="{CA29202F-19BB-FF8A-2DF4-09D31B256A2A}"/>
              </a:ext>
            </a:extLst>
          </p:cNvPr>
          <p:cNvCxnSpPr>
            <a:cxnSpLocks/>
            <a:stCxn id="2" idx="17"/>
            <a:endCxn id="18" idx="0"/>
          </p:cNvCxnSpPr>
          <p:nvPr/>
        </p:nvCxnSpPr>
        <p:spPr>
          <a:xfrm>
            <a:off x="6057900" y="2819400"/>
            <a:ext cx="1831308"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cxnSp>
        <p:nvCxnSpPr>
          <p:cNvPr id="15" name="Straight Arrow Connector 14">
            <a:extLst>
              <a:ext uri="{FF2B5EF4-FFF2-40B4-BE49-F238E27FC236}">
                <a16:creationId xmlns:a16="http://schemas.microsoft.com/office/drawing/2014/main" id="{DD9D5AE4-E0A6-E41F-C770-F4975D371B11}"/>
              </a:ext>
            </a:extLst>
          </p:cNvPr>
          <p:cNvCxnSpPr>
            <a:cxnSpLocks/>
            <a:stCxn id="2" idx="17"/>
            <a:endCxn id="19" idx="0"/>
          </p:cNvCxnSpPr>
          <p:nvPr/>
        </p:nvCxnSpPr>
        <p:spPr>
          <a:xfrm>
            <a:off x="6057900" y="2819400"/>
            <a:ext cx="4718049" cy="1314540"/>
          </a:xfrm>
          <a:prstGeom prst="straightConnector1">
            <a:avLst/>
          </a:prstGeom>
          <a:noFill/>
          <a:ln w="38100" cap="flat" cmpd="sng" algn="ctr">
            <a:solidFill>
              <a:srgbClr val="C0504D"/>
            </a:solidFill>
            <a:prstDash val="solid"/>
            <a:tailEnd type="triangle"/>
          </a:ln>
          <a:effectLst>
            <a:outerShdw blurRad="40000" dist="23000" dir="5400000" rotWithShape="0">
              <a:srgbClr val="000000">
                <a:alpha val="35000"/>
              </a:srgbClr>
            </a:outerShdw>
          </a:effectLst>
        </p:spPr>
      </p:cxnSp>
      <p:sp>
        <p:nvSpPr>
          <p:cNvPr id="16" name="TextBox 15">
            <a:extLst>
              <a:ext uri="{FF2B5EF4-FFF2-40B4-BE49-F238E27FC236}">
                <a16:creationId xmlns:a16="http://schemas.microsoft.com/office/drawing/2014/main" id="{32D0493A-D0D7-58D1-FB16-0CE45ADBEAD6}"/>
              </a:ext>
            </a:extLst>
          </p:cNvPr>
          <p:cNvSpPr txBox="1"/>
          <p:nvPr/>
        </p:nvSpPr>
        <p:spPr>
          <a:xfrm>
            <a:off x="282208" y="4133940"/>
            <a:ext cx="2621217" cy="1675843"/>
          </a:xfrm>
          <a:prstGeom prst="rect">
            <a:avLst/>
          </a:prstGeom>
          <a:noFill/>
        </p:spPr>
        <p:txBody>
          <a:bodyPr wrap="square" rtlCol="0">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vi-VN" sz="2400" b="1" kern="0" dirty="0" err="1">
                <a:solidFill>
                  <a:prstClr val="black"/>
                </a:solidFill>
                <a:latin typeface="UTM Avo" panose="02040603050506020204" pitchFamily="18" charset="0"/>
              </a:rPr>
              <a:t>Đoạn</a:t>
            </a:r>
            <a:r>
              <a:rPr lang="vi-VN" sz="2400" b="1" kern="0" dirty="0">
                <a:solidFill>
                  <a:prstClr val="black"/>
                </a:solidFill>
                <a:latin typeface="UTM Avo" panose="02040603050506020204" pitchFamily="18" charset="0"/>
              </a:rPr>
              <a:t> 1: </a:t>
            </a:r>
            <a:r>
              <a:rPr lang="vi-VN" sz="2400" kern="0" dirty="0" err="1">
                <a:solidFill>
                  <a:prstClr val="black"/>
                </a:solidFill>
                <a:latin typeface="UTM Avo" panose="02040603050506020204" pitchFamily="18" charset="0"/>
              </a:rPr>
              <a:t>Từ</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đầu</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đến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cháu</a:t>
            </a:r>
            <a:r>
              <a:rPr lang="vi-VN" sz="2400" kern="0" dirty="0">
                <a:solidFill>
                  <a:prstClr val="black"/>
                </a:solidFill>
                <a:latin typeface="UTM Avo" panose="02040603050506020204" pitchFamily="18" charset="0"/>
              </a:rPr>
              <a:t> xin </a:t>
            </a:r>
            <a:r>
              <a:rPr lang="vi-VN" sz="2400" kern="0" dirty="0" err="1">
                <a:solidFill>
                  <a:prstClr val="black"/>
                </a:solidFill>
                <a:latin typeface="UTM Avo" panose="02040603050506020204" pitchFamily="18" charset="0"/>
              </a:rPr>
              <a:t>sẵn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lòng</a:t>
            </a:r>
            <a:r>
              <a:rPr lang="vi-VN" sz="2400" kern="0" dirty="0">
                <a:solidFill>
                  <a:prstClr val="black"/>
                </a:solidFill>
                <a:latin typeface="UTM Avo" panose="02040603050506020204" pitchFamily="18" charset="0"/>
              </a:rPr>
              <a:t>”.</a:t>
            </a:r>
          </a:p>
        </p:txBody>
      </p:sp>
      <p:sp>
        <p:nvSpPr>
          <p:cNvPr id="17" name="TextBox 16">
            <a:extLst>
              <a:ext uri="{FF2B5EF4-FFF2-40B4-BE49-F238E27FC236}">
                <a16:creationId xmlns:a16="http://schemas.microsoft.com/office/drawing/2014/main" id="{3607F951-960B-275A-6F98-76080453F168}"/>
              </a:ext>
            </a:extLst>
          </p:cNvPr>
          <p:cNvSpPr txBox="1"/>
          <p:nvPr/>
        </p:nvSpPr>
        <p:spPr>
          <a:xfrm>
            <a:off x="3172931" y="4030064"/>
            <a:ext cx="3074137" cy="1883593"/>
          </a:xfrm>
          <a:prstGeom prst="rect">
            <a:avLst/>
          </a:prstGeom>
          <a:noFill/>
        </p:spPr>
        <p:txBody>
          <a:bodyPr wrap="square" rtlCol="0">
            <a:spAutoFit/>
          </a:bodyPr>
          <a:lstStyle/>
          <a:p>
            <a:pPr lvl="0" algn="ctr" defTabSz="609539">
              <a:lnSpc>
                <a:spcPct val="125000"/>
              </a:lnSpc>
            </a:pPr>
            <a:r>
              <a:rPr lang="vi-VN" sz="2400" b="1" kern="0" dirty="0">
                <a:solidFill>
                  <a:prstClr val="black"/>
                </a:solidFill>
                <a:latin typeface="UTM Avo" panose="02040603050506020204" pitchFamily="18" charset="0"/>
              </a:rPr>
              <a:t>Đoạn 2: </a:t>
            </a:r>
            <a:r>
              <a:rPr lang="vi-VN" sz="2400" kern="0" dirty="0">
                <a:solidFill>
                  <a:prstClr val="black"/>
                </a:solidFill>
                <a:latin typeface="UTM Avo" panose="02040603050506020204" pitchFamily="18" charset="0"/>
              </a:rPr>
              <a:t>Từ “Lá đơn viết” đến “dốc hết sức luyện viết chữ sao cho đẹp”.</a:t>
            </a:r>
          </a:p>
        </p:txBody>
      </p:sp>
      <p:sp>
        <p:nvSpPr>
          <p:cNvPr id="18" name="TextBox 17">
            <a:extLst>
              <a:ext uri="{FF2B5EF4-FFF2-40B4-BE49-F238E27FC236}">
                <a16:creationId xmlns:a16="http://schemas.microsoft.com/office/drawing/2014/main" id="{7CC6EA06-D3E1-293D-BAF7-0B6E4E68DA38}"/>
              </a:ext>
            </a:extLst>
          </p:cNvPr>
          <p:cNvSpPr txBox="1"/>
          <p:nvPr/>
        </p:nvSpPr>
        <p:spPr>
          <a:xfrm>
            <a:off x="6443917" y="4133940"/>
            <a:ext cx="2890582" cy="1675843"/>
          </a:xfrm>
          <a:prstGeom prst="rect">
            <a:avLst/>
          </a:prstGeom>
          <a:noFill/>
        </p:spPr>
        <p:txBody>
          <a:bodyPr wrap="square" rtlCol="0">
            <a:spAutoFit/>
          </a:bodyPr>
          <a:lstStyle/>
          <a:p>
            <a:pPr algn="ctr" defTabSz="609539">
              <a:lnSpc>
                <a:spcPct val="150000"/>
              </a:lnSpc>
            </a:pPr>
            <a:r>
              <a:rPr lang="vi-VN" sz="2400" b="1" kern="0" dirty="0">
                <a:solidFill>
                  <a:prstClr val="black"/>
                </a:solidFill>
                <a:latin typeface="UTM Avo" panose="02040603050506020204" pitchFamily="18" charset="0"/>
              </a:rPr>
              <a:t>Đoạn 3: </a:t>
            </a:r>
            <a:r>
              <a:rPr lang="vi-VN" sz="2400" kern="0" dirty="0">
                <a:solidFill>
                  <a:prstClr val="black"/>
                </a:solidFill>
                <a:latin typeface="UTM Avo" panose="02040603050506020204" pitchFamily="18" charset="0"/>
              </a:rPr>
              <a:t>Từ “Sáng sáng” đến “kiểu chữ khác nhau”.</a:t>
            </a:r>
          </a:p>
        </p:txBody>
      </p:sp>
      <p:sp>
        <p:nvSpPr>
          <p:cNvPr id="19" name="TextBox 18">
            <a:extLst>
              <a:ext uri="{FF2B5EF4-FFF2-40B4-BE49-F238E27FC236}">
                <a16:creationId xmlns:a16="http://schemas.microsoft.com/office/drawing/2014/main" id="{4451C339-5944-DA7D-43B1-029105314EFC}"/>
              </a:ext>
            </a:extLst>
          </p:cNvPr>
          <p:cNvSpPr txBox="1"/>
          <p:nvPr/>
        </p:nvSpPr>
        <p:spPr>
          <a:xfrm>
            <a:off x="9531349" y="4133940"/>
            <a:ext cx="2489200" cy="1685846"/>
          </a:xfrm>
          <a:prstGeom prst="rect">
            <a:avLst/>
          </a:prstGeom>
          <a:noFill/>
        </p:spPr>
        <p:txBody>
          <a:bodyPr wrap="square" rtlCol="0">
            <a:spAutoFit/>
          </a:bodyPr>
          <a:lstStyle/>
          <a:p>
            <a:pPr marR="0" lvl="0" indent="0" algn="ctr" defTabSz="609539" fontAlgn="auto">
              <a:lnSpc>
                <a:spcPct val="150000"/>
              </a:lnSpc>
              <a:spcBef>
                <a:spcPts val="0"/>
              </a:spcBef>
              <a:spcAft>
                <a:spcPts val="0"/>
              </a:spcAft>
              <a:buClrTx/>
              <a:buSzTx/>
              <a:buFontTx/>
              <a:buNone/>
              <a:tabLst/>
              <a:defRPr/>
            </a:pPr>
            <a:r>
              <a:rPr lang="vi-VN" sz="2400" b="1" kern="0" dirty="0" err="1">
                <a:solidFill>
                  <a:prstClr val="black"/>
                </a:solidFill>
                <a:latin typeface="UTM Avo" panose="02040603050506020204" pitchFamily="18" charset="0"/>
              </a:rPr>
              <a:t>Đoạn</a:t>
            </a:r>
            <a:r>
              <a:rPr lang="vi-VN" sz="2400" b="1" kern="0" dirty="0">
                <a:solidFill>
                  <a:prstClr val="black"/>
                </a:solidFill>
                <a:latin typeface="UTM Avo" panose="02040603050506020204" pitchFamily="18" charset="0"/>
              </a:rPr>
              <a:t> 4: </a:t>
            </a:r>
            <a:r>
              <a:rPr lang="vi-VN" sz="2400" kern="0" dirty="0" err="1">
                <a:solidFill>
                  <a:prstClr val="black"/>
                </a:solidFill>
                <a:latin typeface="UTM Avo" panose="02040603050506020204" pitchFamily="18" charset="0"/>
              </a:rPr>
              <a:t>Từ</a:t>
            </a:r>
            <a:r>
              <a:rPr lang="vi-VN" sz="2400" kern="0" dirty="0">
                <a:solidFill>
                  <a:prstClr val="black"/>
                </a:solidFill>
                <a:latin typeface="UTM Avo" panose="02040603050506020204" pitchFamily="18" charset="0"/>
              </a:rPr>
              <a:t> “Kiên </a:t>
            </a:r>
            <a:r>
              <a:rPr lang="vi-VN" sz="2400" kern="0" dirty="0" err="1">
                <a:solidFill>
                  <a:prstClr val="black"/>
                </a:solidFill>
                <a:latin typeface="UTM Avo" panose="02040603050506020204" pitchFamily="18" charset="0"/>
              </a:rPr>
              <a:t>trì</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luyện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tập</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đến</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hết</a:t>
            </a:r>
            <a:r>
              <a:rPr lang="vi-VN" sz="2400" kern="0" dirty="0">
                <a:solidFill>
                  <a:prstClr val="black"/>
                </a:solidFill>
                <a:latin typeface="UTM Avo" panose="02040603050506020204" pitchFamily="18" charset="0"/>
              </a:rPr>
              <a:t>.</a:t>
            </a:r>
          </a:p>
        </p:txBody>
      </p:sp>
    </p:spTree>
    <p:extLst>
      <p:ext uri="{BB962C8B-B14F-4D97-AF65-F5344CB8AC3E}">
        <p14:creationId xmlns:p14="http://schemas.microsoft.com/office/powerpoint/2010/main" val="409667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par>
                                <p:cTn id="13" presetID="22" presetClass="entr" presetSubtype="1"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up)">
                                      <p:cBhvr>
                                        <p:cTn id="20" dur="500"/>
                                        <p:tgtEl>
                                          <p:spTgt spid="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up)">
                                      <p:cBhvr>
                                        <p:cTn id="28" dur="500"/>
                                        <p:tgtEl>
                                          <p:spTgt spid="14"/>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15">
            <a:extLst>
              <a:ext uri="{FF2B5EF4-FFF2-40B4-BE49-F238E27FC236}">
                <a16:creationId xmlns:a16="http://schemas.microsoft.com/office/drawing/2014/main" id="{463D512A-B1F7-633A-AB78-009442BDEF52}"/>
              </a:ext>
            </a:extLst>
          </p:cNvPr>
          <p:cNvSpPr/>
          <p:nvPr/>
        </p:nvSpPr>
        <p:spPr>
          <a:xfrm>
            <a:off x="1173568" y="1714497"/>
            <a:ext cx="9906000" cy="723899"/>
          </a:xfrm>
          <a:custGeom>
            <a:avLst/>
            <a:gdLst>
              <a:gd name="connsiteX0" fmla="*/ 0 w 6724650"/>
              <a:gd name="connsiteY0" fmla="*/ 0 h 1371600"/>
              <a:gd name="connsiteX1" fmla="*/ 605219 w 6724650"/>
              <a:gd name="connsiteY1" fmla="*/ 0 h 1371600"/>
              <a:gd name="connsiteX2" fmla="*/ 1143191 w 6724650"/>
              <a:gd name="connsiteY2" fmla="*/ 0 h 1371600"/>
              <a:gd name="connsiteX3" fmla="*/ 1882902 w 6724650"/>
              <a:gd name="connsiteY3" fmla="*/ 0 h 1371600"/>
              <a:gd name="connsiteX4" fmla="*/ 2622614 w 6724650"/>
              <a:gd name="connsiteY4" fmla="*/ 0 h 1371600"/>
              <a:gd name="connsiteX5" fmla="*/ 3227832 w 6724650"/>
              <a:gd name="connsiteY5" fmla="*/ 0 h 1371600"/>
              <a:gd name="connsiteX6" fmla="*/ 3900297 w 6724650"/>
              <a:gd name="connsiteY6" fmla="*/ 0 h 1371600"/>
              <a:gd name="connsiteX7" fmla="*/ 4707255 w 6724650"/>
              <a:gd name="connsiteY7" fmla="*/ 0 h 1371600"/>
              <a:gd name="connsiteX8" fmla="*/ 5446967 w 6724650"/>
              <a:gd name="connsiteY8" fmla="*/ 0 h 1371600"/>
              <a:gd name="connsiteX9" fmla="*/ 5984939 w 6724650"/>
              <a:gd name="connsiteY9" fmla="*/ 0 h 1371600"/>
              <a:gd name="connsiteX10" fmla="*/ 6724650 w 6724650"/>
              <a:gd name="connsiteY10" fmla="*/ 0 h 1371600"/>
              <a:gd name="connsiteX11" fmla="*/ 6724650 w 6724650"/>
              <a:gd name="connsiteY11" fmla="*/ 644652 h 1371600"/>
              <a:gd name="connsiteX12" fmla="*/ 6724650 w 6724650"/>
              <a:gd name="connsiteY12" fmla="*/ 1371600 h 1371600"/>
              <a:gd name="connsiteX13" fmla="*/ 5984939 w 6724650"/>
              <a:gd name="connsiteY13" fmla="*/ 1371600 h 1371600"/>
              <a:gd name="connsiteX14" fmla="*/ 5245227 w 6724650"/>
              <a:gd name="connsiteY14" fmla="*/ 1371600 h 1371600"/>
              <a:gd name="connsiteX15" fmla="*/ 4505515 w 6724650"/>
              <a:gd name="connsiteY15" fmla="*/ 1371600 h 1371600"/>
              <a:gd name="connsiteX16" fmla="*/ 3900297 w 6724650"/>
              <a:gd name="connsiteY16" fmla="*/ 1371600 h 1371600"/>
              <a:gd name="connsiteX17" fmla="*/ 3362325 w 6724650"/>
              <a:gd name="connsiteY17" fmla="*/ 1371600 h 1371600"/>
              <a:gd name="connsiteX18" fmla="*/ 2689860 w 6724650"/>
              <a:gd name="connsiteY18" fmla="*/ 1371600 h 1371600"/>
              <a:gd name="connsiteX19" fmla="*/ 2151888 w 6724650"/>
              <a:gd name="connsiteY19" fmla="*/ 1371600 h 1371600"/>
              <a:gd name="connsiteX20" fmla="*/ 1479423 w 6724650"/>
              <a:gd name="connsiteY20" fmla="*/ 1371600 h 1371600"/>
              <a:gd name="connsiteX21" fmla="*/ 1008698 w 6724650"/>
              <a:gd name="connsiteY21" fmla="*/ 1371600 h 1371600"/>
              <a:gd name="connsiteX22" fmla="*/ 0 w 6724650"/>
              <a:gd name="connsiteY22" fmla="*/ 1371600 h 1371600"/>
              <a:gd name="connsiteX23" fmla="*/ 0 w 6724650"/>
              <a:gd name="connsiteY23" fmla="*/ 699516 h 1371600"/>
              <a:gd name="connsiteX24" fmla="*/ 0 w 6724650"/>
              <a:gd name="connsiteY24"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24650" h="1371600" extrusionOk="0">
                <a:moveTo>
                  <a:pt x="0" y="0"/>
                </a:moveTo>
                <a:cubicBezTo>
                  <a:pt x="232580" y="-18067"/>
                  <a:pt x="415338" y="1385"/>
                  <a:pt x="605219" y="0"/>
                </a:cubicBezTo>
                <a:cubicBezTo>
                  <a:pt x="795100" y="-1385"/>
                  <a:pt x="1015468" y="23845"/>
                  <a:pt x="1143191" y="0"/>
                </a:cubicBezTo>
                <a:cubicBezTo>
                  <a:pt x="1270914" y="-23845"/>
                  <a:pt x="1719007" y="16111"/>
                  <a:pt x="1882902" y="0"/>
                </a:cubicBezTo>
                <a:cubicBezTo>
                  <a:pt x="2046797" y="-16111"/>
                  <a:pt x="2449409" y="-29228"/>
                  <a:pt x="2622614" y="0"/>
                </a:cubicBezTo>
                <a:cubicBezTo>
                  <a:pt x="2795819" y="29228"/>
                  <a:pt x="2961164" y="14630"/>
                  <a:pt x="3227832" y="0"/>
                </a:cubicBezTo>
                <a:cubicBezTo>
                  <a:pt x="3494500" y="-14630"/>
                  <a:pt x="3569022" y="-28739"/>
                  <a:pt x="3900297" y="0"/>
                </a:cubicBezTo>
                <a:cubicBezTo>
                  <a:pt x="4231573" y="28739"/>
                  <a:pt x="4371190" y="-16422"/>
                  <a:pt x="4707255" y="0"/>
                </a:cubicBezTo>
                <a:cubicBezTo>
                  <a:pt x="5043320" y="16422"/>
                  <a:pt x="5149104" y="14112"/>
                  <a:pt x="5446967" y="0"/>
                </a:cubicBezTo>
                <a:cubicBezTo>
                  <a:pt x="5744830" y="-14112"/>
                  <a:pt x="5791833" y="-23491"/>
                  <a:pt x="5984939" y="0"/>
                </a:cubicBezTo>
                <a:cubicBezTo>
                  <a:pt x="6178045" y="23491"/>
                  <a:pt x="6474559" y="-4355"/>
                  <a:pt x="6724650" y="0"/>
                </a:cubicBezTo>
                <a:cubicBezTo>
                  <a:pt x="6730945" y="133975"/>
                  <a:pt x="6736647" y="340469"/>
                  <a:pt x="6724650" y="644652"/>
                </a:cubicBezTo>
                <a:cubicBezTo>
                  <a:pt x="6712653" y="948835"/>
                  <a:pt x="6722766" y="1166279"/>
                  <a:pt x="6724650" y="1371600"/>
                </a:cubicBezTo>
                <a:cubicBezTo>
                  <a:pt x="6543587" y="1365697"/>
                  <a:pt x="6161346" y="1355136"/>
                  <a:pt x="5984939" y="1371600"/>
                </a:cubicBezTo>
                <a:cubicBezTo>
                  <a:pt x="5808532" y="1388064"/>
                  <a:pt x="5566245" y="1362559"/>
                  <a:pt x="5245227" y="1371600"/>
                </a:cubicBezTo>
                <a:cubicBezTo>
                  <a:pt x="4924209" y="1380641"/>
                  <a:pt x="4704303" y="1367725"/>
                  <a:pt x="4505515" y="1371600"/>
                </a:cubicBezTo>
                <a:cubicBezTo>
                  <a:pt x="4306727" y="1375475"/>
                  <a:pt x="4177915" y="1401067"/>
                  <a:pt x="3900297" y="1371600"/>
                </a:cubicBezTo>
                <a:cubicBezTo>
                  <a:pt x="3622679" y="1342133"/>
                  <a:pt x="3626098" y="1370430"/>
                  <a:pt x="3362325" y="1371600"/>
                </a:cubicBezTo>
                <a:cubicBezTo>
                  <a:pt x="3098552" y="1372770"/>
                  <a:pt x="2906653" y="1356703"/>
                  <a:pt x="2689860" y="1371600"/>
                </a:cubicBezTo>
                <a:cubicBezTo>
                  <a:pt x="2473068" y="1386497"/>
                  <a:pt x="2300743" y="1379495"/>
                  <a:pt x="2151888" y="1371600"/>
                </a:cubicBezTo>
                <a:cubicBezTo>
                  <a:pt x="2003033" y="1363705"/>
                  <a:pt x="1727930" y="1385826"/>
                  <a:pt x="1479423" y="1371600"/>
                </a:cubicBezTo>
                <a:cubicBezTo>
                  <a:pt x="1230917" y="1357374"/>
                  <a:pt x="1192777" y="1372130"/>
                  <a:pt x="1008698" y="1371600"/>
                </a:cubicBezTo>
                <a:cubicBezTo>
                  <a:pt x="824619" y="1371070"/>
                  <a:pt x="415108" y="1352688"/>
                  <a:pt x="0" y="1371600"/>
                </a:cubicBezTo>
                <a:cubicBezTo>
                  <a:pt x="-4063" y="1060609"/>
                  <a:pt x="23167" y="871493"/>
                  <a:pt x="0" y="699516"/>
                </a:cubicBezTo>
                <a:cubicBezTo>
                  <a:pt x="-23167" y="527539"/>
                  <a:pt x="10365" y="259306"/>
                  <a:pt x="0" y="0"/>
                </a:cubicBezTo>
                <a:close/>
              </a:path>
            </a:pathLst>
          </a:custGeom>
          <a:solidFill>
            <a:schemeClr val="accent2">
              <a:lumMod val="75000"/>
            </a:schemeClr>
          </a:solidFill>
          <a:ln w="38100" cap="flat" cmpd="sng" algn="ctr">
            <a:solidFill>
              <a:schemeClr val="accent2">
                <a:lumMod val="20000"/>
                <a:lumOff val="80000"/>
              </a:schemeClr>
            </a:solidFill>
            <a:prstDash val="dash"/>
            <a:extLst>
              <a:ext uri="{C807C97D-BFC1-408E-A445-0C87EB9F89A2}">
                <ask:lineSketchStyleProps xmlns:ask="http://schemas.microsoft.com/office/drawing/2018/sketchyshapes" sd="3686861846">
                  <a:custGeom>
                    <a:avLst/>
                    <a:gdLst>
                      <a:gd name="connsiteX0" fmla="*/ 0 w 9906000"/>
                      <a:gd name="connsiteY0" fmla="*/ 0 h 723899"/>
                      <a:gd name="connsiteX1" fmla="*/ 891540 w 9906000"/>
                      <a:gd name="connsiteY1" fmla="*/ 0 h 723899"/>
                      <a:gd name="connsiteX2" fmla="*/ 1684020 w 9906000"/>
                      <a:gd name="connsiteY2" fmla="*/ 0 h 723899"/>
                      <a:gd name="connsiteX3" fmla="*/ 2773680 w 9906000"/>
                      <a:gd name="connsiteY3" fmla="*/ 0 h 723899"/>
                      <a:gd name="connsiteX4" fmla="*/ 3863340 w 9906000"/>
                      <a:gd name="connsiteY4" fmla="*/ 0 h 723899"/>
                      <a:gd name="connsiteX5" fmla="*/ 4754880 w 9906000"/>
                      <a:gd name="connsiteY5" fmla="*/ 0 h 723899"/>
                      <a:gd name="connsiteX6" fmla="*/ 5745480 w 9906000"/>
                      <a:gd name="connsiteY6" fmla="*/ 0 h 723899"/>
                      <a:gd name="connsiteX7" fmla="*/ 6934200 w 9906000"/>
                      <a:gd name="connsiteY7" fmla="*/ 0 h 723899"/>
                      <a:gd name="connsiteX8" fmla="*/ 8023860 w 9906000"/>
                      <a:gd name="connsiteY8" fmla="*/ 0 h 723899"/>
                      <a:gd name="connsiteX9" fmla="*/ 8816340 w 9906000"/>
                      <a:gd name="connsiteY9" fmla="*/ 0 h 723899"/>
                      <a:gd name="connsiteX10" fmla="*/ 9906000 w 9906000"/>
                      <a:gd name="connsiteY10" fmla="*/ 0 h 723899"/>
                      <a:gd name="connsiteX11" fmla="*/ 9906000 w 9906000"/>
                      <a:gd name="connsiteY11" fmla="*/ 340232 h 723899"/>
                      <a:gd name="connsiteX12" fmla="*/ 9906000 w 9906000"/>
                      <a:gd name="connsiteY12" fmla="*/ 723899 h 723899"/>
                      <a:gd name="connsiteX13" fmla="*/ 8816340 w 9906000"/>
                      <a:gd name="connsiteY13" fmla="*/ 723899 h 723899"/>
                      <a:gd name="connsiteX14" fmla="*/ 7726680 w 9906000"/>
                      <a:gd name="connsiteY14" fmla="*/ 723899 h 723899"/>
                      <a:gd name="connsiteX15" fmla="*/ 6637019 w 9906000"/>
                      <a:gd name="connsiteY15" fmla="*/ 723899 h 723899"/>
                      <a:gd name="connsiteX16" fmla="*/ 5745480 w 9906000"/>
                      <a:gd name="connsiteY16" fmla="*/ 723899 h 723899"/>
                      <a:gd name="connsiteX17" fmla="*/ 4953000 w 9906000"/>
                      <a:gd name="connsiteY17" fmla="*/ 723899 h 723899"/>
                      <a:gd name="connsiteX18" fmla="*/ 3962400 w 9906000"/>
                      <a:gd name="connsiteY18" fmla="*/ 723899 h 723899"/>
                      <a:gd name="connsiteX19" fmla="*/ 3169920 w 9906000"/>
                      <a:gd name="connsiteY19" fmla="*/ 723899 h 723899"/>
                      <a:gd name="connsiteX20" fmla="*/ 2179320 w 9906000"/>
                      <a:gd name="connsiteY20" fmla="*/ 723899 h 723899"/>
                      <a:gd name="connsiteX21" fmla="*/ 1485900 w 9906000"/>
                      <a:gd name="connsiteY21" fmla="*/ 723899 h 723899"/>
                      <a:gd name="connsiteX22" fmla="*/ 0 w 9906000"/>
                      <a:gd name="connsiteY22" fmla="*/ 723899 h 723899"/>
                      <a:gd name="connsiteX23" fmla="*/ 0 w 9906000"/>
                      <a:gd name="connsiteY23" fmla="*/ 369188 h 723899"/>
                      <a:gd name="connsiteX24" fmla="*/ 0 w 9906000"/>
                      <a:gd name="connsiteY24" fmla="*/ 0 h 723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906000" h="723899" fill="none" extrusionOk="0">
                        <a:moveTo>
                          <a:pt x="0" y="0"/>
                        </a:moveTo>
                        <a:cubicBezTo>
                          <a:pt x="357234" y="-12478"/>
                          <a:pt x="654938" y="39013"/>
                          <a:pt x="891540" y="0"/>
                        </a:cubicBezTo>
                        <a:cubicBezTo>
                          <a:pt x="1168687" y="-12028"/>
                          <a:pt x="1514167" y="36053"/>
                          <a:pt x="1684020" y="0"/>
                        </a:cubicBezTo>
                        <a:cubicBezTo>
                          <a:pt x="1887574" y="42099"/>
                          <a:pt x="2522592" y="-39475"/>
                          <a:pt x="2773680" y="0"/>
                        </a:cubicBezTo>
                        <a:cubicBezTo>
                          <a:pt x="2996671" y="24683"/>
                          <a:pt x="3580110" y="-29457"/>
                          <a:pt x="3863340" y="0"/>
                        </a:cubicBezTo>
                        <a:cubicBezTo>
                          <a:pt x="4092504" y="65557"/>
                          <a:pt x="4352558" y="-38362"/>
                          <a:pt x="4754880" y="0"/>
                        </a:cubicBezTo>
                        <a:cubicBezTo>
                          <a:pt x="5150065" y="-5274"/>
                          <a:pt x="5246198" y="-17805"/>
                          <a:pt x="5745480" y="0"/>
                        </a:cubicBezTo>
                        <a:cubicBezTo>
                          <a:pt x="6250299" y="17112"/>
                          <a:pt x="6401950" y="-35417"/>
                          <a:pt x="6934200" y="0"/>
                        </a:cubicBezTo>
                        <a:cubicBezTo>
                          <a:pt x="7406113" y="11426"/>
                          <a:pt x="7559909" y="5019"/>
                          <a:pt x="8023860" y="0"/>
                        </a:cubicBezTo>
                        <a:cubicBezTo>
                          <a:pt x="8461368" y="-14260"/>
                          <a:pt x="8531226" y="-1069"/>
                          <a:pt x="8816340" y="0"/>
                        </a:cubicBezTo>
                        <a:cubicBezTo>
                          <a:pt x="9107325" y="19257"/>
                          <a:pt x="9513464" y="4447"/>
                          <a:pt x="9906000" y="0"/>
                        </a:cubicBezTo>
                        <a:cubicBezTo>
                          <a:pt x="9925050" y="75792"/>
                          <a:pt x="9941527" y="165189"/>
                          <a:pt x="9906000" y="340232"/>
                        </a:cubicBezTo>
                        <a:cubicBezTo>
                          <a:pt x="9893079" y="489251"/>
                          <a:pt x="9901441" y="612122"/>
                          <a:pt x="9906000" y="723899"/>
                        </a:cubicBezTo>
                        <a:cubicBezTo>
                          <a:pt x="9637330" y="775859"/>
                          <a:pt x="9063335" y="713635"/>
                          <a:pt x="8816340" y="723899"/>
                        </a:cubicBezTo>
                        <a:cubicBezTo>
                          <a:pt x="8540648" y="712501"/>
                          <a:pt x="8250178" y="673503"/>
                          <a:pt x="7726680" y="723899"/>
                        </a:cubicBezTo>
                        <a:cubicBezTo>
                          <a:pt x="7254076" y="716924"/>
                          <a:pt x="6949296" y="749564"/>
                          <a:pt x="6637019" y="723899"/>
                        </a:cubicBezTo>
                        <a:cubicBezTo>
                          <a:pt x="6335491" y="727624"/>
                          <a:pt x="6197066" y="742839"/>
                          <a:pt x="5745480" y="723899"/>
                        </a:cubicBezTo>
                        <a:cubicBezTo>
                          <a:pt x="5335848" y="709562"/>
                          <a:pt x="5341461" y="722203"/>
                          <a:pt x="4953000" y="723899"/>
                        </a:cubicBezTo>
                        <a:cubicBezTo>
                          <a:pt x="4518808" y="726825"/>
                          <a:pt x="4223517" y="734534"/>
                          <a:pt x="3962400" y="723899"/>
                        </a:cubicBezTo>
                        <a:cubicBezTo>
                          <a:pt x="3646325" y="744153"/>
                          <a:pt x="3390476" y="735576"/>
                          <a:pt x="3169920" y="723899"/>
                        </a:cubicBezTo>
                        <a:cubicBezTo>
                          <a:pt x="2987541" y="698306"/>
                          <a:pt x="2525398" y="687545"/>
                          <a:pt x="2179320" y="723899"/>
                        </a:cubicBezTo>
                        <a:cubicBezTo>
                          <a:pt x="1806633" y="705242"/>
                          <a:pt x="1758857" y="710241"/>
                          <a:pt x="1485900" y="723899"/>
                        </a:cubicBezTo>
                        <a:cubicBezTo>
                          <a:pt x="1120046" y="671996"/>
                          <a:pt x="711244" y="651636"/>
                          <a:pt x="0" y="723899"/>
                        </a:cubicBezTo>
                        <a:cubicBezTo>
                          <a:pt x="13557" y="560168"/>
                          <a:pt x="37180" y="455460"/>
                          <a:pt x="0" y="369188"/>
                        </a:cubicBezTo>
                        <a:cubicBezTo>
                          <a:pt x="-37667" y="278841"/>
                          <a:pt x="3903" y="132345"/>
                          <a:pt x="0" y="0"/>
                        </a:cubicBezTo>
                        <a:close/>
                      </a:path>
                      <a:path w="9906000" h="723899" stroke="0" extrusionOk="0">
                        <a:moveTo>
                          <a:pt x="0" y="0"/>
                        </a:moveTo>
                        <a:cubicBezTo>
                          <a:pt x="407694" y="-20709"/>
                          <a:pt x="652617" y="22818"/>
                          <a:pt x="891540" y="0"/>
                        </a:cubicBezTo>
                        <a:cubicBezTo>
                          <a:pt x="1158888" y="675"/>
                          <a:pt x="1456471" y="-6755"/>
                          <a:pt x="1684020" y="0"/>
                        </a:cubicBezTo>
                        <a:cubicBezTo>
                          <a:pt x="1929532" y="-28414"/>
                          <a:pt x="2515901" y="2035"/>
                          <a:pt x="2773680" y="0"/>
                        </a:cubicBezTo>
                        <a:cubicBezTo>
                          <a:pt x="3021710" y="-3025"/>
                          <a:pt x="3647287" y="-31806"/>
                          <a:pt x="3863340" y="0"/>
                        </a:cubicBezTo>
                        <a:cubicBezTo>
                          <a:pt x="4109015" y="72621"/>
                          <a:pt x="4404503" y="10508"/>
                          <a:pt x="4754880" y="0"/>
                        </a:cubicBezTo>
                        <a:cubicBezTo>
                          <a:pt x="5148082" y="-14032"/>
                          <a:pt x="5258889" y="-22478"/>
                          <a:pt x="5745480" y="0"/>
                        </a:cubicBezTo>
                        <a:cubicBezTo>
                          <a:pt x="6233341" y="7044"/>
                          <a:pt x="6393350" y="-20309"/>
                          <a:pt x="6934200" y="0"/>
                        </a:cubicBezTo>
                        <a:cubicBezTo>
                          <a:pt x="7440484" y="13191"/>
                          <a:pt x="7567737" y="24515"/>
                          <a:pt x="8023860" y="0"/>
                        </a:cubicBezTo>
                        <a:cubicBezTo>
                          <a:pt x="8474407" y="-1193"/>
                          <a:pt x="8522867" y="-8897"/>
                          <a:pt x="8816340" y="0"/>
                        </a:cubicBezTo>
                        <a:cubicBezTo>
                          <a:pt x="9103547" y="3854"/>
                          <a:pt x="9510534" y="30749"/>
                          <a:pt x="9906000" y="0"/>
                        </a:cubicBezTo>
                        <a:cubicBezTo>
                          <a:pt x="9911338" y="96440"/>
                          <a:pt x="9939514" y="160389"/>
                          <a:pt x="9906000" y="340232"/>
                        </a:cubicBezTo>
                        <a:cubicBezTo>
                          <a:pt x="9896514" y="483777"/>
                          <a:pt x="9893465" y="620538"/>
                          <a:pt x="9906000" y="723899"/>
                        </a:cubicBezTo>
                        <a:cubicBezTo>
                          <a:pt x="9646356" y="728759"/>
                          <a:pt x="9069389" y="720937"/>
                          <a:pt x="8816340" y="723899"/>
                        </a:cubicBezTo>
                        <a:cubicBezTo>
                          <a:pt x="8595214" y="683503"/>
                          <a:pt x="8162727" y="744990"/>
                          <a:pt x="7726680" y="723899"/>
                        </a:cubicBezTo>
                        <a:cubicBezTo>
                          <a:pt x="7293652" y="755420"/>
                          <a:pt x="6913293" y="760785"/>
                          <a:pt x="6637019" y="723899"/>
                        </a:cubicBezTo>
                        <a:cubicBezTo>
                          <a:pt x="6310392" y="718895"/>
                          <a:pt x="6165741" y="767148"/>
                          <a:pt x="5745480" y="723899"/>
                        </a:cubicBezTo>
                        <a:cubicBezTo>
                          <a:pt x="5334591" y="708659"/>
                          <a:pt x="5340731" y="723365"/>
                          <a:pt x="4953000" y="723899"/>
                        </a:cubicBezTo>
                        <a:cubicBezTo>
                          <a:pt x="4512547" y="682417"/>
                          <a:pt x="4285821" y="655379"/>
                          <a:pt x="3962400" y="723899"/>
                        </a:cubicBezTo>
                        <a:cubicBezTo>
                          <a:pt x="3631043" y="725093"/>
                          <a:pt x="3409303" y="695742"/>
                          <a:pt x="3169920" y="723899"/>
                        </a:cubicBezTo>
                        <a:cubicBezTo>
                          <a:pt x="2969110" y="692625"/>
                          <a:pt x="2599172" y="705342"/>
                          <a:pt x="2179320" y="723899"/>
                        </a:cubicBezTo>
                        <a:cubicBezTo>
                          <a:pt x="1807762" y="726674"/>
                          <a:pt x="1753830" y="716414"/>
                          <a:pt x="1485900" y="723899"/>
                        </a:cubicBezTo>
                        <a:cubicBezTo>
                          <a:pt x="1299272" y="715155"/>
                          <a:pt x="645272" y="664468"/>
                          <a:pt x="0" y="723899"/>
                        </a:cubicBezTo>
                        <a:cubicBezTo>
                          <a:pt x="-4910" y="582702"/>
                          <a:pt x="16006" y="456529"/>
                          <a:pt x="0" y="369188"/>
                        </a:cubicBezTo>
                        <a:cubicBezTo>
                          <a:pt x="-38866" y="261896"/>
                          <a:pt x="-2618" y="124155"/>
                          <a:pt x="0" y="0"/>
                        </a:cubicBezTo>
                        <a:close/>
                      </a:path>
                    </a:pathLst>
                  </a:custGeom>
                  <ask:type>
                    <ask:lineSketchFreehand/>
                  </ask:type>
                </ask:lineSketchStyleProps>
              </a:ext>
            </a:extLst>
          </a:ln>
          <a:effectLst/>
        </p:spPr>
        <p:txBody>
          <a:bodyPr rtlCol="0" anchor="ctr"/>
          <a:lstStyle/>
          <a:p>
            <a:pPr lvl="0" algn="ctr" defTabSz="609539"/>
            <a:r>
              <a:rPr lang="en-US" sz="2800" b="1" kern="0">
                <a:latin typeface="UTM Avo" panose="02040603050506020204" pitchFamily="18" charset="0"/>
              </a:rPr>
              <a:t>Dựa vào SGK, em hãy đọc to, rõ nghĩa những từ sau</a:t>
            </a:r>
          </a:p>
        </p:txBody>
      </p:sp>
      <p:sp>
        <p:nvSpPr>
          <p:cNvPr id="2" name="Rectangle 1">
            <a:extLst>
              <a:ext uri="{FF2B5EF4-FFF2-40B4-BE49-F238E27FC236}">
                <a16:creationId xmlns:a16="http://schemas.microsoft.com/office/drawing/2014/main" id="{64A6E203-487D-74C4-6536-104E724FD04C}"/>
              </a:ext>
            </a:extLst>
          </p:cNvPr>
          <p:cNvSpPr/>
          <p:nvPr/>
        </p:nvSpPr>
        <p:spPr>
          <a:xfrm>
            <a:off x="1073740" y="2840742"/>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lvl="0" algn="ctr" defTabSz="609539">
              <a:lnSpc>
                <a:spcPct val="150000"/>
              </a:lnSpc>
            </a:pPr>
            <a:r>
              <a:rPr lang="en-US" sz="2400" kern="0" dirty="0" err="1">
                <a:solidFill>
                  <a:prstClr val="black"/>
                </a:solidFill>
                <a:latin typeface="UTM Avo" panose="02040603050506020204" pitchFamily="18" charset="0"/>
              </a:rPr>
              <a:t>Khẩn</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khoản</a:t>
            </a:r>
            <a:endParaRPr lang="en-US" sz="2400" kern="0" dirty="0">
              <a:solidFill>
                <a:prstClr val="black"/>
              </a:solidFill>
              <a:latin typeface="UTM Avo" panose="02040603050506020204" pitchFamily="18" charset="0"/>
            </a:endParaRPr>
          </a:p>
        </p:txBody>
      </p:sp>
      <p:sp>
        <p:nvSpPr>
          <p:cNvPr id="3" name="Rectangle 2">
            <a:extLst>
              <a:ext uri="{FF2B5EF4-FFF2-40B4-BE49-F238E27FC236}">
                <a16:creationId xmlns:a16="http://schemas.microsoft.com/office/drawing/2014/main" id="{4E913DDE-9F46-296C-131E-CF2B47F15702}"/>
              </a:ext>
            </a:extLst>
          </p:cNvPr>
          <p:cNvSpPr/>
          <p:nvPr/>
        </p:nvSpPr>
        <p:spPr>
          <a:xfrm>
            <a:off x="4805768" y="2874266"/>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prstClr val="black"/>
                </a:solidFill>
                <a:latin typeface="UTM Avo" panose="02040603050506020204" pitchFamily="18" charset="0"/>
              </a:rPr>
              <a:t>Huyện đường</a:t>
            </a:r>
          </a:p>
        </p:txBody>
      </p:sp>
      <p:sp>
        <p:nvSpPr>
          <p:cNvPr id="4" name="Rectangle 3">
            <a:extLst>
              <a:ext uri="{FF2B5EF4-FFF2-40B4-BE49-F238E27FC236}">
                <a16:creationId xmlns:a16="http://schemas.microsoft.com/office/drawing/2014/main" id="{1CBA5B86-A94F-C885-D19E-621982C04608}"/>
              </a:ext>
            </a:extLst>
          </p:cNvPr>
          <p:cNvSpPr/>
          <p:nvPr/>
        </p:nvSpPr>
        <p:spPr>
          <a:xfrm>
            <a:off x="2811129" y="4456447"/>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algn="ctr" defTabSz="609539">
              <a:lnSpc>
                <a:spcPct val="150000"/>
              </a:lnSpc>
            </a:pPr>
            <a:r>
              <a:rPr lang="vi-VN" sz="2400" kern="0" dirty="0">
                <a:solidFill>
                  <a:prstClr val="black"/>
                </a:solidFill>
                <a:latin typeface="UTM Avo" panose="02040603050506020204" pitchFamily="18" charset="0"/>
              </a:rPr>
              <a:t>Câu </a:t>
            </a:r>
            <a:r>
              <a:rPr lang="vi-VN" sz="2400" kern="0" dirty="0" err="1">
                <a:solidFill>
                  <a:prstClr val="black"/>
                </a:solidFill>
                <a:latin typeface="UTM Avo" panose="02040603050506020204" pitchFamily="18" charset="0"/>
              </a:rPr>
              <a:t>đối</a:t>
            </a:r>
            <a:endParaRPr lang="vi-VN" sz="2400" kern="0" dirty="0">
              <a:solidFill>
                <a:prstClr val="black"/>
              </a:solidFill>
              <a:latin typeface="UTM Avo" panose="02040603050506020204" pitchFamily="18" charset="0"/>
            </a:endParaRPr>
          </a:p>
        </p:txBody>
      </p:sp>
      <p:sp>
        <p:nvSpPr>
          <p:cNvPr id="5" name="Rectangle 4">
            <a:extLst>
              <a:ext uri="{FF2B5EF4-FFF2-40B4-BE49-F238E27FC236}">
                <a16:creationId xmlns:a16="http://schemas.microsoft.com/office/drawing/2014/main" id="{8BA4F5A0-358F-DD68-FC35-A5ED7772F2F5}"/>
              </a:ext>
            </a:extLst>
          </p:cNvPr>
          <p:cNvSpPr/>
          <p:nvPr/>
        </p:nvSpPr>
        <p:spPr>
          <a:xfrm>
            <a:off x="6644019" y="4419604"/>
            <a:ext cx="3387061"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err="1">
                <a:solidFill>
                  <a:prstClr val="black"/>
                </a:solidFill>
                <a:latin typeface="UTM Avo" panose="02040603050506020204" pitchFamily="18" charset="0"/>
              </a:rPr>
              <a:t>Xuất</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khẩu</a:t>
            </a:r>
            <a:r>
              <a:rPr lang="vi-VN" sz="2400" kern="0" dirty="0">
                <a:solidFill>
                  <a:prstClr val="black"/>
                </a:solidFill>
                <a:latin typeface="UTM Avo" panose="02040603050506020204" pitchFamily="18" charset="0"/>
              </a:rPr>
              <a:t> </a:t>
            </a:r>
            <a:r>
              <a:rPr lang="vi-VN" sz="2400" kern="0" dirty="0" err="1">
                <a:solidFill>
                  <a:prstClr val="black"/>
                </a:solidFill>
                <a:latin typeface="UTM Avo" panose="02040603050506020204" pitchFamily="18" charset="0"/>
              </a:rPr>
              <a:t>thành</a:t>
            </a:r>
            <a:r>
              <a:rPr lang="vi-VN" sz="2400" kern="0" dirty="0">
                <a:solidFill>
                  <a:prstClr val="black"/>
                </a:solidFill>
                <a:latin typeface="UTM Avo" panose="02040603050506020204" pitchFamily="18" charset="0"/>
              </a:rPr>
              <a:t> thơ</a:t>
            </a:r>
          </a:p>
        </p:txBody>
      </p:sp>
      <p:sp>
        <p:nvSpPr>
          <p:cNvPr id="14" name="Rectangle 13">
            <a:extLst>
              <a:ext uri="{FF2B5EF4-FFF2-40B4-BE49-F238E27FC236}">
                <a16:creationId xmlns:a16="http://schemas.microsoft.com/office/drawing/2014/main" id="{0EA1D54B-D00F-D71A-B5FD-A444DB8A0295}"/>
              </a:ext>
            </a:extLst>
          </p:cNvPr>
          <p:cNvSpPr/>
          <p:nvPr/>
        </p:nvSpPr>
        <p:spPr>
          <a:xfrm>
            <a:off x="8540159" y="2874266"/>
            <a:ext cx="2641600" cy="914400"/>
          </a:xfrm>
          <a:prstGeom prst="rect">
            <a:avLst/>
          </a:prstGeom>
          <a:solidFill>
            <a:schemeClr val="accent2">
              <a:lumMod val="20000"/>
              <a:lumOff val="80000"/>
            </a:schemeClr>
          </a:solidFill>
          <a:ln w="38100" cap="flat" cmpd="sng" algn="ctr">
            <a:solidFill>
              <a:schemeClr val="accent2">
                <a:lumMod val="75000"/>
              </a:schemeClr>
            </a:solidFill>
            <a:prstDash val="solid"/>
          </a:ln>
          <a:effectLst/>
        </p:spPr>
        <p:txBody>
          <a:bodyPr rtlCol="0" anchor="ctr"/>
          <a:lstStyle/>
          <a:p>
            <a:pPr marR="0" lvl="0" indent="0" algn="ctr" defTabSz="609539" fontAlgn="auto">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rPr>
              <a:t>Ân </a:t>
            </a:r>
            <a:r>
              <a:rPr lang="vi-VN" sz="2400" kern="0" dirty="0" err="1">
                <a:solidFill>
                  <a:prstClr val="black"/>
                </a:solidFill>
                <a:latin typeface="UTM Avo" panose="02040603050506020204" pitchFamily="18" charset="0"/>
              </a:rPr>
              <a:t>hận</a:t>
            </a:r>
            <a:endParaRPr lang="vi-VN" sz="2400" kern="0" dirty="0">
              <a:solidFill>
                <a:prstClr val="black"/>
              </a:solidFill>
              <a:latin typeface="UTM Avo" panose="02040603050506020204" pitchFamily="18" charset="0"/>
            </a:endParaRPr>
          </a:p>
        </p:txBody>
      </p:sp>
    </p:spTree>
    <p:extLst>
      <p:ext uri="{BB962C8B-B14F-4D97-AF65-F5344CB8AC3E}">
        <p14:creationId xmlns:p14="http://schemas.microsoft.com/office/powerpoint/2010/main" val="3382749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3" grpId="0" animBg="1"/>
      <p:bldP spid="4" grpId="0" animBg="1"/>
      <p:bldP spid="5"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EE84E7-BD62-EF25-D659-F82B8789D04F}"/>
              </a:ext>
            </a:extLst>
          </p:cNvPr>
          <p:cNvPicPr>
            <a:picLocks noChangeAspect="1"/>
          </p:cNvPicPr>
          <p:nvPr/>
        </p:nvPicPr>
        <p:blipFill>
          <a:blip r:embed="rId4">
            <a:extLst>
              <a:ext uri="{28A0092B-C50C-407E-A947-70E740481C1C}">
                <a14:useLocalDpi xmlns:a14="http://schemas.microsoft.com/office/drawing/2010/main" val="0"/>
              </a:ext>
            </a:extLst>
          </a:blip>
          <a:srcRect l="18500" t="10101" r="20074" b="50000"/>
          <a:stretch>
            <a:fillRect/>
          </a:stretch>
        </p:blipFill>
        <p:spPr bwMode="auto">
          <a:xfrm>
            <a:off x="3216276" y="692150"/>
            <a:ext cx="5616575"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D9E888C1-F984-8825-880E-6A60862BF9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098" name="Rectangle 5">
            <a:extLst>
              <a:ext uri="{FF2B5EF4-FFF2-40B4-BE49-F238E27FC236}">
                <a16:creationId xmlns:a16="http://schemas.microsoft.com/office/drawing/2014/main" id="{7B233745-7764-6C70-A2C9-6B384B2937AD}"/>
              </a:ext>
            </a:extLst>
          </p:cNvPr>
          <p:cNvSpPr>
            <a:spLocks noChangeArrowheads="1"/>
          </p:cNvSpPr>
          <p:nvPr/>
        </p:nvSpPr>
        <p:spPr bwMode="auto">
          <a:xfrm>
            <a:off x="1312864" y="5240338"/>
            <a:ext cx="1032668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en-US" altLang="en-US" sz="2400" b="1">
                <a:solidFill>
                  <a:srgbClr val="000000"/>
                </a:solidFill>
                <a:latin typeface="UTM Avo" panose="02040603050506020204" pitchFamily="18" charset="0"/>
              </a:rPr>
              <a:t>Tên phù thủy độc ác, nham hiểm đã bắt cóc hết sinh vật biển</a:t>
            </a:r>
            <a:endParaRPr lang="en-US" altLang="en-US" sz="24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5BC7706D-705C-1332-0419-E17F4CC673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122" name="Rectangle 3">
            <a:extLst>
              <a:ext uri="{FF2B5EF4-FFF2-40B4-BE49-F238E27FC236}">
                <a16:creationId xmlns:a16="http://schemas.microsoft.com/office/drawing/2014/main" id="{28F039EF-4EB7-D6A3-A81D-71D96C6EDC47}"/>
              </a:ext>
            </a:extLst>
          </p:cNvPr>
          <p:cNvSpPr>
            <a:spLocks noChangeArrowheads="1"/>
          </p:cNvSpPr>
          <p:nvPr/>
        </p:nvSpPr>
        <p:spPr bwMode="auto">
          <a:xfrm>
            <a:off x="3814372" y="3429000"/>
            <a:ext cx="4017963"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0" fontAlgn="base" hangingPunct="0">
              <a:spcBef>
                <a:spcPct val="0"/>
              </a:spcBef>
              <a:spcAft>
                <a:spcPct val="0"/>
              </a:spcAft>
              <a:buNone/>
            </a:pPr>
            <a:r>
              <a:rPr lang="en-US" altLang="en-US" sz="2400" b="1" dirty="0" err="1">
                <a:solidFill>
                  <a:srgbClr val="000000"/>
                </a:solidFill>
                <a:latin typeface="UTM Avo" panose="02040603050506020204" pitchFamily="18" charset="0"/>
              </a:rPr>
              <a:t>Em</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hãy</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giúp</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các</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nàng</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tiên</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cá</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giải</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cứu</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các</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sinh</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vật</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biển</a:t>
            </a:r>
            <a:r>
              <a:rPr lang="en-US" altLang="en-US" sz="2400" b="1" dirty="0">
                <a:solidFill>
                  <a:srgbClr val="000000"/>
                </a:solidFill>
                <a:latin typeface="UTM Avo" panose="02040603050506020204" pitchFamily="18" charset="0"/>
              </a:rPr>
              <a:t> </a:t>
            </a:r>
            <a:r>
              <a:rPr lang="en-US" altLang="en-US" sz="2400" b="1" dirty="0" err="1">
                <a:solidFill>
                  <a:srgbClr val="000000"/>
                </a:solidFill>
                <a:latin typeface="UTM Avo" panose="02040603050506020204" pitchFamily="18" charset="0"/>
              </a:rPr>
              <a:t>nhé</a:t>
            </a:r>
            <a:r>
              <a:rPr lang="en-US" altLang="en-US" sz="2400" b="1" dirty="0">
                <a:solidFill>
                  <a:srgbClr val="000000"/>
                </a:solidFill>
                <a:latin typeface="UTM Avo" panose="02040603050506020204" pitchFamily="18" charset="0"/>
              </a:rPr>
              <a:t>!</a:t>
            </a:r>
          </a:p>
        </p:txBody>
      </p:sp>
      <p:pic>
        <p:nvPicPr>
          <p:cNvPr id="2" name="Picture 1">
            <a:extLst>
              <a:ext uri="{FF2B5EF4-FFF2-40B4-BE49-F238E27FC236}">
                <a16:creationId xmlns:a16="http://schemas.microsoft.com/office/drawing/2014/main" id="{C716E15A-B72A-11F6-D832-46E5EE2AFC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2057" y="1335314"/>
            <a:ext cx="1007959" cy="1123950"/>
          </a:xfrm>
          <a:prstGeom prst="rect">
            <a:avLst/>
          </a:prstGeom>
          <a:solidFill>
            <a:schemeClr val="bg1"/>
          </a:solidFill>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6147" name="Picture 8">
            <a:hlinkClick r:id="rId4" action="ppaction://hlinksldjump"/>
            <a:extLst>
              <a:ext uri="{FF2B5EF4-FFF2-40B4-BE49-F238E27FC236}">
                <a16:creationId xmlns:a16="http://schemas.microsoft.com/office/drawing/2014/main" id="{0D53313F-C3DE-1381-261A-A8787996A15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7177" y="3259137"/>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10">
            <a:hlinkClick r:id="rId6" action="ppaction://hlinksldjump"/>
            <a:extLst>
              <a:ext uri="{FF2B5EF4-FFF2-40B4-BE49-F238E27FC236}">
                <a16:creationId xmlns:a16="http://schemas.microsoft.com/office/drawing/2014/main" id="{C92AE379-2CAB-E484-61FF-5711E487352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804989" y="2684463"/>
            <a:ext cx="1519237" cy="219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2">
            <a:hlinkClick r:id="rId8" action="ppaction://hlinksldjump"/>
            <a:extLst>
              <a:ext uri="{FF2B5EF4-FFF2-40B4-BE49-F238E27FC236}">
                <a16:creationId xmlns:a16="http://schemas.microsoft.com/office/drawing/2014/main" id="{CD1003F7-1124-BD76-8A7E-257DE372EE4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750424" y="2377281"/>
            <a:ext cx="2181225" cy="146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3" name="Picture 15">
            <a:hlinkClick r:id="rId10" action="ppaction://hlinksldjump"/>
            <a:extLst>
              <a:ext uri="{FF2B5EF4-FFF2-40B4-BE49-F238E27FC236}">
                <a16:creationId xmlns:a16="http://schemas.microsoft.com/office/drawing/2014/main" id="{406B69E9-C8E4-F29D-1432-B2D4C3671F11}"/>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649664" y="2254250"/>
            <a:ext cx="14700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16">
            <a:hlinkClick r:id="rId12" action="ppaction://hlinksldjump"/>
            <a:extLst>
              <a:ext uri="{FF2B5EF4-FFF2-40B4-BE49-F238E27FC236}">
                <a16:creationId xmlns:a16="http://schemas.microsoft.com/office/drawing/2014/main" id="{DCEB2B23-345A-18BD-9111-0F36C5FF453C}"/>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828630" y="2728913"/>
            <a:ext cx="1817687"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otched Right Arrow 1">
            <a:hlinkClick r:id="rId14" action="ppaction://hlinksldjump"/>
            <a:extLst>
              <a:ext uri="{FF2B5EF4-FFF2-40B4-BE49-F238E27FC236}">
                <a16:creationId xmlns:a16="http://schemas.microsoft.com/office/drawing/2014/main" id="{75F52F1E-B8FE-4EBC-886F-524654815D25}"/>
              </a:ext>
            </a:extLst>
          </p:cNvPr>
          <p:cNvSpPr/>
          <p:nvPr/>
        </p:nvSpPr>
        <p:spPr>
          <a:xfrm>
            <a:off x="9245597" y="5619750"/>
            <a:ext cx="2686052" cy="990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b="1" dirty="0">
                <a:solidFill>
                  <a:srgbClr val="FFFFFF"/>
                </a:solidFill>
                <a:latin typeface="UTM Avo" panose="02040603050506020204" pitchFamily="18" charset="0"/>
                <a:cs typeface="Arial"/>
              </a:rPr>
              <a:t>VỀ NHÀ THÔI</a:t>
            </a:r>
          </a:p>
        </p:txBody>
      </p:sp>
      <p:pic>
        <p:nvPicPr>
          <p:cNvPr id="3" name="Picture 2">
            <a:extLst>
              <a:ext uri="{FF2B5EF4-FFF2-40B4-BE49-F238E27FC236}">
                <a16:creationId xmlns:a16="http://schemas.microsoft.com/office/drawing/2014/main" id="{0BB42CB5-6C9F-D628-95C3-7A31BC57509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6147"/>
                    </p:tgtEl>
                  </p:cond>
                </p:stCondLst>
                <p:endSync evt="end" delay="0">
                  <p:rtn val="all"/>
                </p:endSync>
                <p:childTnLst>
                  <p:par>
                    <p:cTn id="3" fill="hold" nodeType="clickPar">
                      <p:stCondLst>
                        <p:cond delay="0"/>
                      </p:stCondLst>
                      <p:childTnLst>
                        <p:par>
                          <p:cTn id="4" fill="hold" nodeType="withGroup">
                            <p:stCondLst>
                              <p:cond delay="0"/>
                            </p:stCondLst>
                            <p:childTnLst>
                              <p:par>
                                <p:cTn id="5" presetID="52" presetClass="exit" presetSubtype="0" fill="hold" nodeType="clickEffect">
                                  <p:stCondLst>
                                    <p:cond delay="0"/>
                                  </p:stCondLst>
                                  <p:childTnLst>
                                    <p:animScale>
                                      <p:cBhvr>
                                        <p:cTn id="6" dur="1000" accel="50000">
                                          <p:stCondLst>
                                            <p:cond delay="0"/>
                                          </p:stCondLst>
                                        </p:cTn>
                                        <p:tgtEl>
                                          <p:spTgt spid="6147"/>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7" dur="1000" accel="50000">
                                          <p:stCondLst>
                                            <p:cond delay="0"/>
                                          </p:stCondLst>
                                        </p:cTn>
                                        <p:tgtEl>
                                          <p:spTgt spid="6147"/>
                                        </p:tgtEl>
                                        <p:attrNameLst>
                                          <p:attrName>ppt_x</p:attrName>
                                          <p:attrName>ppt_y</p:attrName>
                                        </p:attrNameLst>
                                      </p:cBhvr>
                                    </p:animMotion>
                                    <p:animEffect transition="out" filter="fade">
                                      <p:cBhvr>
                                        <p:cTn id="8" dur="1000"/>
                                        <p:tgtEl>
                                          <p:spTgt spid="6147"/>
                                        </p:tgtEl>
                                      </p:cBhvr>
                                    </p:animEffect>
                                    <p:set>
                                      <p:cBhvr>
                                        <p:cTn id="9" dur="1" fill="hold">
                                          <p:stCondLst>
                                            <p:cond delay="999"/>
                                          </p:stCondLst>
                                        </p:cTn>
                                        <p:tgtEl>
                                          <p:spTgt spid="6147"/>
                                        </p:tgtEl>
                                        <p:attrNameLst>
                                          <p:attrName>style.visibility</p:attrName>
                                        </p:attrNameLst>
                                      </p:cBhvr>
                                      <p:to>
                                        <p:strVal val="hidden"/>
                                      </p:to>
                                    </p:set>
                                  </p:childTnLst>
                                </p:cTn>
                              </p:par>
                            </p:childTnLst>
                          </p:cTn>
                        </p:par>
                      </p:childTnLst>
                    </p:cTn>
                  </p:par>
                </p:childTnLst>
              </p:cTn>
              <p:nextCondLst>
                <p:cond evt="onClick" delay="0">
                  <p:tgtEl>
                    <p:spTgt spid="6147"/>
                  </p:tgtEl>
                </p:cond>
              </p:nextCondLst>
            </p:seq>
            <p:seq concurrent="1" nextAc="seek">
              <p:cTn id="10" restart="whenNotActive" fill="hold" evtFilter="cancelBubble" nodeType="interactiveSeq">
                <p:stCondLst>
                  <p:cond evt="onClick" delay="0">
                    <p:tgtEl>
                      <p:spTgt spid="6149"/>
                    </p:tgtEl>
                  </p:cond>
                </p:stCondLst>
                <p:endSync evt="end" delay="0">
                  <p:rtn val="all"/>
                </p:endSync>
                <p:childTnLst>
                  <p:par>
                    <p:cTn id="11" fill="hold" nodeType="clickPar">
                      <p:stCondLst>
                        <p:cond delay="0"/>
                      </p:stCondLst>
                      <p:childTnLst>
                        <p:par>
                          <p:cTn id="12" fill="hold" nodeType="withGroup">
                            <p:stCondLst>
                              <p:cond delay="0"/>
                            </p:stCondLst>
                            <p:childTnLst>
                              <p:par>
                                <p:cTn id="13" presetID="52" presetClass="exit" presetSubtype="0" fill="hold" nodeType="clickEffect">
                                  <p:stCondLst>
                                    <p:cond delay="0"/>
                                  </p:stCondLst>
                                  <p:childTnLst>
                                    <p:animScale>
                                      <p:cBhvr>
                                        <p:cTn id="14" dur="1000" accel="50000">
                                          <p:stCondLst>
                                            <p:cond delay="0"/>
                                          </p:stCondLst>
                                        </p:cTn>
                                        <p:tgtEl>
                                          <p:spTgt spid="614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5" dur="1000" accel="50000">
                                          <p:stCondLst>
                                            <p:cond delay="0"/>
                                          </p:stCondLst>
                                        </p:cTn>
                                        <p:tgtEl>
                                          <p:spTgt spid="6149"/>
                                        </p:tgtEl>
                                        <p:attrNameLst>
                                          <p:attrName>ppt_x</p:attrName>
                                          <p:attrName>ppt_y</p:attrName>
                                        </p:attrNameLst>
                                      </p:cBhvr>
                                    </p:animMotion>
                                    <p:animEffect transition="out" filter="fade">
                                      <p:cBhvr>
                                        <p:cTn id="16" dur="1000"/>
                                        <p:tgtEl>
                                          <p:spTgt spid="6149"/>
                                        </p:tgtEl>
                                      </p:cBhvr>
                                    </p:animEffect>
                                    <p:set>
                                      <p:cBhvr>
                                        <p:cTn id="17" dur="1" fill="hold">
                                          <p:stCondLst>
                                            <p:cond delay="999"/>
                                          </p:stCondLst>
                                        </p:cTn>
                                        <p:tgtEl>
                                          <p:spTgt spid="6149"/>
                                        </p:tgtEl>
                                        <p:attrNameLst>
                                          <p:attrName>style.visibility</p:attrName>
                                        </p:attrNameLst>
                                      </p:cBhvr>
                                      <p:to>
                                        <p:strVal val="hidden"/>
                                      </p:to>
                                    </p:set>
                                  </p:childTnLst>
                                </p:cTn>
                              </p:par>
                            </p:childTnLst>
                          </p:cTn>
                        </p:par>
                      </p:childTnLst>
                    </p:cTn>
                  </p:par>
                </p:childTnLst>
              </p:cTn>
              <p:nextCondLst>
                <p:cond evt="onClick" delay="0">
                  <p:tgtEl>
                    <p:spTgt spid="6149"/>
                  </p:tgtEl>
                </p:cond>
              </p:nextCondLst>
            </p:seq>
            <p:seq concurrent="1" nextAc="seek">
              <p:cTn id="18" restart="whenNotActive" fill="hold" evtFilter="cancelBubble" nodeType="interactiveSeq">
                <p:stCondLst>
                  <p:cond evt="onClick" delay="0">
                    <p:tgtEl>
                      <p:spTgt spid="6151"/>
                    </p:tgtEl>
                  </p:cond>
                </p:stCondLst>
                <p:endSync evt="end" delay="0">
                  <p:rtn val="all"/>
                </p:endSync>
                <p:childTnLst>
                  <p:par>
                    <p:cTn id="19" fill="hold" nodeType="clickPar">
                      <p:stCondLst>
                        <p:cond delay="0"/>
                      </p:stCondLst>
                      <p:childTnLst>
                        <p:par>
                          <p:cTn id="20" fill="hold" nodeType="withGroup">
                            <p:stCondLst>
                              <p:cond delay="0"/>
                            </p:stCondLst>
                            <p:childTnLst>
                              <p:par>
                                <p:cTn id="21" presetID="52" presetClass="exit" presetSubtype="0" fill="hold" nodeType="clickEffect">
                                  <p:stCondLst>
                                    <p:cond delay="0"/>
                                  </p:stCondLst>
                                  <p:childTnLst>
                                    <p:animScale>
                                      <p:cBhvr>
                                        <p:cTn id="22" dur="1000" accel="50000">
                                          <p:stCondLst>
                                            <p:cond delay="0"/>
                                          </p:stCondLst>
                                        </p:cTn>
                                        <p:tgtEl>
                                          <p:spTgt spid="6151"/>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23" dur="1000" accel="50000">
                                          <p:stCondLst>
                                            <p:cond delay="0"/>
                                          </p:stCondLst>
                                        </p:cTn>
                                        <p:tgtEl>
                                          <p:spTgt spid="6151"/>
                                        </p:tgtEl>
                                        <p:attrNameLst>
                                          <p:attrName>ppt_x</p:attrName>
                                          <p:attrName>ppt_y</p:attrName>
                                        </p:attrNameLst>
                                      </p:cBhvr>
                                    </p:animMotion>
                                    <p:animEffect transition="out" filter="fade">
                                      <p:cBhvr>
                                        <p:cTn id="24" dur="1000"/>
                                        <p:tgtEl>
                                          <p:spTgt spid="6151"/>
                                        </p:tgtEl>
                                      </p:cBhvr>
                                    </p:animEffect>
                                    <p:set>
                                      <p:cBhvr>
                                        <p:cTn id="25" dur="1" fill="hold">
                                          <p:stCondLst>
                                            <p:cond delay="999"/>
                                          </p:stCondLst>
                                        </p:cTn>
                                        <p:tgtEl>
                                          <p:spTgt spid="6151"/>
                                        </p:tgtEl>
                                        <p:attrNameLst>
                                          <p:attrName>style.visibility</p:attrName>
                                        </p:attrNameLst>
                                      </p:cBhvr>
                                      <p:to>
                                        <p:strVal val="hidden"/>
                                      </p:to>
                                    </p:set>
                                  </p:childTnLst>
                                </p:cTn>
                              </p:par>
                            </p:childTnLst>
                          </p:cTn>
                        </p:par>
                      </p:childTnLst>
                    </p:cTn>
                  </p:par>
                </p:childTnLst>
              </p:cTn>
              <p:nextCondLst>
                <p:cond evt="onClick" delay="0">
                  <p:tgtEl>
                    <p:spTgt spid="6151"/>
                  </p:tgtEl>
                </p:cond>
              </p:nextCondLst>
            </p:seq>
            <p:seq concurrent="1" nextAc="seek">
              <p:cTn id="26" restart="whenNotActive" fill="hold" evtFilter="cancelBubble" nodeType="interactiveSeq">
                <p:stCondLst>
                  <p:cond evt="onClick" delay="0">
                    <p:tgtEl>
                      <p:spTgt spid="6153"/>
                    </p:tgtEl>
                  </p:cond>
                </p:stCondLst>
                <p:endSync evt="end" delay="0">
                  <p:rtn val="all"/>
                </p:endSync>
                <p:childTnLst>
                  <p:par>
                    <p:cTn id="27" fill="hold" nodeType="clickPar">
                      <p:stCondLst>
                        <p:cond delay="0"/>
                      </p:stCondLst>
                      <p:childTnLst>
                        <p:par>
                          <p:cTn id="28" fill="hold" nodeType="withGroup">
                            <p:stCondLst>
                              <p:cond delay="0"/>
                            </p:stCondLst>
                            <p:childTnLst>
                              <p:par>
                                <p:cTn id="29" presetID="52" presetClass="exit" presetSubtype="0" fill="hold" nodeType="clickEffect">
                                  <p:stCondLst>
                                    <p:cond delay="0"/>
                                  </p:stCondLst>
                                  <p:childTnLst>
                                    <p:animScale>
                                      <p:cBhvr>
                                        <p:cTn id="30" dur="1000" accel="50000">
                                          <p:stCondLst>
                                            <p:cond delay="0"/>
                                          </p:stCondLst>
                                        </p:cTn>
                                        <p:tgtEl>
                                          <p:spTgt spid="615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1" dur="1000" accel="50000">
                                          <p:stCondLst>
                                            <p:cond delay="0"/>
                                          </p:stCondLst>
                                        </p:cTn>
                                        <p:tgtEl>
                                          <p:spTgt spid="6153"/>
                                        </p:tgtEl>
                                        <p:attrNameLst>
                                          <p:attrName>ppt_x</p:attrName>
                                          <p:attrName>ppt_y</p:attrName>
                                        </p:attrNameLst>
                                      </p:cBhvr>
                                    </p:animMotion>
                                    <p:animEffect transition="out" filter="fade">
                                      <p:cBhvr>
                                        <p:cTn id="32" dur="1000"/>
                                        <p:tgtEl>
                                          <p:spTgt spid="6153"/>
                                        </p:tgtEl>
                                      </p:cBhvr>
                                    </p:animEffect>
                                    <p:set>
                                      <p:cBhvr>
                                        <p:cTn id="33" dur="1" fill="hold">
                                          <p:stCondLst>
                                            <p:cond delay="999"/>
                                          </p:stCondLst>
                                        </p:cTn>
                                        <p:tgtEl>
                                          <p:spTgt spid="6153"/>
                                        </p:tgtEl>
                                        <p:attrNameLst>
                                          <p:attrName>style.visibility</p:attrName>
                                        </p:attrNameLst>
                                      </p:cBhvr>
                                      <p:to>
                                        <p:strVal val="hidden"/>
                                      </p:to>
                                    </p:set>
                                  </p:childTnLst>
                                </p:cTn>
                              </p:par>
                            </p:childTnLst>
                          </p:cTn>
                        </p:par>
                      </p:childTnLst>
                    </p:cTn>
                  </p:par>
                </p:childTnLst>
              </p:cTn>
              <p:nextCondLst>
                <p:cond evt="onClick" delay="0">
                  <p:tgtEl>
                    <p:spTgt spid="6153"/>
                  </p:tgtEl>
                </p:cond>
              </p:nextCondLst>
            </p:seq>
            <p:seq concurrent="1" nextAc="seek">
              <p:cTn id="34" restart="whenNotActive" fill="hold" evtFilter="cancelBubble" nodeType="interactiveSeq">
                <p:stCondLst>
                  <p:cond evt="onClick" delay="0">
                    <p:tgtEl>
                      <p:spTgt spid="6154"/>
                    </p:tgtEl>
                  </p:cond>
                </p:stCondLst>
                <p:endSync evt="end" delay="0">
                  <p:rtn val="all"/>
                </p:endSync>
                <p:childTnLst>
                  <p:par>
                    <p:cTn id="35" fill="hold" nodeType="clickPar">
                      <p:stCondLst>
                        <p:cond delay="0"/>
                      </p:stCondLst>
                      <p:childTnLst>
                        <p:par>
                          <p:cTn id="36" fill="hold" nodeType="withGroup">
                            <p:stCondLst>
                              <p:cond delay="0"/>
                            </p:stCondLst>
                            <p:childTnLst>
                              <p:par>
                                <p:cTn id="37" presetID="52" presetClass="exit" presetSubtype="0" fill="hold" nodeType="clickEffect">
                                  <p:stCondLst>
                                    <p:cond delay="0"/>
                                  </p:stCondLst>
                                  <p:childTnLst>
                                    <p:animScale>
                                      <p:cBhvr>
                                        <p:cTn id="38" dur="1000" accel="50000">
                                          <p:stCondLst>
                                            <p:cond delay="0"/>
                                          </p:stCondLst>
                                        </p:cTn>
                                        <p:tgtEl>
                                          <p:spTgt spid="615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39" dur="1000" accel="50000">
                                          <p:stCondLst>
                                            <p:cond delay="0"/>
                                          </p:stCondLst>
                                        </p:cTn>
                                        <p:tgtEl>
                                          <p:spTgt spid="6154"/>
                                        </p:tgtEl>
                                        <p:attrNameLst>
                                          <p:attrName>ppt_x</p:attrName>
                                          <p:attrName>ppt_y</p:attrName>
                                        </p:attrNameLst>
                                      </p:cBhvr>
                                    </p:animMotion>
                                    <p:animEffect transition="out" filter="fade">
                                      <p:cBhvr>
                                        <p:cTn id="40" dur="1000"/>
                                        <p:tgtEl>
                                          <p:spTgt spid="6154"/>
                                        </p:tgtEl>
                                      </p:cBhvr>
                                    </p:animEffect>
                                    <p:set>
                                      <p:cBhvr>
                                        <p:cTn id="41" dur="1" fill="hold">
                                          <p:stCondLst>
                                            <p:cond delay="999"/>
                                          </p:stCondLst>
                                        </p:cTn>
                                        <p:tgtEl>
                                          <p:spTgt spid="6154"/>
                                        </p:tgtEl>
                                        <p:attrNameLst>
                                          <p:attrName>style.visibility</p:attrName>
                                        </p:attrNameLst>
                                      </p:cBhvr>
                                      <p:to>
                                        <p:strVal val="hidden"/>
                                      </p:to>
                                    </p:set>
                                  </p:childTnLst>
                                </p:cTn>
                              </p:par>
                            </p:childTnLst>
                          </p:cTn>
                        </p:par>
                      </p:childTnLst>
                    </p:cTn>
                  </p:par>
                </p:childTnLst>
              </p:cTn>
              <p:nextCondLst>
                <p:cond evt="onClick" delay="0">
                  <p:tgtEl>
                    <p:spTgt spid="615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Text Box 3">
            <a:extLst>
              <a:ext uri="{FF2B5EF4-FFF2-40B4-BE49-F238E27FC236}">
                <a16:creationId xmlns:a16="http://schemas.microsoft.com/office/drawing/2014/main" id="{56DFF3FA-C3AE-01BB-0C60-7DA4FEBE70AB}"/>
              </a:ext>
            </a:extLst>
          </p:cNvPr>
          <p:cNvSpPr txBox="1">
            <a:spLocks noChangeArrowheads="1"/>
          </p:cNvSpPr>
          <p:nvPr/>
        </p:nvSpPr>
        <p:spPr bwMode="auto">
          <a:xfrm>
            <a:off x="3432176" y="914401"/>
            <a:ext cx="54340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None/>
            </a:pPr>
            <a:endParaRPr lang="en-US" altLang="en-US" sz="3600">
              <a:solidFill>
                <a:srgbClr val="000000"/>
              </a:solidFill>
              <a:latin typeface="UTM Avo" panose="02040603050506020204" pitchFamily="18" charset="0"/>
            </a:endParaRPr>
          </a:p>
        </p:txBody>
      </p:sp>
      <p:sp>
        <p:nvSpPr>
          <p:cNvPr id="7171" name="AutoShape 10">
            <a:hlinkClick r:id="rId4" action="ppaction://hlinksldjump" highlightClick="1"/>
            <a:extLst>
              <a:ext uri="{FF2B5EF4-FFF2-40B4-BE49-F238E27FC236}">
                <a16:creationId xmlns:a16="http://schemas.microsoft.com/office/drawing/2014/main" id="{FBB68C4D-38F7-D5E9-4D4A-4DE95571B797}"/>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latin typeface="UTM Avo" panose="02040603050506020204" pitchFamily="18" charset="0"/>
            </a:endParaRPr>
          </a:p>
        </p:txBody>
      </p:sp>
      <p:sp>
        <p:nvSpPr>
          <p:cNvPr id="4" name="Oval 3">
            <a:extLst>
              <a:ext uri="{FF2B5EF4-FFF2-40B4-BE49-F238E27FC236}">
                <a16:creationId xmlns:a16="http://schemas.microsoft.com/office/drawing/2014/main" id="{18CF49CB-847E-41E3-A201-23C8EE181E6E}"/>
              </a:ext>
            </a:extLst>
          </p:cNvPr>
          <p:cNvSpPr/>
          <p:nvPr/>
        </p:nvSpPr>
        <p:spPr>
          <a:xfrm>
            <a:off x="8685214" y="461964"/>
            <a:ext cx="1152525" cy="1152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srgbClr val="FFFFFF"/>
              </a:solidFill>
              <a:latin typeface="UTM Avo" panose="02040603050506020204" pitchFamily="18" charset="0"/>
              <a:cs typeface="Arial"/>
            </a:endParaRPr>
          </a:p>
        </p:txBody>
      </p:sp>
      <p:sp>
        <p:nvSpPr>
          <p:cNvPr id="11" name="Oval 10">
            <a:extLst>
              <a:ext uri="{FF2B5EF4-FFF2-40B4-BE49-F238E27FC236}">
                <a16:creationId xmlns:a16="http://schemas.microsoft.com/office/drawing/2014/main" id="{6195B5AB-0181-4110-B657-B21ECC88F0E6}"/>
              </a:ext>
            </a:extLst>
          </p:cNvPr>
          <p:cNvSpPr/>
          <p:nvPr/>
        </p:nvSpPr>
        <p:spPr>
          <a:xfrm>
            <a:off x="8615363" y="1830388"/>
            <a:ext cx="785812" cy="7223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a:solidFill>
                <a:srgbClr val="FFFFFF"/>
              </a:solidFill>
              <a:latin typeface="UTM Avo" panose="02040603050506020204" pitchFamily="18" charset="0"/>
              <a:cs typeface="Arial"/>
            </a:endParaRPr>
          </a:p>
        </p:txBody>
      </p:sp>
      <p:pic>
        <p:nvPicPr>
          <p:cNvPr id="7174" name="Picture 10">
            <a:extLst>
              <a:ext uri="{FF2B5EF4-FFF2-40B4-BE49-F238E27FC236}">
                <a16:creationId xmlns:a16="http://schemas.microsoft.com/office/drawing/2014/main" id="{156CFEE0-7833-EBF6-2D3E-CCC970ED4E7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82775" y="4222751"/>
            <a:ext cx="1519238"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Callout 8">
            <a:extLst>
              <a:ext uri="{FF2B5EF4-FFF2-40B4-BE49-F238E27FC236}">
                <a16:creationId xmlns:a16="http://schemas.microsoft.com/office/drawing/2014/main" id="{EBEB8EB9-488D-437D-905F-5C2FBA14AEDD}"/>
              </a:ext>
            </a:extLst>
          </p:cNvPr>
          <p:cNvSpPr/>
          <p:nvPr/>
        </p:nvSpPr>
        <p:spPr>
          <a:xfrm>
            <a:off x="2424114" y="0"/>
            <a:ext cx="4751387" cy="3105150"/>
          </a:xfrm>
          <a:prstGeom prst="wedgeEllipseCallout">
            <a:avLst>
              <a:gd name="adj1" fmla="val -35702"/>
              <a:gd name="adj2" fmla="val 79310"/>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1. Vì sao nhiều bài văn của Cao Bá Quát tuy hay nhưng vẫn bị điểm kém?</a:t>
            </a:r>
            <a:endParaRPr lang="vi-VN" sz="2400" b="1" dirty="0">
              <a:solidFill>
                <a:srgbClr val="333399">
                  <a:lumMod val="50000"/>
                </a:srgbClr>
              </a:solidFill>
              <a:latin typeface="UTM Avo" panose="02040603050506020204" pitchFamily="18" charset="0"/>
              <a:cs typeface="Arial"/>
            </a:endParaRPr>
          </a:p>
        </p:txBody>
      </p:sp>
      <p:sp>
        <p:nvSpPr>
          <p:cNvPr id="10" name="Oval Callout 9">
            <a:extLst>
              <a:ext uri="{FF2B5EF4-FFF2-40B4-BE49-F238E27FC236}">
                <a16:creationId xmlns:a16="http://schemas.microsoft.com/office/drawing/2014/main" id="{125C8F7A-ED96-4BA9-94A7-A0622600DF1E}"/>
              </a:ext>
            </a:extLst>
          </p:cNvPr>
          <p:cNvSpPr/>
          <p:nvPr/>
        </p:nvSpPr>
        <p:spPr>
          <a:xfrm>
            <a:off x="5045077" y="3891759"/>
            <a:ext cx="4210050" cy="1428748"/>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0" fontAlgn="base" hangingPunct="0">
              <a:spcBef>
                <a:spcPct val="0"/>
              </a:spcBef>
              <a:spcAft>
                <a:spcPct val="0"/>
              </a:spcAft>
              <a:defRPr/>
            </a:pPr>
            <a:r>
              <a:rPr lang="vi-VN" sz="2400" dirty="0">
                <a:solidFill>
                  <a:schemeClr val="tx1"/>
                </a:solidFill>
                <a:latin typeface="UTM Avo" panose="02040603050506020204" pitchFamily="18" charset="0"/>
              </a:rPr>
              <a:t>Vì chữ của ông xấu quá, thầy không đọc được.</a:t>
            </a:r>
          </a:p>
        </p:txBody>
      </p:sp>
      <p:pic>
        <p:nvPicPr>
          <p:cNvPr id="2" name="Picture 1">
            <a:extLst>
              <a:ext uri="{FF2B5EF4-FFF2-40B4-BE49-F238E27FC236}">
                <a16:creationId xmlns:a16="http://schemas.microsoft.com/office/drawing/2014/main" id="{65D38737-5410-2A48-B6E1-2BB53AB71B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Oval Callout 1">
            <a:extLst>
              <a:ext uri="{FF2B5EF4-FFF2-40B4-BE49-F238E27FC236}">
                <a16:creationId xmlns:a16="http://schemas.microsoft.com/office/drawing/2014/main" id="{B1BC2173-81BF-4B92-AE64-B7B2F48D0E68}"/>
              </a:ext>
            </a:extLst>
          </p:cNvPr>
          <p:cNvSpPr/>
          <p:nvPr/>
        </p:nvSpPr>
        <p:spPr>
          <a:xfrm>
            <a:off x="2424114" y="0"/>
            <a:ext cx="4751387" cy="2868612"/>
          </a:xfrm>
          <a:prstGeom prst="wedgeEllipseCallout">
            <a:avLst>
              <a:gd name="adj1" fmla="val -30089"/>
              <a:gd name="adj2" fmla="val 90789"/>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nl-NL" sz="2400" b="1" dirty="0">
                <a:solidFill>
                  <a:srgbClr val="333399">
                    <a:lumMod val="50000"/>
                  </a:srgbClr>
                </a:solidFill>
                <a:latin typeface="UTM Avo" panose="02040603050506020204" pitchFamily="18" charset="0"/>
                <a:cs typeface="Arial"/>
              </a:rPr>
              <a:t>2. Điều gì xảy ra khiến Cao Bá Quát quyết tâm luyện viết chữ thật đẹp?</a:t>
            </a:r>
          </a:p>
        </p:txBody>
      </p:sp>
      <p:sp>
        <p:nvSpPr>
          <p:cNvPr id="4" name="Oval Callout 3">
            <a:extLst>
              <a:ext uri="{FF2B5EF4-FFF2-40B4-BE49-F238E27FC236}">
                <a16:creationId xmlns:a16="http://schemas.microsoft.com/office/drawing/2014/main" id="{AD32D0EA-88BA-4688-B88A-C72025DA85B3}"/>
              </a:ext>
            </a:extLst>
          </p:cNvPr>
          <p:cNvSpPr/>
          <p:nvPr/>
        </p:nvSpPr>
        <p:spPr>
          <a:xfrm>
            <a:off x="4465638" y="3244851"/>
            <a:ext cx="6526211" cy="2868613"/>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0" fontAlgn="base" hangingPunct="0">
              <a:spcBef>
                <a:spcPct val="0"/>
              </a:spcBef>
              <a:spcAft>
                <a:spcPct val="0"/>
              </a:spcAft>
              <a:defRPr/>
            </a:pPr>
            <a:r>
              <a:rPr lang="vi-VN" sz="2400" dirty="0">
                <a:solidFill>
                  <a:schemeClr val="tx1"/>
                </a:solidFill>
                <a:latin typeface="UTM Avo" panose="02040603050506020204" pitchFamily="18" charset="0"/>
              </a:rPr>
              <a:t>Một bà cụ hàng xóm nhờ ông viết một lá đơn kêu oan, nhưng vì chữ ông xấu quá, quan không đọc được nên đuổi bà cụ ra khỏi huyện đường. Ông ân hận vì mình đã làm lỡ việc của bà cụ.</a:t>
            </a:r>
          </a:p>
        </p:txBody>
      </p:sp>
      <p:sp>
        <p:nvSpPr>
          <p:cNvPr id="8196" name="AutoShape 10">
            <a:hlinkClick r:id="rId4" action="ppaction://hlinksldjump" highlightClick="1"/>
            <a:extLst>
              <a:ext uri="{FF2B5EF4-FFF2-40B4-BE49-F238E27FC236}">
                <a16:creationId xmlns:a16="http://schemas.microsoft.com/office/drawing/2014/main" id="{46F25C3C-93CD-39CE-9921-5F37E9AFB493}"/>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8197" name="Picture 15">
            <a:extLst>
              <a:ext uri="{FF2B5EF4-FFF2-40B4-BE49-F238E27FC236}">
                <a16:creationId xmlns:a16="http://schemas.microsoft.com/office/drawing/2014/main" id="{62B7FB9C-441A-1956-86B5-57B48527290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3989388"/>
            <a:ext cx="2001837" cy="233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66205C2-72F0-8AB8-56F1-1AF564CA48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8" name="AutoShape 10">
            <a:hlinkClick r:id="rId4" action="ppaction://hlinksldjump" highlightClick="1"/>
            <a:extLst>
              <a:ext uri="{FF2B5EF4-FFF2-40B4-BE49-F238E27FC236}">
                <a16:creationId xmlns:a16="http://schemas.microsoft.com/office/drawing/2014/main" id="{FCA6FD26-A449-DCFB-D45F-5B2F44EFE59E}"/>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latin typeface="UTM Avo" panose="02040603050506020204" pitchFamily="18" charset="0"/>
            </a:endParaRPr>
          </a:p>
        </p:txBody>
      </p:sp>
      <p:pic>
        <p:nvPicPr>
          <p:cNvPr id="9219" name="Picture 8">
            <a:extLst>
              <a:ext uri="{FF2B5EF4-FFF2-40B4-BE49-F238E27FC236}">
                <a16:creationId xmlns:a16="http://schemas.microsoft.com/office/drawing/2014/main" id="{F281FAB7-49A1-F0B4-9284-1B9D4FC778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6263" y="4460876"/>
            <a:ext cx="100965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al Callout 4">
            <a:extLst>
              <a:ext uri="{FF2B5EF4-FFF2-40B4-BE49-F238E27FC236}">
                <a16:creationId xmlns:a16="http://schemas.microsoft.com/office/drawing/2014/main" id="{662BA505-4C25-440C-A63C-CDD6647BE1B1}"/>
              </a:ext>
            </a:extLst>
          </p:cNvPr>
          <p:cNvSpPr/>
          <p:nvPr/>
        </p:nvSpPr>
        <p:spPr>
          <a:xfrm>
            <a:off x="576264" y="0"/>
            <a:ext cx="4751387" cy="2876550"/>
          </a:xfrm>
          <a:prstGeom prst="wedgeEllipseCallout">
            <a:avLst>
              <a:gd name="adj1" fmla="val -34098"/>
              <a:gd name="adj2" fmla="val 104614"/>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nl-NL" sz="2400" b="1">
                <a:solidFill>
                  <a:srgbClr val="333399">
                    <a:lumMod val="50000"/>
                  </a:srgbClr>
                </a:solidFill>
                <a:latin typeface="UTM Avo" panose="02040603050506020204" pitchFamily="18" charset="0"/>
                <a:cs typeface="Arial"/>
              </a:rPr>
              <a:t>3. Tìm những chi tiết cho thấy quyết tâm luyện chữ của Cao Bá Quát.</a:t>
            </a:r>
          </a:p>
        </p:txBody>
      </p:sp>
      <p:sp>
        <p:nvSpPr>
          <p:cNvPr id="6" name="Oval Callout 5">
            <a:extLst>
              <a:ext uri="{FF2B5EF4-FFF2-40B4-BE49-F238E27FC236}">
                <a16:creationId xmlns:a16="http://schemas.microsoft.com/office/drawing/2014/main" id="{15056E9A-1AAD-4791-9EF3-A40B443C2542}"/>
              </a:ext>
            </a:extLst>
          </p:cNvPr>
          <p:cNvSpPr/>
          <p:nvPr/>
        </p:nvSpPr>
        <p:spPr>
          <a:xfrm>
            <a:off x="2494757" y="3022601"/>
            <a:ext cx="9506743" cy="2876550"/>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0" fontAlgn="base" hangingPunct="0">
              <a:spcBef>
                <a:spcPct val="0"/>
              </a:spcBef>
              <a:spcAft>
                <a:spcPct val="0"/>
              </a:spcAft>
              <a:buFont typeface="Arial" panose="020B0604020202020204" pitchFamily="34" charset="0"/>
              <a:buChar char="•"/>
              <a:defRPr/>
            </a:pPr>
            <a:r>
              <a:rPr lang="en-US" sz="2400" dirty="0" err="1">
                <a:solidFill>
                  <a:schemeClr val="tx1"/>
                </a:solidFill>
                <a:latin typeface="UTM Avo" panose="02040603050506020204" pitchFamily="18" charset="0"/>
              </a:rPr>
              <a:t>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sức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chữ</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đẹp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sáng</a:t>
            </a:r>
            <a:r>
              <a:rPr lang="en-US" sz="2400" dirty="0">
                <a:solidFill>
                  <a:schemeClr val="tx1"/>
                </a:solidFill>
                <a:latin typeface="UTM Avo" panose="02040603050506020204" pitchFamily="18" charset="0"/>
              </a:rPr>
              <a:t>.</a:t>
            </a:r>
          </a:p>
          <a:p>
            <a:pPr marL="342900" indent="-342900" eaLnBrk="0" fontAlgn="base" hangingPunct="0">
              <a:spcBef>
                <a:spcPct val="0"/>
              </a:spcBef>
              <a:spcAft>
                <a:spcPct val="0"/>
              </a:spcAft>
              <a:buFont typeface="Arial" panose="020B0604020202020204" pitchFamily="34" charset="0"/>
              <a:buChar char="•"/>
              <a:defRPr/>
            </a:pPr>
            <a:r>
              <a:rPr lang="en-US" sz="2400" dirty="0" err="1">
                <a:solidFill>
                  <a:schemeClr val="tx1"/>
                </a:solidFill>
                <a:latin typeface="UTM Avo" panose="02040603050506020204" pitchFamily="18" charset="0"/>
              </a:rPr>
              <a:t>Ông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cầm</a:t>
            </a:r>
            <a:r>
              <a:rPr lang="en-US" sz="2400" dirty="0">
                <a:solidFill>
                  <a:schemeClr val="tx1"/>
                </a:solidFill>
                <a:latin typeface="UTM Avo" panose="02040603050506020204" pitchFamily="18" charset="0"/>
              </a:rPr>
              <a:t> que </a:t>
            </a:r>
            <a:r>
              <a:rPr lang="en-US" sz="2400" dirty="0" err="1">
                <a:solidFill>
                  <a:schemeClr val="tx1"/>
                </a:solidFill>
                <a:latin typeface="UTM Avo" panose="02040603050506020204" pitchFamily="18" charset="0"/>
              </a:rPr>
              <a:t>vạch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chữ</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cứng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cáp</a:t>
            </a:r>
            <a:r>
              <a:rPr lang="en-US" sz="2400" dirty="0">
                <a:solidFill>
                  <a:schemeClr val="tx1"/>
                </a:solidFill>
                <a:latin typeface="UTM Avo" panose="02040603050506020204" pitchFamily="18" charset="0"/>
              </a:rPr>
              <a:t>.</a:t>
            </a:r>
          </a:p>
          <a:p>
            <a:pPr marL="342900" indent="-342900" eaLnBrk="0" fontAlgn="base" hangingPunct="0">
              <a:spcBef>
                <a:spcPct val="0"/>
              </a:spcBef>
              <a:spcAft>
                <a:spcPct val="0"/>
              </a:spcAft>
              <a:buFont typeface="Arial" panose="020B0604020202020204" pitchFamily="34" charset="0"/>
              <a:buChar char="•"/>
              <a:defRPr/>
            </a:pPr>
            <a:r>
              <a:rPr lang="vi-VN" sz="2400" dirty="0">
                <a:solidFill>
                  <a:schemeClr val="tx1"/>
                </a:solidFill>
                <a:latin typeface="UTM Avo" panose="02040603050506020204" pitchFamily="18" charset="0"/>
              </a:rPr>
              <a:t>Mỗi buổi tối, ông viết xong mười trang vở mới chịu đi ngủ. </a:t>
            </a:r>
          </a:p>
          <a:p>
            <a:pPr marL="342900" indent="-342900" eaLnBrk="0" fontAlgn="base" hangingPunct="0">
              <a:spcBef>
                <a:spcPct val="0"/>
              </a:spcBef>
              <a:spcAft>
                <a:spcPct val="0"/>
              </a:spcAft>
              <a:buFont typeface="Arial" panose="020B0604020202020204" pitchFamily="34" charset="0"/>
              <a:buChar char="•"/>
              <a:defRPr/>
            </a:pPr>
            <a:r>
              <a:rPr lang="vi-VN" sz="2400" dirty="0">
                <a:solidFill>
                  <a:schemeClr val="tx1"/>
                </a:solidFill>
                <a:latin typeface="UTM Avo" panose="02040603050506020204" pitchFamily="18" charset="0"/>
              </a:rPr>
              <a:t>Ông mượn những cuốn sách có chữ viết đẹp làm mẫu để luyện thêm nhiều kiểu chữ khác nhau; ông kiên trì luyện tập suốt mấy năm.</a:t>
            </a:r>
            <a:endParaRPr lang="en-US" sz="2400" dirty="0">
              <a:solidFill>
                <a:schemeClr val="tx1"/>
              </a:solidFill>
              <a:latin typeface="UTM Avo" panose="02040603050506020204" pitchFamily="18" charset="0"/>
            </a:endParaRPr>
          </a:p>
        </p:txBody>
      </p:sp>
      <p:pic>
        <p:nvPicPr>
          <p:cNvPr id="2" name="Picture 1">
            <a:extLst>
              <a:ext uri="{FF2B5EF4-FFF2-40B4-BE49-F238E27FC236}">
                <a16:creationId xmlns:a16="http://schemas.microsoft.com/office/drawing/2014/main" id="{501F6805-0FA3-B1AB-0996-A1A3DB7FFC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AutoShape 10">
            <a:hlinkClick r:id="rId4" action="ppaction://hlinksldjump" highlightClick="1"/>
            <a:extLst>
              <a:ext uri="{FF2B5EF4-FFF2-40B4-BE49-F238E27FC236}">
                <a16:creationId xmlns:a16="http://schemas.microsoft.com/office/drawing/2014/main" id="{950CCFB7-F4C2-8691-AA5F-28EB74A742C8}"/>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10243" name="Picture 16">
            <a:extLst>
              <a:ext uri="{FF2B5EF4-FFF2-40B4-BE49-F238E27FC236}">
                <a16:creationId xmlns:a16="http://schemas.microsoft.com/office/drawing/2014/main" id="{EE968410-7288-0B0A-A260-90A375A29EC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606426" y="4160045"/>
            <a:ext cx="1817688"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5DC70EEB-55C7-48AD-B5C8-8C42BFEEA6BE}"/>
              </a:ext>
            </a:extLst>
          </p:cNvPr>
          <p:cNvSpPr/>
          <p:nvPr/>
        </p:nvSpPr>
        <p:spPr>
          <a:xfrm>
            <a:off x="464345" y="1315243"/>
            <a:ext cx="5853112" cy="264795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4. Các thành ngữ “xuất khẩu thành thơ”, “văn hay chữ tốt” nói lên điều gì về Cao Bá Quát?</a:t>
            </a:r>
          </a:p>
        </p:txBody>
      </p:sp>
      <p:sp>
        <p:nvSpPr>
          <p:cNvPr id="7" name="Oval Callout 6">
            <a:extLst>
              <a:ext uri="{FF2B5EF4-FFF2-40B4-BE49-F238E27FC236}">
                <a16:creationId xmlns:a16="http://schemas.microsoft.com/office/drawing/2014/main" id="{BD0C35FF-4484-4CCC-AE46-ABDE1B350612}"/>
              </a:ext>
            </a:extLst>
          </p:cNvPr>
          <p:cNvSpPr/>
          <p:nvPr/>
        </p:nvSpPr>
        <p:spPr>
          <a:xfrm>
            <a:off x="4922839" y="3830242"/>
            <a:ext cx="6221411" cy="2042317"/>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vi-VN" sz="2400">
                <a:solidFill>
                  <a:schemeClr val="tx1"/>
                </a:solidFill>
                <a:latin typeface="UTM Avo" panose="02040603050506020204" pitchFamily="18" charset="0"/>
              </a:rPr>
              <a:t>Ông là người rất giỏi văn chương – mỗi lời nói ra là thành thơ, ý nói làm thơ rất nhanh, viết chữ rất đẹp.</a:t>
            </a:r>
          </a:p>
        </p:txBody>
      </p:sp>
      <p:pic>
        <p:nvPicPr>
          <p:cNvPr id="2" name="Picture 1">
            <a:extLst>
              <a:ext uri="{FF2B5EF4-FFF2-40B4-BE49-F238E27FC236}">
                <a16:creationId xmlns:a16="http://schemas.microsoft.com/office/drawing/2014/main" id="{2C74EE9D-D000-83B7-BA2C-03D4D3EC93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266" name="AutoShape 10">
            <a:hlinkClick r:id="rId4" action="ppaction://hlinksldjump" highlightClick="1"/>
            <a:extLst>
              <a:ext uri="{FF2B5EF4-FFF2-40B4-BE49-F238E27FC236}">
                <a16:creationId xmlns:a16="http://schemas.microsoft.com/office/drawing/2014/main" id="{10EA1627-DE32-CBF7-FCE3-B57FBAF89A1A}"/>
              </a:ext>
            </a:extLst>
          </p:cNvPr>
          <p:cNvSpPr>
            <a:spLocks noChangeArrowheads="1"/>
          </p:cNvSpPr>
          <p:nvPr/>
        </p:nvSpPr>
        <p:spPr bwMode="auto">
          <a:xfrm>
            <a:off x="10210800" y="6324600"/>
            <a:ext cx="457200" cy="533400"/>
          </a:xfrm>
          <a:prstGeom prst="actionButtonHome">
            <a:avLst/>
          </a:prstGeom>
          <a:solidFill>
            <a:schemeClr val="accent1"/>
          </a:solid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None/>
            </a:pPr>
            <a:endParaRPr lang="en-US" altLang="en-US" sz="1800">
              <a:solidFill>
                <a:srgbClr val="000000"/>
              </a:solidFill>
            </a:endParaRPr>
          </a:p>
        </p:txBody>
      </p:sp>
      <p:pic>
        <p:nvPicPr>
          <p:cNvPr id="11267" name="Picture 12">
            <a:extLst>
              <a:ext uri="{FF2B5EF4-FFF2-40B4-BE49-F238E27FC236}">
                <a16:creationId xmlns:a16="http://schemas.microsoft.com/office/drawing/2014/main" id="{08764154-CF8F-8F8E-CE86-314614B8916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298451" y="3965575"/>
            <a:ext cx="28289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71B552BF-7438-465F-A791-0C1E4B55D358}"/>
              </a:ext>
            </a:extLst>
          </p:cNvPr>
          <p:cNvSpPr/>
          <p:nvPr/>
        </p:nvSpPr>
        <p:spPr>
          <a:xfrm>
            <a:off x="576264" y="1412875"/>
            <a:ext cx="5519736" cy="2552700"/>
          </a:xfrm>
          <a:prstGeom prst="wedgeEllipseCallout">
            <a:avLst>
              <a:gd name="adj1" fmla="val -29287"/>
              <a:gd name="adj2" fmla="val 60905"/>
            </a:avLst>
          </a:prstGeom>
          <a:solidFill>
            <a:schemeClr val="bg1">
              <a:alpha val="83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vi-VN" sz="2400" b="1">
                <a:solidFill>
                  <a:srgbClr val="333399">
                    <a:lumMod val="50000"/>
                  </a:srgbClr>
                </a:solidFill>
                <a:latin typeface="UTM Avo" panose="02040603050506020204" pitchFamily="18" charset="0"/>
                <a:cs typeface="Arial"/>
              </a:rPr>
              <a:t>5. Từ câu chuyện Cao Bá Quát luyện chữ, em rút ra được bài học gì cho bản thân?</a:t>
            </a:r>
          </a:p>
        </p:txBody>
      </p:sp>
      <p:sp>
        <p:nvSpPr>
          <p:cNvPr id="7" name="Oval Callout 6">
            <a:extLst>
              <a:ext uri="{FF2B5EF4-FFF2-40B4-BE49-F238E27FC236}">
                <a16:creationId xmlns:a16="http://schemas.microsoft.com/office/drawing/2014/main" id="{C2A61748-226F-4E23-BA1E-8DBD44F6AE12}"/>
              </a:ext>
            </a:extLst>
          </p:cNvPr>
          <p:cNvSpPr/>
          <p:nvPr/>
        </p:nvSpPr>
        <p:spPr>
          <a:xfrm>
            <a:off x="4656139" y="3858420"/>
            <a:ext cx="6011861" cy="1905000"/>
          </a:xfrm>
          <a:prstGeom prst="roundRect">
            <a:avLst/>
          </a:prstGeom>
          <a:solidFill>
            <a:schemeClr val="bg1">
              <a:alpha val="81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eaLnBrk="0" fontAlgn="base" hangingPunct="0">
              <a:spcBef>
                <a:spcPct val="0"/>
              </a:spcBef>
              <a:spcAft>
                <a:spcPct val="0"/>
              </a:spcAft>
              <a:defRPr/>
            </a:pPr>
            <a:r>
              <a:rPr lang="vi-VN" sz="2400">
                <a:solidFill>
                  <a:schemeClr val="tx1"/>
                </a:solidFill>
                <a:latin typeface="UTM Avo" panose="02040603050506020204" pitchFamily="18" charset="0"/>
              </a:rPr>
              <a:t>Không có khó khăn nào mà không thể vượt qua, chỉ cần kiên trì thì việc gì cũng có thể thành công.</a:t>
            </a:r>
          </a:p>
        </p:txBody>
      </p:sp>
      <p:pic>
        <p:nvPicPr>
          <p:cNvPr id="2" name="Picture 1">
            <a:extLst>
              <a:ext uri="{FF2B5EF4-FFF2-40B4-BE49-F238E27FC236}">
                <a16:creationId xmlns:a16="http://schemas.microsoft.com/office/drawing/2014/main" id="{0B71002D-5F6E-4C9F-E1FF-0B01EC75BC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3314" name="WordArt 6">
            <a:extLst>
              <a:ext uri="{FF2B5EF4-FFF2-40B4-BE49-F238E27FC236}">
                <a16:creationId xmlns:a16="http://schemas.microsoft.com/office/drawing/2014/main" id="{680633B6-3D9B-BB88-9ED6-3AD7CE8B000E}"/>
              </a:ext>
            </a:extLst>
          </p:cNvPr>
          <p:cNvSpPr>
            <a:spLocks noChangeArrowheads="1" noChangeShapeType="1" noTextEdit="1"/>
          </p:cNvSpPr>
          <p:nvPr/>
        </p:nvSpPr>
        <p:spPr bwMode="auto">
          <a:xfrm>
            <a:off x="3276600" y="762000"/>
            <a:ext cx="5715000" cy="990600"/>
          </a:xfrm>
          <a:prstGeom prst="rect">
            <a:avLst/>
          </a:prstGeom>
        </p:spPr>
        <p:txBody>
          <a:bodyPr wrap="none" fromWordArt="1">
            <a:prstTxWarp prst="textPlain">
              <a:avLst>
                <a:gd name="adj" fmla="val 50000"/>
              </a:avLst>
            </a:prstTxWarp>
          </a:bodyPr>
          <a:lstStyle/>
          <a:p>
            <a:pPr algn="ctr" eaLnBrk="0" fontAlgn="base" hangingPunct="0">
              <a:spcBef>
                <a:spcPct val="0"/>
              </a:spcBef>
              <a:spcAft>
                <a:spcPct val="0"/>
              </a:spcAft>
            </a:pPr>
            <a:endParaRPr lang="en-US" sz="4000" b="1" kern="10">
              <a:ln w="19050">
                <a:solidFill>
                  <a:srgbClr val="99CCFF"/>
                </a:solidFill>
                <a:round/>
                <a:headEnd/>
                <a:tailEnd/>
              </a:ln>
              <a:solidFill>
                <a:srgbClr val="0066CC"/>
              </a:solidFill>
              <a:effectLst>
                <a:outerShdw dist="35921" dir="2700000" algn="ctr" rotWithShape="0">
                  <a:srgbClr val="990000"/>
                </a:outerShdw>
              </a:effectLst>
              <a:latin typeface="Impact" panose="020B080603090205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2613486-FC75-4252-3A65-E11F81E128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924675" y="3878263"/>
            <a:ext cx="4402138" cy="270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loud Callout 3">
            <a:extLst>
              <a:ext uri="{FF2B5EF4-FFF2-40B4-BE49-F238E27FC236}">
                <a16:creationId xmlns:a16="http://schemas.microsoft.com/office/drawing/2014/main" id="{2CBCCEDD-2671-41DD-9AC9-B986360A0E02}"/>
              </a:ext>
            </a:extLst>
          </p:cNvPr>
          <p:cNvSpPr/>
          <p:nvPr/>
        </p:nvSpPr>
        <p:spPr>
          <a:xfrm>
            <a:off x="3575051" y="762001"/>
            <a:ext cx="4235449" cy="2811463"/>
          </a:xfrm>
          <a:prstGeom prst="cloudCallout">
            <a:avLst>
              <a:gd name="adj1" fmla="val -14066"/>
              <a:gd name="adj2" fmla="val 7009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vi-VN" sz="2400" b="1" dirty="0">
              <a:solidFill>
                <a:schemeClr val="tx1"/>
              </a:solidFill>
              <a:latin typeface="UTM Avo" panose="02040603050506020204" pitchFamily="18" charset="0"/>
            </a:endParaRPr>
          </a:p>
          <a:p>
            <a:pPr algn="ctr" eaLnBrk="0" fontAlgn="base" hangingPunct="0">
              <a:spcBef>
                <a:spcPct val="0"/>
              </a:spcBef>
              <a:spcAft>
                <a:spcPct val="0"/>
              </a:spcAft>
              <a:defRPr/>
            </a:pPr>
            <a:r>
              <a:rPr lang="vi-VN" sz="2400" b="1" dirty="0">
                <a:solidFill>
                  <a:schemeClr val="tx1"/>
                </a:solidFill>
                <a:latin typeface="UTM Avo" panose="02040603050506020204" pitchFamily="18" charset="0"/>
              </a:rPr>
              <a:t>Cảm ơn bạn vì đã giúp chúng mình. Tặng bạn viên ngọc trai tuyệt đẹp này</a:t>
            </a:r>
          </a:p>
        </p:txBody>
      </p:sp>
      <p:sp>
        <p:nvSpPr>
          <p:cNvPr id="3" name="Notched Right Arrow 1">
            <a:hlinkClick r:id="rId6" action="ppaction://hlinksldjump"/>
            <a:extLst>
              <a:ext uri="{FF2B5EF4-FFF2-40B4-BE49-F238E27FC236}">
                <a16:creationId xmlns:a16="http://schemas.microsoft.com/office/drawing/2014/main" id="{C516090B-AE95-2A33-6965-DA256041406A}"/>
              </a:ext>
            </a:extLst>
          </p:cNvPr>
          <p:cNvSpPr/>
          <p:nvPr/>
        </p:nvSpPr>
        <p:spPr>
          <a:xfrm>
            <a:off x="8610600" y="5619750"/>
            <a:ext cx="3321049" cy="990600"/>
          </a:xfrm>
          <a:prstGeom prst="notch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sz="2400" b="1" dirty="0">
                <a:solidFill>
                  <a:srgbClr val="FFFFFF"/>
                </a:solidFill>
                <a:latin typeface="UTM Avo" panose="02040603050506020204" pitchFamily="18" charset="0"/>
                <a:cs typeface="Arial"/>
              </a:rPr>
              <a:t>HOÀN THÀNH</a:t>
            </a:r>
          </a:p>
        </p:txBody>
      </p:sp>
      <p:pic>
        <p:nvPicPr>
          <p:cNvPr id="5" name="Picture 4">
            <a:extLst>
              <a:ext uri="{FF2B5EF4-FFF2-40B4-BE49-F238E27FC236}">
                <a16:creationId xmlns:a16="http://schemas.microsoft.com/office/drawing/2014/main" id="{F94C3D7D-6B8A-3799-A591-C85C25D1A4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007959" cy="1123950"/>
          </a:xfrm>
          <a:prstGeom prst="rect">
            <a:avLst/>
          </a:prstGeom>
          <a:solidFill>
            <a:schemeClr val="bg1"/>
          </a:solidFill>
        </p:spPr>
      </p:pic>
    </p:spTree>
  </p:cSld>
  <p:clrMapOvr>
    <a:masterClrMapping/>
  </p:clrMapOvr>
  <p:transition spd="slow">
    <p:push dir="u"/>
    <p:sndAc>
      <p:stSnd>
        <p:snd r:embed="rId3" name="applaus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3">
            <a:extLst>
              <a:ext uri="{FF2B5EF4-FFF2-40B4-BE49-F238E27FC236}">
                <a16:creationId xmlns:a16="http://schemas.microsoft.com/office/drawing/2014/main" id="{C2652EC7-22AA-AE48-25DD-3BE2F9A7AE7A}"/>
              </a:ext>
            </a:extLst>
          </p:cNvPr>
          <p:cNvGrpSpPr/>
          <p:nvPr/>
        </p:nvGrpSpPr>
        <p:grpSpPr>
          <a:xfrm>
            <a:off x="4838353" y="2407500"/>
            <a:ext cx="4521829" cy="2808067"/>
            <a:chOff x="0" y="0"/>
            <a:chExt cx="2188608" cy="1600584"/>
          </a:xfrm>
        </p:grpSpPr>
        <p:sp>
          <p:nvSpPr>
            <p:cNvPr id="8" name="Freeform 4">
              <a:extLst>
                <a:ext uri="{FF2B5EF4-FFF2-40B4-BE49-F238E27FC236}">
                  <a16:creationId xmlns:a16="http://schemas.microsoft.com/office/drawing/2014/main" id="{3CC10A58-C694-21EC-43F8-57BD0C80C8F6}"/>
                </a:ext>
              </a:extLst>
            </p:cNvPr>
            <p:cNvSpPr/>
            <p:nvPr/>
          </p:nvSpPr>
          <p:spPr>
            <a:xfrm>
              <a:off x="0" y="-3810"/>
              <a:ext cx="2192418" cy="1605664"/>
            </a:xfrm>
            <a:custGeom>
              <a:avLst/>
              <a:gdLst/>
              <a:ahLst/>
              <a:cxnLst/>
              <a:rect l="l" t="t" r="r" b="b"/>
              <a:pathLst>
                <a:path w="2192418" h="160566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417"/>
                    <a:pt x="3810" y="165239"/>
                    <a:pt x="2540" y="222542"/>
                  </a:cubicBezTo>
                  <a:cubicBezTo>
                    <a:pt x="1270" y="263131"/>
                    <a:pt x="2540" y="302526"/>
                    <a:pt x="2540" y="343116"/>
                  </a:cubicBezTo>
                  <a:cubicBezTo>
                    <a:pt x="3810" y="380123"/>
                    <a:pt x="5080" y="417131"/>
                    <a:pt x="6350" y="454139"/>
                  </a:cubicBezTo>
                  <a:cubicBezTo>
                    <a:pt x="7620" y="489953"/>
                    <a:pt x="6350" y="525767"/>
                    <a:pt x="7620" y="561581"/>
                  </a:cubicBezTo>
                  <a:cubicBezTo>
                    <a:pt x="8890" y="616496"/>
                    <a:pt x="10160" y="671411"/>
                    <a:pt x="11430" y="726326"/>
                  </a:cubicBezTo>
                  <a:cubicBezTo>
                    <a:pt x="11430" y="746621"/>
                    <a:pt x="11430" y="1532143"/>
                    <a:pt x="11430" y="1552437"/>
                  </a:cubicBezTo>
                  <a:cubicBezTo>
                    <a:pt x="11430" y="1570104"/>
                    <a:pt x="15240" y="1573914"/>
                    <a:pt x="31750" y="1577724"/>
                  </a:cubicBezTo>
                  <a:cubicBezTo>
                    <a:pt x="43180" y="1580264"/>
                    <a:pt x="54610" y="1582804"/>
                    <a:pt x="68026" y="1584074"/>
                  </a:cubicBezTo>
                  <a:cubicBezTo>
                    <a:pt x="137582" y="1585344"/>
                    <a:pt x="207138" y="1586614"/>
                    <a:pt x="276694" y="1586614"/>
                  </a:cubicBezTo>
                  <a:cubicBezTo>
                    <a:pt x="291963" y="1586614"/>
                    <a:pt x="307231" y="1586614"/>
                    <a:pt x="322500" y="1586614"/>
                  </a:cubicBezTo>
                  <a:cubicBezTo>
                    <a:pt x="371698" y="1587884"/>
                    <a:pt x="419200" y="1591694"/>
                    <a:pt x="468398" y="1589154"/>
                  </a:cubicBezTo>
                  <a:cubicBezTo>
                    <a:pt x="520989" y="1586614"/>
                    <a:pt x="575276" y="1587884"/>
                    <a:pt x="627868" y="1589154"/>
                  </a:cubicBezTo>
                  <a:cubicBezTo>
                    <a:pt x="690638" y="1590424"/>
                    <a:pt x="963772" y="1590424"/>
                    <a:pt x="1026542" y="1590424"/>
                  </a:cubicBezTo>
                  <a:cubicBezTo>
                    <a:pt x="1079134" y="1591694"/>
                    <a:pt x="1131725" y="1590424"/>
                    <a:pt x="1184316" y="1591694"/>
                  </a:cubicBezTo>
                  <a:cubicBezTo>
                    <a:pt x="1223335" y="1591694"/>
                    <a:pt x="1262354" y="1594234"/>
                    <a:pt x="1301374" y="1592964"/>
                  </a:cubicBezTo>
                  <a:cubicBezTo>
                    <a:pt x="1382805" y="1592964"/>
                    <a:pt x="1464236" y="1590424"/>
                    <a:pt x="1545668" y="1591694"/>
                  </a:cubicBezTo>
                  <a:cubicBezTo>
                    <a:pt x="1669511" y="1592964"/>
                    <a:pt x="1793355" y="1596774"/>
                    <a:pt x="1917199" y="1599314"/>
                  </a:cubicBezTo>
                  <a:cubicBezTo>
                    <a:pt x="1957915" y="1600584"/>
                    <a:pt x="1998630" y="1599314"/>
                    <a:pt x="2039346" y="1598044"/>
                  </a:cubicBezTo>
                  <a:cubicBezTo>
                    <a:pt x="2074972" y="1596774"/>
                    <a:pt x="2110598" y="1596774"/>
                    <a:pt x="2144158" y="1603124"/>
                  </a:cubicBezTo>
                  <a:cubicBezTo>
                    <a:pt x="2156858" y="1605664"/>
                    <a:pt x="2165748" y="1599314"/>
                    <a:pt x="2167018" y="1585344"/>
                  </a:cubicBezTo>
                  <a:cubicBezTo>
                    <a:pt x="2168288" y="1570104"/>
                    <a:pt x="2169558" y="1554864"/>
                    <a:pt x="2169558" y="1539306"/>
                  </a:cubicBezTo>
                  <a:cubicBezTo>
                    <a:pt x="2172098" y="1498716"/>
                    <a:pt x="2174638" y="692900"/>
                    <a:pt x="2177178" y="652310"/>
                  </a:cubicBezTo>
                  <a:cubicBezTo>
                    <a:pt x="2178448" y="636791"/>
                    <a:pt x="2178448" y="621271"/>
                    <a:pt x="2178448" y="606946"/>
                  </a:cubicBezTo>
                  <a:cubicBezTo>
                    <a:pt x="2179718" y="566357"/>
                    <a:pt x="2180988" y="525767"/>
                    <a:pt x="2182258" y="483984"/>
                  </a:cubicBezTo>
                  <a:cubicBezTo>
                    <a:pt x="2183528" y="436232"/>
                    <a:pt x="2183528" y="389674"/>
                    <a:pt x="2183528" y="341922"/>
                  </a:cubicBezTo>
                  <a:cubicBezTo>
                    <a:pt x="2183528" y="326402"/>
                    <a:pt x="2184798" y="310883"/>
                    <a:pt x="2184798" y="296557"/>
                  </a:cubicBezTo>
                  <a:cubicBezTo>
                    <a:pt x="2184798" y="257162"/>
                    <a:pt x="2183528" y="218960"/>
                    <a:pt x="2184798" y="179565"/>
                  </a:cubicBezTo>
                  <a:cubicBezTo>
                    <a:pt x="2188608" y="138975"/>
                    <a:pt x="2192418" y="81673"/>
                    <a:pt x="2179718" y="38100"/>
                  </a:cubicBezTo>
                  <a:close/>
                </a:path>
              </a:pathLst>
            </a:custGeom>
            <a:solidFill>
              <a:srgbClr val="FFC966"/>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9" name="Freeform 5">
            <a:extLst>
              <a:ext uri="{FF2B5EF4-FFF2-40B4-BE49-F238E27FC236}">
                <a16:creationId xmlns:a16="http://schemas.microsoft.com/office/drawing/2014/main" id="{7594B4FE-DCB9-531B-D49F-D8837750949F}"/>
              </a:ext>
            </a:extLst>
          </p:cNvPr>
          <p:cNvSpPr/>
          <p:nvPr/>
        </p:nvSpPr>
        <p:spPr>
          <a:xfrm rot="1704967">
            <a:off x="334838" y="1593630"/>
            <a:ext cx="3798051" cy="3926557"/>
          </a:xfrm>
          <a:custGeom>
            <a:avLst/>
            <a:gdLst/>
            <a:ahLst/>
            <a:cxnLst/>
            <a:rect l="l" t="t" r="r" b="b"/>
            <a:pathLst>
              <a:path w="9452662" h="9772489">
                <a:moveTo>
                  <a:pt x="0" y="0"/>
                </a:moveTo>
                <a:lnTo>
                  <a:pt x="9452661" y="0"/>
                </a:lnTo>
                <a:lnTo>
                  <a:pt x="9452661" y="9772489"/>
                </a:lnTo>
                <a:lnTo>
                  <a:pt x="0" y="97724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0" name="Freeform 9">
            <a:extLst>
              <a:ext uri="{FF2B5EF4-FFF2-40B4-BE49-F238E27FC236}">
                <a16:creationId xmlns:a16="http://schemas.microsoft.com/office/drawing/2014/main" id="{C79595DD-84F6-4C0D-0C6D-5587C6DA26C1}"/>
              </a:ext>
            </a:extLst>
          </p:cNvPr>
          <p:cNvSpPr/>
          <p:nvPr/>
        </p:nvSpPr>
        <p:spPr>
          <a:xfrm rot="7789550">
            <a:off x="231650" y="4406267"/>
            <a:ext cx="2084115" cy="2202499"/>
          </a:xfrm>
          <a:custGeom>
            <a:avLst/>
            <a:gdLst/>
            <a:ahLst/>
            <a:cxnLst/>
            <a:rect l="l" t="t" r="r" b="b"/>
            <a:pathLst>
              <a:path w="3126173" h="3303749">
                <a:moveTo>
                  <a:pt x="0" y="0"/>
                </a:moveTo>
                <a:lnTo>
                  <a:pt x="3126173" y="0"/>
                </a:lnTo>
                <a:lnTo>
                  <a:pt x="3126173" y="3303750"/>
                </a:lnTo>
                <a:lnTo>
                  <a:pt x="0" y="33037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1" name="TextBox 11">
            <a:extLst>
              <a:ext uri="{FF2B5EF4-FFF2-40B4-BE49-F238E27FC236}">
                <a16:creationId xmlns:a16="http://schemas.microsoft.com/office/drawing/2014/main" id="{6359BB73-269B-41C0-7624-BCFDBC0020AA}"/>
              </a:ext>
            </a:extLst>
          </p:cNvPr>
          <p:cNvSpPr txBox="1"/>
          <p:nvPr/>
        </p:nvSpPr>
        <p:spPr>
          <a:xfrm>
            <a:off x="4703631" y="2878005"/>
            <a:ext cx="4515837" cy="1583510"/>
          </a:xfrm>
          <a:prstGeom prst="rect">
            <a:avLst/>
          </a:prstGeom>
        </p:spPr>
        <p:txBody>
          <a:bodyPr wrap="square" lIns="0" tIns="0" rIns="0" bIns="0" rtlCol="0" anchor="t">
            <a:spAutoFit/>
          </a:bodyPr>
          <a:lstStyle>
            <a:defPPr>
              <a:defRPr lang="en-US"/>
            </a:defPPr>
            <a:lvl1pPr algn="r" defTabSz="609539">
              <a:defRPr sz="4000" b="1">
                <a:solidFill>
                  <a:srgbClr val="C00000"/>
                </a:solidFill>
                <a:latin typeface="UTM Avo" panose="02040603050506020204" pitchFamily="18" charset="0"/>
                <a:ea typeface="Calibri" panose="020F0502020204030204" pitchFamily="34" charset="0"/>
                <a:cs typeface="Times New Roman" panose="02020603050405020304" pitchFamily="18" charset="0"/>
              </a:defRPr>
            </a:lvl1pPr>
          </a:lstStyle>
          <a:p>
            <a:pPr lvl="1">
              <a:lnSpc>
                <a:spcPct val="150000"/>
              </a:lnSpc>
            </a:pP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Ca ngợi tài năng và sự kiên trì trong việc luyện viết chữ của Cao Bá Quát.</a:t>
            </a:r>
            <a:endParaRPr lang="en-US" sz="2400" dirty="0">
              <a:solidFill>
                <a:schemeClr val="bg1"/>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2" name="Freeform 12">
            <a:extLst>
              <a:ext uri="{FF2B5EF4-FFF2-40B4-BE49-F238E27FC236}">
                <a16:creationId xmlns:a16="http://schemas.microsoft.com/office/drawing/2014/main" id="{B9ED5B99-F006-2F41-49C2-A5F512AC3108}"/>
              </a:ext>
            </a:extLst>
          </p:cNvPr>
          <p:cNvSpPr/>
          <p:nvPr/>
        </p:nvSpPr>
        <p:spPr>
          <a:xfrm>
            <a:off x="9314275" y="4561726"/>
            <a:ext cx="2576842" cy="2281677"/>
          </a:xfrm>
          <a:custGeom>
            <a:avLst/>
            <a:gdLst/>
            <a:ahLst/>
            <a:cxnLst/>
            <a:rect l="l" t="t" r="r" b="b"/>
            <a:pathLst>
              <a:path w="3865263" h="3422515">
                <a:moveTo>
                  <a:pt x="0" y="0"/>
                </a:moveTo>
                <a:lnTo>
                  <a:pt x="3865263" y="0"/>
                </a:lnTo>
                <a:lnTo>
                  <a:pt x="3865263" y="3422515"/>
                </a:lnTo>
                <a:lnTo>
                  <a:pt x="0" y="342251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TextBox 10">
            <a:extLst>
              <a:ext uri="{FF2B5EF4-FFF2-40B4-BE49-F238E27FC236}">
                <a16:creationId xmlns:a16="http://schemas.microsoft.com/office/drawing/2014/main" id="{33187C05-B17B-AD22-5E1F-668313B5C683}"/>
              </a:ext>
            </a:extLst>
          </p:cNvPr>
          <p:cNvSpPr txBox="1"/>
          <p:nvPr/>
        </p:nvSpPr>
        <p:spPr>
          <a:xfrm>
            <a:off x="701479" y="3054207"/>
            <a:ext cx="2930047" cy="1231106"/>
          </a:xfrm>
          <a:prstGeom prst="rect">
            <a:avLst/>
          </a:prstGeom>
        </p:spPr>
        <p:txBody>
          <a:bodyPr wrap="square" lIns="0" tIns="0" rIns="0" bIns="0" rtlCol="0" anchor="t">
            <a:spAutoFit/>
          </a:bodyPr>
          <a:lstStyle/>
          <a:p>
            <a:pPr algn="r" defTabSz="609539"/>
            <a:r>
              <a:rPr lang="en-US" sz="40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NỘI DUNG BÀI ĐỌC</a:t>
            </a:r>
          </a:p>
        </p:txBody>
      </p:sp>
    </p:spTree>
    <p:extLst>
      <p:ext uri="{BB962C8B-B14F-4D97-AF65-F5344CB8AC3E}">
        <p14:creationId xmlns:p14="http://schemas.microsoft.com/office/powerpoint/2010/main" val="83200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6081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9043960F-6D75-3A62-B6EF-AC0D2B0611E1}"/>
              </a:ext>
            </a:extLst>
          </p:cNvPr>
          <p:cNvSpPr txBox="1"/>
          <p:nvPr/>
        </p:nvSpPr>
        <p:spPr>
          <a:xfrm>
            <a:off x="6639959" y="1731391"/>
            <a:ext cx="5068461" cy="753924"/>
          </a:xfrm>
          <a:prstGeom prst="rect">
            <a:avLst/>
          </a:prstGeom>
        </p:spPr>
        <p:txBody>
          <a:bodyPr wrap="square" lIns="0" tIns="0" rIns="0" bIns="0" rtlCol="0" anchor="t">
            <a:spAutoFit/>
          </a:bodyPr>
          <a:lstStyle/>
          <a:p>
            <a:pPr algn="ctr" defTabSz="609539">
              <a:lnSpc>
                <a:spcPts val="6800"/>
              </a:lnSpc>
            </a:pPr>
            <a:r>
              <a:rPr lang="en-US" sz="3600" b="1" spc="85" dirty="0">
                <a:solidFill>
                  <a:prstClr val="black"/>
                </a:solidFill>
                <a:latin typeface="UTM Avo" panose="02040603050506020204" pitchFamily="18" charset="0"/>
                <a:cs typeface="Arial" panose="020B0604020202020204" pitchFamily="34" charset="0"/>
              </a:rPr>
              <a:t>THI ĐỌC DIỄN CẢM</a:t>
            </a:r>
          </a:p>
        </p:txBody>
      </p:sp>
      <p:grpSp>
        <p:nvGrpSpPr>
          <p:cNvPr id="3" name="Group 6">
            <a:extLst>
              <a:ext uri="{FF2B5EF4-FFF2-40B4-BE49-F238E27FC236}">
                <a16:creationId xmlns:a16="http://schemas.microsoft.com/office/drawing/2014/main" id="{BFD33590-3205-64DC-7009-49BC7A50DA3C}"/>
              </a:ext>
            </a:extLst>
          </p:cNvPr>
          <p:cNvGrpSpPr/>
          <p:nvPr/>
        </p:nvGrpSpPr>
        <p:grpSpPr>
          <a:xfrm rot="5400000">
            <a:off x="4269453" y="839156"/>
            <a:ext cx="3445612" cy="7224631"/>
            <a:chOff x="0" y="0"/>
            <a:chExt cx="5598624" cy="6151554"/>
          </a:xfrm>
        </p:grpSpPr>
        <p:sp>
          <p:nvSpPr>
            <p:cNvPr id="4" name="Freeform 7">
              <a:extLst>
                <a:ext uri="{FF2B5EF4-FFF2-40B4-BE49-F238E27FC236}">
                  <a16:creationId xmlns:a16="http://schemas.microsoft.com/office/drawing/2014/main" id="{2993D410-199D-78E5-C1A2-4CD512DE1786}"/>
                </a:ext>
              </a:extLst>
            </p:cNvPr>
            <p:cNvSpPr/>
            <p:nvPr/>
          </p:nvSpPr>
          <p:spPr>
            <a:xfrm>
              <a:off x="-9098" y="-6509"/>
              <a:ext cx="5612955" cy="6183607"/>
            </a:xfrm>
            <a:custGeom>
              <a:avLst/>
              <a:gdLst/>
              <a:ahLst/>
              <a:cxnLst/>
              <a:rect l="l" t="t" r="r" b="b"/>
              <a:pathLst>
                <a:path w="5612955" h="6183607">
                  <a:moveTo>
                    <a:pt x="63030" y="5590054"/>
                  </a:moveTo>
                  <a:cubicBezTo>
                    <a:pt x="63030" y="5590054"/>
                    <a:pt x="0" y="5343490"/>
                    <a:pt x="10218" y="1214762"/>
                  </a:cubicBezTo>
                  <a:cubicBezTo>
                    <a:pt x="18651" y="990971"/>
                    <a:pt x="65033" y="645332"/>
                    <a:pt x="65033" y="645332"/>
                  </a:cubicBezTo>
                  <a:cubicBezTo>
                    <a:pt x="82233" y="502466"/>
                    <a:pt x="56685" y="337866"/>
                    <a:pt x="181385" y="223925"/>
                  </a:cubicBezTo>
                  <a:cubicBezTo>
                    <a:pt x="346794" y="72788"/>
                    <a:pt x="621643" y="0"/>
                    <a:pt x="4719881" y="6965"/>
                  </a:cubicBezTo>
                  <a:lnTo>
                    <a:pt x="4719883" y="6965"/>
                  </a:lnTo>
                  <a:cubicBezTo>
                    <a:pt x="4936630" y="16819"/>
                    <a:pt x="5140945" y="36481"/>
                    <a:pt x="5275133" y="101690"/>
                  </a:cubicBezTo>
                  <a:cubicBezTo>
                    <a:pt x="5531179" y="226120"/>
                    <a:pt x="5612954" y="459160"/>
                    <a:pt x="5607467" y="704684"/>
                  </a:cubicBezTo>
                  <a:cubicBezTo>
                    <a:pt x="5607467" y="704684"/>
                    <a:pt x="5564179" y="1013073"/>
                    <a:pt x="5571612" y="1248607"/>
                  </a:cubicBezTo>
                  <a:cubicBezTo>
                    <a:pt x="5578736" y="5331855"/>
                    <a:pt x="5585892" y="5527458"/>
                    <a:pt x="5585892" y="5527458"/>
                  </a:cubicBezTo>
                  <a:cubicBezTo>
                    <a:pt x="5569211" y="5743191"/>
                    <a:pt x="5454566" y="5953802"/>
                    <a:pt x="5257697" y="6065426"/>
                  </a:cubicBezTo>
                  <a:cubicBezTo>
                    <a:pt x="5107346" y="6150675"/>
                    <a:pt x="4909315" y="6165773"/>
                    <a:pt x="3897728" y="6155031"/>
                  </a:cubicBezTo>
                  <a:lnTo>
                    <a:pt x="3897678" y="6155031"/>
                  </a:lnTo>
                  <a:cubicBezTo>
                    <a:pt x="645952" y="6149754"/>
                    <a:pt x="384604" y="6183608"/>
                    <a:pt x="254278" y="6074450"/>
                  </a:cubicBezTo>
                  <a:cubicBezTo>
                    <a:pt x="145767" y="5983565"/>
                    <a:pt x="81795" y="5790253"/>
                    <a:pt x="63030" y="5590054"/>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grpSp>
      <p:sp>
        <p:nvSpPr>
          <p:cNvPr id="5" name="TextBox 8">
            <a:extLst>
              <a:ext uri="{FF2B5EF4-FFF2-40B4-BE49-F238E27FC236}">
                <a16:creationId xmlns:a16="http://schemas.microsoft.com/office/drawing/2014/main" id="{9402BEAE-458B-D915-30EF-266E293305A7}"/>
              </a:ext>
            </a:extLst>
          </p:cNvPr>
          <p:cNvSpPr txBox="1"/>
          <p:nvPr/>
        </p:nvSpPr>
        <p:spPr>
          <a:xfrm>
            <a:off x="2587425" y="3429000"/>
            <a:ext cx="6106048" cy="2137508"/>
          </a:xfrm>
          <a:prstGeom prst="rect">
            <a:avLst/>
          </a:prstGeom>
        </p:spPr>
        <p:txBody>
          <a:bodyPr wrap="square" lIns="0" tIns="0" rIns="0" bIns="0" rtlCol="0" anchor="t">
            <a:spAutoFit/>
          </a:bodyPr>
          <a:lstStyle/>
          <a:p>
            <a:pPr marL="381019" indent="-381019" algn="just" defTabSz="609539">
              <a:lnSpc>
                <a:spcPct val="150000"/>
              </a:lnSpc>
              <a:buFontTx/>
              <a:buChar char="-"/>
            </a:pPr>
            <a:r>
              <a:rPr lang="en-US" sz="2400" dirty="0" err="1">
                <a:solidFill>
                  <a:prstClr val="black"/>
                </a:solidFill>
                <a:latin typeface="UTM Avo" panose="02040603050506020204" pitchFamily="18" charset="0"/>
                <a:cs typeface="Arial" panose="020B0604020202020204" pitchFamily="34" charset="0"/>
              </a:rPr>
              <a:t>Em</a:t>
            </a:r>
            <a:r>
              <a:rPr lang="en-US"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hãy</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nhắc</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lại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nội</a:t>
            </a:r>
            <a:r>
              <a:rPr lang="vi-VN" sz="2400" dirty="0">
                <a:solidFill>
                  <a:prstClr val="black"/>
                </a:solidFill>
                <a:latin typeface="UTM Avo" panose="02040603050506020204" pitchFamily="18" charset="0"/>
                <a:cs typeface="Arial" panose="020B0604020202020204" pitchFamily="34" charset="0"/>
              </a:rPr>
              <a:t> dung </a:t>
            </a:r>
            <a:r>
              <a:rPr lang="vi-VN" sz="2400" dirty="0" err="1">
                <a:solidFill>
                  <a:prstClr val="black"/>
                </a:solidFill>
                <a:latin typeface="UTM Avo" panose="02040603050506020204" pitchFamily="18" charset="0"/>
                <a:cs typeface="Arial" panose="020B0604020202020204" pitchFamily="34" charset="0"/>
              </a:rPr>
              <a:t>bài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đọc</a:t>
            </a:r>
            <a:r>
              <a:rPr lang="vi-VN" sz="2400" dirty="0">
                <a:solidFill>
                  <a:prstClr val="black"/>
                </a:solidFill>
                <a:latin typeface="UTM Avo" panose="02040603050506020204" pitchFamily="18" charset="0"/>
                <a:cs typeface="Arial" panose="020B0604020202020204" pitchFamily="34" charset="0"/>
              </a:rPr>
              <a:t>.</a:t>
            </a:r>
          </a:p>
          <a:p>
            <a:pPr marL="381019" indent="-381019" algn="just" defTabSz="609539">
              <a:lnSpc>
                <a:spcPct val="150000"/>
              </a:lnSpc>
              <a:buFontTx/>
              <a:buChar char="-"/>
            </a:pPr>
            <a:r>
              <a:rPr lang="vi-VN" sz="2400" dirty="0" err="1">
                <a:solidFill>
                  <a:prstClr val="black"/>
                </a:solidFill>
                <a:latin typeface="UTM Avo" panose="02040603050506020204" pitchFamily="18" charset="0"/>
                <a:cs typeface="Arial" panose="020B0604020202020204" pitchFamily="34" charset="0"/>
              </a:rPr>
              <a:t>Lựa</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chọn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và</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đọc</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diễn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cảm</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một</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đoạn</a:t>
            </a:r>
            <a:r>
              <a:rPr lang="vi-VN" sz="2400" dirty="0">
                <a:solidFill>
                  <a:prstClr val="black"/>
                </a:solidFill>
                <a:latin typeface="UTM Avo" panose="02040603050506020204" pitchFamily="18" charset="0"/>
                <a:cs typeface="Arial" panose="020B0604020202020204" pitchFamily="34" charset="0"/>
              </a:rPr>
              <a:t> văn. Sau </a:t>
            </a:r>
            <a:r>
              <a:rPr lang="vi-VN" sz="2400" dirty="0" err="1">
                <a:solidFill>
                  <a:prstClr val="black"/>
                </a:solidFill>
                <a:latin typeface="UTM Avo" panose="02040603050506020204" pitchFamily="18" charset="0"/>
                <a:cs typeface="Arial" panose="020B0604020202020204" pitchFamily="34" charset="0"/>
              </a:rPr>
              <a:t>đó</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giải</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thích</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vì</a:t>
            </a:r>
            <a:r>
              <a:rPr lang="vi-VN" sz="2400" dirty="0">
                <a:solidFill>
                  <a:prstClr val="black"/>
                </a:solidFill>
                <a:latin typeface="UTM Avo" panose="02040603050506020204" pitchFamily="18" charset="0"/>
                <a:cs typeface="Arial" panose="020B0604020202020204" pitchFamily="34" charset="0"/>
              </a:rPr>
              <a:t> sao em </a:t>
            </a:r>
            <a:r>
              <a:rPr lang="vi-VN" sz="2400" dirty="0" err="1">
                <a:solidFill>
                  <a:prstClr val="black"/>
                </a:solidFill>
                <a:latin typeface="UTM Avo" panose="02040603050506020204" pitchFamily="18" charset="0"/>
                <a:cs typeface="Arial" panose="020B0604020202020204" pitchFamily="34" charset="0"/>
              </a:rPr>
              <a:t>chọn</a:t>
            </a:r>
            <a:r>
              <a:rPr lang="vi-VN" sz="2400" dirty="0">
                <a:solidFill>
                  <a:prstClr val="black"/>
                </a:solidFill>
                <a:latin typeface="UTM Avo" panose="02040603050506020204" pitchFamily="18" charset="0"/>
                <a:cs typeface="Arial" panose="020B0604020202020204" pitchFamily="34" charset="0"/>
              </a:rPr>
              <a:t> </a:t>
            </a:r>
            <a:r>
              <a:rPr lang="vi-VN" sz="2400" dirty="0" err="1">
                <a:solidFill>
                  <a:prstClr val="black"/>
                </a:solidFill>
                <a:latin typeface="UTM Avo" panose="02040603050506020204" pitchFamily="18" charset="0"/>
                <a:cs typeface="Arial" panose="020B0604020202020204" pitchFamily="34" charset="0"/>
              </a:rPr>
              <a:t>đoạn</a:t>
            </a:r>
            <a:r>
              <a:rPr lang="vi-VN" sz="2400" dirty="0">
                <a:solidFill>
                  <a:prstClr val="black"/>
                </a:solidFill>
                <a:latin typeface="UTM Avo" panose="02040603050506020204" pitchFamily="18" charset="0"/>
                <a:cs typeface="Arial" panose="020B0604020202020204" pitchFamily="34" charset="0"/>
              </a:rPr>
              <a:t> văn </a:t>
            </a:r>
            <a:r>
              <a:rPr lang="vi-VN" sz="2400" dirty="0" err="1">
                <a:solidFill>
                  <a:prstClr val="black"/>
                </a:solidFill>
                <a:latin typeface="UTM Avo" panose="02040603050506020204" pitchFamily="18" charset="0"/>
                <a:cs typeface="Arial" panose="020B0604020202020204" pitchFamily="34" charset="0"/>
              </a:rPr>
              <a:t>đó</a:t>
            </a:r>
            <a:r>
              <a:rPr lang="vi-VN" sz="2400" dirty="0">
                <a:solidFill>
                  <a:prstClr val="black"/>
                </a:solidFill>
                <a:latin typeface="UTM Avo" panose="02040603050506020204" pitchFamily="18" charset="0"/>
                <a:cs typeface="Arial" panose="020B0604020202020204" pitchFamily="34" charset="0"/>
              </a:rPr>
              <a:t>?</a:t>
            </a:r>
            <a:endParaRPr lang="en-US" sz="2400" dirty="0">
              <a:solidFill>
                <a:prstClr val="black"/>
              </a:solidFill>
              <a:latin typeface="UTM Avo" panose="02040603050506020204" pitchFamily="18" charset="0"/>
              <a:cs typeface="Arial" panose="020B0604020202020204" pitchFamily="34" charset="0"/>
            </a:endParaRPr>
          </a:p>
        </p:txBody>
      </p:sp>
      <p:sp>
        <p:nvSpPr>
          <p:cNvPr id="6" name="Freeform 16">
            <a:extLst>
              <a:ext uri="{FF2B5EF4-FFF2-40B4-BE49-F238E27FC236}">
                <a16:creationId xmlns:a16="http://schemas.microsoft.com/office/drawing/2014/main" id="{30E07EA3-B9B5-48FF-2985-3BD9BF47991A}"/>
              </a:ext>
            </a:extLst>
          </p:cNvPr>
          <p:cNvSpPr/>
          <p:nvPr/>
        </p:nvSpPr>
        <p:spPr>
          <a:xfrm flipH="1">
            <a:off x="424843" y="4067053"/>
            <a:ext cx="1806359" cy="2790947"/>
          </a:xfrm>
          <a:custGeom>
            <a:avLst/>
            <a:gdLst/>
            <a:ahLst/>
            <a:cxnLst/>
            <a:rect l="l" t="t" r="r" b="b"/>
            <a:pathLst>
              <a:path w="3916541" h="6172200">
                <a:moveTo>
                  <a:pt x="3916541" y="0"/>
                </a:moveTo>
                <a:lnTo>
                  <a:pt x="0" y="0"/>
                </a:lnTo>
                <a:lnTo>
                  <a:pt x="0" y="6172200"/>
                </a:lnTo>
                <a:lnTo>
                  <a:pt x="3916541" y="6172200"/>
                </a:lnTo>
                <a:lnTo>
                  <a:pt x="3916541"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1292132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3">
            <a:extLst>
              <a:ext uri="{FF2B5EF4-FFF2-40B4-BE49-F238E27FC236}">
                <a16:creationId xmlns:a16="http://schemas.microsoft.com/office/drawing/2014/main" id="{F872C5FC-5877-CB65-24A0-7ABF61F3CAAE}"/>
              </a:ext>
            </a:extLst>
          </p:cNvPr>
          <p:cNvGrpSpPr/>
          <p:nvPr/>
        </p:nvGrpSpPr>
        <p:grpSpPr>
          <a:xfrm>
            <a:off x="2591715" y="1987859"/>
            <a:ext cx="7918449" cy="4495643"/>
            <a:chOff x="74971" y="239190"/>
            <a:chExt cx="1833114" cy="1605664"/>
          </a:xfrm>
          <a:solidFill>
            <a:srgbClr val="F79646">
              <a:lumMod val="40000"/>
              <a:lumOff val="60000"/>
            </a:srgbClr>
          </a:solidFill>
        </p:grpSpPr>
        <p:sp>
          <p:nvSpPr>
            <p:cNvPr id="9" name="Freeform 4">
              <a:extLst>
                <a:ext uri="{FF2B5EF4-FFF2-40B4-BE49-F238E27FC236}">
                  <a16:creationId xmlns:a16="http://schemas.microsoft.com/office/drawing/2014/main" id="{63E131BD-C289-00A4-ACD2-8FDFCB167E07}"/>
                </a:ext>
              </a:extLst>
            </p:cNvPr>
            <p:cNvSpPr/>
            <p:nvPr/>
          </p:nvSpPr>
          <p:spPr>
            <a:xfrm>
              <a:off x="74971" y="239190"/>
              <a:ext cx="1833114" cy="1605664"/>
            </a:xfrm>
            <a:custGeom>
              <a:avLst/>
              <a:gdLst/>
              <a:ahLst/>
              <a:cxnLst/>
              <a:rect l="l" t="t" r="r" b="b"/>
              <a:pathLst>
                <a:path w="2192418" h="1605664">
                  <a:moveTo>
                    <a:pt x="2179718" y="38100"/>
                  </a:moveTo>
                  <a:cubicBezTo>
                    <a:pt x="2178448" y="34290"/>
                    <a:pt x="2178448" y="30480"/>
                    <a:pt x="2178448" y="25400"/>
                  </a:cubicBezTo>
                  <a:cubicBezTo>
                    <a:pt x="2178448" y="11430"/>
                    <a:pt x="2174638" y="6350"/>
                    <a:pt x="2160668" y="5080"/>
                  </a:cubicBezTo>
                  <a:cubicBezTo>
                    <a:pt x="2127563" y="3810"/>
                    <a:pt x="2086848" y="0"/>
                    <a:pt x="2047828" y="5080"/>
                  </a:cubicBezTo>
                  <a:cubicBezTo>
                    <a:pt x="1974879" y="12700"/>
                    <a:pt x="1903627" y="13970"/>
                    <a:pt x="1830678" y="13970"/>
                  </a:cubicBezTo>
                  <a:cubicBezTo>
                    <a:pt x="1720406" y="13970"/>
                    <a:pt x="1611831" y="10160"/>
                    <a:pt x="1501559" y="8890"/>
                  </a:cubicBezTo>
                  <a:cubicBezTo>
                    <a:pt x="1447271" y="7620"/>
                    <a:pt x="1394680" y="7620"/>
                    <a:pt x="1340393" y="8890"/>
                  </a:cubicBezTo>
                  <a:cubicBezTo>
                    <a:pt x="1281016" y="8890"/>
                    <a:pt x="1223335" y="11430"/>
                    <a:pt x="1163958" y="12700"/>
                  </a:cubicBezTo>
                  <a:cubicBezTo>
                    <a:pt x="1119849" y="13970"/>
                    <a:pt x="1077437" y="12700"/>
                    <a:pt x="1033328" y="16510"/>
                  </a:cubicBezTo>
                  <a:cubicBezTo>
                    <a:pt x="989220" y="20320"/>
                    <a:pt x="797516" y="20320"/>
                    <a:pt x="753408" y="19050"/>
                  </a:cubicBezTo>
                  <a:cubicBezTo>
                    <a:pt x="726264" y="17780"/>
                    <a:pt x="638046" y="21590"/>
                    <a:pt x="610903" y="21590"/>
                  </a:cubicBezTo>
                  <a:cubicBezTo>
                    <a:pt x="575276" y="21590"/>
                    <a:pt x="537954" y="22860"/>
                    <a:pt x="502327" y="21590"/>
                  </a:cubicBezTo>
                  <a:cubicBezTo>
                    <a:pt x="459915" y="20320"/>
                    <a:pt x="417503" y="19050"/>
                    <a:pt x="375091" y="25400"/>
                  </a:cubicBezTo>
                  <a:cubicBezTo>
                    <a:pt x="332679" y="31750"/>
                    <a:pt x="290266" y="31750"/>
                    <a:pt x="247854" y="29210"/>
                  </a:cubicBezTo>
                  <a:cubicBezTo>
                    <a:pt x="203745" y="26670"/>
                    <a:pt x="161333" y="25400"/>
                    <a:pt x="117224" y="24130"/>
                  </a:cubicBezTo>
                  <a:cubicBezTo>
                    <a:pt x="90081" y="21590"/>
                    <a:pt x="61240" y="20320"/>
                    <a:pt x="39370" y="20320"/>
                  </a:cubicBezTo>
                  <a:cubicBezTo>
                    <a:pt x="26670" y="19050"/>
                    <a:pt x="13970" y="17780"/>
                    <a:pt x="0" y="16510"/>
                  </a:cubicBezTo>
                  <a:cubicBezTo>
                    <a:pt x="0" y="24130"/>
                    <a:pt x="0" y="29210"/>
                    <a:pt x="0" y="33020"/>
                  </a:cubicBezTo>
                  <a:cubicBezTo>
                    <a:pt x="7620" y="92417"/>
                    <a:pt x="3810" y="165239"/>
                    <a:pt x="2540" y="222542"/>
                  </a:cubicBezTo>
                  <a:cubicBezTo>
                    <a:pt x="1270" y="263131"/>
                    <a:pt x="2540" y="302526"/>
                    <a:pt x="2540" y="343116"/>
                  </a:cubicBezTo>
                  <a:cubicBezTo>
                    <a:pt x="3810" y="380123"/>
                    <a:pt x="5080" y="417131"/>
                    <a:pt x="6350" y="454139"/>
                  </a:cubicBezTo>
                  <a:cubicBezTo>
                    <a:pt x="7620" y="489953"/>
                    <a:pt x="6350" y="525767"/>
                    <a:pt x="7620" y="561581"/>
                  </a:cubicBezTo>
                  <a:cubicBezTo>
                    <a:pt x="8890" y="616496"/>
                    <a:pt x="10160" y="671411"/>
                    <a:pt x="11430" y="726326"/>
                  </a:cubicBezTo>
                  <a:cubicBezTo>
                    <a:pt x="11430" y="746621"/>
                    <a:pt x="11430" y="1532143"/>
                    <a:pt x="11430" y="1552437"/>
                  </a:cubicBezTo>
                  <a:cubicBezTo>
                    <a:pt x="11430" y="1570104"/>
                    <a:pt x="15240" y="1573914"/>
                    <a:pt x="31750" y="1577724"/>
                  </a:cubicBezTo>
                  <a:cubicBezTo>
                    <a:pt x="43180" y="1580264"/>
                    <a:pt x="54610" y="1582804"/>
                    <a:pt x="68026" y="1584074"/>
                  </a:cubicBezTo>
                  <a:cubicBezTo>
                    <a:pt x="137582" y="1585344"/>
                    <a:pt x="207138" y="1586614"/>
                    <a:pt x="276694" y="1586614"/>
                  </a:cubicBezTo>
                  <a:cubicBezTo>
                    <a:pt x="291963" y="1586614"/>
                    <a:pt x="307231" y="1586614"/>
                    <a:pt x="322500" y="1586614"/>
                  </a:cubicBezTo>
                  <a:cubicBezTo>
                    <a:pt x="371698" y="1587884"/>
                    <a:pt x="419200" y="1591694"/>
                    <a:pt x="468398" y="1589154"/>
                  </a:cubicBezTo>
                  <a:cubicBezTo>
                    <a:pt x="520989" y="1586614"/>
                    <a:pt x="575276" y="1587884"/>
                    <a:pt x="627868" y="1589154"/>
                  </a:cubicBezTo>
                  <a:cubicBezTo>
                    <a:pt x="690638" y="1590424"/>
                    <a:pt x="963772" y="1590424"/>
                    <a:pt x="1026542" y="1590424"/>
                  </a:cubicBezTo>
                  <a:cubicBezTo>
                    <a:pt x="1079134" y="1591694"/>
                    <a:pt x="1131725" y="1590424"/>
                    <a:pt x="1184316" y="1591694"/>
                  </a:cubicBezTo>
                  <a:cubicBezTo>
                    <a:pt x="1223335" y="1591694"/>
                    <a:pt x="1262354" y="1594234"/>
                    <a:pt x="1301374" y="1592964"/>
                  </a:cubicBezTo>
                  <a:cubicBezTo>
                    <a:pt x="1382805" y="1592964"/>
                    <a:pt x="1464236" y="1590424"/>
                    <a:pt x="1545668" y="1591694"/>
                  </a:cubicBezTo>
                  <a:cubicBezTo>
                    <a:pt x="1669511" y="1592964"/>
                    <a:pt x="1793355" y="1596774"/>
                    <a:pt x="1917199" y="1599314"/>
                  </a:cubicBezTo>
                  <a:cubicBezTo>
                    <a:pt x="1957915" y="1600584"/>
                    <a:pt x="1998630" y="1599314"/>
                    <a:pt x="2039346" y="1598044"/>
                  </a:cubicBezTo>
                  <a:cubicBezTo>
                    <a:pt x="2074972" y="1596774"/>
                    <a:pt x="2110598" y="1596774"/>
                    <a:pt x="2144158" y="1603124"/>
                  </a:cubicBezTo>
                  <a:cubicBezTo>
                    <a:pt x="2156858" y="1605664"/>
                    <a:pt x="2165748" y="1599314"/>
                    <a:pt x="2167018" y="1585344"/>
                  </a:cubicBezTo>
                  <a:cubicBezTo>
                    <a:pt x="2168288" y="1570104"/>
                    <a:pt x="2169558" y="1554864"/>
                    <a:pt x="2169558" y="1539306"/>
                  </a:cubicBezTo>
                  <a:cubicBezTo>
                    <a:pt x="2172098" y="1498716"/>
                    <a:pt x="2174638" y="692900"/>
                    <a:pt x="2177178" y="652310"/>
                  </a:cubicBezTo>
                  <a:cubicBezTo>
                    <a:pt x="2178448" y="636791"/>
                    <a:pt x="2178448" y="621271"/>
                    <a:pt x="2178448" y="606946"/>
                  </a:cubicBezTo>
                  <a:cubicBezTo>
                    <a:pt x="2179718" y="566357"/>
                    <a:pt x="2180988" y="525767"/>
                    <a:pt x="2182258" y="483984"/>
                  </a:cubicBezTo>
                  <a:cubicBezTo>
                    <a:pt x="2183528" y="436232"/>
                    <a:pt x="2183528" y="389674"/>
                    <a:pt x="2183528" y="341922"/>
                  </a:cubicBezTo>
                  <a:cubicBezTo>
                    <a:pt x="2183528" y="326402"/>
                    <a:pt x="2184798" y="310883"/>
                    <a:pt x="2184798" y="296557"/>
                  </a:cubicBezTo>
                  <a:cubicBezTo>
                    <a:pt x="2184798" y="257162"/>
                    <a:pt x="2183528" y="218960"/>
                    <a:pt x="2184798" y="179565"/>
                  </a:cubicBezTo>
                  <a:cubicBezTo>
                    <a:pt x="2188608" y="138975"/>
                    <a:pt x="2192418" y="81673"/>
                    <a:pt x="2179718" y="38100"/>
                  </a:cubicBezTo>
                  <a:close/>
                </a:path>
              </a:pathLst>
            </a:custGeom>
            <a:grpFill/>
          </p:spPr>
          <p:txBody>
            <a:bodyPr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0" dirty="0">
                  <a:solidFill>
                    <a:prstClr val="black"/>
                  </a:solidFill>
                  <a:latin typeface="UTM Avo" panose="02040603050506020204" pitchFamily="18" charset="0"/>
                </a:rPr>
                <a:t>Sáng sáng, ông cầm que vạch lên cột nhà luyện chữ cho cứng cáp. Mỗi buổi tối, ông viết xong mười trang vở mới chịu đi ngủ. Chữ viết đã tiến bộ, ông lại mượn những cuốn sách có chữ viết đẹp làm mẫu để luyện thêm nhiều kiểu chữ khác nhau.</a:t>
              </a:r>
            </a:p>
          </p:txBody>
        </p:sp>
      </p:grpSp>
      <p:sp>
        <p:nvSpPr>
          <p:cNvPr id="10" name="Freeform 9">
            <a:extLst>
              <a:ext uri="{FF2B5EF4-FFF2-40B4-BE49-F238E27FC236}">
                <a16:creationId xmlns:a16="http://schemas.microsoft.com/office/drawing/2014/main" id="{F37B30F4-A4D9-1C5A-A53A-148E30EC66DC}"/>
              </a:ext>
            </a:extLst>
          </p:cNvPr>
          <p:cNvSpPr/>
          <p:nvPr/>
        </p:nvSpPr>
        <p:spPr>
          <a:xfrm rot="7789550">
            <a:off x="231650" y="4406267"/>
            <a:ext cx="2084115" cy="2202499"/>
          </a:xfrm>
          <a:custGeom>
            <a:avLst/>
            <a:gdLst/>
            <a:ahLst/>
            <a:cxnLst/>
            <a:rect l="l" t="t" r="r" b="b"/>
            <a:pathLst>
              <a:path w="3126173" h="3303749">
                <a:moveTo>
                  <a:pt x="0" y="0"/>
                </a:moveTo>
                <a:lnTo>
                  <a:pt x="3126173" y="0"/>
                </a:lnTo>
                <a:lnTo>
                  <a:pt x="3126173" y="3303750"/>
                </a:lnTo>
                <a:lnTo>
                  <a:pt x="0" y="330375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2" name="Freeform 13">
            <a:extLst>
              <a:ext uri="{FF2B5EF4-FFF2-40B4-BE49-F238E27FC236}">
                <a16:creationId xmlns:a16="http://schemas.microsoft.com/office/drawing/2014/main" id="{EF8C5A63-EF56-182F-67CA-AF96DBFBBA07}"/>
              </a:ext>
            </a:extLst>
          </p:cNvPr>
          <p:cNvSpPr/>
          <p:nvPr/>
        </p:nvSpPr>
        <p:spPr>
          <a:xfrm rot="1797738" flipH="1">
            <a:off x="9951040" y="1589807"/>
            <a:ext cx="470024" cy="1390196"/>
          </a:xfrm>
          <a:custGeom>
            <a:avLst/>
            <a:gdLst/>
            <a:ahLst/>
            <a:cxnLst/>
            <a:rect l="l" t="t" r="r" b="b"/>
            <a:pathLst>
              <a:path w="705036" h="2085294">
                <a:moveTo>
                  <a:pt x="705036" y="0"/>
                </a:moveTo>
                <a:lnTo>
                  <a:pt x="0" y="0"/>
                </a:lnTo>
                <a:lnTo>
                  <a:pt x="0" y="2085294"/>
                </a:lnTo>
                <a:lnTo>
                  <a:pt x="705036" y="2085294"/>
                </a:lnTo>
                <a:lnTo>
                  <a:pt x="705036" y="0"/>
                </a:lnTo>
                <a:close/>
              </a:path>
            </a:pathLst>
          </a:custGeom>
          <a:blipFill>
            <a:blip r:embed="rId5">
              <a:extLst>
                <a:ext uri="{96DAC541-7B7A-43D3-8B79-37D633B846F1}">
                  <asvg:svgBlip xmlns:asvg="http://schemas.microsoft.com/office/drawing/2016/SVG/main" r:embed="rId6"/>
                </a:ext>
              </a:extLst>
            </a:blip>
            <a:stretch>
              <a:fillRect l="-227948" b="-14846"/>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endParaRPr>
          </a:p>
        </p:txBody>
      </p:sp>
      <p:sp>
        <p:nvSpPr>
          <p:cNvPr id="13" name="Arrow: Pentagon 12">
            <a:extLst>
              <a:ext uri="{FF2B5EF4-FFF2-40B4-BE49-F238E27FC236}">
                <a16:creationId xmlns:a16="http://schemas.microsoft.com/office/drawing/2014/main" id="{1769E0A3-B5AD-2DB1-458E-D42B9693A91A}"/>
              </a:ext>
            </a:extLst>
          </p:cNvPr>
          <p:cNvSpPr/>
          <p:nvPr/>
        </p:nvSpPr>
        <p:spPr>
          <a:xfrm>
            <a:off x="1914284" y="1669935"/>
            <a:ext cx="2345462" cy="656301"/>
          </a:xfrm>
          <a:prstGeom prst="homePlate">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667" b="1" i="1" u="none" strike="noStrike" kern="0" cap="none" spc="0" normalizeH="0" baseline="0" noProof="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rPr>
              <a:t>VÍ DỤ</a:t>
            </a:r>
            <a:endParaRPr kumimoji="0" lang="en-US" sz="2667" b="1" i="1"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4595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ACD96F8-5F8E-D882-18CE-C63BEFCD3A4E}"/>
              </a:ext>
            </a:extLst>
          </p:cNvPr>
          <p:cNvGrpSpPr/>
          <p:nvPr/>
        </p:nvGrpSpPr>
        <p:grpSpPr>
          <a:xfrm>
            <a:off x="10866032" y="746200"/>
            <a:ext cx="1216041" cy="1432566"/>
            <a:chOff x="930253" y="1555705"/>
            <a:chExt cx="1279160" cy="1432566"/>
          </a:xfrm>
        </p:grpSpPr>
        <p:pic>
          <p:nvPicPr>
            <p:cNvPr id="7" name="Picture 6">
              <a:hlinkClick r:id="rId3"/>
              <a:extLst>
                <a:ext uri="{FF2B5EF4-FFF2-40B4-BE49-F238E27FC236}">
                  <a16:creationId xmlns:a16="http://schemas.microsoft.com/office/drawing/2014/main" id="{CC753412-1445-94BB-2D17-91C2E3C1825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8" name="TextBox 7">
              <a:extLst>
                <a:ext uri="{FF2B5EF4-FFF2-40B4-BE49-F238E27FC236}">
                  <a16:creationId xmlns:a16="http://schemas.microsoft.com/office/drawing/2014/main" id="{38022AA3-A165-8619-35F7-2AB3196ADF32}"/>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95DAE83-E3B3-5E57-328F-C17B7DF0D957}"/>
              </a:ext>
            </a:extLst>
          </p:cNvPr>
          <p:cNvGrpSpPr/>
          <p:nvPr/>
        </p:nvGrpSpPr>
        <p:grpSpPr>
          <a:xfrm>
            <a:off x="2419350" y="2031764"/>
            <a:ext cx="7353300" cy="3283190"/>
            <a:chOff x="2657472" y="2304696"/>
            <a:chExt cx="11029949" cy="4924784"/>
          </a:xfrm>
        </p:grpSpPr>
        <p:sp>
          <p:nvSpPr>
            <p:cNvPr id="4" name="Freeform 3">
              <a:extLst>
                <a:ext uri="{FF2B5EF4-FFF2-40B4-BE49-F238E27FC236}">
                  <a16:creationId xmlns:a16="http://schemas.microsoft.com/office/drawing/2014/main" id="{3AB91DDF-908B-4F0F-1E6A-2105E07FAAEF}"/>
                </a:ext>
              </a:extLst>
            </p:cNvPr>
            <p:cNvSpPr/>
            <p:nvPr/>
          </p:nvSpPr>
          <p:spPr>
            <a:xfrm rot="1569278" flipH="1">
              <a:off x="2758548" y="2304696"/>
              <a:ext cx="2712508" cy="3088585"/>
            </a:xfrm>
            <a:custGeom>
              <a:avLst/>
              <a:gdLst/>
              <a:ahLst/>
              <a:cxnLst/>
              <a:rect l="l" t="t" r="r" b="b"/>
              <a:pathLst>
                <a:path w="4269978" h="5007437">
                  <a:moveTo>
                    <a:pt x="4269979" y="0"/>
                  </a:moveTo>
                  <a:lnTo>
                    <a:pt x="0" y="0"/>
                  </a:lnTo>
                  <a:lnTo>
                    <a:pt x="0" y="5007438"/>
                  </a:lnTo>
                  <a:lnTo>
                    <a:pt x="4269979" y="5007438"/>
                  </a:lnTo>
                  <a:lnTo>
                    <a:pt x="4269979"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charset="0"/>
              </a:endParaRPr>
            </a:p>
          </p:txBody>
        </p:sp>
        <p:sp>
          <p:nvSpPr>
            <p:cNvPr id="5" name="Freeform 4">
              <a:extLst>
                <a:ext uri="{FF2B5EF4-FFF2-40B4-BE49-F238E27FC236}">
                  <a16:creationId xmlns:a16="http://schemas.microsoft.com/office/drawing/2014/main" id="{27922B61-3403-754F-B365-ED940848205B}"/>
                </a:ext>
              </a:extLst>
            </p:cNvPr>
            <p:cNvSpPr/>
            <p:nvPr/>
          </p:nvSpPr>
          <p:spPr>
            <a:xfrm rot="13255535">
              <a:off x="12689739" y="3265015"/>
              <a:ext cx="780051" cy="955519"/>
            </a:xfrm>
            <a:custGeom>
              <a:avLst/>
              <a:gdLst/>
              <a:ahLst/>
              <a:cxnLst/>
              <a:rect l="l" t="t" r="r" b="b"/>
              <a:pathLst>
                <a:path w="780051" h="955519">
                  <a:moveTo>
                    <a:pt x="0" y="0"/>
                  </a:moveTo>
                  <a:lnTo>
                    <a:pt x="780051" y="0"/>
                  </a:lnTo>
                  <a:lnTo>
                    <a:pt x="780051" y="955519"/>
                  </a:lnTo>
                  <a:lnTo>
                    <a:pt x="0" y="9555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charset="0"/>
              </a:endParaRPr>
            </a:p>
          </p:txBody>
        </p:sp>
        <p:grpSp>
          <p:nvGrpSpPr>
            <p:cNvPr id="6" name="Group 5">
              <a:extLst>
                <a:ext uri="{FF2B5EF4-FFF2-40B4-BE49-F238E27FC236}">
                  <a16:creationId xmlns:a16="http://schemas.microsoft.com/office/drawing/2014/main" id="{36CDD939-60A3-68A7-BD49-BE8753930516}"/>
                </a:ext>
              </a:extLst>
            </p:cNvPr>
            <p:cNvGrpSpPr/>
            <p:nvPr/>
          </p:nvGrpSpPr>
          <p:grpSpPr>
            <a:xfrm rot="5400000">
              <a:off x="6453231" y="-4710"/>
              <a:ext cx="3438431" cy="11029949"/>
              <a:chOff x="-9096" y="-2556675"/>
              <a:chExt cx="3724637" cy="11948053"/>
            </a:xfrm>
          </p:grpSpPr>
          <p:sp>
            <p:nvSpPr>
              <p:cNvPr id="8" name="Freeform 6">
                <a:extLst>
                  <a:ext uri="{FF2B5EF4-FFF2-40B4-BE49-F238E27FC236}">
                    <a16:creationId xmlns:a16="http://schemas.microsoft.com/office/drawing/2014/main" id="{7D6EFFB1-2A1A-93E8-7FD4-E52DDDF1AB26}"/>
                  </a:ext>
                </a:extLst>
              </p:cNvPr>
              <p:cNvSpPr/>
              <p:nvPr/>
            </p:nvSpPr>
            <p:spPr>
              <a:xfrm>
                <a:off x="-9096" y="-2556675"/>
                <a:ext cx="3724637" cy="11948053"/>
              </a:xfrm>
              <a:custGeom>
                <a:avLst/>
                <a:gdLst/>
                <a:ahLst/>
                <a:cxnLst/>
                <a:rect l="l" t="t" r="r" b="b"/>
                <a:pathLst>
                  <a:path w="5920451" h="5344274">
                    <a:moveTo>
                      <a:pt x="63030" y="4750721"/>
                    </a:moveTo>
                    <a:cubicBezTo>
                      <a:pt x="63030" y="4750721"/>
                      <a:pt x="0" y="4504157"/>
                      <a:pt x="10218" y="1214762"/>
                    </a:cubicBezTo>
                    <a:cubicBezTo>
                      <a:pt x="18651" y="990971"/>
                      <a:pt x="65033" y="645332"/>
                      <a:pt x="65033" y="645332"/>
                    </a:cubicBezTo>
                    <a:cubicBezTo>
                      <a:pt x="82233" y="502466"/>
                      <a:pt x="56685" y="337866"/>
                      <a:pt x="181385" y="223925"/>
                    </a:cubicBezTo>
                    <a:cubicBezTo>
                      <a:pt x="346794" y="72788"/>
                      <a:pt x="621643" y="0"/>
                      <a:pt x="5027378" y="6965"/>
                    </a:cubicBezTo>
                    <a:lnTo>
                      <a:pt x="5027379" y="6965"/>
                    </a:lnTo>
                    <a:cubicBezTo>
                      <a:pt x="5244127" y="16819"/>
                      <a:pt x="5448442" y="36481"/>
                      <a:pt x="5582630" y="101690"/>
                    </a:cubicBezTo>
                    <a:cubicBezTo>
                      <a:pt x="5838676" y="226120"/>
                      <a:pt x="5920451" y="459160"/>
                      <a:pt x="5914963" y="704684"/>
                    </a:cubicBezTo>
                    <a:cubicBezTo>
                      <a:pt x="5914963" y="704684"/>
                      <a:pt x="5871675" y="1013073"/>
                      <a:pt x="5879109" y="1248607"/>
                    </a:cubicBezTo>
                    <a:cubicBezTo>
                      <a:pt x="5886232" y="4492522"/>
                      <a:pt x="5893388" y="4688125"/>
                      <a:pt x="5893388" y="4688125"/>
                    </a:cubicBezTo>
                    <a:cubicBezTo>
                      <a:pt x="5876707" y="4903857"/>
                      <a:pt x="5762063" y="5114469"/>
                      <a:pt x="5565194" y="5226093"/>
                    </a:cubicBezTo>
                    <a:cubicBezTo>
                      <a:pt x="5414842" y="5311342"/>
                      <a:pt x="5216811" y="5326440"/>
                      <a:pt x="4142619" y="5315698"/>
                    </a:cubicBezTo>
                    <a:lnTo>
                      <a:pt x="4142565" y="5315698"/>
                    </a:lnTo>
                    <a:cubicBezTo>
                      <a:pt x="645952" y="5310421"/>
                      <a:pt x="384604" y="5344274"/>
                      <a:pt x="254278" y="5235116"/>
                    </a:cubicBezTo>
                    <a:cubicBezTo>
                      <a:pt x="145767" y="5144231"/>
                      <a:pt x="81795" y="4950920"/>
                      <a:pt x="63030" y="4750721"/>
                    </a:cubicBezTo>
                    <a:close/>
                  </a:path>
                </a:pathLst>
              </a:custGeom>
              <a:solidFill>
                <a:srgbClr val="FFB06C"/>
              </a:solid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endParaRPr>
              </a:p>
            </p:txBody>
          </p:sp>
        </p:grpSp>
        <p:sp>
          <p:nvSpPr>
            <p:cNvPr id="7" name="TextBox 7">
              <a:extLst>
                <a:ext uri="{FF2B5EF4-FFF2-40B4-BE49-F238E27FC236}">
                  <a16:creationId xmlns:a16="http://schemas.microsoft.com/office/drawing/2014/main" id="{6B8E20F7-DB95-0850-32F9-C6B22C5E0758}"/>
                </a:ext>
              </a:extLst>
            </p:cNvPr>
            <p:cNvSpPr txBox="1"/>
            <p:nvPr/>
          </p:nvSpPr>
          <p:spPr>
            <a:xfrm>
              <a:off x="3507142" y="4474237"/>
              <a:ext cx="9572622" cy="1811073"/>
            </a:xfrm>
            <a:prstGeom prst="rect">
              <a:avLst/>
            </a:prstGeom>
          </p:spPr>
          <p:txBody>
            <a:bodyPr wrap="square" lIns="0" tIns="0" rIns="0" bIns="0" rtlCol="0" anchor="t">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800" b="0" i="0" u="none" strike="noStrike" kern="0" cap="none" spc="49" normalizeH="0" baseline="0" noProof="0" dirty="0">
                  <a:ln>
                    <a:noFill/>
                  </a:ln>
                  <a:solidFill>
                    <a:srgbClr val="292929"/>
                  </a:solidFill>
                  <a:effectLst/>
                  <a:uLnTx/>
                  <a:uFillTx/>
                  <a:latin typeface="UTM Avo" panose="02040603050506020204" pitchFamily="18" charset="0"/>
                </a:rPr>
                <a:t>Chuẩn bị </a:t>
              </a:r>
              <a:r>
                <a:rPr kumimoji="0" lang="en-US" sz="2800" b="0" i="0" u="none" strike="noStrike" kern="0" cap="none" spc="49" normalizeH="0" baseline="0" noProof="0" dirty="0" err="1">
                  <a:ln>
                    <a:noFill/>
                  </a:ln>
                  <a:solidFill>
                    <a:srgbClr val="292929"/>
                  </a:solidFill>
                  <a:effectLst/>
                  <a:uLnTx/>
                  <a:uFillTx/>
                  <a:latin typeface="UTM Avo" panose="02040603050506020204" pitchFamily="18" charset="0"/>
                </a:rPr>
                <a:t>bài</a:t>
              </a:r>
              <a:r>
                <a:rPr kumimoji="0" lang="en-US" sz="2800" b="0" i="0" u="none" strike="noStrike" kern="0" cap="none" spc="49" normalizeH="0" baseline="0" noProof="0" dirty="0">
                  <a:ln>
                    <a:noFill/>
                  </a:ln>
                  <a:solidFill>
                    <a:srgbClr val="292929"/>
                  </a:solidFill>
                  <a:effectLst/>
                  <a:uLnTx/>
                  <a:uFillTx/>
                  <a:latin typeface="UTM Avo" panose="02040603050506020204" pitchFamily="18" charset="0"/>
                </a:rPr>
                <a:t>:</a:t>
              </a:r>
            </a:p>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800" b="1" i="1" u="none" strike="noStrike" kern="0" cap="none" spc="49" normalizeH="0" baseline="0" noProof="0" dirty="0">
                  <a:ln>
                    <a:noFill/>
                  </a:ln>
                  <a:solidFill>
                    <a:srgbClr val="292929"/>
                  </a:solidFill>
                  <a:effectLst/>
                  <a:uLnTx/>
                  <a:uFillTx/>
                  <a:latin typeface="UTM Avo" panose="02040603050506020204" pitchFamily="18" charset="0"/>
                </a:rPr>
                <a:t>B</a:t>
              </a:r>
              <a:r>
                <a:rPr kumimoji="0" lang="vi-VN" sz="2800" b="1" i="1" u="none" strike="noStrike" kern="0" cap="none" spc="49" normalizeH="0" baseline="0" noProof="0" dirty="0">
                  <a:ln>
                    <a:noFill/>
                  </a:ln>
                  <a:solidFill>
                    <a:srgbClr val="292929"/>
                  </a:solidFill>
                  <a:effectLst/>
                  <a:uLnTx/>
                  <a:uFillTx/>
                  <a:latin typeface="UTM Avo" panose="02040603050506020204" pitchFamily="18" charset="0"/>
                </a:rPr>
                <a:t>ài viết 1</a:t>
              </a:r>
              <a:r>
                <a:rPr kumimoji="0" lang="en-US" sz="2800" b="1" i="1" u="none" strike="noStrike" kern="0" cap="none" spc="49" normalizeH="0" baseline="0" noProof="0" dirty="0">
                  <a:ln>
                    <a:noFill/>
                  </a:ln>
                  <a:solidFill>
                    <a:srgbClr val="292929"/>
                  </a:solidFill>
                  <a:effectLst/>
                  <a:uLnTx/>
                  <a:uFillTx/>
                  <a:latin typeface="UTM Avo" panose="02040603050506020204" pitchFamily="18" charset="0"/>
                </a:rPr>
                <a:t>:</a:t>
              </a:r>
              <a:r>
                <a:rPr kumimoji="0" lang="vi-VN" sz="2800" b="1" i="1" u="none" strike="noStrike" kern="0" cap="none" spc="49" normalizeH="0" baseline="0" noProof="0" dirty="0">
                  <a:ln>
                    <a:noFill/>
                  </a:ln>
                  <a:solidFill>
                    <a:srgbClr val="292929"/>
                  </a:solidFill>
                  <a:effectLst/>
                  <a:uLnTx/>
                  <a:uFillTx/>
                  <a:latin typeface="UTM Avo" panose="02040603050506020204" pitchFamily="18" charset="0"/>
                </a:rPr>
                <a:t> Viết đơn</a:t>
              </a:r>
              <a:endParaRPr kumimoji="0" lang="vi-VN" sz="2800" b="0" i="1" u="none" strike="noStrike" kern="0" cap="none" spc="49" normalizeH="0" baseline="0" noProof="0" dirty="0">
                <a:ln>
                  <a:noFill/>
                </a:ln>
                <a:solidFill>
                  <a:srgbClr val="292929"/>
                </a:solidFill>
                <a:effectLst/>
                <a:uLnTx/>
                <a:uFillTx/>
                <a:latin typeface="UTM Avo" panose="02040603050506020204" pitchFamily="18" charset="0"/>
              </a:endParaRPr>
            </a:p>
          </p:txBody>
        </p:sp>
      </p:gr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7-Bài đọc 1-Những thư viện đặc biệt.pptx</Template>
  <TotalTime>84</TotalTime>
  <Words>1049</Words>
  <Application>Microsoft Office PowerPoint</Application>
  <PresentationFormat>Widescreen</PresentationFormat>
  <Paragraphs>103</Paragraphs>
  <Slides>32</Slides>
  <Notes>10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32</vt:i4>
      </vt:variant>
    </vt:vector>
  </HeadingPairs>
  <TitlesOfParts>
    <vt:vector size="41" baseType="lpstr">
      <vt:lpstr>Arial</vt:lpstr>
      <vt:lpstr>Calibri</vt:lpstr>
      <vt:lpstr>Calibri Light</vt:lpstr>
      <vt:lpstr>Impact</vt:lpstr>
      <vt:lpstr>UTM Avo</vt:lpstr>
      <vt:lpstr>Office Theme</vt:lpstr>
      <vt:lpstr>2_Office Theme</vt:lpstr>
      <vt:lpstr>Default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Monkey</cp:lastModifiedBy>
  <cp:revision>16</cp:revision>
  <dcterms:created xsi:type="dcterms:W3CDTF">2023-11-10T04:18:15Z</dcterms:created>
  <dcterms:modified xsi:type="dcterms:W3CDTF">2024-10-01T01:38:55Z</dcterms:modified>
</cp:coreProperties>
</file>