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89" r:id="rId3"/>
  </p:sldMasterIdLst>
  <p:notesMasterIdLst>
    <p:notesMasterId r:id="rId36"/>
  </p:notesMasterIdLst>
  <p:sldIdLst>
    <p:sldId id="266" r:id="rId4"/>
    <p:sldId id="441" r:id="rId5"/>
    <p:sldId id="257" r:id="rId6"/>
    <p:sldId id="449" r:id="rId7"/>
    <p:sldId id="418" r:id="rId8"/>
    <p:sldId id="282" r:id="rId9"/>
    <p:sldId id="450" r:id="rId10"/>
    <p:sldId id="260" r:id="rId11"/>
    <p:sldId id="261" r:id="rId12"/>
    <p:sldId id="451" r:id="rId13"/>
    <p:sldId id="459" r:id="rId14"/>
    <p:sldId id="460" r:id="rId15"/>
    <p:sldId id="442" r:id="rId16"/>
    <p:sldId id="454" r:id="rId17"/>
    <p:sldId id="443" r:id="rId18"/>
    <p:sldId id="455" r:id="rId19"/>
    <p:sldId id="456" r:id="rId20"/>
    <p:sldId id="413" r:id="rId21"/>
    <p:sldId id="457" r:id="rId22"/>
    <p:sldId id="415" r:id="rId23"/>
    <p:sldId id="364" r:id="rId24"/>
    <p:sldId id="365" r:id="rId25"/>
    <p:sldId id="366" r:id="rId26"/>
    <p:sldId id="367" r:id="rId27"/>
    <p:sldId id="368" r:id="rId28"/>
    <p:sldId id="369" r:id="rId29"/>
    <p:sldId id="458" r:id="rId30"/>
    <p:sldId id="435" r:id="rId31"/>
    <p:sldId id="263" r:id="rId32"/>
    <p:sldId id="268" r:id="rId33"/>
    <p:sldId id="267" r:id="rId34"/>
    <p:sldId id="270" r:id="rId35"/>
  </p:sldIdLst>
  <p:sldSz cx="12192000" cy="6858000"/>
  <p:notesSz cx="6858000" cy="9144000"/>
  <p:embeddedFontLst>
    <p:embeddedFont>
      <p:font typeface="Bebas Neue" panose="020B0606020202050201" pitchFamily="34" charset="0"/>
      <p:regular r:id="rId37"/>
    </p:embeddedFont>
    <p:embeddedFont>
      <p:font typeface="Cambria Math" panose="02040503050406030204" pitchFamily="18" charset="0"/>
      <p:regular r:id="rId38"/>
    </p:embeddedFont>
    <p:embeddedFont>
      <p:font typeface="Lato" panose="020F0502020204030203" pitchFamily="34" charset="0"/>
      <p:regular r:id="rId39"/>
      <p:bold r:id="rId40"/>
      <p:italic r:id="rId41"/>
      <p:boldItalic r:id="rId42"/>
    </p:embeddedFont>
    <p:embeddedFont>
      <p:font typeface="UTM Avo" panose="02040603050506020204" pitchFamily="18" charset="0"/>
      <p:regular r:id="rId43"/>
      <p:bold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B5B"/>
    <a:srgbClr val="FFFAF7"/>
    <a:srgbClr val="7DBFF5"/>
    <a:srgbClr val="F68121"/>
    <a:srgbClr val="F251B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3.fntdata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Kích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từng</a:t>
            </a:r>
            <a:r>
              <a:rPr lang="en-US" baseline="0" dirty="0"/>
              <a:t> ô số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596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7" name="Google Shape;27;p2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9" name="Google Shape;29;p2"/>
          <p:cNvSpPr txBox="1">
            <a:spLocks noGrp="1"/>
          </p:cNvSpPr>
          <p:nvPr>
            <p:ph type="ctrTitle"/>
          </p:nvPr>
        </p:nvSpPr>
        <p:spPr>
          <a:xfrm>
            <a:off x="2547133" y="1461384"/>
            <a:ext cx="7097600" cy="31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ubTitle" idx="1"/>
          </p:nvPr>
        </p:nvSpPr>
        <p:spPr>
          <a:xfrm>
            <a:off x="2547267" y="4601233"/>
            <a:ext cx="7097600" cy="64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0019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31" name="Google Shape;31;p2"/>
          <p:cNvGrpSpPr/>
          <p:nvPr/>
        </p:nvGrpSpPr>
        <p:grpSpPr>
          <a:xfrm>
            <a:off x="10517245" y="1532811"/>
            <a:ext cx="951572" cy="1018319"/>
            <a:chOff x="4870440" y="3635280"/>
            <a:chExt cx="364680" cy="390240"/>
          </a:xfrm>
        </p:grpSpPr>
        <p:sp>
          <p:nvSpPr>
            <p:cNvPr id="32" name="Google Shape;32;p2"/>
            <p:cNvSpPr/>
            <p:nvPr/>
          </p:nvSpPr>
          <p:spPr>
            <a:xfrm>
              <a:off x="4938120" y="3716640"/>
              <a:ext cx="97200" cy="308880"/>
            </a:xfrm>
            <a:custGeom>
              <a:avLst/>
              <a:gdLst/>
              <a:ahLst/>
              <a:cxnLst/>
              <a:rect l="l" t="t" r="r" b="b"/>
              <a:pathLst>
                <a:path w="270" h="858" extrusionOk="0">
                  <a:moveTo>
                    <a:pt x="101" y="102"/>
                  </a:moveTo>
                  <a:cubicBezTo>
                    <a:pt x="94" y="102"/>
                    <a:pt x="87" y="97"/>
                    <a:pt x="84" y="89"/>
                  </a:cubicBezTo>
                  <a:lnTo>
                    <a:pt x="64" y="23"/>
                  </a:lnTo>
                  <a:cubicBezTo>
                    <a:pt x="61" y="14"/>
                    <a:pt x="67" y="4"/>
                    <a:pt x="76" y="1"/>
                  </a:cubicBezTo>
                  <a:cubicBezTo>
                    <a:pt x="85" y="-2"/>
                    <a:pt x="95" y="3"/>
                    <a:pt x="98" y="13"/>
                  </a:cubicBezTo>
                  <a:lnTo>
                    <a:pt x="118" y="79"/>
                  </a:lnTo>
                  <a:cubicBezTo>
                    <a:pt x="121" y="89"/>
                    <a:pt x="116" y="98"/>
                    <a:pt x="106" y="101"/>
                  </a:cubicBezTo>
                  <a:cubicBezTo>
                    <a:pt x="105" y="102"/>
                    <a:pt x="103" y="102"/>
                    <a:pt x="101" y="102"/>
                  </a:cubicBezTo>
                  <a:moveTo>
                    <a:pt x="152" y="268"/>
                  </a:moveTo>
                  <a:cubicBezTo>
                    <a:pt x="144" y="268"/>
                    <a:pt x="137" y="263"/>
                    <a:pt x="135" y="256"/>
                  </a:cubicBezTo>
                  <a:lnTo>
                    <a:pt x="115" y="189"/>
                  </a:lnTo>
                  <a:cubicBezTo>
                    <a:pt x="112" y="180"/>
                    <a:pt x="117" y="170"/>
                    <a:pt x="127" y="167"/>
                  </a:cubicBezTo>
                  <a:cubicBezTo>
                    <a:pt x="136" y="164"/>
                    <a:pt x="146" y="170"/>
                    <a:pt x="149" y="179"/>
                  </a:cubicBezTo>
                  <a:lnTo>
                    <a:pt x="169" y="246"/>
                  </a:lnTo>
                  <a:cubicBezTo>
                    <a:pt x="172" y="255"/>
                    <a:pt x="166" y="265"/>
                    <a:pt x="157" y="268"/>
                  </a:cubicBezTo>
                  <a:cubicBezTo>
                    <a:pt x="155" y="268"/>
                    <a:pt x="154" y="268"/>
                    <a:pt x="152" y="268"/>
                  </a:cubicBezTo>
                  <a:moveTo>
                    <a:pt x="202" y="435"/>
                  </a:moveTo>
                  <a:cubicBezTo>
                    <a:pt x="195" y="435"/>
                    <a:pt x="188" y="430"/>
                    <a:pt x="186" y="422"/>
                  </a:cubicBezTo>
                  <a:lnTo>
                    <a:pt x="165" y="356"/>
                  </a:lnTo>
                  <a:cubicBezTo>
                    <a:pt x="163" y="346"/>
                    <a:pt x="168" y="336"/>
                    <a:pt x="177" y="334"/>
                  </a:cubicBezTo>
                  <a:cubicBezTo>
                    <a:pt x="187" y="331"/>
                    <a:pt x="196" y="336"/>
                    <a:pt x="199" y="345"/>
                  </a:cubicBezTo>
                  <a:lnTo>
                    <a:pt x="219" y="412"/>
                  </a:lnTo>
                  <a:cubicBezTo>
                    <a:pt x="222" y="421"/>
                    <a:pt x="217" y="431"/>
                    <a:pt x="208" y="434"/>
                  </a:cubicBezTo>
                  <a:cubicBezTo>
                    <a:pt x="206" y="434"/>
                    <a:pt x="204" y="435"/>
                    <a:pt x="202" y="435"/>
                  </a:cubicBezTo>
                  <a:moveTo>
                    <a:pt x="252" y="600"/>
                  </a:moveTo>
                  <a:cubicBezTo>
                    <a:pt x="248" y="600"/>
                    <a:pt x="244" y="599"/>
                    <a:pt x="241" y="596"/>
                  </a:cubicBezTo>
                  <a:cubicBezTo>
                    <a:pt x="237" y="593"/>
                    <a:pt x="235" y="588"/>
                    <a:pt x="235" y="583"/>
                  </a:cubicBezTo>
                  <a:lnTo>
                    <a:pt x="216" y="522"/>
                  </a:lnTo>
                  <a:cubicBezTo>
                    <a:pt x="213" y="513"/>
                    <a:pt x="218" y="503"/>
                    <a:pt x="228" y="500"/>
                  </a:cubicBezTo>
                  <a:cubicBezTo>
                    <a:pt x="237" y="497"/>
                    <a:pt x="247" y="502"/>
                    <a:pt x="250" y="512"/>
                  </a:cubicBezTo>
                  <a:lnTo>
                    <a:pt x="269" y="577"/>
                  </a:lnTo>
                  <a:cubicBezTo>
                    <a:pt x="270" y="583"/>
                    <a:pt x="269" y="590"/>
                    <a:pt x="266" y="594"/>
                  </a:cubicBezTo>
                  <a:cubicBezTo>
                    <a:pt x="262" y="598"/>
                    <a:pt x="257" y="600"/>
                    <a:pt x="252" y="600"/>
                  </a:cubicBezTo>
                  <a:moveTo>
                    <a:pt x="135" y="729"/>
                  </a:moveTo>
                  <a:cubicBezTo>
                    <a:pt x="131" y="729"/>
                    <a:pt x="126" y="728"/>
                    <a:pt x="123" y="725"/>
                  </a:cubicBezTo>
                  <a:cubicBezTo>
                    <a:pt x="116" y="718"/>
                    <a:pt x="115" y="707"/>
                    <a:pt x="122" y="700"/>
                  </a:cubicBezTo>
                  <a:lnTo>
                    <a:pt x="169" y="648"/>
                  </a:lnTo>
                  <a:cubicBezTo>
                    <a:pt x="175" y="641"/>
                    <a:pt x="186" y="641"/>
                    <a:pt x="194" y="647"/>
                  </a:cubicBezTo>
                  <a:cubicBezTo>
                    <a:pt x="201" y="654"/>
                    <a:pt x="201" y="665"/>
                    <a:pt x="195" y="672"/>
                  </a:cubicBezTo>
                  <a:lnTo>
                    <a:pt x="148" y="724"/>
                  </a:lnTo>
                  <a:cubicBezTo>
                    <a:pt x="144" y="727"/>
                    <a:pt x="140" y="729"/>
                    <a:pt x="135" y="729"/>
                  </a:cubicBezTo>
                  <a:moveTo>
                    <a:pt x="18" y="858"/>
                  </a:moveTo>
                  <a:cubicBezTo>
                    <a:pt x="13" y="858"/>
                    <a:pt x="9" y="856"/>
                    <a:pt x="6" y="853"/>
                  </a:cubicBezTo>
                  <a:cubicBezTo>
                    <a:pt x="-1" y="847"/>
                    <a:pt x="-2" y="835"/>
                    <a:pt x="5" y="828"/>
                  </a:cubicBezTo>
                  <a:lnTo>
                    <a:pt x="51" y="777"/>
                  </a:lnTo>
                  <a:cubicBezTo>
                    <a:pt x="58" y="770"/>
                    <a:pt x="69" y="769"/>
                    <a:pt x="76" y="776"/>
                  </a:cubicBezTo>
                  <a:cubicBezTo>
                    <a:pt x="84" y="782"/>
                    <a:pt x="84" y="793"/>
                    <a:pt x="78" y="801"/>
                  </a:cubicBezTo>
                  <a:lnTo>
                    <a:pt x="31" y="852"/>
                  </a:lnTo>
                  <a:cubicBezTo>
                    <a:pt x="27" y="856"/>
                    <a:pt x="22" y="858"/>
                    <a:pt x="18" y="85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022720" y="3856680"/>
              <a:ext cx="212040" cy="75960"/>
            </a:xfrm>
            <a:custGeom>
              <a:avLst/>
              <a:gdLst/>
              <a:ahLst/>
              <a:cxnLst/>
              <a:rect l="l" t="t" r="r" b="b"/>
              <a:pathLst>
                <a:path w="589" h="211" extrusionOk="0">
                  <a:moveTo>
                    <a:pt x="505" y="57"/>
                  </a:moveTo>
                  <a:cubicBezTo>
                    <a:pt x="498" y="57"/>
                    <a:pt x="491" y="52"/>
                    <a:pt x="488" y="44"/>
                  </a:cubicBezTo>
                  <a:cubicBezTo>
                    <a:pt x="485" y="35"/>
                    <a:pt x="491" y="25"/>
                    <a:pt x="500" y="22"/>
                  </a:cubicBezTo>
                  <a:lnTo>
                    <a:pt x="566" y="1"/>
                  </a:lnTo>
                  <a:cubicBezTo>
                    <a:pt x="576" y="-2"/>
                    <a:pt x="585" y="3"/>
                    <a:pt x="588" y="13"/>
                  </a:cubicBezTo>
                  <a:cubicBezTo>
                    <a:pt x="591" y="22"/>
                    <a:pt x="586" y="32"/>
                    <a:pt x="577" y="35"/>
                  </a:cubicBezTo>
                  <a:lnTo>
                    <a:pt x="511" y="56"/>
                  </a:lnTo>
                  <a:cubicBezTo>
                    <a:pt x="509" y="56"/>
                    <a:pt x="507" y="57"/>
                    <a:pt x="505" y="57"/>
                  </a:cubicBezTo>
                  <a:moveTo>
                    <a:pt x="339" y="109"/>
                  </a:moveTo>
                  <a:cubicBezTo>
                    <a:pt x="332" y="109"/>
                    <a:pt x="325" y="104"/>
                    <a:pt x="323" y="97"/>
                  </a:cubicBezTo>
                  <a:cubicBezTo>
                    <a:pt x="320" y="87"/>
                    <a:pt x="325" y="77"/>
                    <a:pt x="334" y="75"/>
                  </a:cubicBezTo>
                  <a:lnTo>
                    <a:pt x="400" y="54"/>
                  </a:lnTo>
                  <a:cubicBezTo>
                    <a:pt x="410" y="51"/>
                    <a:pt x="420" y="56"/>
                    <a:pt x="423" y="65"/>
                  </a:cubicBezTo>
                  <a:cubicBezTo>
                    <a:pt x="426" y="74"/>
                    <a:pt x="420" y="84"/>
                    <a:pt x="411" y="87"/>
                  </a:cubicBezTo>
                  <a:lnTo>
                    <a:pt x="345" y="108"/>
                  </a:lnTo>
                  <a:cubicBezTo>
                    <a:pt x="343" y="109"/>
                    <a:pt x="341" y="109"/>
                    <a:pt x="339" y="109"/>
                  </a:cubicBezTo>
                  <a:moveTo>
                    <a:pt x="174" y="161"/>
                  </a:moveTo>
                  <a:cubicBezTo>
                    <a:pt x="166" y="161"/>
                    <a:pt x="159" y="157"/>
                    <a:pt x="157" y="149"/>
                  </a:cubicBezTo>
                  <a:cubicBezTo>
                    <a:pt x="154" y="140"/>
                    <a:pt x="159" y="130"/>
                    <a:pt x="168" y="127"/>
                  </a:cubicBezTo>
                  <a:lnTo>
                    <a:pt x="235" y="106"/>
                  </a:lnTo>
                  <a:cubicBezTo>
                    <a:pt x="244" y="103"/>
                    <a:pt x="254" y="108"/>
                    <a:pt x="257" y="118"/>
                  </a:cubicBezTo>
                  <a:cubicBezTo>
                    <a:pt x="260" y="127"/>
                    <a:pt x="255" y="137"/>
                    <a:pt x="245" y="140"/>
                  </a:cubicBezTo>
                  <a:lnTo>
                    <a:pt x="179" y="161"/>
                  </a:lnTo>
                  <a:cubicBezTo>
                    <a:pt x="177" y="161"/>
                    <a:pt x="175" y="161"/>
                    <a:pt x="174" y="161"/>
                  </a:cubicBezTo>
                  <a:moveTo>
                    <a:pt x="18" y="211"/>
                  </a:moveTo>
                  <a:cubicBezTo>
                    <a:pt x="10" y="211"/>
                    <a:pt x="3" y="206"/>
                    <a:pt x="1" y="199"/>
                  </a:cubicBezTo>
                  <a:cubicBezTo>
                    <a:pt x="-2" y="189"/>
                    <a:pt x="3" y="180"/>
                    <a:pt x="12" y="177"/>
                  </a:cubicBezTo>
                  <a:lnTo>
                    <a:pt x="69" y="158"/>
                  </a:lnTo>
                  <a:cubicBezTo>
                    <a:pt x="78" y="156"/>
                    <a:pt x="88" y="161"/>
                    <a:pt x="91" y="170"/>
                  </a:cubicBezTo>
                  <a:cubicBezTo>
                    <a:pt x="94" y="179"/>
                    <a:pt x="89" y="189"/>
                    <a:pt x="80" y="192"/>
                  </a:cubicBezTo>
                  <a:lnTo>
                    <a:pt x="23" y="210"/>
                  </a:lnTo>
                  <a:cubicBezTo>
                    <a:pt x="21" y="211"/>
                    <a:pt x="20" y="211"/>
                    <a:pt x="18" y="21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0950" rIns="90000" bIns="309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870440" y="3722040"/>
              <a:ext cx="301680" cy="303480"/>
            </a:xfrm>
            <a:custGeom>
              <a:avLst/>
              <a:gdLst/>
              <a:ahLst/>
              <a:cxnLst/>
              <a:rect l="l" t="t" r="r" b="b"/>
              <a:pathLst>
                <a:path w="838" h="843" extrusionOk="0">
                  <a:moveTo>
                    <a:pt x="41" y="224"/>
                  </a:moveTo>
                  <a:lnTo>
                    <a:pt x="217" y="804"/>
                  </a:lnTo>
                  <a:lnTo>
                    <a:pt x="799" y="641"/>
                  </a:lnTo>
                  <a:lnTo>
                    <a:pt x="642" y="41"/>
                  </a:lnTo>
                  <a:lnTo>
                    <a:pt x="41" y="224"/>
                  </a:lnTo>
                  <a:moveTo>
                    <a:pt x="206" y="843"/>
                  </a:moveTo>
                  <a:cubicBezTo>
                    <a:pt x="198" y="843"/>
                    <a:pt x="191" y="838"/>
                    <a:pt x="189" y="830"/>
                  </a:cubicBezTo>
                  <a:lnTo>
                    <a:pt x="2" y="218"/>
                  </a:lnTo>
                  <a:cubicBezTo>
                    <a:pt x="0" y="213"/>
                    <a:pt x="1" y="208"/>
                    <a:pt x="3" y="204"/>
                  </a:cubicBezTo>
                  <a:cubicBezTo>
                    <a:pt x="5" y="200"/>
                    <a:pt x="9" y="197"/>
                    <a:pt x="13" y="196"/>
                  </a:cubicBezTo>
                  <a:lnTo>
                    <a:pt x="649" y="1"/>
                  </a:lnTo>
                  <a:cubicBezTo>
                    <a:pt x="653" y="0"/>
                    <a:pt x="658" y="1"/>
                    <a:pt x="663" y="3"/>
                  </a:cubicBezTo>
                  <a:cubicBezTo>
                    <a:pt x="667" y="5"/>
                    <a:pt x="670" y="9"/>
                    <a:pt x="671" y="14"/>
                  </a:cubicBezTo>
                  <a:lnTo>
                    <a:pt x="837" y="649"/>
                  </a:lnTo>
                  <a:cubicBezTo>
                    <a:pt x="839" y="658"/>
                    <a:pt x="834" y="668"/>
                    <a:pt x="825" y="671"/>
                  </a:cubicBezTo>
                  <a:lnTo>
                    <a:pt x="210" y="842"/>
                  </a:lnTo>
                  <a:cubicBezTo>
                    <a:pt x="209" y="843"/>
                    <a:pt x="207" y="843"/>
                    <a:pt x="206" y="8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099760" y="3635280"/>
              <a:ext cx="135360" cy="328320"/>
            </a:xfrm>
            <a:custGeom>
              <a:avLst/>
              <a:gdLst/>
              <a:ahLst/>
              <a:cxnLst/>
              <a:rect l="l" t="t" r="r" b="b"/>
              <a:pathLst>
                <a:path w="376" h="912" extrusionOk="0">
                  <a:moveTo>
                    <a:pt x="36" y="263"/>
                  </a:moveTo>
                  <a:lnTo>
                    <a:pt x="190" y="852"/>
                  </a:lnTo>
                  <a:lnTo>
                    <a:pt x="338" y="630"/>
                  </a:lnTo>
                  <a:lnTo>
                    <a:pt x="179" y="58"/>
                  </a:lnTo>
                  <a:lnTo>
                    <a:pt x="36" y="263"/>
                  </a:lnTo>
                  <a:moveTo>
                    <a:pt x="183" y="912"/>
                  </a:moveTo>
                  <a:cubicBezTo>
                    <a:pt x="182" y="912"/>
                    <a:pt x="181" y="912"/>
                    <a:pt x="180" y="912"/>
                  </a:cubicBezTo>
                  <a:cubicBezTo>
                    <a:pt x="173" y="911"/>
                    <a:pt x="168" y="906"/>
                    <a:pt x="166" y="899"/>
                  </a:cubicBezTo>
                  <a:lnTo>
                    <a:pt x="0" y="264"/>
                  </a:lnTo>
                  <a:cubicBezTo>
                    <a:pt x="-1" y="259"/>
                    <a:pt x="0" y="254"/>
                    <a:pt x="3" y="249"/>
                  </a:cubicBezTo>
                  <a:lnTo>
                    <a:pt x="172" y="8"/>
                  </a:lnTo>
                  <a:cubicBezTo>
                    <a:pt x="175" y="2"/>
                    <a:pt x="182" y="-1"/>
                    <a:pt x="189" y="0"/>
                  </a:cubicBezTo>
                  <a:cubicBezTo>
                    <a:pt x="196" y="1"/>
                    <a:pt x="201" y="6"/>
                    <a:pt x="203" y="13"/>
                  </a:cubicBezTo>
                  <a:lnTo>
                    <a:pt x="375" y="628"/>
                  </a:lnTo>
                  <a:cubicBezTo>
                    <a:pt x="376" y="633"/>
                    <a:pt x="375" y="638"/>
                    <a:pt x="372" y="643"/>
                  </a:cubicBezTo>
                  <a:lnTo>
                    <a:pt x="198" y="904"/>
                  </a:lnTo>
                  <a:cubicBezTo>
                    <a:pt x="194" y="909"/>
                    <a:pt x="189" y="912"/>
                    <a:pt x="183" y="912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870800" y="3635280"/>
              <a:ext cx="302400" cy="169560"/>
            </a:xfrm>
            <a:custGeom>
              <a:avLst/>
              <a:gdLst/>
              <a:ahLst/>
              <a:cxnLst/>
              <a:rect l="l" t="t" r="r" b="b"/>
              <a:pathLst>
                <a:path w="840" h="471" extrusionOk="0">
                  <a:moveTo>
                    <a:pt x="256" y="187"/>
                  </a:moveTo>
                  <a:lnTo>
                    <a:pt x="68" y="420"/>
                  </a:lnTo>
                  <a:lnTo>
                    <a:pt x="642" y="244"/>
                  </a:lnTo>
                  <a:lnTo>
                    <a:pt x="780" y="47"/>
                  </a:lnTo>
                  <a:lnTo>
                    <a:pt x="256" y="187"/>
                  </a:lnTo>
                  <a:moveTo>
                    <a:pt x="17" y="471"/>
                  </a:moveTo>
                  <a:cubicBezTo>
                    <a:pt x="12" y="471"/>
                    <a:pt x="6" y="468"/>
                    <a:pt x="3" y="463"/>
                  </a:cubicBezTo>
                  <a:cubicBezTo>
                    <a:pt x="-1" y="457"/>
                    <a:pt x="-1" y="448"/>
                    <a:pt x="4" y="442"/>
                  </a:cubicBezTo>
                  <a:lnTo>
                    <a:pt x="233" y="161"/>
                  </a:lnTo>
                  <a:cubicBezTo>
                    <a:pt x="235" y="158"/>
                    <a:pt x="238" y="156"/>
                    <a:pt x="242" y="155"/>
                  </a:cubicBezTo>
                  <a:lnTo>
                    <a:pt x="817" y="1"/>
                  </a:lnTo>
                  <a:cubicBezTo>
                    <a:pt x="825" y="-1"/>
                    <a:pt x="832" y="1"/>
                    <a:pt x="836" y="7"/>
                  </a:cubicBezTo>
                  <a:cubicBezTo>
                    <a:pt x="841" y="14"/>
                    <a:pt x="841" y="22"/>
                    <a:pt x="836" y="28"/>
                  </a:cubicBezTo>
                  <a:lnTo>
                    <a:pt x="667" y="269"/>
                  </a:lnTo>
                  <a:cubicBezTo>
                    <a:pt x="665" y="273"/>
                    <a:pt x="662" y="275"/>
                    <a:pt x="658" y="276"/>
                  </a:cubicBezTo>
                  <a:lnTo>
                    <a:pt x="23" y="470"/>
                  </a:lnTo>
                  <a:cubicBezTo>
                    <a:pt x="21" y="471"/>
                    <a:pt x="19" y="471"/>
                    <a:pt x="17" y="47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>
            <a:off x="-86679" y="-312110"/>
            <a:ext cx="1616824" cy="1974516"/>
            <a:chOff x="789840" y="605520"/>
            <a:chExt cx="1736280" cy="2120400"/>
          </a:xfrm>
        </p:grpSpPr>
        <p:sp>
          <p:nvSpPr>
            <p:cNvPr id="38" name="Google Shape;38;p2"/>
            <p:cNvSpPr/>
            <p:nvPr/>
          </p:nvSpPr>
          <p:spPr>
            <a:xfrm>
              <a:off x="789840" y="605520"/>
              <a:ext cx="1736280" cy="2120400"/>
            </a:xfrm>
            <a:custGeom>
              <a:avLst/>
              <a:gdLst/>
              <a:ahLst/>
              <a:cxnLst/>
              <a:rect l="l" t="t" r="r" b="b"/>
              <a:pathLst>
                <a:path w="4823" h="5890" extrusionOk="0">
                  <a:moveTo>
                    <a:pt x="1954" y="4486"/>
                  </a:moveTo>
                  <a:lnTo>
                    <a:pt x="3378" y="2298"/>
                  </a:lnTo>
                  <a:lnTo>
                    <a:pt x="3773" y="4084"/>
                  </a:lnTo>
                  <a:lnTo>
                    <a:pt x="1954" y="4486"/>
                  </a:lnTo>
                  <a:moveTo>
                    <a:pt x="0" y="5890"/>
                  </a:moveTo>
                  <a:lnTo>
                    <a:pt x="4823" y="4824"/>
                  </a:lnTo>
                  <a:lnTo>
                    <a:pt x="3757" y="0"/>
                  </a:lnTo>
                  <a:lnTo>
                    <a:pt x="0" y="5890"/>
                  </a:lnTo>
                  <a:close/>
                </a:path>
              </a:pathLst>
            </a:custGeom>
            <a:solidFill>
              <a:srgbClr val="EC835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409840" y="2228760"/>
              <a:ext cx="48600" cy="132120"/>
            </a:xfrm>
            <a:custGeom>
              <a:avLst/>
              <a:gdLst/>
              <a:ahLst/>
              <a:cxnLst/>
              <a:rect l="l" t="t" r="r" b="b"/>
              <a:pathLst>
                <a:path w="135" h="367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228040" y="2269080"/>
              <a:ext cx="48960" cy="131760"/>
            </a:xfrm>
            <a:custGeom>
              <a:avLst/>
              <a:gdLst/>
              <a:ahLst/>
              <a:cxnLst/>
              <a:rect l="l" t="t" r="r" b="b"/>
              <a:pathLst>
                <a:path w="136" h="366" extrusionOk="0">
                  <a:moveTo>
                    <a:pt x="58" y="0"/>
                  </a:moveTo>
                  <a:lnTo>
                    <a:pt x="136" y="354"/>
                  </a:lnTo>
                  <a:lnTo>
                    <a:pt x="79" y="366"/>
                  </a:lnTo>
                  <a:lnTo>
                    <a:pt x="0" y="12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46600" y="2309040"/>
              <a:ext cx="48600" cy="132120"/>
            </a:xfrm>
            <a:custGeom>
              <a:avLst/>
              <a:gdLst/>
              <a:ahLst/>
              <a:cxnLst/>
              <a:rect l="l" t="t" r="r" b="b"/>
              <a:pathLst>
                <a:path w="135" h="367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865160" y="2349360"/>
              <a:ext cx="48600" cy="131760"/>
            </a:xfrm>
            <a:custGeom>
              <a:avLst/>
              <a:gdLst/>
              <a:ahLst/>
              <a:cxnLst/>
              <a:rect l="l" t="t" r="r" b="b"/>
              <a:pathLst>
                <a:path w="135" h="366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6"/>
                  </a:lnTo>
                  <a:lnTo>
                    <a:pt x="0" y="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683360" y="2389320"/>
              <a:ext cx="48600" cy="132120"/>
            </a:xfrm>
            <a:custGeom>
              <a:avLst/>
              <a:gdLst/>
              <a:ahLst/>
              <a:cxnLst/>
              <a:rect l="l" t="t" r="r" b="b"/>
              <a:pathLst>
                <a:path w="135" h="367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501920" y="2429640"/>
              <a:ext cx="48600" cy="131760"/>
            </a:xfrm>
            <a:custGeom>
              <a:avLst/>
              <a:gdLst/>
              <a:ahLst/>
              <a:cxnLst/>
              <a:rect l="l" t="t" r="r" b="b"/>
              <a:pathLst>
                <a:path w="135" h="366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6"/>
                  </a:lnTo>
                  <a:lnTo>
                    <a:pt x="0" y="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20120" y="2469600"/>
              <a:ext cx="48960" cy="132120"/>
            </a:xfrm>
            <a:custGeom>
              <a:avLst/>
              <a:gdLst/>
              <a:ahLst/>
              <a:cxnLst/>
              <a:rect l="l" t="t" r="r" b="b"/>
              <a:pathLst>
                <a:path w="136" h="367" extrusionOk="0">
                  <a:moveTo>
                    <a:pt x="57" y="0"/>
                  </a:moveTo>
                  <a:lnTo>
                    <a:pt x="136" y="354"/>
                  </a:lnTo>
                  <a:lnTo>
                    <a:pt x="78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138680" y="2509920"/>
              <a:ext cx="48600" cy="131760"/>
            </a:xfrm>
            <a:custGeom>
              <a:avLst/>
              <a:gdLst/>
              <a:ahLst/>
              <a:cxnLst/>
              <a:rect l="l" t="t" r="r" b="b"/>
              <a:pathLst>
                <a:path w="135" h="366" extrusionOk="0">
                  <a:moveTo>
                    <a:pt x="57" y="0"/>
                  </a:moveTo>
                  <a:lnTo>
                    <a:pt x="135" y="354"/>
                  </a:lnTo>
                  <a:lnTo>
                    <a:pt x="78" y="366"/>
                  </a:lnTo>
                  <a:lnTo>
                    <a:pt x="0" y="1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956880" y="2549880"/>
              <a:ext cx="48960" cy="132120"/>
            </a:xfrm>
            <a:custGeom>
              <a:avLst/>
              <a:gdLst/>
              <a:ahLst/>
              <a:cxnLst/>
              <a:rect l="l" t="t" r="r" b="b"/>
              <a:pathLst>
                <a:path w="136" h="367" extrusionOk="0">
                  <a:moveTo>
                    <a:pt x="57" y="0"/>
                  </a:moveTo>
                  <a:lnTo>
                    <a:pt x="136" y="354"/>
                  </a:lnTo>
                  <a:lnTo>
                    <a:pt x="79" y="367"/>
                  </a:lnTo>
                  <a:lnTo>
                    <a:pt x="0" y="1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" name="Google Shape;48;p2"/>
          <p:cNvSpPr/>
          <p:nvPr/>
        </p:nvSpPr>
        <p:spPr>
          <a:xfrm rot="6390094">
            <a:off x="10840420" y="6237443"/>
            <a:ext cx="468960" cy="526560"/>
          </a:xfrm>
          <a:custGeom>
            <a:avLst/>
            <a:gdLst/>
            <a:ahLst/>
            <a:cxnLst/>
            <a:rect l="l" t="t" r="r" b="b"/>
            <a:pathLst>
              <a:path w="977" h="1097" extrusionOk="0">
                <a:moveTo>
                  <a:pt x="950" y="1097"/>
                </a:moveTo>
                <a:cubicBezTo>
                  <a:pt x="942" y="1097"/>
                  <a:pt x="935" y="1094"/>
                  <a:pt x="929" y="1087"/>
                </a:cubicBezTo>
                <a:lnTo>
                  <a:pt x="7" y="45"/>
                </a:lnTo>
                <a:cubicBezTo>
                  <a:pt x="-3" y="34"/>
                  <a:pt x="-2" y="17"/>
                  <a:pt x="9" y="7"/>
                </a:cubicBezTo>
                <a:cubicBezTo>
                  <a:pt x="20" y="-3"/>
                  <a:pt x="37" y="-2"/>
                  <a:pt x="47" y="10"/>
                </a:cubicBezTo>
                <a:lnTo>
                  <a:pt x="970" y="1052"/>
                </a:lnTo>
                <a:cubicBezTo>
                  <a:pt x="980" y="1063"/>
                  <a:pt x="979" y="1080"/>
                  <a:pt x="967" y="1090"/>
                </a:cubicBezTo>
                <a:cubicBezTo>
                  <a:pt x="962" y="1094"/>
                  <a:pt x="956" y="1097"/>
                  <a:pt x="950" y="1097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" y="5638029"/>
            <a:ext cx="1219968" cy="1219968"/>
          </a:xfrm>
          <a:custGeom>
            <a:avLst/>
            <a:gdLst/>
            <a:ahLst/>
            <a:cxnLst/>
            <a:rect l="l" t="t" r="r" b="b"/>
            <a:pathLst>
              <a:path w="1158" h="1158" extrusionOk="0">
                <a:moveTo>
                  <a:pt x="1158" y="1158"/>
                </a:moveTo>
                <a:lnTo>
                  <a:pt x="0" y="1158"/>
                </a:lnTo>
                <a:lnTo>
                  <a:pt x="0" y="0"/>
                </a:lnTo>
                <a:cubicBezTo>
                  <a:pt x="640" y="0"/>
                  <a:pt x="1158" y="519"/>
                  <a:pt x="1158" y="1158"/>
                </a:cubicBezTo>
                <a:close/>
              </a:path>
            </a:pathLst>
          </a:custGeom>
          <a:solidFill>
            <a:srgbClr val="EC8353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"/>
          <p:cNvSpPr/>
          <p:nvPr/>
        </p:nvSpPr>
        <p:spPr>
          <a:xfrm rot="8842323">
            <a:off x="824784" y="5542793"/>
            <a:ext cx="205440" cy="789119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1" name="Google Shape;51;p2"/>
          <p:cNvGrpSpPr/>
          <p:nvPr/>
        </p:nvGrpSpPr>
        <p:grpSpPr>
          <a:xfrm rot="5400000">
            <a:off x="9794407" y="5254880"/>
            <a:ext cx="1198560" cy="2491680"/>
            <a:chOff x="6126840" y="4093560"/>
            <a:chExt cx="898920" cy="1868760"/>
          </a:xfrm>
        </p:grpSpPr>
        <p:sp>
          <p:nvSpPr>
            <p:cNvPr id="52" name="Google Shape;52;p2"/>
            <p:cNvSpPr/>
            <p:nvPr/>
          </p:nvSpPr>
          <p:spPr>
            <a:xfrm>
              <a:off x="6167880" y="4310280"/>
              <a:ext cx="778320" cy="1453680"/>
            </a:xfrm>
            <a:custGeom>
              <a:avLst/>
              <a:gdLst/>
              <a:ahLst/>
              <a:cxnLst/>
              <a:rect l="l" t="t" r="r" b="b"/>
              <a:pathLst>
                <a:path w="2162" h="4038" extrusionOk="0">
                  <a:moveTo>
                    <a:pt x="456" y="0"/>
                  </a:moveTo>
                  <a:lnTo>
                    <a:pt x="0" y="203"/>
                  </a:lnTo>
                  <a:lnTo>
                    <a:pt x="1707" y="4038"/>
                  </a:lnTo>
                  <a:lnTo>
                    <a:pt x="2162" y="3835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334D80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167880" y="4375800"/>
              <a:ext cx="631440" cy="1388160"/>
            </a:xfrm>
            <a:custGeom>
              <a:avLst/>
              <a:gdLst/>
              <a:ahLst/>
              <a:cxnLst/>
              <a:rect l="l" t="t" r="r" b="b"/>
              <a:pathLst>
                <a:path w="1754" h="3856" extrusionOk="0">
                  <a:moveTo>
                    <a:pt x="48" y="0"/>
                  </a:moveTo>
                  <a:lnTo>
                    <a:pt x="0" y="21"/>
                  </a:lnTo>
                  <a:lnTo>
                    <a:pt x="1707" y="3856"/>
                  </a:lnTo>
                  <a:lnTo>
                    <a:pt x="1754" y="383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334D80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782400" y="5690880"/>
              <a:ext cx="199080" cy="151920"/>
            </a:xfrm>
            <a:custGeom>
              <a:avLst/>
              <a:gdLst/>
              <a:ahLst/>
              <a:cxnLst/>
              <a:rect l="l" t="t" r="r" b="b"/>
              <a:pathLst>
                <a:path w="553" h="422" extrusionOk="0">
                  <a:moveTo>
                    <a:pt x="553" y="219"/>
                  </a:moveTo>
                  <a:lnTo>
                    <a:pt x="97" y="422"/>
                  </a:lnTo>
                  <a:lnTo>
                    <a:pt x="0" y="203"/>
                  </a:lnTo>
                  <a:lnTo>
                    <a:pt x="455" y="0"/>
                  </a:lnTo>
                  <a:lnTo>
                    <a:pt x="553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817320" y="5769720"/>
              <a:ext cx="208440" cy="192600"/>
            </a:xfrm>
            <a:custGeom>
              <a:avLst/>
              <a:gdLst/>
              <a:ahLst/>
              <a:cxnLst/>
              <a:rect l="l" t="t" r="r" b="b"/>
              <a:pathLst>
                <a:path w="579" h="535" extrusionOk="0">
                  <a:moveTo>
                    <a:pt x="456" y="0"/>
                  </a:moveTo>
                  <a:lnTo>
                    <a:pt x="0" y="203"/>
                  </a:lnTo>
                  <a:lnTo>
                    <a:pt x="111" y="453"/>
                  </a:lnTo>
                  <a:cubicBezTo>
                    <a:pt x="142" y="523"/>
                    <a:pt x="224" y="554"/>
                    <a:pt x="294" y="523"/>
                  </a:cubicBezTo>
                  <a:lnTo>
                    <a:pt x="496" y="433"/>
                  </a:lnTo>
                  <a:cubicBezTo>
                    <a:pt x="566" y="402"/>
                    <a:pt x="598" y="320"/>
                    <a:pt x="567" y="25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rgbClr val="EC835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6126840" y="4093560"/>
              <a:ext cx="205200" cy="289800"/>
            </a:xfrm>
            <a:custGeom>
              <a:avLst/>
              <a:gdLst/>
              <a:ahLst/>
              <a:cxnLst/>
              <a:rect l="l" t="t" r="r" b="b"/>
              <a:pathLst>
                <a:path w="570" h="805" extrusionOk="0">
                  <a:moveTo>
                    <a:pt x="570" y="602"/>
                  </a:moveTo>
                  <a:lnTo>
                    <a:pt x="114" y="805"/>
                  </a:lnTo>
                  <a:lnTo>
                    <a:pt x="0" y="63"/>
                  </a:lnTo>
                  <a:cubicBezTo>
                    <a:pt x="-4" y="39"/>
                    <a:pt x="9" y="15"/>
                    <a:pt x="31" y="5"/>
                  </a:cubicBezTo>
                  <a:cubicBezTo>
                    <a:pt x="54" y="-5"/>
                    <a:pt x="80" y="2"/>
                    <a:pt x="95" y="20"/>
                  </a:cubicBezTo>
                  <a:lnTo>
                    <a:pt x="570" y="602"/>
                  </a:lnTo>
                  <a:close/>
                </a:path>
              </a:pathLst>
            </a:custGeom>
            <a:solidFill>
              <a:srgbClr val="EC8353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126840" y="4093560"/>
              <a:ext cx="114480" cy="147960"/>
            </a:xfrm>
            <a:custGeom>
              <a:avLst/>
              <a:gdLst/>
              <a:ahLst/>
              <a:cxnLst/>
              <a:rect l="l" t="t" r="r" b="b"/>
              <a:pathLst>
                <a:path w="318" h="411" extrusionOk="0">
                  <a:moveTo>
                    <a:pt x="54" y="411"/>
                  </a:moveTo>
                  <a:lnTo>
                    <a:pt x="0" y="63"/>
                  </a:lnTo>
                  <a:cubicBezTo>
                    <a:pt x="-4" y="39"/>
                    <a:pt x="9" y="15"/>
                    <a:pt x="31" y="5"/>
                  </a:cubicBezTo>
                  <a:cubicBezTo>
                    <a:pt x="54" y="-5"/>
                    <a:pt x="80" y="2"/>
                    <a:pt x="95" y="20"/>
                  </a:cubicBezTo>
                  <a:lnTo>
                    <a:pt x="318" y="294"/>
                  </a:lnTo>
                  <a:lnTo>
                    <a:pt x="54" y="411"/>
                  </a:lnTo>
                  <a:close/>
                </a:path>
              </a:pathLst>
            </a:custGeom>
            <a:solidFill>
              <a:srgbClr val="334D80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2"/>
          <p:cNvSpPr/>
          <p:nvPr/>
        </p:nvSpPr>
        <p:spPr>
          <a:xfrm rot="-899973">
            <a:off x="10844801" y="4546101"/>
            <a:ext cx="500475" cy="753056"/>
          </a:xfrm>
          <a:custGeom>
            <a:avLst/>
            <a:gdLst/>
            <a:ahLst/>
            <a:cxnLst/>
            <a:rect l="l" t="t" r="r" b="b"/>
            <a:pathLst>
              <a:path w="2655" h="3995" extrusionOk="0">
                <a:moveTo>
                  <a:pt x="58" y="498"/>
                </a:moveTo>
                <a:cubicBezTo>
                  <a:pt x="200" y="701"/>
                  <a:pt x="342" y="904"/>
                  <a:pt x="497" y="1128"/>
                </a:cubicBezTo>
                <a:cubicBezTo>
                  <a:pt x="677" y="947"/>
                  <a:pt x="922" y="830"/>
                  <a:pt x="1176" y="805"/>
                </a:cubicBezTo>
                <a:cubicBezTo>
                  <a:pt x="1292" y="794"/>
                  <a:pt x="1418" y="804"/>
                  <a:pt x="1510" y="875"/>
                </a:cubicBezTo>
                <a:cubicBezTo>
                  <a:pt x="1627" y="967"/>
                  <a:pt x="1656" y="1142"/>
                  <a:pt x="1603" y="1280"/>
                </a:cubicBezTo>
                <a:cubicBezTo>
                  <a:pt x="1549" y="1418"/>
                  <a:pt x="1426" y="1520"/>
                  <a:pt x="1291" y="1581"/>
                </a:cubicBezTo>
                <a:cubicBezTo>
                  <a:pt x="1156" y="1642"/>
                  <a:pt x="1008" y="1666"/>
                  <a:pt x="842" y="1690"/>
                </a:cubicBezTo>
                <a:cubicBezTo>
                  <a:pt x="850" y="1895"/>
                  <a:pt x="858" y="2099"/>
                  <a:pt x="861" y="2322"/>
                </a:cubicBezTo>
                <a:cubicBezTo>
                  <a:pt x="1063" y="2316"/>
                  <a:pt x="1274" y="2311"/>
                  <a:pt x="1457" y="2396"/>
                </a:cubicBezTo>
                <a:cubicBezTo>
                  <a:pt x="1641" y="2481"/>
                  <a:pt x="1787" y="2684"/>
                  <a:pt x="1737" y="2880"/>
                </a:cubicBezTo>
                <a:cubicBezTo>
                  <a:pt x="1707" y="2998"/>
                  <a:pt x="1611" y="3092"/>
                  <a:pt x="1500" y="3141"/>
                </a:cubicBezTo>
                <a:cubicBezTo>
                  <a:pt x="1388" y="3191"/>
                  <a:pt x="1263" y="3200"/>
                  <a:pt x="1141" y="3191"/>
                </a:cubicBezTo>
                <a:cubicBezTo>
                  <a:pt x="850" y="3170"/>
                  <a:pt x="567" y="3049"/>
                  <a:pt x="325" y="2846"/>
                </a:cubicBezTo>
                <a:cubicBezTo>
                  <a:pt x="185" y="3039"/>
                  <a:pt x="73" y="3254"/>
                  <a:pt x="0" y="3488"/>
                </a:cubicBezTo>
                <a:cubicBezTo>
                  <a:pt x="307" y="3729"/>
                  <a:pt x="666" y="3913"/>
                  <a:pt x="1051" y="3974"/>
                </a:cubicBezTo>
                <a:cubicBezTo>
                  <a:pt x="1436" y="4035"/>
                  <a:pt x="1850" y="3964"/>
                  <a:pt x="2167" y="3737"/>
                </a:cubicBezTo>
                <a:cubicBezTo>
                  <a:pt x="2484" y="3510"/>
                  <a:pt x="2690" y="3118"/>
                  <a:pt x="2650" y="2730"/>
                </a:cubicBezTo>
                <a:cubicBezTo>
                  <a:pt x="2611" y="2341"/>
                  <a:pt x="2305" y="1983"/>
                  <a:pt x="1911" y="1947"/>
                </a:cubicBezTo>
                <a:cubicBezTo>
                  <a:pt x="2278" y="1901"/>
                  <a:pt x="2573" y="1564"/>
                  <a:pt x="2612" y="1196"/>
                </a:cubicBezTo>
                <a:cubicBezTo>
                  <a:pt x="2650" y="829"/>
                  <a:pt x="2454" y="458"/>
                  <a:pt x="2152" y="244"/>
                </a:cubicBezTo>
                <a:cubicBezTo>
                  <a:pt x="1851" y="30"/>
                  <a:pt x="1460" y="-37"/>
                  <a:pt x="1095" y="19"/>
                </a:cubicBezTo>
                <a:cubicBezTo>
                  <a:pt x="730" y="74"/>
                  <a:pt x="389" y="243"/>
                  <a:pt x="58" y="498"/>
                </a:cubicBezTo>
                <a:close/>
              </a:path>
            </a:pathLst>
          </a:custGeom>
          <a:solidFill>
            <a:srgbClr val="EC8353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9" name="Google Shape;59;p2"/>
          <p:cNvGrpSpPr/>
          <p:nvPr/>
        </p:nvGrpSpPr>
        <p:grpSpPr>
          <a:xfrm rot="8459002">
            <a:off x="152740" y="1385069"/>
            <a:ext cx="1426929" cy="807193"/>
            <a:chOff x="1195575" y="1247040"/>
            <a:chExt cx="501480" cy="283680"/>
          </a:xfrm>
        </p:grpSpPr>
        <p:grpSp>
          <p:nvGrpSpPr>
            <p:cNvPr id="60" name="Google Shape;60;p2"/>
            <p:cNvGrpSpPr/>
            <p:nvPr/>
          </p:nvGrpSpPr>
          <p:grpSpPr>
            <a:xfrm>
              <a:off x="1195575" y="1263600"/>
              <a:ext cx="501480" cy="267120"/>
              <a:chOff x="5319000" y="1263600"/>
              <a:chExt cx="501480" cy="267120"/>
            </a:xfrm>
          </p:grpSpPr>
          <p:sp>
            <p:nvSpPr>
              <p:cNvPr id="61" name="Google Shape;61;p2"/>
              <p:cNvSpPr/>
              <p:nvPr/>
            </p:nvSpPr>
            <p:spPr>
              <a:xfrm>
                <a:off x="5756040" y="1465920"/>
                <a:ext cx="6444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79" h="180" extrusionOk="0">
                    <a:moveTo>
                      <a:pt x="89" y="27"/>
                    </a:moveTo>
                    <a:cubicBezTo>
                      <a:pt x="55" y="27"/>
                      <a:pt x="27" y="55"/>
                      <a:pt x="27" y="90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4" y="152"/>
                      <a:pt x="152" y="124"/>
                      <a:pt x="152" y="90"/>
                    </a:cubicBezTo>
                    <a:cubicBezTo>
                      <a:pt x="152" y="55"/>
                      <a:pt x="124" y="27"/>
                      <a:pt x="89" y="27"/>
                    </a:cubicBezTo>
                    <a:moveTo>
                      <a:pt x="89" y="180"/>
                    </a:moveTo>
                    <a:cubicBezTo>
                      <a:pt x="40" y="180"/>
                      <a:pt x="0" y="139"/>
                      <a:pt x="0" y="90"/>
                    </a:cubicBezTo>
                    <a:cubicBezTo>
                      <a:pt x="0" y="41"/>
                      <a:pt x="40" y="0"/>
                      <a:pt x="89" y="0"/>
                    </a:cubicBezTo>
                    <a:cubicBezTo>
                      <a:pt x="139" y="0"/>
                      <a:pt x="179" y="41"/>
                      <a:pt x="179" y="90"/>
                    </a:cubicBezTo>
                    <a:cubicBezTo>
                      <a:pt x="179" y="139"/>
                      <a:pt x="139" y="180"/>
                      <a:pt x="89" y="180"/>
                    </a:cubicBezTo>
                    <a:close/>
                  </a:path>
                </a:pathLst>
              </a:custGeom>
              <a:solidFill>
                <a:srgbClr val="001966"/>
              </a:solidFill>
              <a:ln w="9525" cap="flat" cmpd="sng">
                <a:solidFill>
                  <a:srgbClr val="0019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19800" rIns="90000" bIns="198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5319000" y="1263600"/>
                <a:ext cx="449640" cy="22752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32" extrusionOk="0">
                    <a:moveTo>
                      <a:pt x="1235" y="632"/>
                    </a:moveTo>
                    <a:cubicBezTo>
                      <a:pt x="1233" y="632"/>
                      <a:pt x="1231" y="631"/>
                      <a:pt x="1229" y="630"/>
                    </a:cubicBezTo>
                    <a:lnTo>
                      <a:pt x="7" y="26"/>
                    </a:lnTo>
                    <a:cubicBezTo>
                      <a:pt x="0" y="23"/>
                      <a:pt x="-2" y="15"/>
                      <a:pt x="1" y="8"/>
                    </a:cubicBezTo>
                    <a:cubicBezTo>
                      <a:pt x="4" y="1"/>
                      <a:pt x="12" y="-2"/>
                      <a:pt x="19" y="2"/>
                    </a:cubicBezTo>
                    <a:lnTo>
                      <a:pt x="1241" y="606"/>
                    </a:lnTo>
                    <a:cubicBezTo>
                      <a:pt x="1248" y="610"/>
                      <a:pt x="1251" y="618"/>
                      <a:pt x="1247" y="624"/>
                    </a:cubicBezTo>
                    <a:cubicBezTo>
                      <a:pt x="1245" y="629"/>
                      <a:pt x="1240" y="632"/>
                      <a:pt x="1235" y="632"/>
                    </a:cubicBezTo>
                    <a:close/>
                  </a:path>
                </a:pathLst>
              </a:custGeom>
              <a:solidFill>
                <a:srgbClr val="001966"/>
              </a:solidFill>
              <a:ln w="9525" cap="flat" cmpd="sng">
                <a:solidFill>
                  <a:srgbClr val="00196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" name="Google Shape;63;p2"/>
            <p:cNvSpPr/>
            <p:nvPr/>
          </p:nvSpPr>
          <p:spPr>
            <a:xfrm>
              <a:off x="1195575" y="1247040"/>
              <a:ext cx="74160" cy="86760"/>
            </a:xfrm>
            <a:custGeom>
              <a:avLst/>
              <a:gdLst/>
              <a:ahLst/>
              <a:cxnLst/>
              <a:rect l="l" t="t" r="r" b="b"/>
              <a:pathLst>
                <a:path w="206" h="241" extrusionOk="0">
                  <a:moveTo>
                    <a:pt x="96" y="241"/>
                  </a:moveTo>
                  <a:cubicBezTo>
                    <a:pt x="92" y="241"/>
                    <a:pt x="87" y="238"/>
                    <a:pt x="84" y="234"/>
                  </a:cubicBezTo>
                  <a:lnTo>
                    <a:pt x="1" y="66"/>
                  </a:lnTo>
                  <a:cubicBezTo>
                    <a:pt x="-1" y="62"/>
                    <a:pt x="-1" y="58"/>
                    <a:pt x="1" y="54"/>
                  </a:cubicBezTo>
                  <a:cubicBezTo>
                    <a:pt x="2" y="51"/>
                    <a:pt x="6" y="48"/>
                    <a:pt x="10" y="47"/>
                  </a:cubicBezTo>
                  <a:lnTo>
                    <a:pt x="189" y="1"/>
                  </a:lnTo>
                  <a:cubicBezTo>
                    <a:pt x="196" y="-1"/>
                    <a:pt x="203" y="3"/>
                    <a:pt x="205" y="11"/>
                  </a:cubicBezTo>
                  <a:cubicBezTo>
                    <a:pt x="207" y="18"/>
                    <a:pt x="203" y="25"/>
                    <a:pt x="196" y="27"/>
                  </a:cubicBezTo>
                  <a:lnTo>
                    <a:pt x="33" y="69"/>
                  </a:lnTo>
                  <a:lnTo>
                    <a:pt x="109" y="222"/>
                  </a:lnTo>
                  <a:cubicBezTo>
                    <a:pt x="112" y="228"/>
                    <a:pt x="109" y="236"/>
                    <a:pt x="102" y="240"/>
                  </a:cubicBezTo>
                  <a:cubicBezTo>
                    <a:pt x="101" y="241"/>
                    <a:pt x="99" y="241"/>
                    <a:pt x="96" y="241"/>
                  </a:cubicBezTo>
                  <a:close/>
                </a:path>
              </a:pathLst>
            </a:custGeom>
            <a:solidFill>
              <a:srgbClr val="001966"/>
            </a:solidFill>
            <a:ln w="9525" cap="flat" cmpd="sng">
              <a:solidFill>
                <a:srgbClr val="0019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1750" rIns="90000" bIns="41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p2"/>
          <p:cNvSpPr/>
          <p:nvPr/>
        </p:nvSpPr>
        <p:spPr>
          <a:xfrm rot="-653007">
            <a:off x="619915" y="3083066"/>
            <a:ext cx="615131" cy="854172"/>
          </a:xfrm>
          <a:custGeom>
            <a:avLst/>
            <a:gdLst/>
            <a:ahLst/>
            <a:cxnLst/>
            <a:rect l="l" t="t" r="r" b="b"/>
            <a:pathLst>
              <a:path w="2720" h="3777" extrusionOk="0">
                <a:moveTo>
                  <a:pt x="2484" y="684"/>
                </a:moveTo>
                <a:cubicBezTo>
                  <a:pt x="2009" y="715"/>
                  <a:pt x="1534" y="746"/>
                  <a:pt x="1059" y="778"/>
                </a:cubicBezTo>
                <a:cubicBezTo>
                  <a:pt x="1051" y="918"/>
                  <a:pt x="1048" y="1027"/>
                  <a:pt x="1073" y="1204"/>
                </a:cubicBezTo>
                <a:cubicBezTo>
                  <a:pt x="2075" y="1095"/>
                  <a:pt x="2965" y="1731"/>
                  <a:pt x="2659" y="2783"/>
                </a:cubicBezTo>
                <a:cubicBezTo>
                  <a:pt x="2381" y="3958"/>
                  <a:pt x="858" y="3983"/>
                  <a:pt x="0" y="3417"/>
                </a:cubicBezTo>
                <a:cubicBezTo>
                  <a:pt x="77" y="3150"/>
                  <a:pt x="206" y="2926"/>
                  <a:pt x="365" y="2724"/>
                </a:cubicBezTo>
                <a:cubicBezTo>
                  <a:pt x="2294" y="3817"/>
                  <a:pt x="2196" y="1275"/>
                  <a:pt x="445" y="2023"/>
                </a:cubicBezTo>
                <a:cubicBezTo>
                  <a:pt x="412" y="1297"/>
                  <a:pt x="336" y="685"/>
                  <a:pt x="390" y="45"/>
                </a:cubicBezTo>
                <a:cubicBezTo>
                  <a:pt x="1075" y="-8"/>
                  <a:pt x="1763" y="-17"/>
                  <a:pt x="2418" y="34"/>
                </a:cubicBezTo>
                <a:cubicBezTo>
                  <a:pt x="2502" y="245"/>
                  <a:pt x="2520" y="482"/>
                  <a:pt x="2484" y="684"/>
                </a:cubicBezTo>
                <a:close/>
              </a:path>
            </a:pathLst>
          </a:custGeom>
          <a:solidFill>
            <a:srgbClr val="334D80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/>
          <p:nvPr/>
        </p:nvSpPr>
        <p:spPr>
          <a:xfrm rot="8999985">
            <a:off x="10800487" y="5205019"/>
            <a:ext cx="827804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66" name="Google Shape;66;p2"/>
          <p:cNvGrpSpPr/>
          <p:nvPr/>
        </p:nvGrpSpPr>
        <p:grpSpPr>
          <a:xfrm rot="-257801">
            <a:off x="1305364" y="2769500"/>
            <a:ext cx="229067" cy="1272717"/>
            <a:chOff x="3708000" y="2146320"/>
            <a:chExt cx="127440" cy="708120"/>
          </a:xfrm>
        </p:grpSpPr>
        <p:sp>
          <p:nvSpPr>
            <p:cNvPr id="67" name="Google Shape;67;p2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9685610"/>
      </p:ext>
    </p:extLst>
  </p:cSld>
  <p:clrMapOvr>
    <a:masterClrMapping/>
  </p:clrMapOvr>
  <p:transition spd="med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oogle Shape;73;p3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74" name="Google Shape;74;p3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75" name="Google Shape;75;p3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" name="Google Shape;76;p3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" name="Google Shape;77;p3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" name="Google Shape;78;p3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" name="Google Shape;79;p3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0" name="Google Shape;80;p3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1" name="Google Shape;81;p3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2" name="Google Shape;82;p3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3" name="Google Shape;83;p3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4" name="Google Shape;84;p3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" name="Google Shape;85;p3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" name="Google Shape;86;p3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" name="Google Shape;87;p3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" name="Google Shape;88;p3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" name="Google Shape;89;p3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" name="Google Shape;90;p3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1" name="Google Shape;91;p3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93" name="Google Shape;93;p3"/>
          <p:cNvSpPr txBox="1">
            <a:spLocks noGrp="1"/>
          </p:cNvSpPr>
          <p:nvPr>
            <p:ph type="title"/>
          </p:nvPr>
        </p:nvSpPr>
        <p:spPr>
          <a:xfrm>
            <a:off x="2518000" y="3187284"/>
            <a:ext cx="7156000" cy="92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94" name="Google Shape;94;p3"/>
          <p:cNvSpPr txBox="1">
            <a:spLocks noGrp="1"/>
          </p:cNvSpPr>
          <p:nvPr>
            <p:ph type="title" idx="2" hasCustomPrompt="1"/>
          </p:nvPr>
        </p:nvSpPr>
        <p:spPr>
          <a:xfrm>
            <a:off x="4767200" y="1408517"/>
            <a:ext cx="2626000" cy="14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95" name="Google Shape;95;p3"/>
          <p:cNvSpPr txBox="1">
            <a:spLocks noGrp="1"/>
          </p:cNvSpPr>
          <p:nvPr>
            <p:ph type="subTitle" idx="1"/>
          </p:nvPr>
        </p:nvSpPr>
        <p:spPr>
          <a:xfrm>
            <a:off x="2518000" y="4416484"/>
            <a:ext cx="7156000" cy="63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96" name="Google Shape;96;p3"/>
          <p:cNvGrpSpPr/>
          <p:nvPr/>
        </p:nvGrpSpPr>
        <p:grpSpPr>
          <a:xfrm rot="842855" flipH="1">
            <a:off x="10322293" y="4769055"/>
            <a:ext cx="229055" cy="1272648"/>
            <a:chOff x="3708000" y="2146320"/>
            <a:chExt cx="127440" cy="708120"/>
          </a:xfrm>
        </p:grpSpPr>
        <p:sp>
          <p:nvSpPr>
            <p:cNvPr id="97" name="Google Shape;97;p3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3"/>
          <p:cNvSpPr/>
          <p:nvPr/>
        </p:nvSpPr>
        <p:spPr>
          <a:xfrm rot="899995">
            <a:off x="10644943" y="5044780"/>
            <a:ext cx="686220" cy="997345"/>
          </a:xfrm>
          <a:custGeom>
            <a:avLst/>
            <a:gdLst/>
            <a:ahLst/>
            <a:cxnLst/>
            <a:rect l="l" t="t" r="r" b="b"/>
            <a:pathLst>
              <a:path w="2739" h="3981" extrusionOk="0">
                <a:moveTo>
                  <a:pt x="0" y="579"/>
                </a:moveTo>
                <a:cubicBezTo>
                  <a:pt x="167" y="787"/>
                  <a:pt x="334" y="996"/>
                  <a:pt x="520" y="1228"/>
                </a:cubicBezTo>
                <a:cubicBezTo>
                  <a:pt x="1031" y="606"/>
                  <a:pt x="2022" y="765"/>
                  <a:pt x="1586" y="1691"/>
                </a:cubicBezTo>
                <a:cubicBezTo>
                  <a:pt x="1157" y="2487"/>
                  <a:pt x="20" y="2872"/>
                  <a:pt x="60" y="3916"/>
                </a:cubicBezTo>
                <a:cubicBezTo>
                  <a:pt x="942" y="3994"/>
                  <a:pt x="1831" y="4001"/>
                  <a:pt x="2714" y="3936"/>
                </a:cubicBezTo>
                <a:cubicBezTo>
                  <a:pt x="2714" y="3936"/>
                  <a:pt x="2784" y="3110"/>
                  <a:pt x="2686" y="3143"/>
                </a:cubicBezTo>
                <a:cubicBezTo>
                  <a:pt x="2283" y="3066"/>
                  <a:pt x="1867" y="3058"/>
                  <a:pt x="1376" y="3094"/>
                </a:cubicBezTo>
                <a:cubicBezTo>
                  <a:pt x="2069" y="2575"/>
                  <a:pt x="2897" y="1755"/>
                  <a:pt x="2556" y="819"/>
                </a:cubicBezTo>
                <a:cubicBezTo>
                  <a:pt x="2121" y="-164"/>
                  <a:pt x="864" y="-284"/>
                  <a:pt x="0" y="57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/>
          <p:nvPr/>
        </p:nvSpPr>
        <p:spPr>
          <a:xfrm rot="10800000" flipH="1">
            <a:off x="863490" y="6094415"/>
            <a:ext cx="1523743" cy="763600"/>
          </a:xfrm>
          <a:custGeom>
            <a:avLst/>
            <a:gdLst/>
            <a:ahLst/>
            <a:cxnLst/>
            <a:rect l="l" t="t" r="r" b="b"/>
            <a:pathLst>
              <a:path w="463" h="232" extrusionOk="0">
                <a:moveTo>
                  <a:pt x="463" y="0"/>
                </a:moveTo>
                <a:cubicBezTo>
                  <a:pt x="463" y="128"/>
                  <a:pt x="359" y="232"/>
                  <a:pt x="231" y="232"/>
                </a:cubicBezTo>
                <a:cubicBezTo>
                  <a:pt x="103" y="232"/>
                  <a:pt x="0" y="128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51333" rIns="120000" bIns="51333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/>
          <p:nvPr/>
        </p:nvSpPr>
        <p:spPr>
          <a:xfrm rot="-6142368" flipH="1">
            <a:off x="1522654" y="5618416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p3"/>
          <p:cNvGrpSpPr/>
          <p:nvPr/>
        </p:nvGrpSpPr>
        <p:grpSpPr>
          <a:xfrm rot="-2699864">
            <a:off x="953895" y="3349500"/>
            <a:ext cx="740231" cy="739375"/>
            <a:chOff x="2201760" y="1451160"/>
            <a:chExt cx="311400" cy="311040"/>
          </a:xfrm>
        </p:grpSpPr>
        <p:sp>
          <p:nvSpPr>
            <p:cNvPr id="106" name="Google Shape;106;p3"/>
            <p:cNvSpPr/>
            <p:nvPr/>
          </p:nvSpPr>
          <p:spPr>
            <a:xfrm>
              <a:off x="2201760" y="1542600"/>
              <a:ext cx="311400" cy="87480"/>
            </a:xfrm>
            <a:custGeom>
              <a:avLst/>
              <a:gdLst/>
              <a:ahLst/>
              <a:cxnLst/>
              <a:rect l="l" t="t" r="r" b="b"/>
              <a:pathLst>
                <a:path w="865" h="243" extrusionOk="0">
                  <a:moveTo>
                    <a:pt x="562" y="44"/>
                  </a:moveTo>
                  <a:cubicBezTo>
                    <a:pt x="561" y="44"/>
                    <a:pt x="560" y="44"/>
                    <a:pt x="559" y="44"/>
                  </a:cubicBezTo>
                  <a:cubicBezTo>
                    <a:pt x="536" y="40"/>
                    <a:pt x="513" y="37"/>
                    <a:pt x="490" y="35"/>
                  </a:cubicBezTo>
                  <a:cubicBezTo>
                    <a:pt x="480" y="34"/>
                    <a:pt x="473" y="26"/>
                    <a:pt x="473" y="16"/>
                  </a:cubicBezTo>
                  <a:cubicBezTo>
                    <a:pt x="474" y="7"/>
                    <a:pt x="482" y="0"/>
                    <a:pt x="492" y="0"/>
                  </a:cubicBezTo>
                  <a:cubicBezTo>
                    <a:pt x="517" y="2"/>
                    <a:pt x="541" y="5"/>
                    <a:pt x="566" y="9"/>
                  </a:cubicBezTo>
                  <a:cubicBezTo>
                    <a:pt x="575" y="11"/>
                    <a:pt x="582" y="20"/>
                    <a:pt x="580" y="30"/>
                  </a:cubicBezTo>
                  <a:cubicBezTo>
                    <a:pt x="578" y="39"/>
                    <a:pt x="571" y="44"/>
                    <a:pt x="562" y="44"/>
                  </a:cubicBezTo>
                  <a:moveTo>
                    <a:pt x="312" y="50"/>
                  </a:moveTo>
                  <a:cubicBezTo>
                    <a:pt x="304" y="50"/>
                    <a:pt x="297" y="45"/>
                    <a:pt x="295" y="36"/>
                  </a:cubicBezTo>
                  <a:cubicBezTo>
                    <a:pt x="293" y="27"/>
                    <a:pt x="298" y="17"/>
                    <a:pt x="308" y="15"/>
                  </a:cubicBezTo>
                  <a:cubicBezTo>
                    <a:pt x="331" y="10"/>
                    <a:pt x="356" y="5"/>
                    <a:pt x="381" y="3"/>
                  </a:cubicBezTo>
                  <a:cubicBezTo>
                    <a:pt x="390" y="1"/>
                    <a:pt x="399" y="8"/>
                    <a:pt x="400" y="18"/>
                  </a:cubicBezTo>
                  <a:cubicBezTo>
                    <a:pt x="402" y="28"/>
                    <a:pt x="395" y="37"/>
                    <a:pt x="385" y="38"/>
                  </a:cubicBezTo>
                  <a:cubicBezTo>
                    <a:pt x="361" y="40"/>
                    <a:pt x="338" y="44"/>
                    <a:pt x="316" y="50"/>
                  </a:cubicBezTo>
                  <a:cubicBezTo>
                    <a:pt x="315" y="50"/>
                    <a:pt x="313" y="50"/>
                    <a:pt x="312" y="50"/>
                  </a:cubicBezTo>
                  <a:moveTo>
                    <a:pt x="732" y="103"/>
                  </a:moveTo>
                  <a:cubicBezTo>
                    <a:pt x="729" y="103"/>
                    <a:pt x="726" y="103"/>
                    <a:pt x="724" y="101"/>
                  </a:cubicBezTo>
                  <a:cubicBezTo>
                    <a:pt x="704" y="91"/>
                    <a:pt x="682" y="81"/>
                    <a:pt x="660" y="73"/>
                  </a:cubicBezTo>
                  <a:cubicBezTo>
                    <a:pt x="651" y="69"/>
                    <a:pt x="646" y="59"/>
                    <a:pt x="650" y="50"/>
                  </a:cubicBezTo>
                  <a:cubicBezTo>
                    <a:pt x="653" y="41"/>
                    <a:pt x="664" y="36"/>
                    <a:pt x="673" y="40"/>
                  </a:cubicBezTo>
                  <a:cubicBezTo>
                    <a:pt x="696" y="48"/>
                    <a:pt x="719" y="59"/>
                    <a:pt x="740" y="70"/>
                  </a:cubicBezTo>
                  <a:cubicBezTo>
                    <a:pt x="749" y="75"/>
                    <a:pt x="752" y="86"/>
                    <a:pt x="748" y="94"/>
                  </a:cubicBezTo>
                  <a:cubicBezTo>
                    <a:pt x="744" y="100"/>
                    <a:pt x="738" y="103"/>
                    <a:pt x="732" y="103"/>
                  </a:cubicBezTo>
                  <a:moveTo>
                    <a:pt x="146" y="119"/>
                  </a:moveTo>
                  <a:cubicBezTo>
                    <a:pt x="140" y="119"/>
                    <a:pt x="135" y="116"/>
                    <a:pt x="131" y="111"/>
                  </a:cubicBezTo>
                  <a:cubicBezTo>
                    <a:pt x="126" y="103"/>
                    <a:pt x="128" y="92"/>
                    <a:pt x="137" y="86"/>
                  </a:cubicBezTo>
                  <a:cubicBezTo>
                    <a:pt x="157" y="73"/>
                    <a:pt x="179" y="61"/>
                    <a:pt x="202" y="51"/>
                  </a:cubicBezTo>
                  <a:cubicBezTo>
                    <a:pt x="211" y="47"/>
                    <a:pt x="222" y="51"/>
                    <a:pt x="226" y="60"/>
                  </a:cubicBezTo>
                  <a:cubicBezTo>
                    <a:pt x="230" y="68"/>
                    <a:pt x="226" y="79"/>
                    <a:pt x="217" y="83"/>
                  </a:cubicBezTo>
                  <a:cubicBezTo>
                    <a:pt x="195" y="92"/>
                    <a:pt x="175" y="104"/>
                    <a:pt x="156" y="116"/>
                  </a:cubicBezTo>
                  <a:cubicBezTo>
                    <a:pt x="153" y="118"/>
                    <a:pt x="149" y="119"/>
                    <a:pt x="146" y="119"/>
                  </a:cubicBezTo>
                  <a:moveTo>
                    <a:pt x="847" y="188"/>
                  </a:moveTo>
                  <a:cubicBezTo>
                    <a:pt x="843" y="188"/>
                    <a:pt x="838" y="186"/>
                    <a:pt x="835" y="183"/>
                  </a:cubicBezTo>
                  <a:cubicBezTo>
                    <a:pt x="827" y="175"/>
                    <a:pt x="819" y="167"/>
                    <a:pt x="810" y="160"/>
                  </a:cubicBezTo>
                  <a:cubicBezTo>
                    <a:pt x="803" y="153"/>
                    <a:pt x="802" y="142"/>
                    <a:pt x="808" y="135"/>
                  </a:cubicBezTo>
                  <a:cubicBezTo>
                    <a:pt x="814" y="128"/>
                    <a:pt x="826" y="127"/>
                    <a:pt x="833" y="133"/>
                  </a:cubicBezTo>
                  <a:cubicBezTo>
                    <a:pt x="842" y="141"/>
                    <a:pt x="851" y="149"/>
                    <a:pt x="860" y="158"/>
                  </a:cubicBezTo>
                  <a:cubicBezTo>
                    <a:pt x="867" y="165"/>
                    <a:pt x="867" y="176"/>
                    <a:pt x="860" y="183"/>
                  </a:cubicBezTo>
                  <a:cubicBezTo>
                    <a:pt x="856" y="186"/>
                    <a:pt x="852" y="188"/>
                    <a:pt x="847" y="188"/>
                  </a:cubicBezTo>
                  <a:moveTo>
                    <a:pt x="17" y="243"/>
                  </a:moveTo>
                  <a:cubicBezTo>
                    <a:pt x="14" y="243"/>
                    <a:pt x="10" y="242"/>
                    <a:pt x="7" y="240"/>
                  </a:cubicBezTo>
                  <a:cubicBezTo>
                    <a:pt x="0" y="234"/>
                    <a:pt x="-2" y="223"/>
                    <a:pt x="3" y="215"/>
                  </a:cubicBezTo>
                  <a:cubicBezTo>
                    <a:pt x="17" y="195"/>
                    <a:pt x="33" y="175"/>
                    <a:pt x="50" y="158"/>
                  </a:cubicBezTo>
                  <a:cubicBezTo>
                    <a:pt x="57" y="151"/>
                    <a:pt x="68" y="150"/>
                    <a:pt x="75" y="157"/>
                  </a:cubicBezTo>
                  <a:cubicBezTo>
                    <a:pt x="82" y="164"/>
                    <a:pt x="82" y="175"/>
                    <a:pt x="76" y="182"/>
                  </a:cubicBezTo>
                  <a:cubicBezTo>
                    <a:pt x="60" y="198"/>
                    <a:pt x="45" y="216"/>
                    <a:pt x="32" y="236"/>
                  </a:cubicBezTo>
                  <a:cubicBezTo>
                    <a:pt x="28" y="240"/>
                    <a:pt x="23" y="243"/>
                    <a:pt x="17" y="2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2475" rIns="90000" bIns="424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2201760" y="1451160"/>
              <a:ext cx="311400" cy="311040"/>
            </a:xfrm>
            <a:custGeom>
              <a:avLst/>
              <a:gdLst/>
              <a:ahLst/>
              <a:cxnLst/>
              <a:rect l="l" t="t" r="r" b="b"/>
              <a:pathLst>
                <a:path w="865" h="864" extrusionOk="0">
                  <a:moveTo>
                    <a:pt x="433" y="35"/>
                  </a:moveTo>
                  <a:cubicBezTo>
                    <a:pt x="214" y="35"/>
                    <a:pt x="35" y="213"/>
                    <a:pt x="35" y="432"/>
                  </a:cubicBezTo>
                  <a:cubicBezTo>
                    <a:pt x="35" y="651"/>
                    <a:pt x="214" y="829"/>
                    <a:pt x="433" y="829"/>
                  </a:cubicBezTo>
                  <a:cubicBezTo>
                    <a:pt x="652" y="829"/>
                    <a:pt x="830" y="651"/>
                    <a:pt x="830" y="432"/>
                  </a:cubicBezTo>
                  <a:cubicBezTo>
                    <a:pt x="830" y="213"/>
                    <a:pt x="652" y="35"/>
                    <a:pt x="433" y="35"/>
                  </a:cubicBezTo>
                  <a:moveTo>
                    <a:pt x="433" y="864"/>
                  </a:moveTo>
                  <a:cubicBezTo>
                    <a:pt x="194" y="864"/>
                    <a:pt x="0" y="670"/>
                    <a:pt x="0" y="432"/>
                  </a:cubicBezTo>
                  <a:cubicBezTo>
                    <a:pt x="0" y="193"/>
                    <a:pt x="194" y="0"/>
                    <a:pt x="433" y="0"/>
                  </a:cubicBezTo>
                  <a:cubicBezTo>
                    <a:pt x="671" y="0"/>
                    <a:pt x="865" y="193"/>
                    <a:pt x="865" y="432"/>
                  </a:cubicBezTo>
                  <a:cubicBezTo>
                    <a:pt x="865" y="670"/>
                    <a:pt x="671" y="864"/>
                    <a:pt x="433" y="8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2201760" y="1597680"/>
              <a:ext cx="311400" cy="85680"/>
            </a:xfrm>
            <a:custGeom>
              <a:avLst/>
              <a:gdLst/>
              <a:ahLst/>
              <a:cxnLst/>
              <a:rect l="l" t="t" r="r" b="b"/>
              <a:pathLst>
                <a:path w="865" h="238" extrusionOk="0">
                  <a:moveTo>
                    <a:pt x="399" y="238"/>
                  </a:moveTo>
                  <a:cubicBezTo>
                    <a:pt x="255" y="238"/>
                    <a:pt x="111" y="183"/>
                    <a:pt x="5" y="85"/>
                  </a:cubicBezTo>
                  <a:cubicBezTo>
                    <a:pt x="-1" y="79"/>
                    <a:pt x="-1" y="68"/>
                    <a:pt x="4" y="61"/>
                  </a:cubicBezTo>
                  <a:cubicBezTo>
                    <a:pt x="11" y="53"/>
                    <a:pt x="22" y="53"/>
                    <a:pt x="29" y="59"/>
                  </a:cubicBezTo>
                  <a:cubicBezTo>
                    <a:pt x="139" y="160"/>
                    <a:pt x="293" y="213"/>
                    <a:pt x="442" y="201"/>
                  </a:cubicBezTo>
                  <a:cubicBezTo>
                    <a:pt x="606" y="187"/>
                    <a:pt x="748" y="116"/>
                    <a:pt x="833" y="6"/>
                  </a:cubicBezTo>
                  <a:cubicBezTo>
                    <a:pt x="839" y="-1"/>
                    <a:pt x="850" y="-3"/>
                    <a:pt x="858" y="3"/>
                  </a:cubicBezTo>
                  <a:cubicBezTo>
                    <a:pt x="866" y="9"/>
                    <a:pt x="867" y="20"/>
                    <a:pt x="861" y="28"/>
                  </a:cubicBezTo>
                  <a:cubicBezTo>
                    <a:pt x="770" y="146"/>
                    <a:pt x="618" y="221"/>
                    <a:pt x="445" y="236"/>
                  </a:cubicBezTo>
                  <a:cubicBezTo>
                    <a:pt x="430" y="237"/>
                    <a:pt x="414" y="238"/>
                    <a:pt x="399" y="23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0675" rIns="90000" bIns="406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Google Shape;109;p3"/>
          <p:cNvSpPr/>
          <p:nvPr/>
        </p:nvSpPr>
        <p:spPr>
          <a:xfrm rot="-899975">
            <a:off x="1010470" y="883001"/>
            <a:ext cx="627089" cy="877735"/>
          </a:xfrm>
          <a:custGeom>
            <a:avLst/>
            <a:gdLst/>
            <a:ahLst/>
            <a:cxnLst/>
            <a:rect l="l" t="t" r="r" b="b"/>
            <a:pathLst>
              <a:path w="2827" h="3957" extrusionOk="0">
                <a:moveTo>
                  <a:pt x="2784" y="61"/>
                </a:moveTo>
                <a:cubicBezTo>
                  <a:pt x="2798" y="322"/>
                  <a:pt x="2813" y="582"/>
                  <a:pt x="2827" y="843"/>
                </a:cubicBezTo>
                <a:cubicBezTo>
                  <a:pt x="2402" y="1190"/>
                  <a:pt x="2112" y="1710"/>
                  <a:pt x="1922" y="2253"/>
                </a:cubicBezTo>
                <a:cubicBezTo>
                  <a:pt x="1732" y="2796"/>
                  <a:pt x="1634" y="3366"/>
                  <a:pt x="1537" y="3933"/>
                </a:cubicBezTo>
                <a:cubicBezTo>
                  <a:pt x="1229" y="3981"/>
                  <a:pt x="893" y="3954"/>
                  <a:pt x="565" y="3890"/>
                </a:cubicBezTo>
                <a:cubicBezTo>
                  <a:pt x="615" y="2801"/>
                  <a:pt x="1012" y="1740"/>
                  <a:pt x="1679" y="888"/>
                </a:cubicBezTo>
                <a:cubicBezTo>
                  <a:pt x="1133" y="876"/>
                  <a:pt x="579" y="894"/>
                  <a:pt x="25" y="913"/>
                </a:cubicBezTo>
                <a:cubicBezTo>
                  <a:pt x="21" y="601"/>
                  <a:pt x="18" y="323"/>
                  <a:pt x="0" y="60"/>
                </a:cubicBezTo>
                <a:cubicBezTo>
                  <a:pt x="915" y="-25"/>
                  <a:pt x="1838" y="-16"/>
                  <a:pt x="2784" y="6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 rot="6937455">
            <a:off x="918684" y="507479"/>
            <a:ext cx="468965" cy="526565"/>
          </a:xfrm>
          <a:custGeom>
            <a:avLst/>
            <a:gdLst/>
            <a:ahLst/>
            <a:cxnLst/>
            <a:rect l="l" t="t" r="r" b="b"/>
            <a:pathLst>
              <a:path w="977" h="1097" extrusionOk="0">
                <a:moveTo>
                  <a:pt x="950" y="1097"/>
                </a:moveTo>
                <a:cubicBezTo>
                  <a:pt x="942" y="1097"/>
                  <a:pt x="935" y="1094"/>
                  <a:pt x="929" y="1087"/>
                </a:cubicBezTo>
                <a:lnTo>
                  <a:pt x="7" y="45"/>
                </a:lnTo>
                <a:cubicBezTo>
                  <a:pt x="-3" y="34"/>
                  <a:pt x="-2" y="17"/>
                  <a:pt x="9" y="7"/>
                </a:cubicBezTo>
                <a:cubicBezTo>
                  <a:pt x="20" y="-3"/>
                  <a:pt x="37" y="-2"/>
                  <a:pt x="47" y="10"/>
                </a:cubicBezTo>
                <a:lnTo>
                  <a:pt x="970" y="1052"/>
                </a:lnTo>
                <a:cubicBezTo>
                  <a:pt x="980" y="1063"/>
                  <a:pt x="979" y="1080"/>
                  <a:pt x="967" y="1090"/>
                </a:cubicBezTo>
                <a:cubicBezTo>
                  <a:pt x="962" y="1094"/>
                  <a:pt x="956" y="1097"/>
                  <a:pt x="950" y="1097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8506841"/>
      </p:ext>
    </p:extLst>
  </p:cSld>
  <p:clrMapOvr>
    <a:masterClrMapping/>
  </p:clrMapOvr>
  <p:transition spd="med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5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51" name="Google Shape;151;p5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52" name="Google Shape;152;p5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5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5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5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5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5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5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5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5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5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5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5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5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5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5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" name="Google Shape;167;p5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68" name="Google Shape;168;p5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70" name="Google Shape;170;p5"/>
          <p:cNvSpPr txBox="1">
            <a:spLocks noGrp="1"/>
          </p:cNvSpPr>
          <p:nvPr>
            <p:ph type="subTitle" idx="1"/>
          </p:nvPr>
        </p:nvSpPr>
        <p:spPr>
          <a:xfrm>
            <a:off x="2530200" y="2154567"/>
            <a:ext cx="7131600" cy="56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1" name="Google Shape;171;p5"/>
          <p:cNvSpPr txBox="1">
            <a:spLocks noGrp="1"/>
          </p:cNvSpPr>
          <p:nvPr>
            <p:ph type="subTitle" idx="2"/>
          </p:nvPr>
        </p:nvSpPr>
        <p:spPr>
          <a:xfrm>
            <a:off x="2530200" y="3810100"/>
            <a:ext cx="7131600" cy="56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72" name="Google Shape;172;p5"/>
          <p:cNvSpPr txBox="1">
            <a:spLocks noGrp="1"/>
          </p:cNvSpPr>
          <p:nvPr>
            <p:ph type="subTitle" idx="3"/>
          </p:nvPr>
        </p:nvSpPr>
        <p:spPr>
          <a:xfrm>
            <a:off x="2530200" y="2542219"/>
            <a:ext cx="7131600" cy="8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"/>
          <p:cNvSpPr txBox="1">
            <a:spLocks noGrp="1"/>
          </p:cNvSpPr>
          <p:nvPr>
            <p:ph type="subTitle" idx="4"/>
          </p:nvPr>
        </p:nvSpPr>
        <p:spPr>
          <a:xfrm>
            <a:off x="2530200" y="4197735"/>
            <a:ext cx="7131600" cy="8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5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5"/>
          <p:cNvSpPr/>
          <p:nvPr/>
        </p:nvSpPr>
        <p:spPr>
          <a:xfrm rot="900013">
            <a:off x="10802398" y="5383346"/>
            <a:ext cx="678337" cy="981879"/>
          </a:xfrm>
          <a:custGeom>
            <a:avLst/>
            <a:gdLst/>
            <a:ahLst/>
            <a:cxnLst/>
            <a:rect l="l" t="t" r="r" b="b"/>
            <a:pathLst>
              <a:path w="2675" h="3872" extrusionOk="0">
                <a:moveTo>
                  <a:pt x="1292" y="1640"/>
                </a:moveTo>
                <a:cubicBezTo>
                  <a:pt x="1043" y="1683"/>
                  <a:pt x="778" y="1499"/>
                  <a:pt x="732" y="1251"/>
                </a:cubicBezTo>
                <a:cubicBezTo>
                  <a:pt x="686" y="1004"/>
                  <a:pt x="867" y="737"/>
                  <a:pt x="1114" y="688"/>
                </a:cubicBezTo>
                <a:cubicBezTo>
                  <a:pt x="1361" y="639"/>
                  <a:pt x="1630" y="816"/>
                  <a:pt x="1682" y="1062"/>
                </a:cubicBezTo>
                <a:cubicBezTo>
                  <a:pt x="1735" y="1308"/>
                  <a:pt x="1563" y="1593"/>
                  <a:pt x="1292" y="1640"/>
                </a:cubicBezTo>
                <a:moveTo>
                  <a:pt x="2613" y="1164"/>
                </a:moveTo>
                <a:cubicBezTo>
                  <a:pt x="2518" y="638"/>
                  <a:pt x="2109" y="173"/>
                  <a:pt x="1591" y="39"/>
                </a:cubicBezTo>
                <a:cubicBezTo>
                  <a:pt x="1072" y="-95"/>
                  <a:pt x="474" y="125"/>
                  <a:pt x="189" y="578"/>
                </a:cubicBezTo>
                <a:cubicBezTo>
                  <a:pt x="-96" y="1030"/>
                  <a:pt x="-25" y="1684"/>
                  <a:pt x="369" y="2047"/>
                </a:cubicBezTo>
                <a:cubicBezTo>
                  <a:pt x="762" y="2410"/>
                  <a:pt x="1441" y="2418"/>
                  <a:pt x="1826" y="2047"/>
                </a:cubicBezTo>
                <a:cubicBezTo>
                  <a:pt x="1904" y="2482"/>
                  <a:pt x="1742" y="2905"/>
                  <a:pt x="1419" y="3076"/>
                </a:cubicBezTo>
                <a:cubicBezTo>
                  <a:pt x="1096" y="3248"/>
                  <a:pt x="655" y="3146"/>
                  <a:pt x="440" y="2850"/>
                </a:cubicBezTo>
                <a:cubicBezTo>
                  <a:pt x="269" y="3005"/>
                  <a:pt x="134" y="3168"/>
                  <a:pt x="0" y="3331"/>
                </a:cubicBezTo>
                <a:cubicBezTo>
                  <a:pt x="309" y="3790"/>
                  <a:pt x="922" y="3971"/>
                  <a:pt x="1431" y="3819"/>
                </a:cubicBezTo>
                <a:cubicBezTo>
                  <a:pt x="1940" y="3668"/>
                  <a:pt x="2334" y="3232"/>
                  <a:pt x="2521" y="2735"/>
                </a:cubicBezTo>
                <a:cubicBezTo>
                  <a:pt x="2708" y="2238"/>
                  <a:pt x="2707" y="1686"/>
                  <a:pt x="2613" y="116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76" name="Google Shape;176;p5"/>
          <p:cNvGrpSpPr/>
          <p:nvPr/>
        </p:nvGrpSpPr>
        <p:grpSpPr>
          <a:xfrm rot="-900018">
            <a:off x="314636" y="627282"/>
            <a:ext cx="763121" cy="808191"/>
            <a:chOff x="5085720" y="648720"/>
            <a:chExt cx="359640" cy="380880"/>
          </a:xfrm>
        </p:grpSpPr>
        <p:sp>
          <p:nvSpPr>
            <p:cNvPr id="177" name="Google Shape;177;p5"/>
            <p:cNvSpPr/>
            <p:nvPr/>
          </p:nvSpPr>
          <p:spPr>
            <a:xfrm>
              <a:off x="5087520" y="880560"/>
              <a:ext cx="225000" cy="137520"/>
            </a:xfrm>
            <a:custGeom>
              <a:avLst/>
              <a:gdLst/>
              <a:ahLst/>
              <a:cxnLst/>
              <a:rect l="l" t="t" r="r" b="b"/>
              <a:pathLst>
                <a:path w="625" h="382" extrusionOk="0">
                  <a:moveTo>
                    <a:pt x="216" y="39"/>
                  </a:moveTo>
                  <a:cubicBezTo>
                    <a:pt x="215" y="39"/>
                    <a:pt x="215" y="39"/>
                    <a:pt x="214" y="39"/>
                  </a:cubicBezTo>
                  <a:cubicBezTo>
                    <a:pt x="196" y="37"/>
                    <a:pt x="178" y="36"/>
                    <a:pt x="160" y="36"/>
                  </a:cubicBezTo>
                  <a:cubicBezTo>
                    <a:pt x="150" y="36"/>
                    <a:pt x="142" y="28"/>
                    <a:pt x="142" y="18"/>
                  </a:cubicBezTo>
                  <a:cubicBezTo>
                    <a:pt x="142" y="8"/>
                    <a:pt x="149" y="0"/>
                    <a:pt x="159" y="0"/>
                  </a:cubicBezTo>
                  <a:lnTo>
                    <a:pt x="160" y="0"/>
                  </a:lnTo>
                  <a:cubicBezTo>
                    <a:pt x="179" y="0"/>
                    <a:pt x="199" y="1"/>
                    <a:pt x="218" y="4"/>
                  </a:cubicBezTo>
                  <a:cubicBezTo>
                    <a:pt x="228" y="5"/>
                    <a:pt x="235" y="14"/>
                    <a:pt x="234" y="23"/>
                  </a:cubicBezTo>
                  <a:cubicBezTo>
                    <a:pt x="233" y="32"/>
                    <a:pt x="225" y="39"/>
                    <a:pt x="216" y="39"/>
                  </a:cubicBezTo>
                  <a:moveTo>
                    <a:pt x="17" y="56"/>
                  </a:moveTo>
                  <a:cubicBezTo>
                    <a:pt x="10" y="56"/>
                    <a:pt x="3" y="51"/>
                    <a:pt x="0" y="43"/>
                  </a:cubicBezTo>
                  <a:cubicBezTo>
                    <a:pt x="-2" y="34"/>
                    <a:pt x="3" y="24"/>
                    <a:pt x="13" y="21"/>
                  </a:cubicBezTo>
                  <a:cubicBezTo>
                    <a:pt x="32" y="16"/>
                    <a:pt x="51" y="11"/>
                    <a:pt x="70" y="8"/>
                  </a:cubicBezTo>
                  <a:cubicBezTo>
                    <a:pt x="80" y="7"/>
                    <a:pt x="89" y="13"/>
                    <a:pt x="91" y="22"/>
                  </a:cubicBezTo>
                  <a:cubicBezTo>
                    <a:pt x="92" y="32"/>
                    <a:pt x="86" y="41"/>
                    <a:pt x="76" y="43"/>
                  </a:cubicBezTo>
                  <a:cubicBezTo>
                    <a:pt x="58" y="46"/>
                    <a:pt x="40" y="50"/>
                    <a:pt x="22" y="55"/>
                  </a:cubicBezTo>
                  <a:cubicBezTo>
                    <a:pt x="21" y="56"/>
                    <a:pt x="19" y="56"/>
                    <a:pt x="17" y="56"/>
                  </a:cubicBezTo>
                  <a:moveTo>
                    <a:pt x="354" y="77"/>
                  </a:moveTo>
                  <a:cubicBezTo>
                    <a:pt x="351" y="77"/>
                    <a:pt x="349" y="76"/>
                    <a:pt x="347" y="75"/>
                  </a:cubicBezTo>
                  <a:cubicBezTo>
                    <a:pt x="330" y="68"/>
                    <a:pt x="312" y="61"/>
                    <a:pt x="295" y="56"/>
                  </a:cubicBezTo>
                  <a:cubicBezTo>
                    <a:pt x="286" y="53"/>
                    <a:pt x="280" y="43"/>
                    <a:pt x="283" y="34"/>
                  </a:cubicBezTo>
                  <a:cubicBezTo>
                    <a:pt x="286" y="24"/>
                    <a:pt x="296" y="19"/>
                    <a:pt x="305" y="22"/>
                  </a:cubicBezTo>
                  <a:cubicBezTo>
                    <a:pt x="324" y="28"/>
                    <a:pt x="343" y="35"/>
                    <a:pt x="361" y="43"/>
                  </a:cubicBezTo>
                  <a:cubicBezTo>
                    <a:pt x="370" y="47"/>
                    <a:pt x="374" y="57"/>
                    <a:pt x="370" y="66"/>
                  </a:cubicBezTo>
                  <a:cubicBezTo>
                    <a:pt x="367" y="73"/>
                    <a:pt x="361" y="77"/>
                    <a:pt x="354" y="77"/>
                  </a:cubicBezTo>
                  <a:moveTo>
                    <a:pt x="471" y="158"/>
                  </a:moveTo>
                  <a:cubicBezTo>
                    <a:pt x="466" y="158"/>
                    <a:pt x="462" y="156"/>
                    <a:pt x="458" y="152"/>
                  </a:cubicBezTo>
                  <a:cubicBezTo>
                    <a:pt x="445" y="139"/>
                    <a:pt x="431" y="127"/>
                    <a:pt x="417" y="116"/>
                  </a:cubicBezTo>
                  <a:cubicBezTo>
                    <a:pt x="410" y="110"/>
                    <a:pt x="408" y="99"/>
                    <a:pt x="414" y="92"/>
                  </a:cubicBezTo>
                  <a:cubicBezTo>
                    <a:pt x="420" y="84"/>
                    <a:pt x="431" y="82"/>
                    <a:pt x="439" y="88"/>
                  </a:cubicBezTo>
                  <a:cubicBezTo>
                    <a:pt x="454" y="100"/>
                    <a:pt x="469" y="113"/>
                    <a:pt x="484" y="127"/>
                  </a:cubicBezTo>
                  <a:cubicBezTo>
                    <a:pt x="490" y="134"/>
                    <a:pt x="490" y="146"/>
                    <a:pt x="483" y="152"/>
                  </a:cubicBezTo>
                  <a:cubicBezTo>
                    <a:pt x="480" y="156"/>
                    <a:pt x="476" y="158"/>
                    <a:pt x="471" y="158"/>
                  </a:cubicBezTo>
                  <a:moveTo>
                    <a:pt x="556" y="272"/>
                  </a:moveTo>
                  <a:cubicBezTo>
                    <a:pt x="550" y="272"/>
                    <a:pt x="544" y="269"/>
                    <a:pt x="541" y="263"/>
                  </a:cubicBezTo>
                  <a:cubicBezTo>
                    <a:pt x="532" y="247"/>
                    <a:pt x="522" y="231"/>
                    <a:pt x="511" y="216"/>
                  </a:cubicBezTo>
                  <a:cubicBezTo>
                    <a:pt x="506" y="208"/>
                    <a:pt x="508" y="197"/>
                    <a:pt x="516" y="192"/>
                  </a:cubicBezTo>
                  <a:cubicBezTo>
                    <a:pt x="524" y="186"/>
                    <a:pt x="535" y="188"/>
                    <a:pt x="540" y="196"/>
                  </a:cubicBezTo>
                  <a:cubicBezTo>
                    <a:pt x="551" y="212"/>
                    <a:pt x="562" y="228"/>
                    <a:pt x="572" y="246"/>
                  </a:cubicBezTo>
                  <a:cubicBezTo>
                    <a:pt x="577" y="254"/>
                    <a:pt x="574" y="265"/>
                    <a:pt x="565" y="270"/>
                  </a:cubicBezTo>
                  <a:cubicBezTo>
                    <a:pt x="562" y="271"/>
                    <a:pt x="559" y="272"/>
                    <a:pt x="556" y="272"/>
                  </a:cubicBezTo>
                  <a:moveTo>
                    <a:pt x="607" y="382"/>
                  </a:moveTo>
                  <a:cubicBezTo>
                    <a:pt x="600" y="382"/>
                    <a:pt x="593" y="378"/>
                    <a:pt x="591" y="371"/>
                  </a:cubicBezTo>
                  <a:cubicBezTo>
                    <a:pt x="587" y="360"/>
                    <a:pt x="583" y="349"/>
                    <a:pt x="578" y="339"/>
                  </a:cubicBezTo>
                  <a:cubicBezTo>
                    <a:pt x="574" y="330"/>
                    <a:pt x="578" y="319"/>
                    <a:pt x="587" y="316"/>
                  </a:cubicBezTo>
                  <a:cubicBezTo>
                    <a:pt x="596" y="312"/>
                    <a:pt x="607" y="316"/>
                    <a:pt x="611" y="325"/>
                  </a:cubicBezTo>
                  <a:cubicBezTo>
                    <a:pt x="615" y="336"/>
                    <a:pt x="620" y="347"/>
                    <a:pt x="624" y="359"/>
                  </a:cubicBezTo>
                  <a:cubicBezTo>
                    <a:pt x="627" y="368"/>
                    <a:pt x="623" y="378"/>
                    <a:pt x="613" y="381"/>
                  </a:cubicBezTo>
                  <a:cubicBezTo>
                    <a:pt x="611" y="382"/>
                    <a:pt x="609" y="382"/>
                    <a:pt x="607" y="382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5229720" y="648720"/>
              <a:ext cx="215640" cy="146880"/>
            </a:xfrm>
            <a:custGeom>
              <a:avLst/>
              <a:gdLst/>
              <a:ahLst/>
              <a:cxnLst/>
              <a:rect l="l" t="t" r="r" b="b"/>
              <a:pathLst>
                <a:path w="599" h="408" extrusionOk="0">
                  <a:moveTo>
                    <a:pt x="23" y="51"/>
                  </a:moveTo>
                  <a:lnTo>
                    <a:pt x="24" y="51"/>
                  </a:lnTo>
                  <a:lnTo>
                    <a:pt x="23" y="51"/>
                  </a:lnTo>
                  <a:moveTo>
                    <a:pt x="106" y="35"/>
                  </a:moveTo>
                  <a:cubicBezTo>
                    <a:pt x="72" y="35"/>
                    <a:pt x="48" y="43"/>
                    <a:pt x="39" y="59"/>
                  </a:cubicBezTo>
                  <a:cubicBezTo>
                    <a:pt x="27" y="80"/>
                    <a:pt x="41" y="118"/>
                    <a:pt x="76" y="159"/>
                  </a:cubicBezTo>
                  <a:cubicBezTo>
                    <a:pt x="115" y="207"/>
                    <a:pt x="177" y="255"/>
                    <a:pt x="248" y="295"/>
                  </a:cubicBezTo>
                  <a:cubicBezTo>
                    <a:pt x="320" y="335"/>
                    <a:pt x="393" y="362"/>
                    <a:pt x="454" y="370"/>
                  </a:cubicBezTo>
                  <a:cubicBezTo>
                    <a:pt x="508" y="378"/>
                    <a:pt x="548" y="370"/>
                    <a:pt x="559" y="349"/>
                  </a:cubicBezTo>
                  <a:cubicBezTo>
                    <a:pt x="571" y="328"/>
                    <a:pt x="557" y="290"/>
                    <a:pt x="522" y="248"/>
                  </a:cubicBezTo>
                  <a:cubicBezTo>
                    <a:pt x="483" y="201"/>
                    <a:pt x="421" y="153"/>
                    <a:pt x="350" y="113"/>
                  </a:cubicBezTo>
                  <a:cubicBezTo>
                    <a:pt x="278" y="73"/>
                    <a:pt x="205" y="46"/>
                    <a:pt x="144" y="38"/>
                  </a:cubicBezTo>
                  <a:cubicBezTo>
                    <a:pt x="130" y="36"/>
                    <a:pt x="118" y="35"/>
                    <a:pt x="106" y="35"/>
                  </a:cubicBezTo>
                  <a:moveTo>
                    <a:pt x="491" y="408"/>
                  </a:moveTo>
                  <a:cubicBezTo>
                    <a:pt x="478" y="408"/>
                    <a:pt x="464" y="407"/>
                    <a:pt x="450" y="405"/>
                  </a:cubicBezTo>
                  <a:cubicBezTo>
                    <a:pt x="384" y="396"/>
                    <a:pt x="307" y="368"/>
                    <a:pt x="231" y="326"/>
                  </a:cubicBezTo>
                  <a:cubicBezTo>
                    <a:pt x="156" y="284"/>
                    <a:pt x="91" y="233"/>
                    <a:pt x="49" y="182"/>
                  </a:cubicBezTo>
                  <a:cubicBezTo>
                    <a:pt x="3" y="127"/>
                    <a:pt x="-12" y="77"/>
                    <a:pt x="8" y="42"/>
                  </a:cubicBezTo>
                  <a:cubicBezTo>
                    <a:pt x="28" y="7"/>
                    <a:pt x="77" y="-7"/>
                    <a:pt x="148" y="3"/>
                  </a:cubicBezTo>
                  <a:cubicBezTo>
                    <a:pt x="214" y="12"/>
                    <a:pt x="291" y="40"/>
                    <a:pt x="367" y="82"/>
                  </a:cubicBezTo>
                  <a:cubicBezTo>
                    <a:pt x="442" y="124"/>
                    <a:pt x="507" y="175"/>
                    <a:pt x="549" y="226"/>
                  </a:cubicBezTo>
                  <a:cubicBezTo>
                    <a:pt x="595" y="281"/>
                    <a:pt x="610" y="330"/>
                    <a:pt x="590" y="366"/>
                  </a:cubicBezTo>
                  <a:cubicBezTo>
                    <a:pt x="575" y="394"/>
                    <a:pt x="540" y="408"/>
                    <a:pt x="491" y="4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5"/>
            <p:cNvSpPr/>
            <p:nvPr/>
          </p:nvSpPr>
          <p:spPr>
            <a:xfrm>
              <a:off x="5085720" y="660600"/>
              <a:ext cx="357480" cy="369000"/>
            </a:xfrm>
            <a:custGeom>
              <a:avLst/>
              <a:gdLst/>
              <a:ahLst/>
              <a:cxnLst/>
              <a:rect l="l" t="t" r="r" b="b"/>
              <a:pathLst>
                <a:path w="993" h="1025" extrusionOk="0">
                  <a:moveTo>
                    <a:pt x="532" y="1025"/>
                  </a:moveTo>
                  <a:cubicBezTo>
                    <a:pt x="517" y="1025"/>
                    <a:pt x="500" y="1023"/>
                    <a:pt x="481" y="1020"/>
                  </a:cubicBezTo>
                  <a:cubicBezTo>
                    <a:pt x="412" y="1009"/>
                    <a:pt x="330" y="978"/>
                    <a:pt x="250" y="934"/>
                  </a:cubicBezTo>
                  <a:cubicBezTo>
                    <a:pt x="169" y="889"/>
                    <a:pt x="100" y="835"/>
                    <a:pt x="54" y="783"/>
                  </a:cubicBezTo>
                  <a:cubicBezTo>
                    <a:pt x="4" y="726"/>
                    <a:pt x="-12" y="675"/>
                    <a:pt x="7" y="639"/>
                  </a:cubicBezTo>
                  <a:cubicBezTo>
                    <a:pt x="8" y="638"/>
                    <a:pt x="9" y="636"/>
                    <a:pt x="11" y="635"/>
                  </a:cubicBezTo>
                  <a:cubicBezTo>
                    <a:pt x="76" y="530"/>
                    <a:pt x="143" y="425"/>
                    <a:pt x="208" y="324"/>
                  </a:cubicBezTo>
                  <a:cubicBezTo>
                    <a:pt x="274" y="221"/>
                    <a:pt x="342" y="115"/>
                    <a:pt x="408" y="8"/>
                  </a:cubicBezTo>
                  <a:cubicBezTo>
                    <a:pt x="414" y="0"/>
                    <a:pt x="424" y="-3"/>
                    <a:pt x="433" y="3"/>
                  </a:cubicBezTo>
                  <a:cubicBezTo>
                    <a:pt x="441" y="8"/>
                    <a:pt x="443" y="19"/>
                    <a:pt x="438" y="27"/>
                  </a:cubicBezTo>
                  <a:cubicBezTo>
                    <a:pt x="372" y="134"/>
                    <a:pt x="304" y="240"/>
                    <a:pt x="238" y="343"/>
                  </a:cubicBezTo>
                  <a:cubicBezTo>
                    <a:pt x="172" y="446"/>
                    <a:pt x="104" y="552"/>
                    <a:pt x="37" y="659"/>
                  </a:cubicBezTo>
                  <a:cubicBezTo>
                    <a:pt x="37" y="659"/>
                    <a:pt x="37" y="660"/>
                    <a:pt x="36" y="660"/>
                  </a:cubicBezTo>
                  <a:cubicBezTo>
                    <a:pt x="28" y="682"/>
                    <a:pt x="45" y="718"/>
                    <a:pt x="80" y="759"/>
                  </a:cubicBezTo>
                  <a:cubicBezTo>
                    <a:pt x="124" y="809"/>
                    <a:pt x="190" y="860"/>
                    <a:pt x="267" y="903"/>
                  </a:cubicBezTo>
                  <a:cubicBezTo>
                    <a:pt x="344" y="946"/>
                    <a:pt x="422" y="975"/>
                    <a:pt x="487" y="986"/>
                  </a:cubicBezTo>
                  <a:cubicBezTo>
                    <a:pt x="540" y="994"/>
                    <a:pt x="579" y="989"/>
                    <a:pt x="594" y="972"/>
                  </a:cubicBezTo>
                  <a:cubicBezTo>
                    <a:pt x="652" y="863"/>
                    <a:pt x="715" y="753"/>
                    <a:pt x="775" y="646"/>
                  </a:cubicBezTo>
                  <a:cubicBezTo>
                    <a:pt x="836" y="538"/>
                    <a:pt x="900" y="426"/>
                    <a:pt x="959" y="316"/>
                  </a:cubicBezTo>
                  <a:cubicBezTo>
                    <a:pt x="964" y="307"/>
                    <a:pt x="974" y="304"/>
                    <a:pt x="983" y="309"/>
                  </a:cubicBezTo>
                  <a:cubicBezTo>
                    <a:pt x="992" y="313"/>
                    <a:pt x="995" y="324"/>
                    <a:pt x="990" y="333"/>
                  </a:cubicBezTo>
                  <a:cubicBezTo>
                    <a:pt x="931" y="443"/>
                    <a:pt x="867" y="555"/>
                    <a:pt x="806" y="663"/>
                  </a:cubicBezTo>
                  <a:cubicBezTo>
                    <a:pt x="747" y="767"/>
                    <a:pt x="687" y="874"/>
                    <a:pt x="630" y="979"/>
                  </a:cubicBezTo>
                  <a:cubicBezTo>
                    <a:pt x="629" y="981"/>
                    <a:pt x="629" y="983"/>
                    <a:pt x="628" y="984"/>
                  </a:cubicBezTo>
                  <a:cubicBezTo>
                    <a:pt x="627" y="986"/>
                    <a:pt x="626" y="988"/>
                    <a:pt x="625" y="990"/>
                  </a:cubicBezTo>
                  <a:lnTo>
                    <a:pt x="622" y="994"/>
                  </a:lnTo>
                  <a:cubicBezTo>
                    <a:pt x="620" y="996"/>
                    <a:pt x="618" y="998"/>
                    <a:pt x="616" y="1000"/>
                  </a:cubicBezTo>
                  <a:cubicBezTo>
                    <a:pt x="598" y="1016"/>
                    <a:pt x="569" y="1025"/>
                    <a:pt x="532" y="1025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5"/>
          <p:cNvSpPr/>
          <p:nvPr/>
        </p:nvSpPr>
        <p:spPr>
          <a:xfrm>
            <a:off x="10668257" y="-3"/>
            <a:ext cx="1523743" cy="763600"/>
          </a:xfrm>
          <a:custGeom>
            <a:avLst/>
            <a:gdLst/>
            <a:ahLst/>
            <a:cxnLst/>
            <a:rect l="l" t="t" r="r" b="b"/>
            <a:pathLst>
              <a:path w="463" h="232" extrusionOk="0">
                <a:moveTo>
                  <a:pt x="463" y="0"/>
                </a:moveTo>
                <a:cubicBezTo>
                  <a:pt x="463" y="128"/>
                  <a:pt x="359" y="232"/>
                  <a:pt x="231" y="232"/>
                </a:cubicBezTo>
                <a:cubicBezTo>
                  <a:pt x="103" y="232"/>
                  <a:pt x="0" y="128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51333" rIns="120000" bIns="51333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 rot="-4657632">
            <a:off x="11327421" y="450479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5"/>
          <p:cNvSpPr/>
          <p:nvPr/>
        </p:nvSpPr>
        <p:spPr>
          <a:xfrm rot="672313" flipH="1">
            <a:off x="11408849" y="5635084"/>
            <a:ext cx="205443" cy="789131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5914"/>
      </p:ext>
    </p:extLst>
  </p:cSld>
  <p:clrMapOvr>
    <a:masterClrMapping/>
  </p:clrMapOvr>
  <p:transition spd="med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6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85" name="Google Shape;185;p6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86" name="Google Shape;186;p6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6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6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" name="Google Shape;189;p6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" name="Google Shape;190;p6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1" name="Google Shape;191;p6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2" name="Google Shape;192;p6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3" name="Google Shape;193;p6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" name="Google Shape;194;p6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5" name="Google Shape;195;p6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6" name="Google Shape;196;p6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" name="Google Shape;197;p6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6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6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6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6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02" name="Google Shape;202;p6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04" name="Google Shape;204;p6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"/>
          <p:cNvSpPr/>
          <p:nvPr/>
        </p:nvSpPr>
        <p:spPr>
          <a:xfrm>
            <a:off x="-10" y="-3"/>
            <a:ext cx="1523743" cy="763600"/>
          </a:xfrm>
          <a:custGeom>
            <a:avLst/>
            <a:gdLst/>
            <a:ahLst/>
            <a:cxnLst/>
            <a:rect l="l" t="t" r="r" b="b"/>
            <a:pathLst>
              <a:path w="463" h="232" extrusionOk="0">
                <a:moveTo>
                  <a:pt x="463" y="0"/>
                </a:moveTo>
                <a:cubicBezTo>
                  <a:pt x="463" y="128"/>
                  <a:pt x="359" y="232"/>
                  <a:pt x="231" y="232"/>
                </a:cubicBezTo>
                <a:cubicBezTo>
                  <a:pt x="103" y="232"/>
                  <a:pt x="0" y="128"/>
                  <a:pt x="0" y="0"/>
                </a:cubicBezTo>
                <a:lnTo>
                  <a:pt x="46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51333" rIns="120000" bIns="51333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6"/>
          <p:cNvSpPr/>
          <p:nvPr/>
        </p:nvSpPr>
        <p:spPr>
          <a:xfrm rot="-4657632">
            <a:off x="659154" y="450479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6"/>
          <p:cNvGrpSpPr/>
          <p:nvPr/>
        </p:nvGrpSpPr>
        <p:grpSpPr>
          <a:xfrm rot="-4119558">
            <a:off x="11269305" y="721805"/>
            <a:ext cx="136795" cy="833731"/>
            <a:chOff x="4380840" y="239400"/>
            <a:chExt cx="102600" cy="625320"/>
          </a:xfrm>
        </p:grpSpPr>
        <p:sp>
          <p:nvSpPr>
            <p:cNvPr id="208" name="Google Shape;208;p6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6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6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6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6"/>
          <p:cNvGrpSpPr/>
          <p:nvPr/>
        </p:nvGrpSpPr>
        <p:grpSpPr>
          <a:xfrm>
            <a:off x="10451771" y="-114922"/>
            <a:ext cx="1979412" cy="1465207"/>
            <a:chOff x="4943880" y="2685600"/>
            <a:chExt cx="1905480" cy="1410480"/>
          </a:xfrm>
        </p:grpSpPr>
        <p:sp>
          <p:nvSpPr>
            <p:cNvPr id="224" name="Google Shape;224;p6"/>
            <p:cNvSpPr/>
            <p:nvPr/>
          </p:nvSpPr>
          <p:spPr>
            <a:xfrm>
              <a:off x="4943880" y="2685600"/>
              <a:ext cx="1905480" cy="1410480"/>
            </a:xfrm>
            <a:custGeom>
              <a:avLst/>
              <a:gdLst/>
              <a:ahLst/>
              <a:cxnLst/>
              <a:rect l="l" t="t" r="r" b="b"/>
              <a:pathLst>
                <a:path w="5293" h="3918" extrusionOk="0">
                  <a:moveTo>
                    <a:pt x="3226" y="1176"/>
                  </a:moveTo>
                  <a:cubicBezTo>
                    <a:pt x="3741" y="1376"/>
                    <a:pt x="3996" y="1956"/>
                    <a:pt x="3796" y="2471"/>
                  </a:cubicBezTo>
                  <a:lnTo>
                    <a:pt x="1931" y="1745"/>
                  </a:lnTo>
                  <a:cubicBezTo>
                    <a:pt x="2131" y="1230"/>
                    <a:pt x="2711" y="975"/>
                    <a:pt x="3226" y="1176"/>
                  </a:cubicBezTo>
                  <a:moveTo>
                    <a:pt x="5109" y="3665"/>
                  </a:moveTo>
                  <a:cubicBezTo>
                    <a:pt x="5648" y="2281"/>
                    <a:pt x="4963" y="722"/>
                    <a:pt x="3579" y="184"/>
                  </a:cubicBezTo>
                  <a:cubicBezTo>
                    <a:pt x="2195" y="-354"/>
                    <a:pt x="636" y="331"/>
                    <a:pt x="98" y="1714"/>
                  </a:cubicBezTo>
                  <a:lnTo>
                    <a:pt x="98" y="1714"/>
                  </a:lnTo>
                  <a:lnTo>
                    <a:pt x="0" y="1966"/>
                  </a:lnTo>
                  <a:lnTo>
                    <a:pt x="5011" y="3918"/>
                  </a:lnTo>
                  <a:lnTo>
                    <a:pt x="5109" y="3665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6"/>
            <p:cNvSpPr/>
            <p:nvPr/>
          </p:nvSpPr>
          <p:spPr>
            <a:xfrm>
              <a:off x="6162480" y="2802960"/>
              <a:ext cx="60120" cy="102240"/>
            </a:xfrm>
            <a:custGeom>
              <a:avLst/>
              <a:gdLst/>
              <a:ahLst/>
              <a:cxnLst/>
              <a:rect l="l" t="t" r="r" b="b"/>
              <a:pathLst>
                <a:path w="167" h="284" extrusionOk="0">
                  <a:moveTo>
                    <a:pt x="0" y="259"/>
                  </a:moveTo>
                  <a:lnTo>
                    <a:pt x="101" y="0"/>
                  </a:lnTo>
                  <a:lnTo>
                    <a:pt x="167" y="25"/>
                  </a:lnTo>
                  <a:lnTo>
                    <a:pt x="66" y="284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5965920" y="2751840"/>
              <a:ext cx="36720" cy="102240"/>
            </a:xfrm>
            <a:custGeom>
              <a:avLst/>
              <a:gdLst/>
              <a:ahLst/>
              <a:cxnLst/>
              <a:rect l="l" t="t" r="r" b="b"/>
              <a:pathLst>
                <a:path w="102" h="284" extrusionOk="0">
                  <a:moveTo>
                    <a:pt x="0" y="276"/>
                  </a:moveTo>
                  <a:lnTo>
                    <a:pt x="31" y="0"/>
                  </a:lnTo>
                  <a:lnTo>
                    <a:pt x="102" y="8"/>
                  </a:lnTo>
                  <a:lnTo>
                    <a:pt x="71" y="284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6"/>
            <p:cNvSpPr/>
            <p:nvPr/>
          </p:nvSpPr>
          <p:spPr>
            <a:xfrm>
              <a:off x="5749560" y="2756160"/>
              <a:ext cx="40680" cy="102960"/>
            </a:xfrm>
            <a:custGeom>
              <a:avLst/>
              <a:gdLst/>
              <a:ahLst/>
              <a:cxnLst/>
              <a:rect l="l" t="t" r="r" b="b"/>
              <a:pathLst>
                <a:path w="113" h="286" extrusionOk="0">
                  <a:moveTo>
                    <a:pt x="43" y="286"/>
                  </a:moveTo>
                  <a:lnTo>
                    <a:pt x="0" y="11"/>
                  </a:lnTo>
                  <a:lnTo>
                    <a:pt x="71" y="0"/>
                  </a:lnTo>
                  <a:lnTo>
                    <a:pt x="113" y="275"/>
                  </a:lnTo>
                  <a:lnTo>
                    <a:pt x="43" y="28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6"/>
            <p:cNvSpPr/>
            <p:nvPr/>
          </p:nvSpPr>
          <p:spPr>
            <a:xfrm>
              <a:off x="5532120" y="2816640"/>
              <a:ext cx="64080" cy="101880"/>
            </a:xfrm>
            <a:custGeom>
              <a:avLst/>
              <a:gdLst/>
              <a:ahLst/>
              <a:cxnLst/>
              <a:rect l="l" t="t" r="r" b="b"/>
              <a:pathLst>
                <a:path w="178" h="283" extrusionOk="0">
                  <a:moveTo>
                    <a:pt x="112" y="283"/>
                  </a:moveTo>
                  <a:lnTo>
                    <a:pt x="0" y="28"/>
                  </a:lnTo>
                  <a:lnTo>
                    <a:pt x="65" y="0"/>
                  </a:lnTo>
                  <a:lnTo>
                    <a:pt x="178" y="254"/>
                  </a:lnTo>
                  <a:lnTo>
                    <a:pt x="112" y="28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6"/>
            <p:cNvSpPr/>
            <p:nvPr/>
          </p:nvSpPr>
          <p:spPr>
            <a:xfrm>
              <a:off x="5339520" y="2931120"/>
              <a:ext cx="82800" cy="94680"/>
            </a:xfrm>
            <a:custGeom>
              <a:avLst/>
              <a:gdLst/>
              <a:ahLst/>
              <a:cxnLst/>
              <a:rect l="l" t="t" r="r" b="b"/>
              <a:pathLst>
                <a:path w="230" h="263" extrusionOk="0">
                  <a:moveTo>
                    <a:pt x="174" y="263"/>
                  </a:moveTo>
                  <a:lnTo>
                    <a:pt x="0" y="45"/>
                  </a:lnTo>
                  <a:lnTo>
                    <a:pt x="55" y="0"/>
                  </a:lnTo>
                  <a:lnTo>
                    <a:pt x="230" y="218"/>
                  </a:lnTo>
                  <a:lnTo>
                    <a:pt x="174" y="26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6"/>
            <p:cNvSpPr/>
            <p:nvPr/>
          </p:nvSpPr>
          <p:spPr>
            <a:xfrm>
              <a:off x="5184360" y="3093120"/>
              <a:ext cx="96120" cy="80280"/>
            </a:xfrm>
            <a:custGeom>
              <a:avLst/>
              <a:gdLst/>
              <a:ahLst/>
              <a:cxnLst/>
              <a:rect l="l" t="t" r="r" b="b"/>
              <a:pathLst>
                <a:path w="267" h="223" extrusionOk="0">
                  <a:moveTo>
                    <a:pt x="225" y="223"/>
                  </a:moveTo>
                  <a:lnTo>
                    <a:pt x="0" y="58"/>
                  </a:lnTo>
                  <a:lnTo>
                    <a:pt x="42" y="0"/>
                  </a:lnTo>
                  <a:lnTo>
                    <a:pt x="267" y="165"/>
                  </a:lnTo>
                  <a:lnTo>
                    <a:pt x="225" y="22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5275" rIns="90000" bIns="35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6"/>
            <p:cNvSpPr/>
            <p:nvPr/>
          </p:nvSpPr>
          <p:spPr>
            <a:xfrm>
              <a:off x="5077800" y="329112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6628320" y="388044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6659640" y="3690720"/>
              <a:ext cx="102600" cy="36360"/>
            </a:xfrm>
            <a:custGeom>
              <a:avLst/>
              <a:gdLst/>
              <a:ahLst/>
              <a:cxnLst/>
              <a:rect l="l" t="t" r="r" b="b"/>
              <a:pathLst>
                <a:path w="285" h="101" extrusionOk="0">
                  <a:moveTo>
                    <a:pt x="277" y="101"/>
                  </a:moveTo>
                  <a:lnTo>
                    <a:pt x="0" y="71"/>
                  </a:lnTo>
                  <a:lnTo>
                    <a:pt x="8" y="0"/>
                  </a:lnTo>
                  <a:lnTo>
                    <a:pt x="285" y="30"/>
                  </a:lnTo>
                  <a:lnTo>
                    <a:pt x="277" y="101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6654600" y="3474360"/>
              <a:ext cx="103320" cy="40680"/>
            </a:xfrm>
            <a:custGeom>
              <a:avLst/>
              <a:gdLst/>
              <a:ahLst/>
              <a:cxnLst/>
              <a:rect l="l" t="t" r="r" b="b"/>
              <a:pathLst>
                <a:path w="287" h="113" extrusionOk="0">
                  <a:moveTo>
                    <a:pt x="287" y="70"/>
                  </a:moveTo>
                  <a:lnTo>
                    <a:pt x="11" y="113"/>
                  </a:lnTo>
                  <a:lnTo>
                    <a:pt x="0" y="42"/>
                  </a:lnTo>
                  <a:lnTo>
                    <a:pt x="276" y="0"/>
                  </a:lnTo>
                  <a:lnTo>
                    <a:pt x="287" y="70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6"/>
            <p:cNvSpPr/>
            <p:nvPr/>
          </p:nvSpPr>
          <p:spPr>
            <a:xfrm>
              <a:off x="6595200" y="3256920"/>
              <a:ext cx="102240" cy="63720"/>
            </a:xfrm>
            <a:custGeom>
              <a:avLst/>
              <a:gdLst/>
              <a:ahLst/>
              <a:cxnLst/>
              <a:rect l="l" t="t" r="r" b="b"/>
              <a:pathLst>
                <a:path w="284" h="177" extrusionOk="0">
                  <a:moveTo>
                    <a:pt x="284" y="65"/>
                  </a:moveTo>
                  <a:lnTo>
                    <a:pt x="29" y="177"/>
                  </a:lnTo>
                  <a:lnTo>
                    <a:pt x="0" y="112"/>
                  </a:lnTo>
                  <a:lnTo>
                    <a:pt x="256" y="0"/>
                  </a:lnTo>
                  <a:lnTo>
                    <a:pt x="284" y="65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8700" rIns="90000" bIns="18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6"/>
            <p:cNvSpPr/>
            <p:nvPr/>
          </p:nvSpPr>
          <p:spPr>
            <a:xfrm>
              <a:off x="6487920" y="3063960"/>
              <a:ext cx="94680" cy="82800"/>
            </a:xfrm>
            <a:custGeom>
              <a:avLst/>
              <a:gdLst/>
              <a:ahLst/>
              <a:cxnLst/>
              <a:rect l="l" t="t" r="r" b="b"/>
              <a:pathLst>
                <a:path w="263" h="230" extrusionOk="0">
                  <a:moveTo>
                    <a:pt x="263" y="56"/>
                  </a:moveTo>
                  <a:lnTo>
                    <a:pt x="45" y="230"/>
                  </a:lnTo>
                  <a:lnTo>
                    <a:pt x="0" y="175"/>
                  </a:lnTo>
                  <a:lnTo>
                    <a:pt x="218" y="0"/>
                  </a:lnTo>
                  <a:lnTo>
                    <a:pt x="263" y="5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7800" rIns="90000" bIns="378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6340320" y="2909160"/>
              <a:ext cx="80280" cy="96120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223" y="42"/>
                  </a:moveTo>
                  <a:lnTo>
                    <a:pt x="58" y="267"/>
                  </a:lnTo>
                  <a:lnTo>
                    <a:pt x="0" y="225"/>
                  </a:lnTo>
                  <a:lnTo>
                    <a:pt x="165" y="0"/>
                  </a:lnTo>
                  <a:lnTo>
                    <a:pt x="223" y="42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8111274"/>
      </p:ext>
    </p:extLst>
  </p:cSld>
  <p:clrMapOvr>
    <a:masterClrMapping/>
  </p:clrMapOvr>
  <p:transition spd="med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7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240" name="Google Shape;240;p7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241" name="Google Shape;241;p7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" name="Google Shape;242;p7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" name="Google Shape;243;p7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244;p7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7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7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" name="Google Shape;247;p7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" name="Google Shape;248;p7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" name="Google Shape;249;p7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7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7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7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7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7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7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7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257" name="Google Shape;257;p7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258" name="Google Shape;258;p7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59" name="Google Shape;259;p7"/>
          <p:cNvSpPr txBox="1">
            <a:spLocks noGrp="1"/>
          </p:cNvSpPr>
          <p:nvPr>
            <p:ph type="body" idx="1"/>
          </p:nvPr>
        </p:nvSpPr>
        <p:spPr>
          <a:xfrm>
            <a:off x="1405433" y="2236533"/>
            <a:ext cx="4761200" cy="33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867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7"/>
          <p:cNvSpPr>
            <a:spLocks noGrp="1"/>
          </p:cNvSpPr>
          <p:nvPr>
            <p:ph type="pic" idx="2"/>
          </p:nvPr>
        </p:nvSpPr>
        <p:spPr>
          <a:xfrm flipH="1">
            <a:off x="6476231" y="2236533"/>
            <a:ext cx="4310400" cy="3376400"/>
          </a:xfrm>
          <a:prstGeom prst="rect">
            <a:avLst/>
          </a:prstGeom>
          <a:noFill/>
          <a:ln>
            <a:noFill/>
          </a:ln>
        </p:spPr>
      </p:sp>
      <p:sp>
        <p:nvSpPr>
          <p:cNvPr id="261" name="Google Shape;261;p7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7"/>
          <p:cNvGrpSpPr/>
          <p:nvPr/>
        </p:nvGrpSpPr>
        <p:grpSpPr>
          <a:xfrm rot="-1800284">
            <a:off x="-560414" y="581376"/>
            <a:ext cx="2377583" cy="1763389"/>
            <a:chOff x="2159280" y="-208440"/>
            <a:chExt cx="2345400" cy="1739520"/>
          </a:xfrm>
        </p:grpSpPr>
        <p:sp>
          <p:nvSpPr>
            <p:cNvPr id="263" name="Google Shape;263;p7"/>
            <p:cNvSpPr/>
            <p:nvPr/>
          </p:nvSpPr>
          <p:spPr>
            <a:xfrm>
              <a:off x="2234160" y="47880"/>
              <a:ext cx="1701360" cy="572040"/>
            </a:xfrm>
            <a:custGeom>
              <a:avLst/>
              <a:gdLst/>
              <a:ahLst/>
              <a:cxnLst/>
              <a:rect l="l" t="t" r="r" b="b"/>
              <a:pathLst>
                <a:path w="4726" h="1589" extrusionOk="0">
                  <a:moveTo>
                    <a:pt x="40" y="1589"/>
                  </a:moveTo>
                  <a:lnTo>
                    <a:pt x="0" y="1444"/>
                  </a:lnTo>
                  <a:lnTo>
                    <a:pt x="308" y="1211"/>
                  </a:lnTo>
                  <a:lnTo>
                    <a:pt x="4647" y="0"/>
                  </a:lnTo>
                  <a:lnTo>
                    <a:pt x="4726" y="281"/>
                  </a:lnTo>
                  <a:lnTo>
                    <a:pt x="40" y="1589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7"/>
            <p:cNvSpPr/>
            <p:nvPr/>
          </p:nvSpPr>
          <p:spPr>
            <a:xfrm>
              <a:off x="2331000" y="446760"/>
              <a:ext cx="149040" cy="149040"/>
            </a:xfrm>
            <a:custGeom>
              <a:avLst/>
              <a:gdLst/>
              <a:ahLst/>
              <a:cxnLst/>
              <a:rect l="l" t="t" r="r" b="b"/>
              <a:pathLst>
                <a:path w="414" h="414" extrusionOk="0">
                  <a:moveTo>
                    <a:pt x="263" y="407"/>
                  </a:moveTo>
                  <a:cubicBezTo>
                    <a:pt x="373" y="376"/>
                    <a:pt x="437" y="262"/>
                    <a:pt x="407" y="152"/>
                  </a:cubicBezTo>
                  <a:cubicBezTo>
                    <a:pt x="376" y="42"/>
                    <a:pt x="262" y="-23"/>
                    <a:pt x="151" y="8"/>
                  </a:cubicBezTo>
                  <a:cubicBezTo>
                    <a:pt x="41" y="39"/>
                    <a:pt x="-23" y="153"/>
                    <a:pt x="8" y="263"/>
                  </a:cubicBezTo>
                  <a:cubicBezTo>
                    <a:pt x="38" y="373"/>
                    <a:pt x="153" y="438"/>
                    <a:pt x="263" y="4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2389680" y="505800"/>
              <a:ext cx="31320" cy="31320"/>
            </a:xfrm>
            <a:custGeom>
              <a:avLst/>
              <a:gdLst/>
              <a:ahLst/>
              <a:cxnLst/>
              <a:rect l="l" t="t" r="r" b="b"/>
              <a:pathLst>
                <a:path w="87" h="87" extrusionOk="0">
                  <a:moveTo>
                    <a:pt x="56" y="85"/>
                  </a:moveTo>
                  <a:cubicBezTo>
                    <a:pt x="79" y="79"/>
                    <a:pt x="92" y="55"/>
                    <a:pt x="86" y="32"/>
                  </a:cubicBezTo>
                  <a:cubicBezTo>
                    <a:pt x="79" y="9"/>
                    <a:pt x="55" y="-5"/>
                    <a:pt x="32" y="2"/>
                  </a:cubicBezTo>
                  <a:cubicBezTo>
                    <a:pt x="9" y="8"/>
                    <a:pt x="-4" y="32"/>
                    <a:pt x="2" y="55"/>
                  </a:cubicBezTo>
                  <a:cubicBezTo>
                    <a:pt x="9" y="78"/>
                    <a:pt x="33" y="92"/>
                    <a:pt x="56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7"/>
            <p:cNvSpPr/>
            <p:nvPr/>
          </p:nvSpPr>
          <p:spPr>
            <a:xfrm>
              <a:off x="2159280" y="582840"/>
              <a:ext cx="89280" cy="61920"/>
            </a:xfrm>
            <a:custGeom>
              <a:avLst/>
              <a:gdLst/>
              <a:ahLst/>
              <a:cxnLst/>
              <a:rect l="l" t="t" r="r" b="b"/>
              <a:pathLst>
                <a:path w="248" h="172" extrusionOk="0">
                  <a:moveTo>
                    <a:pt x="219" y="0"/>
                  </a:moveTo>
                  <a:lnTo>
                    <a:pt x="0" y="172"/>
                  </a:lnTo>
                  <a:lnTo>
                    <a:pt x="248" y="103"/>
                  </a:lnTo>
                  <a:lnTo>
                    <a:pt x="21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16900" rIns="90000" bIns="169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3028320" y="1177200"/>
              <a:ext cx="138240" cy="140040"/>
            </a:xfrm>
            <a:custGeom>
              <a:avLst/>
              <a:gdLst/>
              <a:ahLst/>
              <a:cxnLst/>
              <a:rect l="l" t="t" r="r" b="b"/>
              <a:pathLst>
                <a:path w="384" h="389" extrusionOk="0">
                  <a:moveTo>
                    <a:pt x="364" y="19"/>
                  </a:moveTo>
                  <a:lnTo>
                    <a:pt x="364" y="19"/>
                  </a:lnTo>
                  <a:cubicBezTo>
                    <a:pt x="337" y="-7"/>
                    <a:pt x="294" y="-6"/>
                    <a:pt x="268" y="20"/>
                  </a:cubicBezTo>
                  <a:lnTo>
                    <a:pt x="19" y="274"/>
                  </a:lnTo>
                  <a:cubicBezTo>
                    <a:pt x="-7" y="301"/>
                    <a:pt x="-6" y="344"/>
                    <a:pt x="20" y="370"/>
                  </a:cubicBezTo>
                  <a:cubicBezTo>
                    <a:pt x="47" y="396"/>
                    <a:pt x="90" y="395"/>
                    <a:pt x="116" y="369"/>
                  </a:cubicBezTo>
                  <a:lnTo>
                    <a:pt x="365" y="115"/>
                  </a:lnTo>
                  <a:cubicBezTo>
                    <a:pt x="391" y="88"/>
                    <a:pt x="390" y="45"/>
                    <a:pt x="364" y="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7"/>
            <p:cNvSpPr/>
            <p:nvPr/>
          </p:nvSpPr>
          <p:spPr>
            <a:xfrm>
              <a:off x="2980440" y="1133280"/>
              <a:ext cx="113040" cy="111600"/>
            </a:xfrm>
            <a:custGeom>
              <a:avLst/>
              <a:gdLst/>
              <a:ahLst/>
              <a:cxnLst/>
              <a:rect l="l" t="t" r="r" b="b"/>
              <a:pathLst>
                <a:path w="314" h="310" extrusionOk="0">
                  <a:moveTo>
                    <a:pt x="314" y="239"/>
                  </a:moveTo>
                  <a:lnTo>
                    <a:pt x="82" y="11"/>
                  </a:lnTo>
                  <a:cubicBezTo>
                    <a:pt x="67" y="-3"/>
                    <a:pt x="44" y="-3"/>
                    <a:pt x="30" y="12"/>
                  </a:cubicBezTo>
                  <a:lnTo>
                    <a:pt x="11" y="30"/>
                  </a:lnTo>
                  <a:cubicBezTo>
                    <a:pt x="-3" y="45"/>
                    <a:pt x="-3" y="68"/>
                    <a:pt x="12" y="82"/>
                  </a:cubicBezTo>
                  <a:lnTo>
                    <a:pt x="244" y="310"/>
                  </a:lnTo>
                  <a:lnTo>
                    <a:pt x="314" y="2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2934360" y="177840"/>
              <a:ext cx="1092960" cy="1113120"/>
            </a:xfrm>
            <a:custGeom>
              <a:avLst/>
              <a:gdLst/>
              <a:ahLst/>
              <a:cxnLst/>
              <a:rect l="l" t="t" r="r" b="b"/>
              <a:pathLst>
                <a:path w="3036" h="3092" extrusionOk="0">
                  <a:moveTo>
                    <a:pt x="230" y="3069"/>
                  </a:moveTo>
                  <a:lnTo>
                    <a:pt x="3036" y="204"/>
                  </a:lnTo>
                  <a:lnTo>
                    <a:pt x="2828" y="0"/>
                  </a:lnTo>
                  <a:lnTo>
                    <a:pt x="22" y="2865"/>
                  </a:lnTo>
                  <a:cubicBezTo>
                    <a:pt x="-8" y="2895"/>
                    <a:pt x="-7" y="2943"/>
                    <a:pt x="23" y="2973"/>
                  </a:cubicBezTo>
                  <a:lnTo>
                    <a:pt x="122" y="3070"/>
                  </a:lnTo>
                  <a:cubicBezTo>
                    <a:pt x="152" y="3100"/>
                    <a:pt x="201" y="3099"/>
                    <a:pt x="230" y="306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7"/>
            <p:cNvSpPr/>
            <p:nvPr/>
          </p:nvSpPr>
          <p:spPr>
            <a:xfrm>
              <a:off x="2839680" y="1246680"/>
              <a:ext cx="140040" cy="141480"/>
            </a:xfrm>
            <a:custGeom>
              <a:avLst/>
              <a:gdLst/>
              <a:ahLst/>
              <a:cxnLst/>
              <a:rect l="l" t="t" r="r" b="b"/>
              <a:pathLst>
                <a:path w="389" h="393" extrusionOk="0">
                  <a:moveTo>
                    <a:pt x="389" y="102"/>
                  </a:moveTo>
                  <a:lnTo>
                    <a:pt x="104" y="393"/>
                  </a:lnTo>
                  <a:lnTo>
                    <a:pt x="0" y="291"/>
                  </a:lnTo>
                  <a:lnTo>
                    <a:pt x="285" y="0"/>
                  </a:lnTo>
                  <a:lnTo>
                    <a:pt x="389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2751120" y="1347480"/>
              <a:ext cx="129960" cy="130320"/>
            </a:xfrm>
            <a:custGeom>
              <a:avLst/>
              <a:gdLst/>
              <a:ahLst/>
              <a:cxnLst/>
              <a:rect l="l" t="t" r="r" b="b"/>
              <a:pathLst>
                <a:path w="361" h="362" extrusionOk="0">
                  <a:moveTo>
                    <a:pt x="11" y="197"/>
                  </a:moveTo>
                  <a:lnTo>
                    <a:pt x="193" y="12"/>
                  </a:lnTo>
                  <a:cubicBezTo>
                    <a:pt x="207" y="-3"/>
                    <a:pt x="231" y="-4"/>
                    <a:pt x="246" y="11"/>
                  </a:cubicBezTo>
                  <a:lnTo>
                    <a:pt x="350" y="113"/>
                  </a:lnTo>
                  <a:cubicBezTo>
                    <a:pt x="365" y="127"/>
                    <a:pt x="365" y="151"/>
                    <a:pt x="351" y="166"/>
                  </a:cubicBezTo>
                  <a:lnTo>
                    <a:pt x="169" y="351"/>
                  </a:lnTo>
                  <a:cubicBezTo>
                    <a:pt x="155" y="366"/>
                    <a:pt x="131" y="366"/>
                    <a:pt x="116" y="352"/>
                  </a:cubicBezTo>
                  <a:lnTo>
                    <a:pt x="12" y="250"/>
                  </a:lnTo>
                  <a:cubicBezTo>
                    <a:pt x="-3" y="235"/>
                    <a:pt x="-3" y="212"/>
                    <a:pt x="11" y="19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2698560" y="1440000"/>
              <a:ext cx="90360" cy="91080"/>
            </a:xfrm>
            <a:custGeom>
              <a:avLst/>
              <a:gdLst/>
              <a:ahLst/>
              <a:cxnLst/>
              <a:rect l="l" t="t" r="r" b="b"/>
              <a:pathLst>
                <a:path w="251" h="253" extrusionOk="0">
                  <a:moveTo>
                    <a:pt x="251" y="84"/>
                  </a:moveTo>
                  <a:lnTo>
                    <a:pt x="149" y="171"/>
                  </a:lnTo>
                  <a:cubicBezTo>
                    <a:pt x="133" y="184"/>
                    <a:pt x="117" y="196"/>
                    <a:pt x="98" y="205"/>
                  </a:cubicBezTo>
                  <a:lnTo>
                    <a:pt x="0" y="253"/>
                  </a:lnTo>
                  <a:lnTo>
                    <a:pt x="48" y="154"/>
                  </a:lnTo>
                  <a:cubicBezTo>
                    <a:pt x="56" y="136"/>
                    <a:pt x="67" y="120"/>
                    <a:pt x="79" y="104"/>
                  </a:cubicBezTo>
                  <a:lnTo>
                    <a:pt x="165" y="0"/>
                  </a:lnTo>
                  <a:lnTo>
                    <a:pt x="251" y="8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3801960" y="-56160"/>
              <a:ext cx="385920" cy="346320"/>
            </a:xfrm>
            <a:custGeom>
              <a:avLst/>
              <a:gdLst/>
              <a:ahLst/>
              <a:cxnLst/>
              <a:rect l="l" t="t" r="r" b="b"/>
              <a:pathLst>
                <a:path w="1072" h="962" extrusionOk="0">
                  <a:moveTo>
                    <a:pt x="777" y="56"/>
                  </a:moveTo>
                  <a:lnTo>
                    <a:pt x="777" y="56"/>
                  </a:lnTo>
                  <a:cubicBezTo>
                    <a:pt x="732" y="-2"/>
                    <a:pt x="652" y="-17"/>
                    <a:pt x="589" y="20"/>
                  </a:cubicBezTo>
                  <a:lnTo>
                    <a:pt x="175" y="264"/>
                  </a:lnTo>
                  <a:lnTo>
                    <a:pt x="0" y="687"/>
                  </a:lnTo>
                  <a:lnTo>
                    <a:pt x="26" y="731"/>
                  </a:lnTo>
                  <a:lnTo>
                    <a:pt x="107" y="868"/>
                  </a:lnTo>
                  <a:lnTo>
                    <a:pt x="133" y="912"/>
                  </a:lnTo>
                  <a:lnTo>
                    <a:pt x="588" y="962"/>
                  </a:lnTo>
                  <a:lnTo>
                    <a:pt x="1001" y="718"/>
                  </a:lnTo>
                  <a:cubicBezTo>
                    <a:pt x="1064" y="681"/>
                    <a:pt x="1090" y="602"/>
                    <a:pt x="1061" y="535"/>
                  </a:cubicBezTo>
                  <a:cubicBezTo>
                    <a:pt x="986" y="364"/>
                    <a:pt x="891" y="203"/>
                    <a:pt x="777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7"/>
            <p:cNvSpPr/>
            <p:nvPr/>
          </p:nvSpPr>
          <p:spPr>
            <a:xfrm>
              <a:off x="3896640" y="84600"/>
              <a:ext cx="132120" cy="132120"/>
            </a:xfrm>
            <a:custGeom>
              <a:avLst/>
              <a:gdLst/>
              <a:ahLst/>
              <a:cxnLst/>
              <a:rect l="l" t="t" r="r" b="b"/>
              <a:pathLst>
                <a:path w="367" h="367" extrusionOk="0">
                  <a:moveTo>
                    <a:pt x="278" y="342"/>
                  </a:moveTo>
                  <a:cubicBezTo>
                    <a:pt x="190" y="393"/>
                    <a:pt x="78" y="364"/>
                    <a:pt x="26" y="277"/>
                  </a:cubicBezTo>
                  <a:cubicBezTo>
                    <a:pt x="-26" y="190"/>
                    <a:pt x="3" y="77"/>
                    <a:pt x="91" y="25"/>
                  </a:cubicBezTo>
                  <a:cubicBezTo>
                    <a:pt x="178" y="-26"/>
                    <a:pt x="291" y="3"/>
                    <a:pt x="342" y="90"/>
                  </a:cubicBezTo>
                  <a:cubicBezTo>
                    <a:pt x="394" y="177"/>
                    <a:pt x="365" y="290"/>
                    <a:pt x="278" y="34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4072320" y="-208440"/>
              <a:ext cx="432360" cy="318600"/>
            </a:xfrm>
            <a:custGeom>
              <a:avLst/>
              <a:gdLst/>
              <a:ahLst/>
              <a:cxnLst/>
              <a:rect l="l" t="t" r="r" b="b"/>
              <a:pathLst>
                <a:path w="1201" h="885" extrusionOk="0">
                  <a:moveTo>
                    <a:pt x="201" y="885"/>
                  </a:moveTo>
                  <a:cubicBezTo>
                    <a:pt x="173" y="825"/>
                    <a:pt x="141" y="767"/>
                    <a:pt x="108" y="710"/>
                  </a:cubicBezTo>
                  <a:cubicBezTo>
                    <a:pt x="74" y="653"/>
                    <a:pt x="38" y="598"/>
                    <a:pt x="0" y="544"/>
                  </a:cubicBezTo>
                  <a:lnTo>
                    <a:pt x="974" y="19"/>
                  </a:lnTo>
                  <a:cubicBezTo>
                    <a:pt x="1047" y="-21"/>
                    <a:pt x="1138" y="5"/>
                    <a:pt x="1180" y="76"/>
                  </a:cubicBezTo>
                  <a:cubicBezTo>
                    <a:pt x="1201" y="112"/>
                    <a:pt x="1206" y="153"/>
                    <a:pt x="1197" y="190"/>
                  </a:cubicBezTo>
                  <a:cubicBezTo>
                    <a:pt x="1188" y="228"/>
                    <a:pt x="1166" y="262"/>
                    <a:pt x="1131" y="284"/>
                  </a:cubicBezTo>
                  <a:lnTo>
                    <a:pt x="201" y="88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4099320" y="-13680"/>
              <a:ext cx="28440" cy="44280"/>
            </a:xfrm>
            <a:custGeom>
              <a:avLst/>
              <a:gdLst/>
              <a:ahLst/>
              <a:cxnLst/>
              <a:rect l="l" t="t" r="r" b="b"/>
              <a:pathLst>
                <a:path w="79" h="123" extrusionOk="0">
                  <a:moveTo>
                    <a:pt x="53" y="76"/>
                  </a:moveTo>
                  <a:cubicBezTo>
                    <a:pt x="38" y="51"/>
                    <a:pt x="22" y="25"/>
                    <a:pt x="5" y="0"/>
                  </a:cubicBezTo>
                  <a:lnTo>
                    <a:pt x="0" y="3"/>
                  </a:lnTo>
                  <a:cubicBezTo>
                    <a:pt x="28" y="42"/>
                    <a:pt x="54" y="83"/>
                    <a:pt x="79" y="123"/>
                  </a:cubicBezTo>
                  <a:cubicBezTo>
                    <a:pt x="71" y="108"/>
                    <a:pt x="62" y="92"/>
                    <a:pt x="53" y="76"/>
                  </a:cubicBezTo>
                  <a:close/>
                </a:path>
              </a:pathLst>
            </a:custGeom>
            <a:solidFill>
              <a:srgbClr val="1D4C83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4140360" y="51120"/>
              <a:ext cx="31680" cy="59040"/>
            </a:xfrm>
            <a:custGeom>
              <a:avLst/>
              <a:gdLst/>
              <a:ahLst/>
              <a:cxnLst/>
              <a:rect l="l" t="t" r="r" b="b"/>
              <a:pathLst>
                <a:path w="88" h="164" extrusionOk="0">
                  <a:moveTo>
                    <a:pt x="6" y="10"/>
                  </a:moveTo>
                  <a:cubicBezTo>
                    <a:pt x="4" y="7"/>
                    <a:pt x="2" y="3"/>
                    <a:pt x="0" y="0"/>
                  </a:cubicBezTo>
                  <a:cubicBezTo>
                    <a:pt x="31" y="53"/>
                    <a:pt x="60" y="108"/>
                    <a:pt x="87" y="164"/>
                  </a:cubicBezTo>
                  <a:lnTo>
                    <a:pt x="88" y="163"/>
                  </a:lnTo>
                  <a:cubicBezTo>
                    <a:pt x="63" y="111"/>
                    <a:pt x="36" y="60"/>
                    <a:pt x="6" y="10"/>
                  </a:cubicBezTo>
                  <a:close/>
                </a:path>
              </a:pathLst>
            </a:custGeom>
            <a:solidFill>
              <a:srgbClr val="1D4C83"/>
            </a:solidFill>
            <a:ln>
              <a:noFill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7"/>
          <p:cNvSpPr/>
          <p:nvPr/>
        </p:nvSpPr>
        <p:spPr>
          <a:xfrm rot="899996">
            <a:off x="11267087" y="5541791"/>
            <a:ext cx="598501" cy="993516"/>
          </a:xfrm>
          <a:custGeom>
            <a:avLst/>
            <a:gdLst/>
            <a:ahLst/>
            <a:cxnLst/>
            <a:rect l="l" t="t" r="r" b="b"/>
            <a:pathLst>
              <a:path w="2467" h="4095" extrusionOk="0">
                <a:moveTo>
                  <a:pt x="1421" y="3329"/>
                </a:moveTo>
                <a:cubicBezTo>
                  <a:pt x="1193" y="3431"/>
                  <a:pt x="907" y="3310"/>
                  <a:pt x="814" y="3091"/>
                </a:cubicBezTo>
                <a:cubicBezTo>
                  <a:pt x="720" y="2872"/>
                  <a:pt x="834" y="2588"/>
                  <a:pt x="1052" y="2493"/>
                </a:cubicBezTo>
                <a:cubicBezTo>
                  <a:pt x="1271" y="2399"/>
                  <a:pt x="1556" y="2510"/>
                  <a:pt x="1652" y="2728"/>
                </a:cubicBezTo>
                <a:cubicBezTo>
                  <a:pt x="1748" y="2946"/>
                  <a:pt x="1638" y="3231"/>
                  <a:pt x="1421" y="3329"/>
                </a:cubicBezTo>
                <a:moveTo>
                  <a:pt x="1147" y="667"/>
                </a:moveTo>
                <a:cubicBezTo>
                  <a:pt x="1363" y="622"/>
                  <a:pt x="1601" y="776"/>
                  <a:pt x="1648" y="991"/>
                </a:cubicBezTo>
                <a:cubicBezTo>
                  <a:pt x="1695" y="1208"/>
                  <a:pt x="1541" y="1447"/>
                  <a:pt x="1326" y="1495"/>
                </a:cubicBezTo>
                <a:cubicBezTo>
                  <a:pt x="1101" y="1544"/>
                  <a:pt x="863" y="1383"/>
                  <a:pt x="819" y="1166"/>
                </a:cubicBezTo>
                <a:cubicBezTo>
                  <a:pt x="774" y="949"/>
                  <a:pt x="930" y="713"/>
                  <a:pt x="1147" y="667"/>
                </a:cubicBezTo>
                <a:moveTo>
                  <a:pt x="1953" y="1845"/>
                </a:moveTo>
                <a:cubicBezTo>
                  <a:pt x="2677" y="1178"/>
                  <a:pt x="2126" y="-78"/>
                  <a:pt x="1145" y="4"/>
                </a:cubicBezTo>
                <a:cubicBezTo>
                  <a:pt x="147" y="78"/>
                  <a:pt x="-175" y="1288"/>
                  <a:pt x="603" y="1882"/>
                </a:cubicBezTo>
                <a:cubicBezTo>
                  <a:pt x="-380" y="2177"/>
                  <a:pt x="-46" y="3727"/>
                  <a:pt x="783" y="4009"/>
                </a:cubicBezTo>
                <a:cubicBezTo>
                  <a:pt x="2113" y="4506"/>
                  <a:pt x="3122" y="2720"/>
                  <a:pt x="1953" y="184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7"/>
          <p:cNvSpPr/>
          <p:nvPr/>
        </p:nvSpPr>
        <p:spPr>
          <a:xfrm rot="-7199997">
            <a:off x="91848" y="5809667"/>
            <a:ext cx="988800" cy="988760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7"/>
          <p:cNvSpPr/>
          <p:nvPr/>
        </p:nvSpPr>
        <p:spPr>
          <a:xfrm rot="2286380">
            <a:off x="652500" y="5803213"/>
            <a:ext cx="827805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281" name="Google Shape;281;p7"/>
          <p:cNvGrpSpPr/>
          <p:nvPr/>
        </p:nvGrpSpPr>
        <p:grpSpPr>
          <a:xfrm>
            <a:off x="11177519" y="491965"/>
            <a:ext cx="820452" cy="885345"/>
            <a:chOff x="3515760" y="4601880"/>
            <a:chExt cx="359280" cy="387720"/>
          </a:xfrm>
        </p:grpSpPr>
        <p:sp>
          <p:nvSpPr>
            <p:cNvPr id="282" name="Google Shape;282;p7"/>
            <p:cNvSpPr/>
            <p:nvPr/>
          </p:nvSpPr>
          <p:spPr>
            <a:xfrm>
              <a:off x="3515760" y="4869360"/>
              <a:ext cx="359280" cy="87480"/>
            </a:xfrm>
            <a:custGeom>
              <a:avLst/>
              <a:gdLst/>
              <a:ahLst/>
              <a:cxnLst/>
              <a:rect l="l" t="t" r="r" b="b"/>
              <a:pathLst>
                <a:path w="998" h="243" extrusionOk="0">
                  <a:moveTo>
                    <a:pt x="829" y="36"/>
                  </a:moveTo>
                  <a:lnTo>
                    <a:pt x="829" y="36"/>
                  </a:lnTo>
                  <a:lnTo>
                    <a:pt x="782" y="35"/>
                  </a:lnTo>
                  <a:lnTo>
                    <a:pt x="765" y="35"/>
                  </a:lnTo>
                  <a:cubicBezTo>
                    <a:pt x="755" y="35"/>
                    <a:pt x="747" y="28"/>
                    <a:pt x="747" y="18"/>
                  </a:cubicBezTo>
                  <a:cubicBezTo>
                    <a:pt x="747" y="8"/>
                    <a:pt x="755" y="0"/>
                    <a:pt x="765" y="0"/>
                  </a:cubicBezTo>
                  <a:lnTo>
                    <a:pt x="782" y="0"/>
                  </a:lnTo>
                  <a:lnTo>
                    <a:pt x="829" y="0"/>
                  </a:lnTo>
                  <a:cubicBezTo>
                    <a:pt x="839" y="0"/>
                    <a:pt x="846" y="8"/>
                    <a:pt x="846" y="18"/>
                  </a:cubicBezTo>
                  <a:cubicBezTo>
                    <a:pt x="846" y="28"/>
                    <a:pt x="838" y="36"/>
                    <a:pt x="829" y="36"/>
                  </a:cubicBezTo>
                  <a:moveTo>
                    <a:pt x="507" y="36"/>
                  </a:moveTo>
                  <a:lnTo>
                    <a:pt x="507" y="36"/>
                  </a:lnTo>
                  <a:cubicBezTo>
                    <a:pt x="486" y="36"/>
                    <a:pt x="464" y="35"/>
                    <a:pt x="443" y="35"/>
                  </a:cubicBezTo>
                  <a:cubicBezTo>
                    <a:pt x="433" y="35"/>
                    <a:pt x="425" y="27"/>
                    <a:pt x="426" y="17"/>
                  </a:cubicBezTo>
                  <a:cubicBezTo>
                    <a:pt x="426" y="7"/>
                    <a:pt x="434" y="0"/>
                    <a:pt x="443" y="0"/>
                  </a:cubicBezTo>
                  <a:cubicBezTo>
                    <a:pt x="465" y="0"/>
                    <a:pt x="486" y="0"/>
                    <a:pt x="508" y="0"/>
                  </a:cubicBezTo>
                  <a:cubicBezTo>
                    <a:pt x="517" y="1"/>
                    <a:pt x="525" y="9"/>
                    <a:pt x="525" y="18"/>
                  </a:cubicBezTo>
                  <a:cubicBezTo>
                    <a:pt x="525" y="28"/>
                    <a:pt x="517" y="36"/>
                    <a:pt x="507" y="36"/>
                  </a:cubicBezTo>
                  <a:moveTo>
                    <a:pt x="604" y="36"/>
                  </a:moveTo>
                  <a:cubicBezTo>
                    <a:pt x="594" y="36"/>
                    <a:pt x="586" y="28"/>
                    <a:pt x="586" y="18"/>
                  </a:cubicBezTo>
                  <a:cubicBezTo>
                    <a:pt x="586" y="9"/>
                    <a:pt x="594" y="1"/>
                    <a:pt x="604" y="1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78" y="0"/>
                    <a:pt x="686" y="8"/>
                    <a:pt x="686" y="18"/>
                  </a:cubicBezTo>
                  <a:cubicBezTo>
                    <a:pt x="686" y="28"/>
                    <a:pt x="678" y="36"/>
                    <a:pt x="668" y="36"/>
                  </a:cubicBezTo>
                  <a:lnTo>
                    <a:pt x="604" y="36"/>
                  </a:lnTo>
                  <a:moveTo>
                    <a:pt x="981" y="38"/>
                  </a:moveTo>
                  <a:lnTo>
                    <a:pt x="980" y="38"/>
                  </a:lnTo>
                  <a:cubicBezTo>
                    <a:pt x="962" y="37"/>
                    <a:pt x="944" y="37"/>
                    <a:pt x="925" y="36"/>
                  </a:cubicBezTo>
                  <a:cubicBezTo>
                    <a:pt x="915" y="36"/>
                    <a:pt x="907" y="28"/>
                    <a:pt x="908" y="19"/>
                  </a:cubicBezTo>
                  <a:cubicBezTo>
                    <a:pt x="908" y="9"/>
                    <a:pt x="916" y="1"/>
                    <a:pt x="925" y="1"/>
                  </a:cubicBezTo>
                  <a:lnTo>
                    <a:pt x="925" y="1"/>
                  </a:lnTo>
                  <a:cubicBezTo>
                    <a:pt x="944" y="2"/>
                    <a:pt x="963" y="2"/>
                    <a:pt x="981" y="2"/>
                  </a:cubicBezTo>
                  <a:cubicBezTo>
                    <a:pt x="991" y="3"/>
                    <a:pt x="999" y="11"/>
                    <a:pt x="998" y="21"/>
                  </a:cubicBezTo>
                  <a:cubicBezTo>
                    <a:pt x="998" y="30"/>
                    <a:pt x="990" y="38"/>
                    <a:pt x="981" y="38"/>
                  </a:cubicBezTo>
                  <a:moveTo>
                    <a:pt x="294" y="78"/>
                  </a:moveTo>
                  <a:cubicBezTo>
                    <a:pt x="288" y="78"/>
                    <a:pt x="282" y="75"/>
                    <a:pt x="279" y="69"/>
                  </a:cubicBezTo>
                  <a:cubicBezTo>
                    <a:pt x="274" y="61"/>
                    <a:pt x="277" y="50"/>
                    <a:pt x="286" y="45"/>
                  </a:cubicBezTo>
                  <a:cubicBezTo>
                    <a:pt x="304" y="35"/>
                    <a:pt x="323" y="24"/>
                    <a:pt x="341" y="13"/>
                  </a:cubicBezTo>
                  <a:cubicBezTo>
                    <a:pt x="350" y="8"/>
                    <a:pt x="361" y="11"/>
                    <a:pt x="365" y="20"/>
                  </a:cubicBezTo>
                  <a:cubicBezTo>
                    <a:pt x="370" y="28"/>
                    <a:pt x="367" y="39"/>
                    <a:pt x="359" y="44"/>
                  </a:cubicBezTo>
                  <a:cubicBezTo>
                    <a:pt x="340" y="54"/>
                    <a:pt x="322" y="65"/>
                    <a:pt x="303" y="76"/>
                  </a:cubicBezTo>
                  <a:cubicBezTo>
                    <a:pt x="300" y="77"/>
                    <a:pt x="297" y="78"/>
                    <a:pt x="294" y="78"/>
                  </a:cubicBezTo>
                  <a:moveTo>
                    <a:pt x="156" y="160"/>
                  </a:moveTo>
                  <a:cubicBezTo>
                    <a:pt x="150" y="160"/>
                    <a:pt x="144" y="157"/>
                    <a:pt x="141" y="151"/>
                  </a:cubicBezTo>
                  <a:cubicBezTo>
                    <a:pt x="136" y="143"/>
                    <a:pt x="139" y="132"/>
                    <a:pt x="147" y="127"/>
                  </a:cubicBezTo>
                  <a:lnTo>
                    <a:pt x="202" y="94"/>
                  </a:lnTo>
                  <a:cubicBezTo>
                    <a:pt x="211" y="89"/>
                    <a:pt x="221" y="92"/>
                    <a:pt x="226" y="100"/>
                  </a:cubicBezTo>
                  <a:cubicBezTo>
                    <a:pt x="231" y="109"/>
                    <a:pt x="229" y="119"/>
                    <a:pt x="220" y="124"/>
                  </a:cubicBezTo>
                  <a:lnTo>
                    <a:pt x="165" y="157"/>
                  </a:lnTo>
                  <a:cubicBezTo>
                    <a:pt x="162" y="159"/>
                    <a:pt x="159" y="160"/>
                    <a:pt x="156" y="160"/>
                  </a:cubicBezTo>
                  <a:moveTo>
                    <a:pt x="18" y="243"/>
                  </a:moveTo>
                  <a:cubicBezTo>
                    <a:pt x="12" y="243"/>
                    <a:pt x="7" y="240"/>
                    <a:pt x="3" y="234"/>
                  </a:cubicBezTo>
                  <a:cubicBezTo>
                    <a:pt x="-2" y="226"/>
                    <a:pt x="1" y="215"/>
                    <a:pt x="9" y="210"/>
                  </a:cubicBezTo>
                  <a:lnTo>
                    <a:pt x="64" y="177"/>
                  </a:lnTo>
                  <a:cubicBezTo>
                    <a:pt x="73" y="172"/>
                    <a:pt x="84" y="174"/>
                    <a:pt x="89" y="183"/>
                  </a:cubicBezTo>
                  <a:cubicBezTo>
                    <a:pt x="94" y="191"/>
                    <a:pt x="91" y="202"/>
                    <a:pt x="83" y="207"/>
                  </a:cubicBezTo>
                  <a:lnTo>
                    <a:pt x="27" y="240"/>
                  </a:lnTo>
                  <a:cubicBezTo>
                    <a:pt x="25" y="242"/>
                    <a:pt x="21" y="243"/>
                    <a:pt x="18" y="2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2475" rIns="90000" bIns="424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7"/>
            <p:cNvSpPr/>
            <p:nvPr/>
          </p:nvSpPr>
          <p:spPr>
            <a:xfrm>
              <a:off x="3643560" y="4615560"/>
              <a:ext cx="35640" cy="266040"/>
            </a:xfrm>
            <a:custGeom>
              <a:avLst/>
              <a:gdLst/>
              <a:ahLst/>
              <a:cxnLst/>
              <a:rect l="l" t="t" r="r" b="b"/>
              <a:pathLst>
                <a:path w="99" h="739" extrusionOk="0">
                  <a:moveTo>
                    <a:pt x="76" y="99"/>
                  </a:moveTo>
                  <a:lnTo>
                    <a:pt x="75" y="99"/>
                  </a:lnTo>
                  <a:cubicBezTo>
                    <a:pt x="65" y="98"/>
                    <a:pt x="58" y="89"/>
                    <a:pt x="58" y="80"/>
                  </a:cubicBezTo>
                  <a:lnTo>
                    <a:pt x="64" y="16"/>
                  </a:lnTo>
                  <a:cubicBezTo>
                    <a:pt x="65" y="6"/>
                    <a:pt x="73" y="-1"/>
                    <a:pt x="83" y="0"/>
                  </a:cubicBezTo>
                  <a:cubicBezTo>
                    <a:pt x="93" y="0"/>
                    <a:pt x="100" y="9"/>
                    <a:pt x="99" y="19"/>
                  </a:cubicBezTo>
                  <a:lnTo>
                    <a:pt x="94" y="83"/>
                  </a:lnTo>
                  <a:cubicBezTo>
                    <a:pt x="93" y="92"/>
                    <a:pt x="85" y="99"/>
                    <a:pt x="76" y="99"/>
                  </a:cubicBezTo>
                  <a:moveTo>
                    <a:pt x="61" y="259"/>
                  </a:moveTo>
                  <a:lnTo>
                    <a:pt x="60" y="259"/>
                  </a:lnTo>
                  <a:cubicBezTo>
                    <a:pt x="50" y="258"/>
                    <a:pt x="43" y="249"/>
                    <a:pt x="44" y="239"/>
                  </a:cubicBezTo>
                  <a:lnTo>
                    <a:pt x="50" y="176"/>
                  </a:lnTo>
                  <a:cubicBezTo>
                    <a:pt x="51" y="166"/>
                    <a:pt x="59" y="159"/>
                    <a:pt x="69" y="160"/>
                  </a:cubicBezTo>
                  <a:cubicBezTo>
                    <a:pt x="79" y="160"/>
                    <a:pt x="86" y="169"/>
                    <a:pt x="85" y="179"/>
                  </a:cubicBezTo>
                  <a:lnTo>
                    <a:pt x="79" y="243"/>
                  </a:lnTo>
                  <a:cubicBezTo>
                    <a:pt x="78" y="252"/>
                    <a:pt x="70" y="259"/>
                    <a:pt x="61" y="259"/>
                  </a:cubicBezTo>
                  <a:moveTo>
                    <a:pt x="46" y="419"/>
                  </a:moveTo>
                  <a:lnTo>
                    <a:pt x="45" y="419"/>
                  </a:lnTo>
                  <a:cubicBezTo>
                    <a:pt x="35" y="418"/>
                    <a:pt x="28" y="409"/>
                    <a:pt x="29" y="399"/>
                  </a:cubicBezTo>
                  <a:lnTo>
                    <a:pt x="35" y="335"/>
                  </a:lnTo>
                  <a:cubicBezTo>
                    <a:pt x="36" y="326"/>
                    <a:pt x="44" y="319"/>
                    <a:pt x="54" y="319"/>
                  </a:cubicBezTo>
                  <a:cubicBezTo>
                    <a:pt x="64" y="320"/>
                    <a:pt x="71" y="329"/>
                    <a:pt x="70" y="339"/>
                  </a:cubicBezTo>
                  <a:lnTo>
                    <a:pt x="64" y="403"/>
                  </a:lnTo>
                  <a:cubicBezTo>
                    <a:pt x="63" y="412"/>
                    <a:pt x="55" y="419"/>
                    <a:pt x="46" y="419"/>
                  </a:cubicBezTo>
                  <a:moveTo>
                    <a:pt x="31" y="579"/>
                  </a:moveTo>
                  <a:lnTo>
                    <a:pt x="30" y="579"/>
                  </a:lnTo>
                  <a:cubicBezTo>
                    <a:pt x="20" y="578"/>
                    <a:pt x="13" y="569"/>
                    <a:pt x="14" y="559"/>
                  </a:cubicBezTo>
                  <a:lnTo>
                    <a:pt x="20" y="495"/>
                  </a:lnTo>
                  <a:cubicBezTo>
                    <a:pt x="21" y="486"/>
                    <a:pt x="29" y="479"/>
                    <a:pt x="39" y="479"/>
                  </a:cubicBezTo>
                  <a:cubicBezTo>
                    <a:pt x="49" y="480"/>
                    <a:pt x="56" y="489"/>
                    <a:pt x="55" y="499"/>
                  </a:cubicBezTo>
                  <a:lnTo>
                    <a:pt x="49" y="563"/>
                  </a:lnTo>
                  <a:cubicBezTo>
                    <a:pt x="48" y="572"/>
                    <a:pt x="40" y="579"/>
                    <a:pt x="31" y="579"/>
                  </a:cubicBezTo>
                  <a:moveTo>
                    <a:pt x="17" y="739"/>
                  </a:moveTo>
                  <a:lnTo>
                    <a:pt x="16" y="739"/>
                  </a:lnTo>
                  <a:cubicBezTo>
                    <a:pt x="6" y="738"/>
                    <a:pt x="-1" y="729"/>
                    <a:pt x="0" y="720"/>
                  </a:cubicBezTo>
                  <a:lnTo>
                    <a:pt x="5" y="655"/>
                  </a:lnTo>
                  <a:cubicBezTo>
                    <a:pt x="6" y="646"/>
                    <a:pt x="15" y="639"/>
                    <a:pt x="24" y="639"/>
                  </a:cubicBezTo>
                  <a:cubicBezTo>
                    <a:pt x="34" y="640"/>
                    <a:pt x="41" y="649"/>
                    <a:pt x="40" y="658"/>
                  </a:cubicBezTo>
                  <a:lnTo>
                    <a:pt x="35" y="722"/>
                  </a:lnTo>
                  <a:cubicBezTo>
                    <a:pt x="34" y="732"/>
                    <a:pt x="26" y="739"/>
                    <a:pt x="17" y="73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7"/>
            <p:cNvSpPr/>
            <p:nvPr/>
          </p:nvSpPr>
          <p:spPr>
            <a:xfrm>
              <a:off x="3515760" y="4601880"/>
              <a:ext cx="295560" cy="387720"/>
            </a:xfrm>
            <a:custGeom>
              <a:avLst/>
              <a:gdLst/>
              <a:ahLst/>
              <a:cxnLst/>
              <a:rect l="l" t="t" r="r" b="b"/>
              <a:pathLst>
                <a:path w="821" h="1077" extrusionOk="0">
                  <a:moveTo>
                    <a:pt x="43" y="953"/>
                  </a:moveTo>
                  <a:lnTo>
                    <a:pt x="776" y="1038"/>
                  </a:lnTo>
                  <a:cubicBezTo>
                    <a:pt x="643" y="694"/>
                    <a:pt x="535" y="374"/>
                    <a:pt x="431" y="63"/>
                  </a:cubicBezTo>
                  <a:cubicBezTo>
                    <a:pt x="277" y="368"/>
                    <a:pt x="153" y="652"/>
                    <a:pt x="43" y="953"/>
                  </a:cubicBezTo>
                  <a:moveTo>
                    <a:pt x="804" y="1077"/>
                  </a:moveTo>
                  <a:cubicBezTo>
                    <a:pt x="803" y="1077"/>
                    <a:pt x="802" y="1077"/>
                    <a:pt x="802" y="1077"/>
                  </a:cubicBezTo>
                  <a:lnTo>
                    <a:pt x="16" y="986"/>
                  </a:lnTo>
                  <a:cubicBezTo>
                    <a:pt x="11" y="985"/>
                    <a:pt x="6" y="982"/>
                    <a:pt x="3" y="977"/>
                  </a:cubicBezTo>
                  <a:cubicBezTo>
                    <a:pt x="0" y="973"/>
                    <a:pt x="0" y="967"/>
                    <a:pt x="2" y="962"/>
                  </a:cubicBezTo>
                  <a:cubicBezTo>
                    <a:pt x="119" y="640"/>
                    <a:pt x="252" y="337"/>
                    <a:pt x="419" y="10"/>
                  </a:cubicBezTo>
                  <a:cubicBezTo>
                    <a:pt x="422" y="4"/>
                    <a:pt x="429" y="0"/>
                    <a:pt x="436" y="0"/>
                  </a:cubicBezTo>
                  <a:cubicBezTo>
                    <a:pt x="443" y="1"/>
                    <a:pt x="449" y="6"/>
                    <a:pt x="452" y="12"/>
                  </a:cubicBezTo>
                  <a:cubicBezTo>
                    <a:pt x="562" y="344"/>
                    <a:pt x="676" y="685"/>
                    <a:pt x="820" y="1053"/>
                  </a:cubicBezTo>
                  <a:cubicBezTo>
                    <a:pt x="822" y="1058"/>
                    <a:pt x="821" y="1065"/>
                    <a:pt x="817" y="1070"/>
                  </a:cubicBezTo>
                  <a:cubicBezTo>
                    <a:pt x="814" y="1074"/>
                    <a:pt x="809" y="1077"/>
                    <a:pt x="804" y="107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7"/>
            <p:cNvSpPr/>
            <p:nvPr/>
          </p:nvSpPr>
          <p:spPr>
            <a:xfrm>
              <a:off x="3665880" y="4602240"/>
              <a:ext cx="209160" cy="387360"/>
            </a:xfrm>
            <a:custGeom>
              <a:avLst/>
              <a:gdLst/>
              <a:ahLst/>
              <a:cxnLst/>
              <a:rect l="l" t="t" r="r" b="b"/>
              <a:pathLst>
                <a:path w="581" h="1076" extrusionOk="0">
                  <a:moveTo>
                    <a:pt x="387" y="1076"/>
                  </a:moveTo>
                  <a:cubicBezTo>
                    <a:pt x="384" y="1076"/>
                    <a:pt x="381" y="1075"/>
                    <a:pt x="378" y="1073"/>
                  </a:cubicBezTo>
                  <a:cubicBezTo>
                    <a:pt x="369" y="1069"/>
                    <a:pt x="366" y="1058"/>
                    <a:pt x="371" y="1049"/>
                  </a:cubicBezTo>
                  <a:cubicBezTo>
                    <a:pt x="399" y="1000"/>
                    <a:pt x="430" y="949"/>
                    <a:pt x="460" y="901"/>
                  </a:cubicBezTo>
                  <a:cubicBezTo>
                    <a:pt x="488" y="856"/>
                    <a:pt x="516" y="809"/>
                    <a:pt x="543" y="763"/>
                  </a:cubicBezTo>
                  <a:lnTo>
                    <a:pt x="4" y="27"/>
                  </a:lnTo>
                  <a:cubicBezTo>
                    <a:pt x="-2" y="20"/>
                    <a:pt x="0" y="8"/>
                    <a:pt x="7" y="3"/>
                  </a:cubicBezTo>
                  <a:cubicBezTo>
                    <a:pt x="15" y="-3"/>
                    <a:pt x="26" y="-1"/>
                    <a:pt x="32" y="6"/>
                  </a:cubicBezTo>
                  <a:lnTo>
                    <a:pt x="578" y="752"/>
                  </a:lnTo>
                  <a:cubicBezTo>
                    <a:pt x="582" y="757"/>
                    <a:pt x="583" y="765"/>
                    <a:pt x="579" y="771"/>
                  </a:cubicBezTo>
                  <a:cubicBezTo>
                    <a:pt x="551" y="820"/>
                    <a:pt x="520" y="870"/>
                    <a:pt x="490" y="919"/>
                  </a:cubicBezTo>
                  <a:cubicBezTo>
                    <a:pt x="461" y="968"/>
                    <a:pt x="430" y="1018"/>
                    <a:pt x="402" y="1067"/>
                  </a:cubicBezTo>
                  <a:cubicBezTo>
                    <a:pt x="399" y="1072"/>
                    <a:pt x="393" y="1076"/>
                    <a:pt x="387" y="1076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6" name="Google Shape;286;p7"/>
          <p:cNvGrpSpPr/>
          <p:nvPr/>
        </p:nvGrpSpPr>
        <p:grpSpPr>
          <a:xfrm rot="791452" flipH="1">
            <a:off x="318050" y="1227565"/>
            <a:ext cx="229047" cy="1272625"/>
            <a:chOff x="3708000" y="2146320"/>
            <a:chExt cx="127440" cy="708120"/>
          </a:xfrm>
        </p:grpSpPr>
        <p:sp>
          <p:nvSpPr>
            <p:cNvPr id="287" name="Google Shape;287;p7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7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7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2" name="Google Shape;292;p7"/>
          <p:cNvSpPr/>
          <p:nvPr/>
        </p:nvSpPr>
        <p:spPr>
          <a:xfrm rot="-10567596">
            <a:off x="10978798" y="6426046"/>
            <a:ext cx="827801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6020629"/>
      </p:ext>
    </p:extLst>
  </p:cSld>
  <p:clrMapOvr>
    <a:masterClrMapping/>
  </p:clrMapOvr>
  <p:transition spd="med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8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295" name="Google Shape;295;p8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296" name="Google Shape;296;p8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7" name="Google Shape;297;p8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8" name="Google Shape;298;p8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8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0" name="Google Shape;300;p8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1" name="Google Shape;301;p8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8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8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8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8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8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8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8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8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8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8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12" name="Google Shape;312;p8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14" name="Google Shape;314;p8"/>
          <p:cNvSpPr txBox="1">
            <a:spLocks noGrp="1"/>
          </p:cNvSpPr>
          <p:nvPr>
            <p:ph type="title"/>
          </p:nvPr>
        </p:nvSpPr>
        <p:spPr>
          <a:xfrm>
            <a:off x="2609000" y="1939033"/>
            <a:ext cx="6974000" cy="298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315" name="Google Shape;315;p8"/>
          <p:cNvGrpSpPr/>
          <p:nvPr/>
        </p:nvGrpSpPr>
        <p:grpSpPr>
          <a:xfrm>
            <a:off x="9231745" y="3952948"/>
            <a:ext cx="4765575" cy="4765573"/>
            <a:chOff x="5798040" y="2573276"/>
            <a:chExt cx="4366745" cy="4366744"/>
          </a:xfrm>
        </p:grpSpPr>
        <p:sp>
          <p:nvSpPr>
            <p:cNvPr id="316" name="Google Shape;316;p8"/>
            <p:cNvSpPr/>
            <p:nvPr/>
          </p:nvSpPr>
          <p:spPr>
            <a:xfrm rot="2699669">
              <a:off x="6485822" y="3164484"/>
              <a:ext cx="2991180" cy="3184329"/>
            </a:xfrm>
            <a:custGeom>
              <a:avLst/>
              <a:gdLst/>
              <a:ahLst/>
              <a:cxnLst/>
              <a:rect l="l" t="t" r="r" b="b"/>
              <a:pathLst>
                <a:path w="10189" h="10847" extrusionOk="0">
                  <a:moveTo>
                    <a:pt x="6661" y="0"/>
                  </a:moveTo>
                  <a:lnTo>
                    <a:pt x="0" y="2943"/>
                  </a:lnTo>
                  <a:lnTo>
                    <a:pt x="3472" y="10847"/>
                  </a:lnTo>
                  <a:lnTo>
                    <a:pt x="10189" y="8042"/>
                  </a:lnTo>
                  <a:lnTo>
                    <a:pt x="66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17" name="Google Shape;317;p8"/>
            <p:cNvGrpSpPr/>
            <p:nvPr/>
          </p:nvGrpSpPr>
          <p:grpSpPr>
            <a:xfrm rot="2699674">
              <a:off x="6669935" y="3358133"/>
              <a:ext cx="2624095" cy="2793557"/>
              <a:chOff x="3909980" y="4203632"/>
              <a:chExt cx="3521904" cy="3749347"/>
            </a:xfrm>
          </p:grpSpPr>
          <p:sp>
            <p:nvSpPr>
              <p:cNvPr id="318" name="Google Shape;318;p8"/>
              <p:cNvSpPr/>
              <p:nvPr/>
            </p:nvSpPr>
            <p:spPr>
              <a:xfrm>
                <a:off x="3909980" y="4203632"/>
                <a:ext cx="3521904" cy="3749347"/>
              </a:xfrm>
              <a:custGeom>
                <a:avLst/>
                <a:gdLst/>
                <a:ahLst/>
                <a:cxnLst/>
                <a:rect l="l" t="t" r="r" b="b"/>
                <a:pathLst>
                  <a:path w="10189" h="10847" extrusionOk="0">
                    <a:moveTo>
                      <a:pt x="6661" y="0"/>
                    </a:moveTo>
                    <a:lnTo>
                      <a:pt x="0" y="2943"/>
                    </a:lnTo>
                    <a:lnTo>
                      <a:pt x="3472" y="10847"/>
                    </a:lnTo>
                    <a:lnTo>
                      <a:pt x="10189" y="8042"/>
                    </a:lnTo>
                    <a:lnTo>
                      <a:pt x="66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8"/>
              <p:cNvSpPr/>
              <p:nvPr/>
            </p:nvSpPr>
            <p:spPr>
              <a:xfrm>
                <a:off x="5113080" y="7190640"/>
                <a:ext cx="566640" cy="249120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692" extrusionOk="0">
                    <a:moveTo>
                      <a:pt x="0" y="692"/>
                    </a:moveTo>
                    <a:lnTo>
                      <a:pt x="1574" y="0"/>
                    </a:lnTo>
                    <a:lnTo>
                      <a:pt x="0" y="692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8"/>
              <p:cNvSpPr/>
              <p:nvPr/>
            </p:nvSpPr>
            <p:spPr>
              <a:xfrm>
                <a:off x="5178240" y="7338600"/>
                <a:ext cx="566640" cy="248760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691" extrusionOk="0">
                    <a:moveTo>
                      <a:pt x="0" y="691"/>
                    </a:moveTo>
                    <a:lnTo>
                      <a:pt x="1574" y="0"/>
                    </a:lnTo>
                    <a:lnTo>
                      <a:pt x="0" y="691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4165200" y="4686120"/>
                <a:ext cx="1354320" cy="595440"/>
              </a:xfrm>
              <a:custGeom>
                <a:avLst/>
                <a:gdLst/>
                <a:ahLst/>
                <a:cxnLst/>
                <a:rect l="l" t="t" r="r" b="b"/>
                <a:pathLst>
                  <a:path w="3762" h="1654" extrusionOk="0">
                    <a:moveTo>
                      <a:pt x="0" y="1654"/>
                    </a:moveTo>
                    <a:lnTo>
                      <a:pt x="3762" y="0"/>
                    </a:lnTo>
                    <a:lnTo>
                      <a:pt x="0" y="1654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4230360" y="5145840"/>
                <a:ext cx="644760" cy="283320"/>
              </a:xfrm>
              <a:custGeom>
                <a:avLst/>
                <a:gdLst/>
                <a:ahLst/>
                <a:cxnLst/>
                <a:rect l="l" t="t" r="r" b="b"/>
                <a:pathLst>
                  <a:path w="1791" h="787" extrusionOk="0">
                    <a:moveTo>
                      <a:pt x="0" y="787"/>
                    </a:moveTo>
                    <a:lnTo>
                      <a:pt x="1791" y="0"/>
                    </a:lnTo>
                    <a:lnTo>
                      <a:pt x="0" y="787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8"/>
              <p:cNvSpPr/>
              <p:nvPr/>
            </p:nvSpPr>
            <p:spPr>
              <a:xfrm>
                <a:off x="4315320" y="4783320"/>
                <a:ext cx="2603520" cy="2418480"/>
              </a:xfrm>
              <a:custGeom>
                <a:avLst/>
                <a:gdLst/>
                <a:ahLst/>
                <a:cxnLst/>
                <a:rect l="l" t="t" r="r" b="b"/>
                <a:pathLst>
                  <a:path w="7232" h="6718" extrusionOk="0">
                    <a:moveTo>
                      <a:pt x="7232" y="4387"/>
                    </a:moveTo>
                    <a:lnTo>
                      <a:pt x="1927" y="6718"/>
                    </a:lnTo>
                    <a:lnTo>
                      <a:pt x="0" y="2331"/>
                    </a:lnTo>
                    <a:lnTo>
                      <a:pt x="5305" y="0"/>
                    </a:lnTo>
                    <a:lnTo>
                      <a:pt x="7232" y="4387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8"/>
              <p:cNvSpPr/>
              <p:nvPr/>
            </p:nvSpPr>
            <p:spPr>
              <a:xfrm>
                <a:off x="6164640" y="5383440"/>
                <a:ext cx="466200" cy="466200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295" extrusionOk="0">
                    <a:moveTo>
                      <a:pt x="781" y="1125"/>
                    </a:moveTo>
                    <a:lnTo>
                      <a:pt x="396" y="1295"/>
                    </a:lnTo>
                    <a:lnTo>
                      <a:pt x="0" y="395"/>
                    </a:lnTo>
                    <a:lnTo>
                      <a:pt x="900" y="0"/>
                    </a:lnTo>
                    <a:lnTo>
                      <a:pt x="1295" y="899"/>
                    </a:lnTo>
                    <a:lnTo>
                      <a:pt x="781" y="1125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8"/>
              <p:cNvSpPr/>
              <p:nvPr/>
            </p:nvSpPr>
            <p:spPr>
              <a:xfrm>
                <a:off x="4559040" y="5655600"/>
                <a:ext cx="466200" cy="466200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295" extrusionOk="0">
                    <a:moveTo>
                      <a:pt x="781" y="1125"/>
                    </a:moveTo>
                    <a:lnTo>
                      <a:pt x="395" y="1295"/>
                    </a:lnTo>
                    <a:lnTo>
                      <a:pt x="0" y="395"/>
                    </a:lnTo>
                    <a:lnTo>
                      <a:pt x="900" y="0"/>
                    </a:lnTo>
                    <a:lnTo>
                      <a:pt x="1295" y="899"/>
                    </a:lnTo>
                    <a:lnTo>
                      <a:pt x="781" y="1125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8"/>
              <p:cNvSpPr/>
              <p:nvPr/>
            </p:nvSpPr>
            <p:spPr>
              <a:xfrm>
                <a:off x="5542560" y="6438600"/>
                <a:ext cx="466200" cy="466200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1295" extrusionOk="0">
                    <a:moveTo>
                      <a:pt x="781" y="1125"/>
                    </a:moveTo>
                    <a:lnTo>
                      <a:pt x="395" y="1295"/>
                    </a:lnTo>
                    <a:lnTo>
                      <a:pt x="0" y="395"/>
                    </a:lnTo>
                    <a:lnTo>
                      <a:pt x="900" y="0"/>
                    </a:lnTo>
                    <a:lnTo>
                      <a:pt x="1295" y="899"/>
                    </a:lnTo>
                    <a:lnTo>
                      <a:pt x="781" y="1125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8"/>
              <p:cNvSpPr/>
              <p:nvPr/>
            </p:nvSpPr>
            <p:spPr>
              <a:xfrm>
                <a:off x="6000120" y="5974920"/>
                <a:ext cx="678960" cy="534960"/>
              </a:xfrm>
              <a:custGeom>
                <a:avLst/>
                <a:gdLst/>
                <a:ahLst/>
                <a:cxnLst/>
                <a:rect l="l" t="t" r="r" b="b"/>
                <a:pathLst>
                  <a:path w="1886" h="1486" extrusionOk="0">
                    <a:moveTo>
                      <a:pt x="1528" y="0"/>
                    </a:moveTo>
                    <a:lnTo>
                      <a:pt x="0" y="671"/>
                    </a:lnTo>
                    <a:lnTo>
                      <a:pt x="358" y="1486"/>
                    </a:lnTo>
                    <a:lnTo>
                      <a:pt x="1886" y="815"/>
                    </a:lnTo>
                    <a:lnTo>
                      <a:pt x="1528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8"/>
              <p:cNvSpPr/>
              <p:nvPr/>
            </p:nvSpPr>
            <p:spPr>
              <a:xfrm>
                <a:off x="5566680" y="4988520"/>
                <a:ext cx="679320" cy="534960"/>
              </a:xfrm>
              <a:custGeom>
                <a:avLst/>
                <a:gdLst/>
                <a:ahLst/>
                <a:cxnLst/>
                <a:rect l="l" t="t" r="r" b="b"/>
                <a:pathLst>
                  <a:path w="1887" h="1486" extrusionOk="0">
                    <a:moveTo>
                      <a:pt x="1529" y="0"/>
                    </a:moveTo>
                    <a:lnTo>
                      <a:pt x="0" y="672"/>
                    </a:lnTo>
                    <a:lnTo>
                      <a:pt x="358" y="1486"/>
                    </a:lnTo>
                    <a:lnTo>
                      <a:pt x="1887" y="815"/>
                    </a:lnTo>
                    <a:lnTo>
                      <a:pt x="1529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8"/>
              <p:cNvSpPr/>
              <p:nvPr/>
            </p:nvSpPr>
            <p:spPr>
              <a:xfrm>
                <a:off x="4896720" y="6266160"/>
                <a:ext cx="505800" cy="575280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1598" extrusionOk="0">
                    <a:moveTo>
                      <a:pt x="871" y="0"/>
                    </a:moveTo>
                    <a:lnTo>
                      <a:pt x="0" y="383"/>
                    </a:lnTo>
                    <a:lnTo>
                      <a:pt x="533" y="1598"/>
                    </a:lnTo>
                    <a:lnTo>
                      <a:pt x="1405" y="1215"/>
                    </a:lnTo>
                    <a:lnTo>
                      <a:pt x="871" y="0"/>
                    </a:lnTo>
                    <a:close/>
                  </a:path>
                </a:pathLst>
              </a:custGeom>
              <a:noFill/>
              <a:ln w="19050" cap="flat" cmpd="sng">
                <a:solidFill>
                  <a:schemeClr val="dk1"/>
                </a:solidFill>
                <a:prstDash val="solid"/>
                <a:bevel/>
                <a:headEnd type="none" w="sm" len="sm"/>
                <a:tailEnd type="none" w="sm" len="sm"/>
              </a:ln>
            </p:spPr>
            <p:txBody>
              <a:bodyPr spcFirstLastPara="1" wrap="square" lIns="92875" tIns="47875" rIns="92875" bIns="47875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000000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0" name="Google Shape;330;p8"/>
          <p:cNvGrpSpPr/>
          <p:nvPr/>
        </p:nvGrpSpPr>
        <p:grpSpPr>
          <a:xfrm rot="900061">
            <a:off x="376926" y="594890"/>
            <a:ext cx="820435" cy="885329"/>
            <a:chOff x="3515760" y="4601880"/>
            <a:chExt cx="359280" cy="387720"/>
          </a:xfrm>
        </p:grpSpPr>
        <p:sp>
          <p:nvSpPr>
            <p:cNvPr id="331" name="Google Shape;331;p8"/>
            <p:cNvSpPr/>
            <p:nvPr/>
          </p:nvSpPr>
          <p:spPr>
            <a:xfrm>
              <a:off x="3515760" y="4869360"/>
              <a:ext cx="359280" cy="87480"/>
            </a:xfrm>
            <a:custGeom>
              <a:avLst/>
              <a:gdLst/>
              <a:ahLst/>
              <a:cxnLst/>
              <a:rect l="l" t="t" r="r" b="b"/>
              <a:pathLst>
                <a:path w="998" h="243" extrusionOk="0">
                  <a:moveTo>
                    <a:pt x="829" y="36"/>
                  </a:moveTo>
                  <a:lnTo>
                    <a:pt x="829" y="36"/>
                  </a:lnTo>
                  <a:lnTo>
                    <a:pt x="782" y="35"/>
                  </a:lnTo>
                  <a:lnTo>
                    <a:pt x="765" y="35"/>
                  </a:lnTo>
                  <a:cubicBezTo>
                    <a:pt x="755" y="35"/>
                    <a:pt x="747" y="28"/>
                    <a:pt x="747" y="18"/>
                  </a:cubicBezTo>
                  <a:cubicBezTo>
                    <a:pt x="747" y="8"/>
                    <a:pt x="755" y="0"/>
                    <a:pt x="765" y="0"/>
                  </a:cubicBezTo>
                  <a:lnTo>
                    <a:pt x="782" y="0"/>
                  </a:lnTo>
                  <a:lnTo>
                    <a:pt x="829" y="0"/>
                  </a:lnTo>
                  <a:cubicBezTo>
                    <a:pt x="839" y="0"/>
                    <a:pt x="846" y="8"/>
                    <a:pt x="846" y="18"/>
                  </a:cubicBezTo>
                  <a:cubicBezTo>
                    <a:pt x="846" y="28"/>
                    <a:pt x="838" y="36"/>
                    <a:pt x="829" y="36"/>
                  </a:cubicBezTo>
                  <a:moveTo>
                    <a:pt x="507" y="36"/>
                  </a:moveTo>
                  <a:lnTo>
                    <a:pt x="507" y="36"/>
                  </a:lnTo>
                  <a:cubicBezTo>
                    <a:pt x="486" y="36"/>
                    <a:pt x="464" y="35"/>
                    <a:pt x="443" y="35"/>
                  </a:cubicBezTo>
                  <a:cubicBezTo>
                    <a:pt x="433" y="35"/>
                    <a:pt x="425" y="27"/>
                    <a:pt x="426" y="17"/>
                  </a:cubicBezTo>
                  <a:cubicBezTo>
                    <a:pt x="426" y="7"/>
                    <a:pt x="434" y="0"/>
                    <a:pt x="443" y="0"/>
                  </a:cubicBezTo>
                  <a:cubicBezTo>
                    <a:pt x="465" y="0"/>
                    <a:pt x="486" y="0"/>
                    <a:pt x="508" y="0"/>
                  </a:cubicBezTo>
                  <a:cubicBezTo>
                    <a:pt x="517" y="1"/>
                    <a:pt x="525" y="9"/>
                    <a:pt x="525" y="18"/>
                  </a:cubicBezTo>
                  <a:cubicBezTo>
                    <a:pt x="525" y="28"/>
                    <a:pt x="517" y="36"/>
                    <a:pt x="507" y="36"/>
                  </a:cubicBezTo>
                  <a:moveTo>
                    <a:pt x="604" y="36"/>
                  </a:moveTo>
                  <a:cubicBezTo>
                    <a:pt x="594" y="36"/>
                    <a:pt x="586" y="28"/>
                    <a:pt x="586" y="18"/>
                  </a:cubicBezTo>
                  <a:cubicBezTo>
                    <a:pt x="586" y="9"/>
                    <a:pt x="594" y="1"/>
                    <a:pt x="604" y="1"/>
                  </a:cubicBezTo>
                  <a:lnTo>
                    <a:pt x="668" y="0"/>
                  </a:lnTo>
                  <a:lnTo>
                    <a:pt x="668" y="0"/>
                  </a:lnTo>
                  <a:cubicBezTo>
                    <a:pt x="678" y="0"/>
                    <a:pt x="686" y="8"/>
                    <a:pt x="686" y="18"/>
                  </a:cubicBezTo>
                  <a:cubicBezTo>
                    <a:pt x="686" y="28"/>
                    <a:pt x="678" y="36"/>
                    <a:pt x="668" y="36"/>
                  </a:cubicBezTo>
                  <a:lnTo>
                    <a:pt x="604" y="36"/>
                  </a:lnTo>
                  <a:moveTo>
                    <a:pt x="981" y="38"/>
                  </a:moveTo>
                  <a:lnTo>
                    <a:pt x="980" y="38"/>
                  </a:lnTo>
                  <a:cubicBezTo>
                    <a:pt x="962" y="37"/>
                    <a:pt x="944" y="37"/>
                    <a:pt x="925" y="36"/>
                  </a:cubicBezTo>
                  <a:cubicBezTo>
                    <a:pt x="915" y="36"/>
                    <a:pt x="907" y="28"/>
                    <a:pt x="908" y="19"/>
                  </a:cubicBezTo>
                  <a:cubicBezTo>
                    <a:pt x="908" y="9"/>
                    <a:pt x="916" y="1"/>
                    <a:pt x="925" y="1"/>
                  </a:cubicBezTo>
                  <a:lnTo>
                    <a:pt x="925" y="1"/>
                  </a:lnTo>
                  <a:cubicBezTo>
                    <a:pt x="944" y="2"/>
                    <a:pt x="963" y="2"/>
                    <a:pt x="981" y="2"/>
                  </a:cubicBezTo>
                  <a:cubicBezTo>
                    <a:pt x="991" y="3"/>
                    <a:pt x="999" y="11"/>
                    <a:pt x="998" y="21"/>
                  </a:cubicBezTo>
                  <a:cubicBezTo>
                    <a:pt x="998" y="30"/>
                    <a:pt x="990" y="38"/>
                    <a:pt x="981" y="38"/>
                  </a:cubicBezTo>
                  <a:moveTo>
                    <a:pt x="294" y="78"/>
                  </a:moveTo>
                  <a:cubicBezTo>
                    <a:pt x="288" y="78"/>
                    <a:pt x="282" y="75"/>
                    <a:pt x="279" y="69"/>
                  </a:cubicBezTo>
                  <a:cubicBezTo>
                    <a:pt x="274" y="61"/>
                    <a:pt x="277" y="50"/>
                    <a:pt x="286" y="45"/>
                  </a:cubicBezTo>
                  <a:cubicBezTo>
                    <a:pt x="304" y="35"/>
                    <a:pt x="323" y="24"/>
                    <a:pt x="341" y="13"/>
                  </a:cubicBezTo>
                  <a:cubicBezTo>
                    <a:pt x="350" y="8"/>
                    <a:pt x="361" y="11"/>
                    <a:pt x="365" y="20"/>
                  </a:cubicBezTo>
                  <a:cubicBezTo>
                    <a:pt x="370" y="28"/>
                    <a:pt x="367" y="39"/>
                    <a:pt x="359" y="44"/>
                  </a:cubicBezTo>
                  <a:cubicBezTo>
                    <a:pt x="340" y="54"/>
                    <a:pt x="322" y="65"/>
                    <a:pt x="303" y="76"/>
                  </a:cubicBezTo>
                  <a:cubicBezTo>
                    <a:pt x="300" y="77"/>
                    <a:pt x="297" y="78"/>
                    <a:pt x="294" y="78"/>
                  </a:cubicBezTo>
                  <a:moveTo>
                    <a:pt x="156" y="160"/>
                  </a:moveTo>
                  <a:cubicBezTo>
                    <a:pt x="150" y="160"/>
                    <a:pt x="144" y="157"/>
                    <a:pt x="141" y="151"/>
                  </a:cubicBezTo>
                  <a:cubicBezTo>
                    <a:pt x="136" y="143"/>
                    <a:pt x="139" y="132"/>
                    <a:pt x="147" y="127"/>
                  </a:cubicBezTo>
                  <a:lnTo>
                    <a:pt x="202" y="94"/>
                  </a:lnTo>
                  <a:cubicBezTo>
                    <a:pt x="211" y="89"/>
                    <a:pt x="221" y="92"/>
                    <a:pt x="226" y="100"/>
                  </a:cubicBezTo>
                  <a:cubicBezTo>
                    <a:pt x="231" y="109"/>
                    <a:pt x="229" y="119"/>
                    <a:pt x="220" y="124"/>
                  </a:cubicBezTo>
                  <a:lnTo>
                    <a:pt x="165" y="157"/>
                  </a:lnTo>
                  <a:cubicBezTo>
                    <a:pt x="162" y="159"/>
                    <a:pt x="159" y="160"/>
                    <a:pt x="156" y="160"/>
                  </a:cubicBezTo>
                  <a:moveTo>
                    <a:pt x="18" y="243"/>
                  </a:moveTo>
                  <a:cubicBezTo>
                    <a:pt x="12" y="243"/>
                    <a:pt x="7" y="240"/>
                    <a:pt x="3" y="234"/>
                  </a:cubicBezTo>
                  <a:cubicBezTo>
                    <a:pt x="-2" y="226"/>
                    <a:pt x="1" y="215"/>
                    <a:pt x="9" y="210"/>
                  </a:cubicBezTo>
                  <a:lnTo>
                    <a:pt x="64" y="177"/>
                  </a:lnTo>
                  <a:cubicBezTo>
                    <a:pt x="73" y="172"/>
                    <a:pt x="84" y="174"/>
                    <a:pt x="89" y="183"/>
                  </a:cubicBezTo>
                  <a:cubicBezTo>
                    <a:pt x="94" y="191"/>
                    <a:pt x="91" y="202"/>
                    <a:pt x="83" y="207"/>
                  </a:cubicBezTo>
                  <a:lnTo>
                    <a:pt x="27" y="240"/>
                  </a:lnTo>
                  <a:cubicBezTo>
                    <a:pt x="25" y="242"/>
                    <a:pt x="21" y="243"/>
                    <a:pt x="18" y="2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2475" rIns="90000" bIns="424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3643560" y="4615560"/>
              <a:ext cx="35640" cy="266040"/>
            </a:xfrm>
            <a:custGeom>
              <a:avLst/>
              <a:gdLst/>
              <a:ahLst/>
              <a:cxnLst/>
              <a:rect l="l" t="t" r="r" b="b"/>
              <a:pathLst>
                <a:path w="99" h="739" extrusionOk="0">
                  <a:moveTo>
                    <a:pt x="76" y="99"/>
                  </a:moveTo>
                  <a:lnTo>
                    <a:pt x="75" y="99"/>
                  </a:lnTo>
                  <a:cubicBezTo>
                    <a:pt x="65" y="98"/>
                    <a:pt x="58" y="89"/>
                    <a:pt x="58" y="80"/>
                  </a:cubicBezTo>
                  <a:lnTo>
                    <a:pt x="64" y="16"/>
                  </a:lnTo>
                  <a:cubicBezTo>
                    <a:pt x="65" y="6"/>
                    <a:pt x="73" y="-1"/>
                    <a:pt x="83" y="0"/>
                  </a:cubicBezTo>
                  <a:cubicBezTo>
                    <a:pt x="93" y="0"/>
                    <a:pt x="100" y="9"/>
                    <a:pt x="99" y="19"/>
                  </a:cubicBezTo>
                  <a:lnTo>
                    <a:pt x="94" y="83"/>
                  </a:lnTo>
                  <a:cubicBezTo>
                    <a:pt x="93" y="92"/>
                    <a:pt x="85" y="99"/>
                    <a:pt x="76" y="99"/>
                  </a:cubicBezTo>
                  <a:moveTo>
                    <a:pt x="61" y="259"/>
                  </a:moveTo>
                  <a:lnTo>
                    <a:pt x="60" y="259"/>
                  </a:lnTo>
                  <a:cubicBezTo>
                    <a:pt x="50" y="258"/>
                    <a:pt x="43" y="249"/>
                    <a:pt x="44" y="239"/>
                  </a:cubicBezTo>
                  <a:lnTo>
                    <a:pt x="50" y="176"/>
                  </a:lnTo>
                  <a:cubicBezTo>
                    <a:pt x="51" y="166"/>
                    <a:pt x="59" y="159"/>
                    <a:pt x="69" y="160"/>
                  </a:cubicBezTo>
                  <a:cubicBezTo>
                    <a:pt x="79" y="160"/>
                    <a:pt x="86" y="169"/>
                    <a:pt x="85" y="179"/>
                  </a:cubicBezTo>
                  <a:lnTo>
                    <a:pt x="79" y="243"/>
                  </a:lnTo>
                  <a:cubicBezTo>
                    <a:pt x="78" y="252"/>
                    <a:pt x="70" y="259"/>
                    <a:pt x="61" y="259"/>
                  </a:cubicBezTo>
                  <a:moveTo>
                    <a:pt x="46" y="419"/>
                  </a:moveTo>
                  <a:lnTo>
                    <a:pt x="45" y="419"/>
                  </a:lnTo>
                  <a:cubicBezTo>
                    <a:pt x="35" y="418"/>
                    <a:pt x="28" y="409"/>
                    <a:pt x="29" y="399"/>
                  </a:cubicBezTo>
                  <a:lnTo>
                    <a:pt x="35" y="335"/>
                  </a:lnTo>
                  <a:cubicBezTo>
                    <a:pt x="36" y="326"/>
                    <a:pt x="44" y="319"/>
                    <a:pt x="54" y="319"/>
                  </a:cubicBezTo>
                  <a:cubicBezTo>
                    <a:pt x="64" y="320"/>
                    <a:pt x="71" y="329"/>
                    <a:pt x="70" y="339"/>
                  </a:cubicBezTo>
                  <a:lnTo>
                    <a:pt x="64" y="403"/>
                  </a:lnTo>
                  <a:cubicBezTo>
                    <a:pt x="63" y="412"/>
                    <a:pt x="55" y="419"/>
                    <a:pt x="46" y="419"/>
                  </a:cubicBezTo>
                  <a:moveTo>
                    <a:pt x="31" y="579"/>
                  </a:moveTo>
                  <a:lnTo>
                    <a:pt x="30" y="579"/>
                  </a:lnTo>
                  <a:cubicBezTo>
                    <a:pt x="20" y="578"/>
                    <a:pt x="13" y="569"/>
                    <a:pt x="14" y="559"/>
                  </a:cubicBezTo>
                  <a:lnTo>
                    <a:pt x="20" y="495"/>
                  </a:lnTo>
                  <a:cubicBezTo>
                    <a:pt x="21" y="486"/>
                    <a:pt x="29" y="479"/>
                    <a:pt x="39" y="479"/>
                  </a:cubicBezTo>
                  <a:cubicBezTo>
                    <a:pt x="49" y="480"/>
                    <a:pt x="56" y="489"/>
                    <a:pt x="55" y="499"/>
                  </a:cubicBezTo>
                  <a:lnTo>
                    <a:pt x="49" y="563"/>
                  </a:lnTo>
                  <a:cubicBezTo>
                    <a:pt x="48" y="572"/>
                    <a:pt x="40" y="579"/>
                    <a:pt x="31" y="579"/>
                  </a:cubicBezTo>
                  <a:moveTo>
                    <a:pt x="17" y="739"/>
                  </a:moveTo>
                  <a:lnTo>
                    <a:pt x="16" y="739"/>
                  </a:lnTo>
                  <a:cubicBezTo>
                    <a:pt x="6" y="738"/>
                    <a:pt x="-1" y="729"/>
                    <a:pt x="0" y="720"/>
                  </a:cubicBezTo>
                  <a:lnTo>
                    <a:pt x="5" y="655"/>
                  </a:lnTo>
                  <a:cubicBezTo>
                    <a:pt x="6" y="646"/>
                    <a:pt x="15" y="639"/>
                    <a:pt x="24" y="639"/>
                  </a:cubicBezTo>
                  <a:cubicBezTo>
                    <a:pt x="34" y="640"/>
                    <a:pt x="41" y="649"/>
                    <a:pt x="40" y="658"/>
                  </a:cubicBezTo>
                  <a:lnTo>
                    <a:pt x="35" y="722"/>
                  </a:lnTo>
                  <a:cubicBezTo>
                    <a:pt x="34" y="732"/>
                    <a:pt x="26" y="739"/>
                    <a:pt x="17" y="73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3515760" y="4601880"/>
              <a:ext cx="295560" cy="387720"/>
            </a:xfrm>
            <a:custGeom>
              <a:avLst/>
              <a:gdLst/>
              <a:ahLst/>
              <a:cxnLst/>
              <a:rect l="l" t="t" r="r" b="b"/>
              <a:pathLst>
                <a:path w="821" h="1077" extrusionOk="0">
                  <a:moveTo>
                    <a:pt x="43" y="953"/>
                  </a:moveTo>
                  <a:lnTo>
                    <a:pt x="776" y="1038"/>
                  </a:lnTo>
                  <a:cubicBezTo>
                    <a:pt x="643" y="694"/>
                    <a:pt x="535" y="374"/>
                    <a:pt x="431" y="63"/>
                  </a:cubicBezTo>
                  <a:cubicBezTo>
                    <a:pt x="277" y="368"/>
                    <a:pt x="153" y="652"/>
                    <a:pt x="43" y="953"/>
                  </a:cubicBezTo>
                  <a:moveTo>
                    <a:pt x="804" y="1077"/>
                  </a:moveTo>
                  <a:cubicBezTo>
                    <a:pt x="803" y="1077"/>
                    <a:pt x="802" y="1077"/>
                    <a:pt x="802" y="1077"/>
                  </a:cubicBezTo>
                  <a:lnTo>
                    <a:pt x="16" y="986"/>
                  </a:lnTo>
                  <a:cubicBezTo>
                    <a:pt x="11" y="985"/>
                    <a:pt x="6" y="982"/>
                    <a:pt x="3" y="977"/>
                  </a:cubicBezTo>
                  <a:cubicBezTo>
                    <a:pt x="0" y="973"/>
                    <a:pt x="0" y="967"/>
                    <a:pt x="2" y="962"/>
                  </a:cubicBezTo>
                  <a:cubicBezTo>
                    <a:pt x="119" y="640"/>
                    <a:pt x="252" y="337"/>
                    <a:pt x="419" y="10"/>
                  </a:cubicBezTo>
                  <a:cubicBezTo>
                    <a:pt x="422" y="4"/>
                    <a:pt x="429" y="0"/>
                    <a:pt x="436" y="0"/>
                  </a:cubicBezTo>
                  <a:cubicBezTo>
                    <a:pt x="443" y="1"/>
                    <a:pt x="449" y="6"/>
                    <a:pt x="452" y="12"/>
                  </a:cubicBezTo>
                  <a:cubicBezTo>
                    <a:pt x="562" y="344"/>
                    <a:pt x="676" y="685"/>
                    <a:pt x="820" y="1053"/>
                  </a:cubicBezTo>
                  <a:cubicBezTo>
                    <a:pt x="822" y="1058"/>
                    <a:pt x="821" y="1065"/>
                    <a:pt x="817" y="1070"/>
                  </a:cubicBezTo>
                  <a:cubicBezTo>
                    <a:pt x="814" y="1074"/>
                    <a:pt x="809" y="1077"/>
                    <a:pt x="804" y="107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3665880" y="4602240"/>
              <a:ext cx="209160" cy="387360"/>
            </a:xfrm>
            <a:custGeom>
              <a:avLst/>
              <a:gdLst/>
              <a:ahLst/>
              <a:cxnLst/>
              <a:rect l="l" t="t" r="r" b="b"/>
              <a:pathLst>
                <a:path w="581" h="1076" extrusionOk="0">
                  <a:moveTo>
                    <a:pt x="387" y="1076"/>
                  </a:moveTo>
                  <a:cubicBezTo>
                    <a:pt x="384" y="1076"/>
                    <a:pt x="381" y="1075"/>
                    <a:pt x="378" y="1073"/>
                  </a:cubicBezTo>
                  <a:cubicBezTo>
                    <a:pt x="369" y="1069"/>
                    <a:pt x="366" y="1058"/>
                    <a:pt x="371" y="1049"/>
                  </a:cubicBezTo>
                  <a:cubicBezTo>
                    <a:pt x="399" y="1000"/>
                    <a:pt x="430" y="949"/>
                    <a:pt x="460" y="901"/>
                  </a:cubicBezTo>
                  <a:cubicBezTo>
                    <a:pt x="488" y="856"/>
                    <a:pt x="516" y="809"/>
                    <a:pt x="543" y="763"/>
                  </a:cubicBezTo>
                  <a:lnTo>
                    <a:pt x="4" y="27"/>
                  </a:lnTo>
                  <a:cubicBezTo>
                    <a:pt x="-2" y="20"/>
                    <a:pt x="0" y="8"/>
                    <a:pt x="7" y="3"/>
                  </a:cubicBezTo>
                  <a:cubicBezTo>
                    <a:pt x="15" y="-3"/>
                    <a:pt x="26" y="-1"/>
                    <a:pt x="32" y="6"/>
                  </a:cubicBezTo>
                  <a:lnTo>
                    <a:pt x="578" y="752"/>
                  </a:lnTo>
                  <a:cubicBezTo>
                    <a:pt x="582" y="757"/>
                    <a:pt x="583" y="765"/>
                    <a:pt x="579" y="771"/>
                  </a:cubicBezTo>
                  <a:cubicBezTo>
                    <a:pt x="551" y="820"/>
                    <a:pt x="520" y="870"/>
                    <a:pt x="490" y="919"/>
                  </a:cubicBezTo>
                  <a:cubicBezTo>
                    <a:pt x="461" y="968"/>
                    <a:pt x="430" y="1018"/>
                    <a:pt x="402" y="1067"/>
                  </a:cubicBezTo>
                  <a:cubicBezTo>
                    <a:pt x="399" y="1072"/>
                    <a:pt x="393" y="1076"/>
                    <a:pt x="387" y="1076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5" name="Google Shape;335;p8"/>
          <p:cNvSpPr/>
          <p:nvPr/>
        </p:nvSpPr>
        <p:spPr>
          <a:xfrm rot="10800000">
            <a:off x="10972035" y="-4"/>
            <a:ext cx="1219968" cy="1219968"/>
          </a:xfrm>
          <a:custGeom>
            <a:avLst/>
            <a:gdLst/>
            <a:ahLst/>
            <a:cxnLst/>
            <a:rect l="l" t="t" r="r" b="b"/>
            <a:pathLst>
              <a:path w="1158" h="1158" extrusionOk="0">
                <a:moveTo>
                  <a:pt x="1158" y="1158"/>
                </a:moveTo>
                <a:lnTo>
                  <a:pt x="0" y="1158"/>
                </a:lnTo>
                <a:lnTo>
                  <a:pt x="0" y="0"/>
                </a:lnTo>
                <a:cubicBezTo>
                  <a:pt x="640" y="0"/>
                  <a:pt x="1158" y="519"/>
                  <a:pt x="1158" y="1158"/>
                </a:cubicBezTo>
                <a:close/>
              </a:path>
            </a:pathLst>
          </a:custGeom>
          <a:solidFill>
            <a:srgbClr val="EC8353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8"/>
          <p:cNvSpPr/>
          <p:nvPr/>
        </p:nvSpPr>
        <p:spPr>
          <a:xfrm rot="-1957624">
            <a:off x="11161781" y="526088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337" name="Google Shape;337;p8"/>
          <p:cNvGrpSpPr/>
          <p:nvPr/>
        </p:nvGrpSpPr>
        <p:grpSpPr>
          <a:xfrm>
            <a:off x="180540" y="5171640"/>
            <a:ext cx="2088859" cy="1515403"/>
            <a:chOff x="-78840" y="-403200"/>
            <a:chExt cx="2340720" cy="1698120"/>
          </a:xfrm>
        </p:grpSpPr>
        <p:sp>
          <p:nvSpPr>
            <p:cNvPr id="338" name="Google Shape;338;p8"/>
            <p:cNvSpPr/>
            <p:nvPr/>
          </p:nvSpPr>
          <p:spPr>
            <a:xfrm>
              <a:off x="261360" y="-361080"/>
              <a:ext cx="644760" cy="280440"/>
            </a:xfrm>
            <a:custGeom>
              <a:avLst/>
              <a:gdLst/>
              <a:ahLst/>
              <a:cxnLst/>
              <a:rect l="l" t="t" r="r" b="b"/>
              <a:pathLst>
                <a:path w="1791" h="779" extrusionOk="0">
                  <a:moveTo>
                    <a:pt x="1125" y="112"/>
                  </a:moveTo>
                  <a:lnTo>
                    <a:pt x="1791" y="779"/>
                  </a:lnTo>
                  <a:cubicBezTo>
                    <a:pt x="1252" y="426"/>
                    <a:pt x="562" y="399"/>
                    <a:pt x="0" y="696"/>
                  </a:cubicBezTo>
                  <a:lnTo>
                    <a:pt x="584" y="112"/>
                  </a:lnTo>
                  <a:cubicBezTo>
                    <a:pt x="733" y="-37"/>
                    <a:pt x="975" y="-37"/>
                    <a:pt x="1125" y="11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1315440" y="-403200"/>
              <a:ext cx="883440" cy="883440"/>
            </a:xfrm>
            <a:custGeom>
              <a:avLst/>
              <a:gdLst/>
              <a:ahLst/>
              <a:cxnLst/>
              <a:rect l="l" t="t" r="r" b="b"/>
              <a:pathLst>
                <a:path w="2454" h="2454" extrusionOk="0">
                  <a:moveTo>
                    <a:pt x="2330" y="0"/>
                  </a:moveTo>
                  <a:lnTo>
                    <a:pt x="0" y="2330"/>
                  </a:lnTo>
                  <a:lnTo>
                    <a:pt x="124" y="2454"/>
                  </a:lnTo>
                  <a:lnTo>
                    <a:pt x="2454" y="124"/>
                  </a:lnTo>
                  <a:lnTo>
                    <a:pt x="23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2134800" y="-403200"/>
              <a:ext cx="127080" cy="169920"/>
            </a:xfrm>
            <a:custGeom>
              <a:avLst/>
              <a:gdLst/>
              <a:ahLst/>
              <a:cxnLst/>
              <a:rect l="l" t="t" r="r" b="b"/>
              <a:pathLst>
                <a:path w="353" h="472" extrusionOk="0">
                  <a:moveTo>
                    <a:pt x="54" y="0"/>
                  </a:moveTo>
                  <a:lnTo>
                    <a:pt x="317" y="263"/>
                  </a:lnTo>
                  <a:cubicBezTo>
                    <a:pt x="365" y="311"/>
                    <a:pt x="365" y="388"/>
                    <a:pt x="317" y="436"/>
                  </a:cubicBezTo>
                  <a:cubicBezTo>
                    <a:pt x="269" y="484"/>
                    <a:pt x="191" y="484"/>
                    <a:pt x="143" y="436"/>
                  </a:cubicBezTo>
                  <a:lnTo>
                    <a:pt x="0" y="293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-78840" y="-183960"/>
              <a:ext cx="1478880" cy="1478880"/>
            </a:xfrm>
            <a:custGeom>
              <a:avLst/>
              <a:gdLst/>
              <a:ahLst/>
              <a:cxnLst/>
              <a:rect l="l" t="t" r="r" b="b"/>
              <a:pathLst>
                <a:path w="4108" h="4108" extrusionOk="0">
                  <a:moveTo>
                    <a:pt x="519" y="519"/>
                  </a:moveTo>
                  <a:lnTo>
                    <a:pt x="519" y="519"/>
                  </a:lnTo>
                  <a:cubicBezTo>
                    <a:pt x="-173" y="1210"/>
                    <a:pt x="-173" y="2331"/>
                    <a:pt x="519" y="3022"/>
                  </a:cubicBezTo>
                  <a:lnTo>
                    <a:pt x="1478" y="3982"/>
                  </a:lnTo>
                  <a:cubicBezTo>
                    <a:pt x="1646" y="4150"/>
                    <a:pt x="1919" y="4150"/>
                    <a:pt x="2087" y="3982"/>
                  </a:cubicBezTo>
                  <a:lnTo>
                    <a:pt x="3982" y="2087"/>
                  </a:lnTo>
                  <a:cubicBezTo>
                    <a:pt x="4150" y="1919"/>
                    <a:pt x="4150" y="1646"/>
                    <a:pt x="3982" y="1478"/>
                  </a:cubicBezTo>
                  <a:lnTo>
                    <a:pt x="3022" y="519"/>
                  </a:lnTo>
                  <a:cubicBezTo>
                    <a:pt x="2331" y="-173"/>
                    <a:pt x="1210" y="-173"/>
                    <a:pt x="519" y="51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182880" y="70200"/>
              <a:ext cx="748080" cy="748080"/>
            </a:xfrm>
            <a:custGeom>
              <a:avLst/>
              <a:gdLst/>
              <a:ahLst/>
              <a:cxnLst/>
              <a:rect l="l" t="t" r="r" b="b"/>
              <a:pathLst>
                <a:path w="2078" h="2078" extrusionOk="0">
                  <a:moveTo>
                    <a:pt x="1774" y="305"/>
                  </a:moveTo>
                  <a:cubicBezTo>
                    <a:pt x="1368" y="-101"/>
                    <a:pt x="710" y="-101"/>
                    <a:pt x="305" y="305"/>
                  </a:cubicBezTo>
                  <a:cubicBezTo>
                    <a:pt x="-101" y="711"/>
                    <a:pt x="-101" y="1368"/>
                    <a:pt x="305" y="1774"/>
                  </a:cubicBezTo>
                  <a:cubicBezTo>
                    <a:pt x="710" y="2180"/>
                    <a:pt x="1368" y="2180"/>
                    <a:pt x="1774" y="1774"/>
                  </a:cubicBezTo>
                  <a:cubicBezTo>
                    <a:pt x="2180" y="1368"/>
                    <a:pt x="2180" y="711"/>
                    <a:pt x="1774" y="30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750600" y="545760"/>
              <a:ext cx="621720" cy="439200"/>
            </a:xfrm>
            <a:custGeom>
              <a:avLst/>
              <a:gdLst/>
              <a:ahLst/>
              <a:cxnLst/>
              <a:rect l="l" t="t" r="r" b="b"/>
              <a:pathLst>
                <a:path w="1727" h="1220" extrusionOk="0">
                  <a:moveTo>
                    <a:pt x="1727" y="0"/>
                  </a:moveTo>
                  <a:lnTo>
                    <a:pt x="1232" y="0"/>
                  </a:lnTo>
                  <a:cubicBezTo>
                    <a:pt x="1145" y="0"/>
                    <a:pt x="1061" y="35"/>
                    <a:pt x="1000" y="97"/>
                  </a:cubicBezTo>
                  <a:lnTo>
                    <a:pt x="26" y="1070"/>
                  </a:lnTo>
                  <a:cubicBezTo>
                    <a:pt x="-29" y="1125"/>
                    <a:pt x="10" y="1220"/>
                    <a:pt x="88" y="1220"/>
                  </a:cubicBezTo>
                  <a:lnTo>
                    <a:pt x="518" y="1220"/>
                  </a:lnTo>
                  <a:lnTo>
                    <a:pt x="1678" y="60"/>
                  </a:lnTo>
                  <a:cubicBezTo>
                    <a:pt x="1696" y="41"/>
                    <a:pt x="1713" y="21"/>
                    <a:pt x="17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4" name="Google Shape;344;p8"/>
          <p:cNvGrpSpPr/>
          <p:nvPr/>
        </p:nvGrpSpPr>
        <p:grpSpPr>
          <a:xfrm rot="2700000" flipH="1">
            <a:off x="1907917" y="5324456"/>
            <a:ext cx="136799" cy="833752"/>
            <a:chOff x="4380840" y="239400"/>
            <a:chExt cx="102600" cy="625320"/>
          </a:xfrm>
        </p:grpSpPr>
        <p:sp>
          <p:nvSpPr>
            <p:cNvPr id="345" name="Google Shape;345;p8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0" name="Google Shape;360;p8"/>
          <p:cNvSpPr/>
          <p:nvPr/>
        </p:nvSpPr>
        <p:spPr>
          <a:xfrm rot="-900023">
            <a:off x="731619" y="2700865"/>
            <a:ext cx="508252" cy="843707"/>
          </a:xfrm>
          <a:custGeom>
            <a:avLst/>
            <a:gdLst/>
            <a:ahLst/>
            <a:cxnLst/>
            <a:rect l="l" t="t" r="r" b="b"/>
            <a:pathLst>
              <a:path w="2467" h="4095" extrusionOk="0">
                <a:moveTo>
                  <a:pt x="1421" y="3329"/>
                </a:moveTo>
                <a:cubicBezTo>
                  <a:pt x="1193" y="3431"/>
                  <a:pt x="907" y="3310"/>
                  <a:pt x="814" y="3091"/>
                </a:cubicBezTo>
                <a:cubicBezTo>
                  <a:pt x="720" y="2872"/>
                  <a:pt x="834" y="2588"/>
                  <a:pt x="1052" y="2493"/>
                </a:cubicBezTo>
                <a:cubicBezTo>
                  <a:pt x="1271" y="2399"/>
                  <a:pt x="1556" y="2510"/>
                  <a:pt x="1652" y="2728"/>
                </a:cubicBezTo>
                <a:cubicBezTo>
                  <a:pt x="1748" y="2946"/>
                  <a:pt x="1638" y="3231"/>
                  <a:pt x="1421" y="3329"/>
                </a:cubicBezTo>
                <a:moveTo>
                  <a:pt x="1147" y="667"/>
                </a:moveTo>
                <a:cubicBezTo>
                  <a:pt x="1363" y="622"/>
                  <a:pt x="1601" y="776"/>
                  <a:pt x="1648" y="991"/>
                </a:cubicBezTo>
                <a:cubicBezTo>
                  <a:pt x="1695" y="1208"/>
                  <a:pt x="1541" y="1447"/>
                  <a:pt x="1326" y="1495"/>
                </a:cubicBezTo>
                <a:cubicBezTo>
                  <a:pt x="1101" y="1544"/>
                  <a:pt x="863" y="1383"/>
                  <a:pt x="819" y="1166"/>
                </a:cubicBezTo>
                <a:cubicBezTo>
                  <a:pt x="774" y="949"/>
                  <a:pt x="930" y="713"/>
                  <a:pt x="1147" y="667"/>
                </a:cubicBezTo>
                <a:moveTo>
                  <a:pt x="1953" y="1845"/>
                </a:moveTo>
                <a:cubicBezTo>
                  <a:pt x="2677" y="1178"/>
                  <a:pt x="2126" y="-78"/>
                  <a:pt x="1145" y="4"/>
                </a:cubicBezTo>
                <a:cubicBezTo>
                  <a:pt x="147" y="78"/>
                  <a:pt x="-175" y="1288"/>
                  <a:pt x="603" y="1882"/>
                </a:cubicBezTo>
                <a:cubicBezTo>
                  <a:pt x="-380" y="2177"/>
                  <a:pt x="-46" y="3727"/>
                  <a:pt x="783" y="4009"/>
                </a:cubicBezTo>
                <a:cubicBezTo>
                  <a:pt x="2113" y="4506"/>
                  <a:pt x="3122" y="2720"/>
                  <a:pt x="1953" y="184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8"/>
          <p:cNvSpPr/>
          <p:nvPr/>
        </p:nvSpPr>
        <p:spPr>
          <a:xfrm rot="3544300">
            <a:off x="885121" y="2917652"/>
            <a:ext cx="827800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8"/>
          <p:cNvSpPr/>
          <p:nvPr/>
        </p:nvSpPr>
        <p:spPr>
          <a:xfrm rot="899955">
            <a:off x="10694226" y="2414468"/>
            <a:ext cx="354853" cy="795371"/>
          </a:xfrm>
          <a:custGeom>
            <a:avLst/>
            <a:gdLst/>
            <a:ahLst/>
            <a:cxnLst/>
            <a:rect l="l" t="t" r="r" b="b"/>
            <a:pathLst>
              <a:path w="1805" h="4046" extrusionOk="0">
                <a:moveTo>
                  <a:pt x="0" y="910"/>
                </a:moveTo>
                <a:cubicBezTo>
                  <a:pt x="306" y="559"/>
                  <a:pt x="432" y="358"/>
                  <a:pt x="827" y="3"/>
                </a:cubicBezTo>
                <a:cubicBezTo>
                  <a:pt x="1138" y="2"/>
                  <a:pt x="1373" y="-21"/>
                  <a:pt x="1767" y="85"/>
                </a:cubicBezTo>
                <a:cubicBezTo>
                  <a:pt x="1786" y="1353"/>
                  <a:pt x="1786" y="2693"/>
                  <a:pt x="1805" y="3961"/>
                </a:cubicBezTo>
                <a:cubicBezTo>
                  <a:pt x="1805" y="3961"/>
                  <a:pt x="743" y="4014"/>
                  <a:pt x="760" y="4046"/>
                </a:cubicBezTo>
                <a:cubicBezTo>
                  <a:pt x="679" y="3047"/>
                  <a:pt x="732" y="1935"/>
                  <a:pt x="773" y="933"/>
                </a:cubicBezTo>
                <a:lnTo>
                  <a:pt x="0" y="91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363" name="Google Shape;363;p8"/>
          <p:cNvGrpSpPr/>
          <p:nvPr/>
        </p:nvGrpSpPr>
        <p:grpSpPr>
          <a:xfrm rot="1228528">
            <a:off x="11166062" y="2276897"/>
            <a:ext cx="229081" cy="1272716"/>
            <a:chOff x="3708000" y="2146320"/>
            <a:chExt cx="127440" cy="708120"/>
          </a:xfrm>
        </p:grpSpPr>
        <p:sp>
          <p:nvSpPr>
            <p:cNvPr id="364" name="Google Shape;364;p8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69" name="Google Shape;369;p8"/>
          <p:cNvCxnSpPr/>
          <p:nvPr/>
        </p:nvCxnSpPr>
        <p:spPr>
          <a:xfrm rot="10800000" flipH="1">
            <a:off x="9579433" y="4577300"/>
            <a:ext cx="1238800" cy="3066400"/>
          </a:xfrm>
          <a:prstGeom prst="straightConnector1">
            <a:avLst/>
          </a:prstGeom>
          <a:noFill/>
          <a:ln w="19050" cap="flat" cmpd="sng">
            <a:solidFill>
              <a:srgbClr val="001966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722761257"/>
      </p:ext>
    </p:extLst>
  </p:cSld>
  <p:clrMapOvr>
    <a:masterClrMapping/>
  </p:clrMapOvr>
  <p:transition spd="med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11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414" name="Google Shape;414;p11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415" name="Google Shape;415;p11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11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11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11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11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11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11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11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11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11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11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11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7" name="Google Shape;427;p11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8" name="Google Shape;428;p11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9" name="Google Shape;429;p11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0" name="Google Shape;430;p11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431" name="Google Shape;431;p11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432" name="Google Shape;432;p11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433" name="Google Shape;433;p11"/>
          <p:cNvSpPr txBox="1">
            <a:spLocks noGrp="1"/>
          </p:cNvSpPr>
          <p:nvPr>
            <p:ph type="title" hasCustomPrompt="1"/>
          </p:nvPr>
        </p:nvSpPr>
        <p:spPr>
          <a:xfrm>
            <a:off x="1712000" y="2603800"/>
            <a:ext cx="8768000" cy="106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34" name="Google Shape;434;p11"/>
          <p:cNvSpPr txBox="1">
            <a:spLocks noGrp="1"/>
          </p:cNvSpPr>
          <p:nvPr>
            <p:ph type="subTitle" idx="1"/>
          </p:nvPr>
        </p:nvSpPr>
        <p:spPr>
          <a:xfrm>
            <a:off x="1712000" y="3755000"/>
            <a:ext cx="8768000" cy="499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435" name="Google Shape;435;p11"/>
          <p:cNvGrpSpPr/>
          <p:nvPr/>
        </p:nvGrpSpPr>
        <p:grpSpPr>
          <a:xfrm rot="-9082302" flipH="1">
            <a:off x="8923816" y="4849105"/>
            <a:ext cx="2563544" cy="3088636"/>
            <a:chOff x="28440" y="3891600"/>
            <a:chExt cx="1922760" cy="2316600"/>
          </a:xfrm>
        </p:grpSpPr>
        <p:sp>
          <p:nvSpPr>
            <p:cNvPr id="436" name="Google Shape;436;p11"/>
            <p:cNvSpPr/>
            <p:nvPr/>
          </p:nvSpPr>
          <p:spPr>
            <a:xfrm>
              <a:off x="28440" y="3891600"/>
              <a:ext cx="1922760" cy="2316600"/>
            </a:xfrm>
            <a:custGeom>
              <a:avLst/>
              <a:gdLst/>
              <a:ahLst/>
              <a:cxnLst/>
              <a:rect l="l" t="t" r="r" b="b"/>
              <a:pathLst>
                <a:path w="5341" h="6435" extrusionOk="0">
                  <a:moveTo>
                    <a:pt x="923" y="0"/>
                  </a:moveTo>
                  <a:lnTo>
                    <a:pt x="5341" y="5722"/>
                  </a:lnTo>
                  <a:lnTo>
                    <a:pt x="4418" y="6435"/>
                  </a:lnTo>
                  <a:lnTo>
                    <a:pt x="0" y="71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1557720" y="5872320"/>
              <a:ext cx="393480" cy="335880"/>
            </a:xfrm>
            <a:custGeom>
              <a:avLst/>
              <a:gdLst/>
              <a:ahLst/>
              <a:cxnLst/>
              <a:rect l="l" t="t" r="r" b="b"/>
              <a:pathLst>
                <a:path w="1093" h="933" extrusionOk="0">
                  <a:moveTo>
                    <a:pt x="923" y="0"/>
                  </a:moveTo>
                  <a:lnTo>
                    <a:pt x="1093" y="220"/>
                  </a:lnTo>
                  <a:lnTo>
                    <a:pt x="170" y="933"/>
                  </a:lnTo>
                  <a:lnTo>
                    <a:pt x="0" y="71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28440" y="3891600"/>
              <a:ext cx="393480" cy="335880"/>
            </a:xfrm>
            <a:custGeom>
              <a:avLst/>
              <a:gdLst/>
              <a:ahLst/>
              <a:cxnLst/>
              <a:rect l="l" t="t" r="r" b="b"/>
              <a:pathLst>
                <a:path w="1093" h="933" extrusionOk="0">
                  <a:moveTo>
                    <a:pt x="923" y="0"/>
                  </a:moveTo>
                  <a:lnTo>
                    <a:pt x="1093" y="220"/>
                  </a:lnTo>
                  <a:lnTo>
                    <a:pt x="170" y="933"/>
                  </a:lnTo>
                  <a:lnTo>
                    <a:pt x="0" y="713"/>
                  </a:lnTo>
                  <a:lnTo>
                    <a:pt x="9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1495440" y="5734080"/>
              <a:ext cx="197640" cy="197640"/>
            </a:xfrm>
            <a:custGeom>
              <a:avLst/>
              <a:gdLst/>
              <a:ahLst/>
              <a:cxnLst/>
              <a:rect l="l" t="t" r="r" b="b"/>
              <a:pathLst>
                <a:path w="549" h="549" extrusionOk="0">
                  <a:moveTo>
                    <a:pt x="107" y="57"/>
                  </a:moveTo>
                  <a:cubicBezTo>
                    <a:pt x="227" y="-35"/>
                    <a:pt x="399" y="-13"/>
                    <a:pt x="492" y="107"/>
                  </a:cubicBezTo>
                  <a:cubicBezTo>
                    <a:pt x="585" y="227"/>
                    <a:pt x="563" y="399"/>
                    <a:pt x="443" y="492"/>
                  </a:cubicBezTo>
                  <a:cubicBezTo>
                    <a:pt x="323" y="584"/>
                    <a:pt x="150" y="562"/>
                    <a:pt x="58" y="442"/>
                  </a:cubicBezTo>
                  <a:cubicBezTo>
                    <a:pt x="-35" y="322"/>
                    <a:pt x="-13" y="150"/>
                    <a:pt x="107" y="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1545120" y="5788080"/>
              <a:ext cx="98640" cy="89640"/>
            </a:xfrm>
            <a:custGeom>
              <a:avLst/>
              <a:gdLst/>
              <a:ahLst/>
              <a:cxnLst/>
              <a:rect l="l" t="t" r="r" b="b"/>
              <a:pathLst>
                <a:path w="274" h="249" extrusionOk="0">
                  <a:moveTo>
                    <a:pt x="17" y="217"/>
                  </a:moveTo>
                  <a:lnTo>
                    <a:pt x="17" y="217"/>
                  </a:lnTo>
                  <a:cubicBezTo>
                    <a:pt x="44" y="253"/>
                    <a:pt x="94" y="259"/>
                    <a:pt x="130" y="232"/>
                  </a:cubicBezTo>
                  <a:lnTo>
                    <a:pt x="243" y="145"/>
                  </a:lnTo>
                  <a:cubicBezTo>
                    <a:pt x="278" y="117"/>
                    <a:pt x="284" y="67"/>
                    <a:pt x="257" y="32"/>
                  </a:cubicBezTo>
                  <a:cubicBezTo>
                    <a:pt x="230" y="-4"/>
                    <a:pt x="179" y="-10"/>
                    <a:pt x="144" y="17"/>
                  </a:cubicBezTo>
                  <a:lnTo>
                    <a:pt x="31" y="104"/>
                  </a:lnTo>
                  <a:cubicBezTo>
                    <a:pt x="-4" y="131"/>
                    <a:pt x="-11" y="182"/>
                    <a:pt x="17" y="2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286200" y="4168440"/>
              <a:ext cx="198000" cy="197280"/>
            </a:xfrm>
            <a:custGeom>
              <a:avLst/>
              <a:gdLst/>
              <a:ahLst/>
              <a:cxnLst/>
              <a:rect l="l" t="t" r="r" b="b"/>
              <a:pathLst>
                <a:path w="550" h="548" extrusionOk="0">
                  <a:moveTo>
                    <a:pt x="107" y="56"/>
                  </a:moveTo>
                  <a:cubicBezTo>
                    <a:pt x="227" y="-36"/>
                    <a:pt x="399" y="-14"/>
                    <a:pt x="492" y="106"/>
                  </a:cubicBezTo>
                  <a:cubicBezTo>
                    <a:pt x="585" y="226"/>
                    <a:pt x="563" y="398"/>
                    <a:pt x="443" y="491"/>
                  </a:cubicBezTo>
                  <a:cubicBezTo>
                    <a:pt x="323" y="583"/>
                    <a:pt x="150" y="561"/>
                    <a:pt x="58" y="441"/>
                  </a:cubicBezTo>
                  <a:cubicBezTo>
                    <a:pt x="-35" y="321"/>
                    <a:pt x="-13" y="149"/>
                    <a:pt x="107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11"/>
            <p:cNvSpPr/>
            <p:nvPr/>
          </p:nvSpPr>
          <p:spPr>
            <a:xfrm>
              <a:off x="335880" y="4222440"/>
              <a:ext cx="98640" cy="89280"/>
            </a:xfrm>
            <a:custGeom>
              <a:avLst/>
              <a:gdLst/>
              <a:ahLst/>
              <a:cxnLst/>
              <a:rect l="l" t="t" r="r" b="b"/>
              <a:pathLst>
                <a:path w="274" h="248" extrusionOk="0">
                  <a:moveTo>
                    <a:pt x="17" y="216"/>
                  </a:moveTo>
                  <a:lnTo>
                    <a:pt x="17" y="216"/>
                  </a:lnTo>
                  <a:cubicBezTo>
                    <a:pt x="44" y="252"/>
                    <a:pt x="95" y="258"/>
                    <a:pt x="130" y="231"/>
                  </a:cubicBezTo>
                  <a:lnTo>
                    <a:pt x="243" y="144"/>
                  </a:lnTo>
                  <a:cubicBezTo>
                    <a:pt x="278" y="116"/>
                    <a:pt x="284" y="66"/>
                    <a:pt x="257" y="31"/>
                  </a:cubicBezTo>
                  <a:cubicBezTo>
                    <a:pt x="230" y="-5"/>
                    <a:pt x="179" y="-11"/>
                    <a:pt x="144" y="16"/>
                  </a:cubicBezTo>
                  <a:lnTo>
                    <a:pt x="31" y="103"/>
                  </a:lnTo>
                  <a:cubicBezTo>
                    <a:pt x="-4" y="130"/>
                    <a:pt x="-11" y="181"/>
                    <a:pt x="17" y="2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642240" y="4886280"/>
              <a:ext cx="446760" cy="527040"/>
            </a:xfrm>
            <a:custGeom>
              <a:avLst/>
              <a:gdLst/>
              <a:ahLst/>
              <a:cxnLst/>
              <a:rect l="l" t="t" r="r" b="b"/>
              <a:pathLst>
                <a:path w="1241" h="1464" extrusionOk="0">
                  <a:moveTo>
                    <a:pt x="0" y="158"/>
                  </a:moveTo>
                  <a:lnTo>
                    <a:pt x="1008" y="1464"/>
                  </a:lnTo>
                  <a:lnTo>
                    <a:pt x="1149" y="1355"/>
                  </a:lnTo>
                  <a:cubicBezTo>
                    <a:pt x="1253" y="1275"/>
                    <a:pt x="1272" y="1125"/>
                    <a:pt x="1192" y="1021"/>
                  </a:cubicBezTo>
                  <a:lnTo>
                    <a:pt x="474" y="92"/>
                  </a:lnTo>
                  <a:cubicBezTo>
                    <a:pt x="394" y="-12"/>
                    <a:pt x="244" y="-31"/>
                    <a:pt x="140" y="49"/>
                  </a:cubicBezTo>
                  <a:lnTo>
                    <a:pt x="0" y="1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790560" y="5027400"/>
              <a:ext cx="191880" cy="232920"/>
            </a:xfrm>
            <a:custGeom>
              <a:avLst/>
              <a:gdLst/>
              <a:ahLst/>
              <a:cxnLst/>
              <a:rect l="l" t="t" r="r" b="b"/>
              <a:pathLst>
                <a:path w="533" h="647" extrusionOk="0">
                  <a:moveTo>
                    <a:pt x="16" y="115"/>
                  </a:moveTo>
                  <a:lnTo>
                    <a:pt x="405" y="619"/>
                  </a:lnTo>
                  <a:cubicBezTo>
                    <a:pt x="429" y="650"/>
                    <a:pt x="474" y="656"/>
                    <a:pt x="505" y="632"/>
                  </a:cubicBezTo>
                  <a:cubicBezTo>
                    <a:pt x="536" y="608"/>
                    <a:pt x="542" y="563"/>
                    <a:pt x="518" y="531"/>
                  </a:cubicBezTo>
                  <a:lnTo>
                    <a:pt x="129" y="28"/>
                  </a:lnTo>
                  <a:cubicBezTo>
                    <a:pt x="105" y="-4"/>
                    <a:pt x="60" y="-9"/>
                    <a:pt x="28" y="15"/>
                  </a:cubicBezTo>
                  <a:cubicBezTo>
                    <a:pt x="-3" y="39"/>
                    <a:pt x="-9" y="84"/>
                    <a:pt x="16" y="1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45" name="Google Shape;445;p11"/>
          <p:cNvCxnSpPr/>
          <p:nvPr/>
        </p:nvCxnSpPr>
        <p:spPr>
          <a:xfrm rot="4503765">
            <a:off x="9760810" y="4268715"/>
            <a:ext cx="505895" cy="3381336"/>
          </a:xfrm>
          <a:prstGeom prst="straightConnector1">
            <a:avLst/>
          </a:prstGeom>
          <a:noFill/>
          <a:ln w="19050" cap="flat" cmpd="sng">
            <a:solidFill>
              <a:srgbClr val="0019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6" name="Google Shape;446;p11"/>
          <p:cNvSpPr/>
          <p:nvPr/>
        </p:nvSpPr>
        <p:spPr>
          <a:xfrm flipH="1">
            <a:off x="222655" y="147269"/>
            <a:ext cx="988800" cy="988760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1"/>
          <p:cNvSpPr/>
          <p:nvPr/>
        </p:nvSpPr>
        <p:spPr>
          <a:xfrm rot="-9486416" flipH="1">
            <a:off x="225026" y="1107786"/>
            <a:ext cx="827805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448" name="Google Shape;448;p11"/>
          <p:cNvGrpSpPr/>
          <p:nvPr/>
        </p:nvGrpSpPr>
        <p:grpSpPr>
          <a:xfrm rot="-3599923">
            <a:off x="757019" y="2903896"/>
            <a:ext cx="637995" cy="652843"/>
            <a:chOff x="3281400" y="77400"/>
            <a:chExt cx="248760" cy="254520"/>
          </a:xfrm>
        </p:grpSpPr>
        <p:sp>
          <p:nvSpPr>
            <p:cNvPr id="449" name="Google Shape;449;p11"/>
            <p:cNvSpPr/>
            <p:nvPr/>
          </p:nvSpPr>
          <p:spPr>
            <a:xfrm>
              <a:off x="3440520" y="11628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18" y="124"/>
                  </a:moveTo>
                  <a:lnTo>
                    <a:pt x="18" y="124"/>
                  </a:lnTo>
                  <a:moveTo>
                    <a:pt x="124" y="35"/>
                  </a:moveTo>
                  <a:cubicBezTo>
                    <a:pt x="75" y="35"/>
                    <a:pt x="35" y="75"/>
                    <a:pt x="35" y="124"/>
                  </a:cubicBezTo>
                  <a:lnTo>
                    <a:pt x="35" y="124"/>
                  </a:lnTo>
                  <a:cubicBezTo>
                    <a:pt x="35" y="148"/>
                    <a:pt x="44" y="170"/>
                    <a:pt x="61" y="187"/>
                  </a:cubicBezTo>
                  <a:cubicBezTo>
                    <a:pt x="78" y="204"/>
                    <a:pt x="100" y="213"/>
                    <a:pt x="124" y="213"/>
                  </a:cubicBezTo>
                  <a:lnTo>
                    <a:pt x="124" y="213"/>
                  </a:lnTo>
                  <a:cubicBezTo>
                    <a:pt x="174" y="213"/>
                    <a:pt x="213" y="174"/>
                    <a:pt x="214" y="125"/>
                  </a:cubicBezTo>
                  <a:cubicBezTo>
                    <a:pt x="214" y="101"/>
                    <a:pt x="205" y="78"/>
                    <a:pt x="188" y="61"/>
                  </a:cubicBezTo>
                  <a:cubicBezTo>
                    <a:pt x="171" y="44"/>
                    <a:pt x="149" y="35"/>
                    <a:pt x="125" y="35"/>
                  </a:cubicBezTo>
                  <a:lnTo>
                    <a:pt x="124" y="35"/>
                  </a:lnTo>
                  <a:moveTo>
                    <a:pt x="124" y="249"/>
                  </a:moveTo>
                  <a:lnTo>
                    <a:pt x="124" y="249"/>
                  </a:lnTo>
                  <a:cubicBezTo>
                    <a:pt x="91" y="249"/>
                    <a:pt x="60" y="236"/>
                    <a:pt x="36" y="212"/>
                  </a:cubicBezTo>
                  <a:cubicBezTo>
                    <a:pt x="13" y="188"/>
                    <a:pt x="0" y="157"/>
                    <a:pt x="0" y="124"/>
                  </a:cubicBezTo>
                  <a:cubicBezTo>
                    <a:pt x="0" y="91"/>
                    <a:pt x="13" y="59"/>
                    <a:pt x="37" y="36"/>
                  </a:cubicBezTo>
                  <a:cubicBezTo>
                    <a:pt x="60" y="13"/>
                    <a:pt x="91" y="0"/>
                    <a:pt x="124" y="0"/>
                  </a:cubicBezTo>
                  <a:lnTo>
                    <a:pt x="125" y="0"/>
                  </a:lnTo>
                  <a:cubicBezTo>
                    <a:pt x="158" y="0"/>
                    <a:pt x="189" y="13"/>
                    <a:pt x="213" y="37"/>
                  </a:cubicBezTo>
                  <a:cubicBezTo>
                    <a:pt x="236" y="60"/>
                    <a:pt x="249" y="91"/>
                    <a:pt x="249" y="125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3346560" y="236880"/>
              <a:ext cx="95400" cy="95040"/>
            </a:xfrm>
            <a:custGeom>
              <a:avLst/>
              <a:gdLst/>
              <a:ahLst/>
              <a:cxnLst/>
              <a:rect l="l" t="t" r="r" b="b"/>
              <a:pathLst>
                <a:path w="265" h="264" extrusionOk="0">
                  <a:moveTo>
                    <a:pt x="132" y="35"/>
                  </a:moveTo>
                  <a:cubicBezTo>
                    <a:pt x="79" y="35"/>
                    <a:pt x="36" y="78"/>
                    <a:pt x="36" y="132"/>
                  </a:cubicBezTo>
                  <a:cubicBezTo>
                    <a:pt x="36" y="157"/>
                    <a:pt x="46" y="182"/>
                    <a:pt x="64" y="200"/>
                  </a:cubicBezTo>
                  <a:cubicBezTo>
                    <a:pt x="82" y="218"/>
                    <a:pt x="106" y="229"/>
                    <a:pt x="132" y="229"/>
                  </a:cubicBezTo>
                  <a:lnTo>
                    <a:pt x="132" y="229"/>
                  </a:lnTo>
                  <a:cubicBezTo>
                    <a:pt x="158" y="229"/>
                    <a:pt x="182" y="219"/>
                    <a:pt x="201" y="201"/>
                  </a:cubicBezTo>
                  <a:cubicBezTo>
                    <a:pt x="219" y="182"/>
                    <a:pt x="229" y="158"/>
                    <a:pt x="229" y="132"/>
                  </a:cubicBezTo>
                  <a:cubicBezTo>
                    <a:pt x="229" y="79"/>
                    <a:pt x="186" y="35"/>
                    <a:pt x="133" y="35"/>
                  </a:cubicBezTo>
                  <a:lnTo>
                    <a:pt x="132" y="35"/>
                  </a:lnTo>
                  <a:moveTo>
                    <a:pt x="133" y="264"/>
                  </a:moveTo>
                  <a:lnTo>
                    <a:pt x="132" y="264"/>
                  </a:lnTo>
                  <a:cubicBezTo>
                    <a:pt x="97" y="264"/>
                    <a:pt x="64" y="250"/>
                    <a:pt x="39" y="225"/>
                  </a:cubicBezTo>
                  <a:cubicBezTo>
                    <a:pt x="14" y="200"/>
                    <a:pt x="0" y="167"/>
                    <a:pt x="0" y="131"/>
                  </a:cubicBezTo>
                  <a:cubicBezTo>
                    <a:pt x="1" y="59"/>
                    <a:pt x="60" y="0"/>
                    <a:pt x="132" y="0"/>
                  </a:cubicBezTo>
                  <a:lnTo>
                    <a:pt x="133" y="0"/>
                  </a:lnTo>
                  <a:cubicBezTo>
                    <a:pt x="168" y="0"/>
                    <a:pt x="201" y="14"/>
                    <a:pt x="226" y="39"/>
                  </a:cubicBezTo>
                  <a:cubicBezTo>
                    <a:pt x="251" y="64"/>
                    <a:pt x="265" y="97"/>
                    <a:pt x="265" y="132"/>
                  </a:cubicBezTo>
                  <a:cubicBezTo>
                    <a:pt x="264" y="168"/>
                    <a:pt x="251" y="201"/>
                    <a:pt x="226" y="226"/>
                  </a:cubicBezTo>
                  <a:cubicBezTo>
                    <a:pt x="201" y="250"/>
                    <a:pt x="168" y="264"/>
                    <a:pt x="133" y="2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3281400" y="77400"/>
              <a:ext cx="89640" cy="89280"/>
            </a:xfrm>
            <a:custGeom>
              <a:avLst/>
              <a:gdLst/>
              <a:ahLst/>
              <a:cxnLst/>
              <a:rect l="l" t="t" r="r" b="b"/>
              <a:pathLst>
                <a:path w="249" h="248" extrusionOk="0">
                  <a:moveTo>
                    <a:pt x="35" y="124"/>
                  </a:moveTo>
                  <a:cubicBezTo>
                    <a:pt x="35" y="173"/>
                    <a:pt x="75" y="213"/>
                    <a:pt x="124" y="213"/>
                  </a:cubicBezTo>
                  <a:lnTo>
                    <a:pt x="124" y="213"/>
                  </a:lnTo>
                  <a:cubicBezTo>
                    <a:pt x="148" y="213"/>
                    <a:pt x="170" y="204"/>
                    <a:pt x="187" y="187"/>
                  </a:cubicBezTo>
                  <a:cubicBezTo>
                    <a:pt x="204" y="170"/>
                    <a:pt x="213" y="148"/>
                    <a:pt x="213" y="124"/>
                  </a:cubicBezTo>
                  <a:cubicBezTo>
                    <a:pt x="214" y="75"/>
                    <a:pt x="174" y="35"/>
                    <a:pt x="124" y="35"/>
                  </a:cubicBezTo>
                  <a:lnTo>
                    <a:pt x="124" y="35"/>
                  </a:lnTo>
                  <a:cubicBezTo>
                    <a:pt x="75" y="35"/>
                    <a:pt x="35" y="75"/>
                    <a:pt x="35" y="124"/>
                  </a:cubicBezTo>
                  <a:moveTo>
                    <a:pt x="124" y="248"/>
                  </a:moveTo>
                  <a:lnTo>
                    <a:pt x="124" y="248"/>
                  </a:lnTo>
                  <a:cubicBezTo>
                    <a:pt x="55" y="248"/>
                    <a:pt x="-1" y="192"/>
                    <a:pt x="0" y="124"/>
                  </a:cubicBezTo>
                  <a:lnTo>
                    <a:pt x="0" y="124"/>
                  </a:lnTo>
                  <a:cubicBezTo>
                    <a:pt x="0" y="55"/>
                    <a:pt x="56" y="0"/>
                    <a:pt x="124" y="0"/>
                  </a:cubicBezTo>
                  <a:lnTo>
                    <a:pt x="125" y="0"/>
                  </a:lnTo>
                  <a:cubicBezTo>
                    <a:pt x="193" y="0"/>
                    <a:pt x="249" y="56"/>
                    <a:pt x="249" y="124"/>
                  </a:cubicBezTo>
                  <a:cubicBezTo>
                    <a:pt x="248" y="193"/>
                    <a:pt x="193" y="248"/>
                    <a:pt x="124" y="24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3334680" y="151200"/>
              <a:ext cx="58320" cy="121320"/>
            </a:xfrm>
            <a:custGeom>
              <a:avLst/>
              <a:gdLst/>
              <a:ahLst/>
              <a:cxnLst/>
              <a:rect l="l" t="t" r="r" b="b"/>
              <a:pathLst>
                <a:path w="162" h="337" extrusionOk="0">
                  <a:moveTo>
                    <a:pt x="144" y="337"/>
                  </a:moveTo>
                  <a:cubicBezTo>
                    <a:pt x="137" y="337"/>
                    <a:pt x="131" y="333"/>
                    <a:pt x="128" y="326"/>
                  </a:cubicBezTo>
                  <a:lnTo>
                    <a:pt x="1" y="24"/>
                  </a:lnTo>
                  <a:cubicBezTo>
                    <a:pt x="-2" y="15"/>
                    <a:pt x="2" y="5"/>
                    <a:pt x="11" y="1"/>
                  </a:cubicBezTo>
                  <a:cubicBezTo>
                    <a:pt x="20" y="-3"/>
                    <a:pt x="30" y="2"/>
                    <a:pt x="34" y="11"/>
                  </a:cubicBezTo>
                  <a:lnTo>
                    <a:pt x="161" y="313"/>
                  </a:lnTo>
                  <a:cubicBezTo>
                    <a:pt x="164" y="322"/>
                    <a:pt x="160" y="332"/>
                    <a:pt x="151" y="336"/>
                  </a:cubicBezTo>
                  <a:cubicBezTo>
                    <a:pt x="149" y="337"/>
                    <a:pt x="147" y="337"/>
                    <a:pt x="144" y="33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1"/>
            <p:cNvSpPr/>
            <p:nvPr/>
          </p:nvSpPr>
          <p:spPr>
            <a:xfrm>
              <a:off x="3334680" y="119520"/>
              <a:ext cx="119520" cy="38880"/>
            </a:xfrm>
            <a:custGeom>
              <a:avLst/>
              <a:gdLst/>
              <a:ahLst/>
              <a:cxnLst/>
              <a:rect l="l" t="t" r="r" b="b"/>
              <a:pathLst>
                <a:path w="332" h="108" extrusionOk="0">
                  <a:moveTo>
                    <a:pt x="315" y="108"/>
                  </a:moveTo>
                  <a:cubicBezTo>
                    <a:pt x="313" y="108"/>
                    <a:pt x="312" y="107"/>
                    <a:pt x="311" y="107"/>
                  </a:cubicBezTo>
                  <a:lnTo>
                    <a:pt x="14" y="34"/>
                  </a:lnTo>
                  <a:cubicBezTo>
                    <a:pt x="4" y="32"/>
                    <a:pt x="-2" y="22"/>
                    <a:pt x="1" y="13"/>
                  </a:cubicBezTo>
                  <a:cubicBezTo>
                    <a:pt x="3" y="4"/>
                    <a:pt x="13" y="-2"/>
                    <a:pt x="22" y="0"/>
                  </a:cubicBezTo>
                  <a:lnTo>
                    <a:pt x="319" y="73"/>
                  </a:lnTo>
                  <a:cubicBezTo>
                    <a:pt x="328" y="75"/>
                    <a:pt x="334" y="85"/>
                    <a:pt x="332" y="94"/>
                  </a:cubicBezTo>
                  <a:cubicBezTo>
                    <a:pt x="330" y="102"/>
                    <a:pt x="323" y="108"/>
                    <a:pt x="315" y="1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11"/>
          <p:cNvGrpSpPr/>
          <p:nvPr/>
        </p:nvGrpSpPr>
        <p:grpSpPr>
          <a:xfrm rot="-4119558">
            <a:off x="11144139" y="984005"/>
            <a:ext cx="136795" cy="833731"/>
            <a:chOff x="4380840" y="239400"/>
            <a:chExt cx="102600" cy="625320"/>
          </a:xfrm>
        </p:grpSpPr>
        <p:sp>
          <p:nvSpPr>
            <p:cNvPr id="455" name="Google Shape;455;p11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1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1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1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1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1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1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11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11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1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11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11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1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11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11"/>
          <p:cNvGrpSpPr/>
          <p:nvPr/>
        </p:nvGrpSpPr>
        <p:grpSpPr>
          <a:xfrm>
            <a:off x="10326605" y="147278"/>
            <a:ext cx="1979412" cy="1465207"/>
            <a:chOff x="4943880" y="2685600"/>
            <a:chExt cx="1905480" cy="1410480"/>
          </a:xfrm>
        </p:grpSpPr>
        <p:sp>
          <p:nvSpPr>
            <p:cNvPr id="471" name="Google Shape;471;p11"/>
            <p:cNvSpPr/>
            <p:nvPr/>
          </p:nvSpPr>
          <p:spPr>
            <a:xfrm>
              <a:off x="4943880" y="2685600"/>
              <a:ext cx="1905480" cy="1410480"/>
            </a:xfrm>
            <a:custGeom>
              <a:avLst/>
              <a:gdLst/>
              <a:ahLst/>
              <a:cxnLst/>
              <a:rect l="l" t="t" r="r" b="b"/>
              <a:pathLst>
                <a:path w="5293" h="3918" extrusionOk="0">
                  <a:moveTo>
                    <a:pt x="3226" y="1176"/>
                  </a:moveTo>
                  <a:cubicBezTo>
                    <a:pt x="3741" y="1376"/>
                    <a:pt x="3996" y="1956"/>
                    <a:pt x="3796" y="2471"/>
                  </a:cubicBezTo>
                  <a:lnTo>
                    <a:pt x="1931" y="1745"/>
                  </a:lnTo>
                  <a:cubicBezTo>
                    <a:pt x="2131" y="1230"/>
                    <a:pt x="2711" y="975"/>
                    <a:pt x="3226" y="1176"/>
                  </a:cubicBezTo>
                  <a:moveTo>
                    <a:pt x="5109" y="3665"/>
                  </a:moveTo>
                  <a:cubicBezTo>
                    <a:pt x="5648" y="2281"/>
                    <a:pt x="4963" y="722"/>
                    <a:pt x="3579" y="184"/>
                  </a:cubicBezTo>
                  <a:cubicBezTo>
                    <a:pt x="2195" y="-354"/>
                    <a:pt x="636" y="331"/>
                    <a:pt x="98" y="1714"/>
                  </a:cubicBezTo>
                  <a:lnTo>
                    <a:pt x="98" y="1714"/>
                  </a:lnTo>
                  <a:lnTo>
                    <a:pt x="0" y="1966"/>
                  </a:lnTo>
                  <a:lnTo>
                    <a:pt x="5011" y="3918"/>
                  </a:lnTo>
                  <a:lnTo>
                    <a:pt x="5109" y="36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1"/>
            <p:cNvSpPr/>
            <p:nvPr/>
          </p:nvSpPr>
          <p:spPr>
            <a:xfrm>
              <a:off x="6162480" y="2802960"/>
              <a:ext cx="60120" cy="102240"/>
            </a:xfrm>
            <a:custGeom>
              <a:avLst/>
              <a:gdLst/>
              <a:ahLst/>
              <a:cxnLst/>
              <a:rect l="l" t="t" r="r" b="b"/>
              <a:pathLst>
                <a:path w="167" h="284" extrusionOk="0">
                  <a:moveTo>
                    <a:pt x="0" y="259"/>
                  </a:moveTo>
                  <a:lnTo>
                    <a:pt x="101" y="0"/>
                  </a:lnTo>
                  <a:lnTo>
                    <a:pt x="167" y="25"/>
                  </a:lnTo>
                  <a:lnTo>
                    <a:pt x="66" y="284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11"/>
            <p:cNvSpPr/>
            <p:nvPr/>
          </p:nvSpPr>
          <p:spPr>
            <a:xfrm>
              <a:off x="5965920" y="2751840"/>
              <a:ext cx="36720" cy="102240"/>
            </a:xfrm>
            <a:custGeom>
              <a:avLst/>
              <a:gdLst/>
              <a:ahLst/>
              <a:cxnLst/>
              <a:rect l="l" t="t" r="r" b="b"/>
              <a:pathLst>
                <a:path w="102" h="284" extrusionOk="0">
                  <a:moveTo>
                    <a:pt x="0" y="276"/>
                  </a:moveTo>
                  <a:lnTo>
                    <a:pt x="31" y="0"/>
                  </a:lnTo>
                  <a:lnTo>
                    <a:pt x="102" y="8"/>
                  </a:lnTo>
                  <a:lnTo>
                    <a:pt x="71" y="284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1"/>
            <p:cNvSpPr/>
            <p:nvPr/>
          </p:nvSpPr>
          <p:spPr>
            <a:xfrm>
              <a:off x="5749560" y="2756160"/>
              <a:ext cx="40680" cy="102960"/>
            </a:xfrm>
            <a:custGeom>
              <a:avLst/>
              <a:gdLst/>
              <a:ahLst/>
              <a:cxnLst/>
              <a:rect l="l" t="t" r="r" b="b"/>
              <a:pathLst>
                <a:path w="113" h="286" extrusionOk="0">
                  <a:moveTo>
                    <a:pt x="43" y="286"/>
                  </a:moveTo>
                  <a:lnTo>
                    <a:pt x="0" y="11"/>
                  </a:lnTo>
                  <a:lnTo>
                    <a:pt x="71" y="0"/>
                  </a:lnTo>
                  <a:lnTo>
                    <a:pt x="113" y="275"/>
                  </a:lnTo>
                  <a:lnTo>
                    <a:pt x="43" y="28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11"/>
            <p:cNvSpPr/>
            <p:nvPr/>
          </p:nvSpPr>
          <p:spPr>
            <a:xfrm>
              <a:off x="5532120" y="2816640"/>
              <a:ext cx="64080" cy="101880"/>
            </a:xfrm>
            <a:custGeom>
              <a:avLst/>
              <a:gdLst/>
              <a:ahLst/>
              <a:cxnLst/>
              <a:rect l="l" t="t" r="r" b="b"/>
              <a:pathLst>
                <a:path w="178" h="283" extrusionOk="0">
                  <a:moveTo>
                    <a:pt x="112" y="283"/>
                  </a:moveTo>
                  <a:lnTo>
                    <a:pt x="0" y="28"/>
                  </a:lnTo>
                  <a:lnTo>
                    <a:pt x="65" y="0"/>
                  </a:lnTo>
                  <a:lnTo>
                    <a:pt x="178" y="254"/>
                  </a:lnTo>
                  <a:lnTo>
                    <a:pt x="112" y="28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1"/>
            <p:cNvSpPr/>
            <p:nvPr/>
          </p:nvSpPr>
          <p:spPr>
            <a:xfrm>
              <a:off x="5339520" y="2931120"/>
              <a:ext cx="82800" cy="94680"/>
            </a:xfrm>
            <a:custGeom>
              <a:avLst/>
              <a:gdLst/>
              <a:ahLst/>
              <a:cxnLst/>
              <a:rect l="l" t="t" r="r" b="b"/>
              <a:pathLst>
                <a:path w="230" h="263" extrusionOk="0">
                  <a:moveTo>
                    <a:pt x="174" y="263"/>
                  </a:moveTo>
                  <a:lnTo>
                    <a:pt x="0" y="45"/>
                  </a:lnTo>
                  <a:lnTo>
                    <a:pt x="55" y="0"/>
                  </a:lnTo>
                  <a:lnTo>
                    <a:pt x="230" y="218"/>
                  </a:lnTo>
                  <a:lnTo>
                    <a:pt x="174" y="26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1"/>
            <p:cNvSpPr/>
            <p:nvPr/>
          </p:nvSpPr>
          <p:spPr>
            <a:xfrm>
              <a:off x="5184360" y="3093120"/>
              <a:ext cx="96120" cy="80280"/>
            </a:xfrm>
            <a:custGeom>
              <a:avLst/>
              <a:gdLst/>
              <a:ahLst/>
              <a:cxnLst/>
              <a:rect l="l" t="t" r="r" b="b"/>
              <a:pathLst>
                <a:path w="267" h="223" extrusionOk="0">
                  <a:moveTo>
                    <a:pt x="225" y="223"/>
                  </a:moveTo>
                  <a:lnTo>
                    <a:pt x="0" y="58"/>
                  </a:lnTo>
                  <a:lnTo>
                    <a:pt x="42" y="0"/>
                  </a:lnTo>
                  <a:lnTo>
                    <a:pt x="267" y="165"/>
                  </a:lnTo>
                  <a:lnTo>
                    <a:pt x="225" y="22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5275" rIns="90000" bIns="35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1"/>
            <p:cNvSpPr/>
            <p:nvPr/>
          </p:nvSpPr>
          <p:spPr>
            <a:xfrm>
              <a:off x="5077800" y="329112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11"/>
            <p:cNvSpPr/>
            <p:nvPr/>
          </p:nvSpPr>
          <p:spPr>
            <a:xfrm>
              <a:off x="6628320" y="388044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1"/>
            <p:cNvSpPr/>
            <p:nvPr/>
          </p:nvSpPr>
          <p:spPr>
            <a:xfrm>
              <a:off x="6659640" y="3690720"/>
              <a:ext cx="102600" cy="36360"/>
            </a:xfrm>
            <a:custGeom>
              <a:avLst/>
              <a:gdLst/>
              <a:ahLst/>
              <a:cxnLst/>
              <a:rect l="l" t="t" r="r" b="b"/>
              <a:pathLst>
                <a:path w="285" h="101" extrusionOk="0">
                  <a:moveTo>
                    <a:pt x="277" y="101"/>
                  </a:moveTo>
                  <a:lnTo>
                    <a:pt x="0" y="71"/>
                  </a:lnTo>
                  <a:lnTo>
                    <a:pt x="8" y="0"/>
                  </a:lnTo>
                  <a:lnTo>
                    <a:pt x="285" y="30"/>
                  </a:lnTo>
                  <a:lnTo>
                    <a:pt x="277" y="101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11"/>
            <p:cNvSpPr/>
            <p:nvPr/>
          </p:nvSpPr>
          <p:spPr>
            <a:xfrm>
              <a:off x="6654600" y="3474360"/>
              <a:ext cx="103320" cy="40680"/>
            </a:xfrm>
            <a:custGeom>
              <a:avLst/>
              <a:gdLst/>
              <a:ahLst/>
              <a:cxnLst/>
              <a:rect l="l" t="t" r="r" b="b"/>
              <a:pathLst>
                <a:path w="287" h="113" extrusionOk="0">
                  <a:moveTo>
                    <a:pt x="287" y="70"/>
                  </a:moveTo>
                  <a:lnTo>
                    <a:pt x="11" y="113"/>
                  </a:lnTo>
                  <a:lnTo>
                    <a:pt x="0" y="42"/>
                  </a:lnTo>
                  <a:lnTo>
                    <a:pt x="276" y="0"/>
                  </a:lnTo>
                  <a:lnTo>
                    <a:pt x="287" y="70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11"/>
            <p:cNvSpPr/>
            <p:nvPr/>
          </p:nvSpPr>
          <p:spPr>
            <a:xfrm>
              <a:off x="6595200" y="3256920"/>
              <a:ext cx="102240" cy="63720"/>
            </a:xfrm>
            <a:custGeom>
              <a:avLst/>
              <a:gdLst/>
              <a:ahLst/>
              <a:cxnLst/>
              <a:rect l="l" t="t" r="r" b="b"/>
              <a:pathLst>
                <a:path w="284" h="177" extrusionOk="0">
                  <a:moveTo>
                    <a:pt x="284" y="65"/>
                  </a:moveTo>
                  <a:lnTo>
                    <a:pt x="29" y="177"/>
                  </a:lnTo>
                  <a:lnTo>
                    <a:pt x="0" y="112"/>
                  </a:lnTo>
                  <a:lnTo>
                    <a:pt x="256" y="0"/>
                  </a:lnTo>
                  <a:lnTo>
                    <a:pt x="284" y="65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8700" rIns="90000" bIns="18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1"/>
            <p:cNvSpPr/>
            <p:nvPr/>
          </p:nvSpPr>
          <p:spPr>
            <a:xfrm>
              <a:off x="6487920" y="3063960"/>
              <a:ext cx="94680" cy="82800"/>
            </a:xfrm>
            <a:custGeom>
              <a:avLst/>
              <a:gdLst/>
              <a:ahLst/>
              <a:cxnLst/>
              <a:rect l="l" t="t" r="r" b="b"/>
              <a:pathLst>
                <a:path w="263" h="230" extrusionOk="0">
                  <a:moveTo>
                    <a:pt x="263" y="56"/>
                  </a:moveTo>
                  <a:lnTo>
                    <a:pt x="45" y="230"/>
                  </a:lnTo>
                  <a:lnTo>
                    <a:pt x="0" y="175"/>
                  </a:lnTo>
                  <a:lnTo>
                    <a:pt x="218" y="0"/>
                  </a:lnTo>
                  <a:lnTo>
                    <a:pt x="263" y="5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7800" rIns="90000" bIns="378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11"/>
            <p:cNvSpPr/>
            <p:nvPr/>
          </p:nvSpPr>
          <p:spPr>
            <a:xfrm>
              <a:off x="6340320" y="2909160"/>
              <a:ext cx="80280" cy="96120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223" y="42"/>
                  </a:moveTo>
                  <a:lnTo>
                    <a:pt x="58" y="267"/>
                  </a:lnTo>
                  <a:lnTo>
                    <a:pt x="0" y="225"/>
                  </a:lnTo>
                  <a:lnTo>
                    <a:pt x="165" y="0"/>
                  </a:lnTo>
                  <a:lnTo>
                    <a:pt x="223" y="42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5" name="Google Shape;485;p11"/>
          <p:cNvSpPr/>
          <p:nvPr/>
        </p:nvSpPr>
        <p:spPr>
          <a:xfrm rot="899982">
            <a:off x="10898129" y="2942941"/>
            <a:ext cx="638063" cy="972759"/>
          </a:xfrm>
          <a:custGeom>
            <a:avLst/>
            <a:gdLst/>
            <a:ahLst/>
            <a:cxnLst/>
            <a:rect l="l" t="t" r="r" b="b"/>
            <a:pathLst>
              <a:path w="2503" h="3816" extrusionOk="0">
                <a:moveTo>
                  <a:pt x="1556" y="2196"/>
                </a:moveTo>
                <a:cubicBezTo>
                  <a:pt x="1331" y="2224"/>
                  <a:pt x="1104" y="2237"/>
                  <a:pt x="878" y="2233"/>
                </a:cubicBezTo>
                <a:cubicBezTo>
                  <a:pt x="1058" y="1740"/>
                  <a:pt x="1295" y="1267"/>
                  <a:pt x="1583" y="853"/>
                </a:cubicBezTo>
                <a:cubicBezTo>
                  <a:pt x="1578" y="1309"/>
                  <a:pt x="1572" y="1764"/>
                  <a:pt x="1556" y="2196"/>
                </a:cubicBezTo>
                <a:moveTo>
                  <a:pt x="2465" y="0"/>
                </a:moveTo>
                <a:cubicBezTo>
                  <a:pt x="2037" y="26"/>
                  <a:pt x="1660" y="39"/>
                  <a:pt x="1285" y="71"/>
                </a:cubicBezTo>
                <a:cubicBezTo>
                  <a:pt x="813" y="743"/>
                  <a:pt x="386" y="1476"/>
                  <a:pt x="15" y="2249"/>
                </a:cubicBezTo>
                <a:cubicBezTo>
                  <a:pt x="11" y="2486"/>
                  <a:pt x="7" y="2723"/>
                  <a:pt x="0" y="2967"/>
                </a:cubicBezTo>
                <a:cubicBezTo>
                  <a:pt x="528" y="3010"/>
                  <a:pt x="1059" y="3003"/>
                  <a:pt x="1567" y="2937"/>
                </a:cubicBezTo>
                <a:cubicBezTo>
                  <a:pt x="1565" y="3205"/>
                  <a:pt x="1564" y="3473"/>
                  <a:pt x="1527" y="3781"/>
                </a:cubicBezTo>
                <a:cubicBezTo>
                  <a:pt x="1825" y="3828"/>
                  <a:pt x="2130" y="3828"/>
                  <a:pt x="2457" y="3780"/>
                </a:cubicBezTo>
                <a:cubicBezTo>
                  <a:pt x="2515" y="2521"/>
                  <a:pt x="2518" y="1259"/>
                  <a:pt x="246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1"/>
          <p:cNvSpPr/>
          <p:nvPr/>
        </p:nvSpPr>
        <p:spPr>
          <a:xfrm rot="284395">
            <a:off x="10831012" y="3680351"/>
            <a:ext cx="278877" cy="178559"/>
          </a:xfrm>
          <a:custGeom>
            <a:avLst/>
            <a:gdLst/>
            <a:ahLst/>
            <a:cxnLst/>
            <a:rect l="l" t="t" r="r" b="b"/>
            <a:pathLst>
              <a:path w="581" h="372" extrusionOk="0">
                <a:moveTo>
                  <a:pt x="443" y="372"/>
                </a:moveTo>
                <a:cubicBezTo>
                  <a:pt x="442" y="372"/>
                  <a:pt x="441" y="372"/>
                  <a:pt x="439" y="371"/>
                </a:cubicBezTo>
                <a:cubicBezTo>
                  <a:pt x="433" y="370"/>
                  <a:pt x="427" y="365"/>
                  <a:pt x="425" y="358"/>
                </a:cubicBezTo>
                <a:lnTo>
                  <a:pt x="383" y="181"/>
                </a:lnTo>
                <a:lnTo>
                  <a:pt x="275" y="332"/>
                </a:lnTo>
                <a:cubicBezTo>
                  <a:pt x="271" y="337"/>
                  <a:pt x="264" y="340"/>
                  <a:pt x="257" y="339"/>
                </a:cubicBezTo>
                <a:cubicBezTo>
                  <a:pt x="251" y="337"/>
                  <a:pt x="245" y="332"/>
                  <a:pt x="244" y="326"/>
                </a:cubicBezTo>
                <a:lnTo>
                  <a:pt x="196" y="137"/>
                </a:lnTo>
                <a:lnTo>
                  <a:pt x="74" y="290"/>
                </a:lnTo>
                <a:cubicBezTo>
                  <a:pt x="70" y="296"/>
                  <a:pt x="63" y="298"/>
                  <a:pt x="56" y="296"/>
                </a:cubicBezTo>
                <a:cubicBezTo>
                  <a:pt x="49" y="295"/>
                  <a:pt x="44" y="289"/>
                  <a:pt x="43" y="282"/>
                </a:cubicBezTo>
                <a:lnTo>
                  <a:pt x="1" y="21"/>
                </a:lnTo>
                <a:cubicBezTo>
                  <a:pt x="-1" y="12"/>
                  <a:pt x="6" y="3"/>
                  <a:pt x="16" y="1"/>
                </a:cubicBezTo>
                <a:cubicBezTo>
                  <a:pt x="25" y="-1"/>
                  <a:pt x="34" y="6"/>
                  <a:pt x="36" y="16"/>
                </a:cubicBezTo>
                <a:lnTo>
                  <a:pt x="71" y="237"/>
                </a:lnTo>
                <a:lnTo>
                  <a:pt x="191" y="87"/>
                </a:lnTo>
                <a:cubicBezTo>
                  <a:pt x="195" y="81"/>
                  <a:pt x="202" y="79"/>
                  <a:pt x="209" y="80"/>
                </a:cubicBezTo>
                <a:cubicBezTo>
                  <a:pt x="215" y="82"/>
                  <a:pt x="220" y="87"/>
                  <a:pt x="222" y="93"/>
                </a:cubicBezTo>
                <a:lnTo>
                  <a:pt x="269" y="280"/>
                </a:lnTo>
                <a:lnTo>
                  <a:pt x="377" y="129"/>
                </a:lnTo>
                <a:cubicBezTo>
                  <a:pt x="381" y="124"/>
                  <a:pt x="388" y="121"/>
                  <a:pt x="395" y="122"/>
                </a:cubicBezTo>
                <a:cubicBezTo>
                  <a:pt x="401" y="124"/>
                  <a:pt x="407" y="129"/>
                  <a:pt x="408" y="135"/>
                </a:cubicBezTo>
                <a:lnTo>
                  <a:pt x="450" y="311"/>
                </a:lnTo>
                <a:lnTo>
                  <a:pt x="549" y="162"/>
                </a:lnTo>
                <a:cubicBezTo>
                  <a:pt x="554" y="154"/>
                  <a:pt x="565" y="152"/>
                  <a:pt x="574" y="157"/>
                </a:cubicBezTo>
                <a:cubicBezTo>
                  <a:pt x="582" y="163"/>
                  <a:pt x="584" y="174"/>
                  <a:pt x="578" y="182"/>
                </a:cubicBezTo>
                <a:lnTo>
                  <a:pt x="457" y="364"/>
                </a:lnTo>
                <a:cubicBezTo>
                  <a:pt x="454" y="369"/>
                  <a:pt x="448" y="372"/>
                  <a:pt x="443" y="372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1"/>
          <p:cNvSpPr/>
          <p:nvPr/>
        </p:nvSpPr>
        <p:spPr>
          <a:xfrm rot="-899973">
            <a:off x="645179" y="5432427"/>
            <a:ext cx="500475" cy="753056"/>
          </a:xfrm>
          <a:custGeom>
            <a:avLst/>
            <a:gdLst/>
            <a:ahLst/>
            <a:cxnLst/>
            <a:rect l="l" t="t" r="r" b="b"/>
            <a:pathLst>
              <a:path w="2655" h="3995" extrusionOk="0">
                <a:moveTo>
                  <a:pt x="58" y="498"/>
                </a:moveTo>
                <a:cubicBezTo>
                  <a:pt x="200" y="701"/>
                  <a:pt x="342" y="904"/>
                  <a:pt x="497" y="1128"/>
                </a:cubicBezTo>
                <a:cubicBezTo>
                  <a:pt x="677" y="947"/>
                  <a:pt x="922" y="830"/>
                  <a:pt x="1176" y="805"/>
                </a:cubicBezTo>
                <a:cubicBezTo>
                  <a:pt x="1292" y="794"/>
                  <a:pt x="1418" y="804"/>
                  <a:pt x="1510" y="875"/>
                </a:cubicBezTo>
                <a:cubicBezTo>
                  <a:pt x="1627" y="967"/>
                  <a:pt x="1656" y="1142"/>
                  <a:pt x="1603" y="1280"/>
                </a:cubicBezTo>
                <a:cubicBezTo>
                  <a:pt x="1549" y="1418"/>
                  <a:pt x="1426" y="1520"/>
                  <a:pt x="1291" y="1581"/>
                </a:cubicBezTo>
                <a:cubicBezTo>
                  <a:pt x="1156" y="1642"/>
                  <a:pt x="1008" y="1666"/>
                  <a:pt x="842" y="1690"/>
                </a:cubicBezTo>
                <a:cubicBezTo>
                  <a:pt x="850" y="1895"/>
                  <a:pt x="858" y="2099"/>
                  <a:pt x="861" y="2322"/>
                </a:cubicBezTo>
                <a:cubicBezTo>
                  <a:pt x="1063" y="2316"/>
                  <a:pt x="1274" y="2311"/>
                  <a:pt x="1457" y="2396"/>
                </a:cubicBezTo>
                <a:cubicBezTo>
                  <a:pt x="1641" y="2481"/>
                  <a:pt x="1787" y="2684"/>
                  <a:pt x="1737" y="2880"/>
                </a:cubicBezTo>
                <a:cubicBezTo>
                  <a:pt x="1707" y="2998"/>
                  <a:pt x="1611" y="3092"/>
                  <a:pt x="1500" y="3141"/>
                </a:cubicBezTo>
                <a:cubicBezTo>
                  <a:pt x="1388" y="3191"/>
                  <a:pt x="1263" y="3200"/>
                  <a:pt x="1141" y="3191"/>
                </a:cubicBezTo>
                <a:cubicBezTo>
                  <a:pt x="850" y="3170"/>
                  <a:pt x="567" y="3049"/>
                  <a:pt x="325" y="2846"/>
                </a:cubicBezTo>
                <a:cubicBezTo>
                  <a:pt x="185" y="3039"/>
                  <a:pt x="73" y="3254"/>
                  <a:pt x="0" y="3488"/>
                </a:cubicBezTo>
                <a:cubicBezTo>
                  <a:pt x="307" y="3729"/>
                  <a:pt x="666" y="3913"/>
                  <a:pt x="1051" y="3974"/>
                </a:cubicBezTo>
                <a:cubicBezTo>
                  <a:pt x="1436" y="4035"/>
                  <a:pt x="1850" y="3964"/>
                  <a:pt x="2167" y="3737"/>
                </a:cubicBezTo>
                <a:cubicBezTo>
                  <a:pt x="2484" y="3510"/>
                  <a:pt x="2690" y="3118"/>
                  <a:pt x="2650" y="2730"/>
                </a:cubicBezTo>
                <a:cubicBezTo>
                  <a:pt x="2611" y="2341"/>
                  <a:pt x="2305" y="1983"/>
                  <a:pt x="1911" y="1947"/>
                </a:cubicBezTo>
                <a:cubicBezTo>
                  <a:pt x="2278" y="1901"/>
                  <a:pt x="2573" y="1564"/>
                  <a:pt x="2612" y="1196"/>
                </a:cubicBezTo>
                <a:cubicBezTo>
                  <a:pt x="2650" y="829"/>
                  <a:pt x="2454" y="458"/>
                  <a:pt x="2152" y="244"/>
                </a:cubicBezTo>
                <a:cubicBezTo>
                  <a:pt x="1851" y="30"/>
                  <a:pt x="1460" y="-37"/>
                  <a:pt x="1095" y="19"/>
                </a:cubicBezTo>
                <a:cubicBezTo>
                  <a:pt x="730" y="74"/>
                  <a:pt x="389" y="243"/>
                  <a:pt x="58" y="49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1"/>
          <p:cNvSpPr/>
          <p:nvPr/>
        </p:nvSpPr>
        <p:spPr>
          <a:xfrm rot="8999985">
            <a:off x="600865" y="6091344"/>
            <a:ext cx="827804" cy="266805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533413"/>
      </p:ext>
    </p:extLst>
  </p:cSld>
  <p:clrMapOvr>
    <a:masterClrMapping/>
  </p:clrMapOvr>
  <p:transition spd="med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685783"/>
      </p:ext>
    </p:extLst>
  </p:cSld>
  <p:clrMapOvr>
    <a:masterClrMapping/>
  </p:clrMapOvr>
  <p:transition spd="med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13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492" name="Google Shape;492;p13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493" name="Google Shape;493;p13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4" name="Google Shape;494;p13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5" name="Google Shape;495;p13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6" name="Google Shape;496;p13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7" name="Google Shape;497;p13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8" name="Google Shape;498;p13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9" name="Google Shape;499;p13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0" name="Google Shape;500;p13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1" name="Google Shape;501;p13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2" name="Google Shape;502;p13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3" name="Google Shape;503;p13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4" name="Google Shape;504;p13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5" name="Google Shape;505;p13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6" name="Google Shape;506;p13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7" name="Google Shape;507;p13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8" name="Google Shape;508;p13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509" name="Google Shape;509;p13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510" name="Google Shape;510;p13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511" name="Google Shape;511;p13"/>
          <p:cNvSpPr txBox="1">
            <a:spLocks noGrp="1"/>
          </p:cNvSpPr>
          <p:nvPr>
            <p:ph type="subTitle" idx="1"/>
          </p:nvPr>
        </p:nvSpPr>
        <p:spPr>
          <a:xfrm>
            <a:off x="2662633" y="2955443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13"/>
          <p:cNvSpPr txBox="1">
            <a:spLocks noGrp="1"/>
          </p:cNvSpPr>
          <p:nvPr>
            <p:ph type="subTitle" idx="2"/>
          </p:nvPr>
        </p:nvSpPr>
        <p:spPr>
          <a:xfrm>
            <a:off x="7412631" y="2955443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13"/>
          <p:cNvSpPr txBox="1">
            <a:spLocks noGrp="1"/>
          </p:cNvSpPr>
          <p:nvPr>
            <p:ph type="subTitle" idx="3"/>
          </p:nvPr>
        </p:nvSpPr>
        <p:spPr>
          <a:xfrm>
            <a:off x="2662633" y="4645099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13"/>
          <p:cNvSpPr txBox="1">
            <a:spLocks noGrp="1"/>
          </p:cNvSpPr>
          <p:nvPr>
            <p:ph type="subTitle" idx="4"/>
          </p:nvPr>
        </p:nvSpPr>
        <p:spPr>
          <a:xfrm>
            <a:off x="7412631" y="4645099"/>
            <a:ext cx="323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3"/>
          <p:cNvSpPr txBox="1">
            <a:spLocks noGrp="1"/>
          </p:cNvSpPr>
          <p:nvPr>
            <p:ph type="title" hasCustomPrompt="1"/>
          </p:nvPr>
        </p:nvSpPr>
        <p:spPr>
          <a:xfrm>
            <a:off x="1545033" y="2537768"/>
            <a:ext cx="9780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6" name="Google Shape;516;p13"/>
          <p:cNvSpPr txBox="1">
            <a:spLocks noGrp="1"/>
          </p:cNvSpPr>
          <p:nvPr>
            <p:ph type="title" idx="5" hasCustomPrompt="1"/>
          </p:nvPr>
        </p:nvSpPr>
        <p:spPr>
          <a:xfrm>
            <a:off x="1545033" y="4225891"/>
            <a:ext cx="9752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7" name="Google Shape;517;p13"/>
          <p:cNvSpPr txBox="1">
            <a:spLocks noGrp="1"/>
          </p:cNvSpPr>
          <p:nvPr>
            <p:ph type="title" idx="6" hasCustomPrompt="1"/>
          </p:nvPr>
        </p:nvSpPr>
        <p:spPr>
          <a:xfrm>
            <a:off x="6295031" y="2538617"/>
            <a:ext cx="975200" cy="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8" name="Google Shape;518;p13"/>
          <p:cNvSpPr txBox="1">
            <a:spLocks noGrp="1"/>
          </p:cNvSpPr>
          <p:nvPr>
            <p:ph type="title" idx="7" hasCustomPrompt="1"/>
          </p:nvPr>
        </p:nvSpPr>
        <p:spPr>
          <a:xfrm>
            <a:off x="6295031" y="4225893"/>
            <a:ext cx="9752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19" name="Google Shape;519;p13"/>
          <p:cNvSpPr txBox="1">
            <a:spLocks noGrp="1"/>
          </p:cNvSpPr>
          <p:nvPr>
            <p:ph type="subTitle" idx="8"/>
          </p:nvPr>
        </p:nvSpPr>
        <p:spPr>
          <a:xfrm>
            <a:off x="2662633" y="2537755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0" name="Google Shape;520;p13"/>
          <p:cNvSpPr txBox="1">
            <a:spLocks noGrp="1"/>
          </p:cNvSpPr>
          <p:nvPr>
            <p:ph type="subTitle" idx="9"/>
          </p:nvPr>
        </p:nvSpPr>
        <p:spPr>
          <a:xfrm>
            <a:off x="2662633" y="4227584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1" name="Google Shape;521;p13"/>
          <p:cNvSpPr txBox="1">
            <a:spLocks noGrp="1"/>
          </p:cNvSpPr>
          <p:nvPr>
            <p:ph type="subTitle" idx="13"/>
          </p:nvPr>
        </p:nvSpPr>
        <p:spPr>
          <a:xfrm>
            <a:off x="7412631" y="2537755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2" name="Google Shape;522;p13"/>
          <p:cNvSpPr txBox="1">
            <a:spLocks noGrp="1"/>
          </p:cNvSpPr>
          <p:nvPr>
            <p:ph type="subTitle" idx="14"/>
          </p:nvPr>
        </p:nvSpPr>
        <p:spPr>
          <a:xfrm>
            <a:off x="7412631" y="4227581"/>
            <a:ext cx="3234400" cy="59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933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23" name="Google Shape;523;p13"/>
          <p:cNvSpPr txBox="1">
            <a:spLocks noGrp="1"/>
          </p:cNvSpPr>
          <p:nvPr>
            <p:ph type="title" idx="15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3"/>
          <p:cNvSpPr/>
          <p:nvPr/>
        </p:nvSpPr>
        <p:spPr>
          <a:xfrm>
            <a:off x="11169513" y="5879847"/>
            <a:ext cx="1141920" cy="1071840"/>
          </a:xfrm>
          <a:custGeom>
            <a:avLst/>
            <a:gdLst/>
            <a:ahLst/>
            <a:cxnLst/>
            <a:rect l="l" t="t" r="r" b="b"/>
            <a:pathLst>
              <a:path w="2379" h="2233" extrusionOk="0">
                <a:moveTo>
                  <a:pt x="2379" y="1516"/>
                </a:moveTo>
                <a:lnTo>
                  <a:pt x="1767" y="1056"/>
                </a:lnTo>
                <a:lnTo>
                  <a:pt x="2281" y="481"/>
                </a:lnTo>
                <a:lnTo>
                  <a:pt x="1743" y="0"/>
                </a:lnTo>
                <a:lnTo>
                  <a:pt x="1188" y="622"/>
                </a:lnTo>
                <a:lnTo>
                  <a:pt x="432" y="56"/>
                </a:lnTo>
                <a:lnTo>
                  <a:pt x="0" y="633"/>
                </a:lnTo>
                <a:lnTo>
                  <a:pt x="706" y="1162"/>
                </a:lnTo>
                <a:lnTo>
                  <a:pt x="179" y="1753"/>
                </a:lnTo>
                <a:lnTo>
                  <a:pt x="717" y="2233"/>
                </a:lnTo>
                <a:lnTo>
                  <a:pt x="1285" y="1597"/>
                </a:lnTo>
                <a:lnTo>
                  <a:pt x="1946" y="2093"/>
                </a:lnTo>
                <a:lnTo>
                  <a:pt x="2379" y="1516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3"/>
          <p:cNvSpPr/>
          <p:nvPr/>
        </p:nvSpPr>
        <p:spPr>
          <a:xfrm>
            <a:off x="11130401" y="-55931"/>
            <a:ext cx="988800" cy="988760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26" name="Google Shape;526;p13"/>
          <p:cNvGrpSpPr/>
          <p:nvPr/>
        </p:nvGrpSpPr>
        <p:grpSpPr>
          <a:xfrm rot="8100000">
            <a:off x="-2028535" y="1482533"/>
            <a:ext cx="4153400" cy="2259819"/>
            <a:chOff x="720000" y="6076080"/>
            <a:chExt cx="3115080" cy="1694880"/>
          </a:xfrm>
        </p:grpSpPr>
        <p:sp>
          <p:nvSpPr>
            <p:cNvPr id="527" name="Google Shape;527;p13"/>
            <p:cNvSpPr/>
            <p:nvPr/>
          </p:nvSpPr>
          <p:spPr>
            <a:xfrm>
              <a:off x="720000" y="6076080"/>
              <a:ext cx="3115080" cy="1694880"/>
            </a:xfrm>
            <a:custGeom>
              <a:avLst/>
              <a:gdLst/>
              <a:ahLst/>
              <a:cxnLst/>
              <a:rect l="l" t="t" r="r" b="b"/>
              <a:pathLst>
                <a:path w="8653" h="4708" extrusionOk="0">
                  <a:moveTo>
                    <a:pt x="8653" y="996"/>
                  </a:moveTo>
                  <a:lnTo>
                    <a:pt x="451" y="4708"/>
                  </a:lnTo>
                  <a:lnTo>
                    <a:pt x="0" y="3712"/>
                  </a:lnTo>
                  <a:lnTo>
                    <a:pt x="8202" y="0"/>
                  </a:lnTo>
                  <a:lnTo>
                    <a:pt x="8653" y="996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3"/>
            <p:cNvSpPr/>
            <p:nvPr/>
          </p:nvSpPr>
          <p:spPr>
            <a:xfrm>
              <a:off x="806760" y="73602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3"/>
            <p:cNvSpPr/>
            <p:nvPr/>
          </p:nvSpPr>
          <p:spPr>
            <a:xfrm>
              <a:off x="1056600" y="72471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3"/>
            <p:cNvSpPr/>
            <p:nvPr/>
          </p:nvSpPr>
          <p:spPr>
            <a:xfrm>
              <a:off x="1306440" y="713412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3"/>
            <p:cNvSpPr/>
            <p:nvPr/>
          </p:nvSpPr>
          <p:spPr>
            <a:xfrm>
              <a:off x="1556280" y="702108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3"/>
            <p:cNvSpPr/>
            <p:nvPr/>
          </p:nvSpPr>
          <p:spPr>
            <a:xfrm>
              <a:off x="1806120" y="69080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13"/>
            <p:cNvSpPr/>
            <p:nvPr/>
          </p:nvSpPr>
          <p:spPr>
            <a:xfrm>
              <a:off x="2055960" y="679500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3"/>
            <p:cNvSpPr/>
            <p:nvPr/>
          </p:nvSpPr>
          <p:spPr>
            <a:xfrm>
              <a:off x="2305800" y="668196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3"/>
            <p:cNvSpPr/>
            <p:nvPr/>
          </p:nvSpPr>
          <p:spPr>
            <a:xfrm>
              <a:off x="2555640" y="656892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13"/>
            <p:cNvSpPr/>
            <p:nvPr/>
          </p:nvSpPr>
          <p:spPr>
            <a:xfrm>
              <a:off x="2805480" y="645588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3"/>
            <p:cNvSpPr/>
            <p:nvPr/>
          </p:nvSpPr>
          <p:spPr>
            <a:xfrm>
              <a:off x="3055320" y="63428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3"/>
            <p:cNvSpPr/>
            <p:nvPr/>
          </p:nvSpPr>
          <p:spPr>
            <a:xfrm>
              <a:off x="3304800" y="62298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13"/>
            <p:cNvSpPr/>
            <p:nvPr/>
          </p:nvSpPr>
          <p:spPr>
            <a:xfrm>
              <a:off x="3554640" y="61167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" name="Google Shape;540;p13"/>
          <p:cNvGrpSpPr/>
          <p:nvPr/>
        </p:nvGrpSpPr>
        <p:grpSpPr>
          <a:xfrm rot="-5669084">
            <a:off x="-246502" y="2276015"/>
            <a:ext cx="1693971" cy="958292"/>
            <a:chOff x="1195575" y="1247040"/>
            <a:chExt cx="501480" cy="283680"/>
          </a:xfrm>
        </p:grpSpPr>
        <p:grpSp>
          <p:nvGrpSpPr>
            <p:cNvPr id="541" name="Google Shape;541;p13"/>
            <p:cNvGrpSpPr/>
            <p:nvPr/>
          </p:nvGrpSpPr>
          <p:grpSpPr>
            <a:xfrm>
              <a:off x="1195575" y="1263600"/>
              <a:ext cx="501480" cy="267120"/>
              <a:chOff x="5319000" y="1263600"/>
              <a:chExt cx="501480" cy="267120"/>
            </a:xfrm>
          </p:grpSpPr>
          <p:sp>
            <p:nvSpPr>
              <p:cNvPr id="542" name="Google Shape;542;p13"/>
              <p:cNvSpPr/>
              <p:nvPr/>
            </p:nvSpPr>
            <p:spPr>
              <a:xfrm>
                <a:off x="5756040" y="1465920"/>
                <a:ext cx="6444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79" h="180" extrusionOk="0">
                    <a:moveTo>
                      <a:pt x="89" y="27"/>
                    </a:moveTo>
                    <a:cubicBezTo>
                      <a:pt x="55" y="27"/>
                      <a:pt x="27" y="55"/>
                      <a:pt x="27" y="90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4" y="152"/>
                      <a:pt x="152" y="124"/>
                      <a:pt x="152" y="90"/>
                    </a:cubicBezTo>
                    <a:cubicBezTo>
                      <a:pt x="152" y="55"/>
                      <a:pt x="124" y="27"/>
                      <a:pt x="89" y="27"/>
                    </a:cubicBezTo>
                    <a:moveTo>
                      <a:pt x="89" y="180"/>
                    </a:moveTo>
                    <a:cubicBezTo>
                      <a:pt x="40" y="180"/>
                      <a:pt x="0" y="139"/>
                      <a:pt x="0" y="90"/>
                    </a:cubicBezTo>
                    <a:cubicBezTo>
                      <a:pt x="0" y="41"/>
                      <a:pt x="40" y="0"/>
                      <a:pt x="89" y="0"/>
                    </a:cubicBezTo>
                    <a:cubicBezTo>
                      <a:pt x="139" y="0"/>
                      <a:pt x="179" y="41"/>
                      <a:pt x="179" y="90"/>
                    </a:cubicBezTo>
                    <a:cubicBezTo>
                      <a:pt x="179" y="139"/>
                      <a:pt x="139" y="180"/>
                      <a:pt x="89" y="180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19800" rIns="90000" bIns="198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5319000" y="1263600"/>
                <a:ext cx="449640" cy="22752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32" extrusionOk="0">
                    <a:moveTo>
                      <a:pt x="1235" y="632"/>
                    </a:moveTo>
                    <a:cubicBezTo>
                      <a:pt x="1233" y="632"/>
                      <a:pt x="1231" y="631"/>
                      <a:pt x="1229" y="630"/>
                    </a:cubicBezTo>
                    <a:lnTo>
                      <a:pt x="7" y="26"/>
                    </a:lnTo>
                    <a:cubicBezTo>
                      <a:pt x="0" y="23"/>
                      <a:pt x="-2" y="15"/>
                      <a:pt x="1" y="8"/>
                    </a:cubicBezTo>
                    <a:cubicBezTo>
                      <a:pt x="4" y="1"/>
                      <a:pt x="12" y="-2"/>
                      <a:pt x="19" y="2"/>
                    </a:cubicBezTo>
                    <a:lnTo>
                      <a:pt x="1241" y="606"/>
                    </a:lnTo>
                    <a:cubicBezTo>
                      <a:pt x="1248" y="610"/>
                      <a:pt x="1251" y="618"/>
                      <a:pt x="1247" y="624"/>
                    </a:cubicBezTo>
                    <a:cubicBezTo>
                      <a:pt x="1245" y="629"/>
                      <a:pt x="1240" y="632"/>
                      <a:pt x="1235" y="632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4" name="Google Shape;544;p13"/>
            <p:cNvSpPr/>
            <p:nvPr/>
          </p:nvSpPr>
          <p:spPr>
            <a:xfrm>
              <a:off x="1195575" y="1247040"/>
              <a:ext cx="74160" cy="86760"/>
            </a:xfrm>
            <a:custGeom>
              <a:avLst/>
              <a:gdLst/>
              <a:ahLst/>
              <a:cxnLst/>
              <a:rect l="l" t="t" r="r" b="b"/>
              <a:pathLst>
                <a:path w="206" h="241" extrusionOk="0">
                  <a:moveTo>
                    <a:pt x="96" y="241"/>
                  </a:moveTo>
                  <a:cubicBezTo>
                    <a:pt x="92" y="241"/>
                    <a:pt x="87" y="238"/>
                    <a:pt x="84" y="234"/>
                  </a:cubicBezTo>
                  <a:lnTo>
                    <a:pt x="1" y="66"/>
                  </a:lnTo>
                  <a:cubicBezTo>
                    <a:pt x="-1" y="62"/>
                    <a:pt x="-1" y="58"/>
                    <a:pt x="1" y="54"/>
                  </a:cubicBezTo>
                  <a:cubicBezTo>
                    <a:pt x="2" y="51"/>
                    <a:pt x="6" y="48"/>
                    <a:pt x="10" y="47"/>
                  </a:cubicBezTo>
                  <a:lnTo>
                    <a:pt x="189" y="1"/>
                  </a:lnTo>
                  <a:cubicBezTo>
                    <a:pt x="196" y="-1"/>
                    <a:pt x="203" y="3"/>
                    <a:pt x="205" y="11"/>
                  </a:cubicBezTo>
                  <a:cubicBezTo>
                    <a:pt x="207" y="18"/>
                    <a:pt x="203" y="25"/>
                    <a:pt x="196" y="27"/>
                  </a:cubicBezTo>
                  <a:lnTo>
                    <a:pt x="33" y="69"/>
                  </a:lnTo>
                  <a:lnTo>
                    <a:pt x="109" y="222"/>
                  </a:lnTo>
                  <a:cubicBezTo>
                    <a:pt x="112" y="228"/>
                    <a:pt x="109" y="236"/>
                    <a:pt x="102" y="240"/>
                  </a:cubicBezTo>
                  <a:cubicBezTo>
                    <a:pt x="101" y="241"/>
                    <a:pt x="99" y="241"/>
                    <a:pt x="96" y="241"/>
                  </a:cubicBez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1750" rIns="90000" bIns="41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5" name="Google Shape;545;p13"/>
          <p:cNvSpPr/>
          <p:nvPr/>
        </p:nvSpPr>
        <p:spPr>
          <a:xfrm rot="9486416">
            <a:off x="11289026" y="904586"/>
            <a:ext cx="827805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546" name="Google Shape;546;p13"/>
          <p:cNvGrpSpPr/>
          <p:nvPr/>
        </p:nvGrpSpPr>
        <p:grpSpPr>
          <a:xfrm rot="-3599923">
            <a:off x="344052" y="5803029"/>
            <a:ext cx="637995" cy="652843"/>
            <a:chOff x="3281400" y="77400"/>
            <a:chExt cx="248760" cy="254520"/>
          </a:xfrm>
        </p:grpSpPr>
        <p:sp>
          <p:nvSpPr>
            <p:cNvPr id="547" name="Google Shape;547;p13"/>
            <p:cNvSpPr/>
            <p:nvPr/>
          </p:nvSpPr>
          <p:spPr>
            <a:xfrm>
              <a:off x="3440520" y="11628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18" y="124"/>
                  </a:moveTo>
                  <a:lnTo>
                    <a:pt x="18" y="124"/>
                  </a:lnTo>
                  <a:moveTo>
                    <a:pt x="124" y="35"/>
                  </a:moveTo>
                  <a:cubicBezTo>
                    <a:pt x="75" y="35"/>
                    <a:pt x="35" y="75"/>
                    <a:pt x="35" y="124"/>
                  </a:cubicBezTo>
                  <a:lnTo>
                    <a:pt x="35" y="124"/>
                  </a:lnTo>
                  <a:cubicBezTo>
                    <a:pt x="35" y="148"/>
                    <a:pt x="44" y="170"/>
                    <a:pt x="61" y="187"/>
                  </a:cubicBezTo>
                  <a:cubicBezTo>
                    <a:pt x="78" y="204"/>
                    <a:pt x="100" y="213"/>
                    <a:pt x="124" y="213"/>
                  </a:cubicBezTo>
                  <a:lnTo>
                    <a:pt x="124" y="213"/>
                  </a:lnTo>
                  <a:cubicBezTo>
                    <a:pt x="174" y="213"/>
                    <a:pt x="213" y="174"/>
                    <a:pt x="214" y="125"/>
                  </a:cubicBezTo>
                  <a:cubicBezTo>
                    <a:pt x="214" y="101"/>
                    <a:pt x="205" y="78"/>
                    <a:pt x="188" y="61"/>
                  </a:cubicBezTo>
                  <a:cubicBezTo>
                    <a:pt x="171" y="44"/>
                    <a:pt x="149" y="35"/>
                    <a:pt x="125" y="35"/>
                  </a:cubicBezTo>
                  <a:lnTo>
                    <a:pt x="124" y="35"/>
                  </a:lnTo>
                  <a:moveTo>
                    <a:pt x="124" y="249"/>
                  </a:moveTo>
                  <a:lnTo>
                    <a:pt x="124" y="249"/>
                  </a:lnTo>
                  <a:cubicBezTo>
                    <a:pt x="91" y="249"/>
                    <a:pt x="60" y="236"/>
                    <a:pt x="36" y="212"/>
                  </a:cubicBezTo>
                  <a:cubicBezTo>
                    <a:pt x="13" y="188"/>
                    <a:pt x="0" y="157"/>
                    <a:pt x="0" y="124"/>
                  </a:cubicBezTo>
                  <a:cubicBezTo>
                    <a:pt x="0" y="91"/>
                    <a:pt x="13" y="59"/>
                    <a:pt x="37" y="36"/>
                  </a:cubicBezTo>
                  <a:cubicBezTo>
                    <a:pt x="60" y="13"/>
                    <a:pt x="91" y="0"/>
                    <a:pt x="124" y="0"/>
                  </a:cubicBezTo>
                  <a:lnTo>
                    <a:pt x="125" y="0"/>
                  </a:lnTo>
                  <a:cubicBezTo>
                    <a:pt x="158" y="0"/>
                    <a:pt x="189" y="13"/>
                    <a:pt x="213" y="37"/>
                  </a:cubicBezTo>
                  <a:cubicBezTo>
                    <a:pt x="236" y="60"/>
                    <a:pt x="249" y="91"/>
                    <a:pt x="249" y="125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3346560" y="236880"/>
              <a:ext cx="95400" cy="95040"/>
            </a:xfrm>
            <a:custGeom>
              <a:avLst/>
              <a:gdLst/>
              <a:ahLst/>
              <a:cxnLst/>
              <a:rect l="l" t="t" r="r" b="b"/>
              <a:pathLst>
                <a:path w="265" h="264" extrusionOk="0">
                  <a:moveTo>
                    <a:pt x="132" y="35"/>
                  </a:moveTo>
                  <a:cubicBezTo>
                    <a:pt x="79" y="35"/>
                    <a:pt x="36" y="78"/>
                    <a:pt x="36" y="132"/>
                  </a:cubicBezTo>
                  <a:cubicBezTo>
                    <a:pt x="36" y="157"/>
                    <a:pt x="46" y="182"/>
                    <a:pt x="64" y="200"/>
                  </a:cubicBezTo>
                  <a:cubicBezTo>
                    <a:pt x="82" y="218"/>
                    <a:pt x="106" y="229"/>
                    <a:pt x="132" y="229"/>
                  </a:cubicBezTo>
                  <a:lnTo>
                    <a:pt x="132" y="229"/>
                  </a:lnTo>
                  <a:cubicBezTo>
                    <a:pt x="158" y="229"/>
                    <a:pt x="182" y="219"/>
                    <a:pt x="201" y="201"/>
                  </a:cubicBezTo>
                  <a:cubicBezTo>
                    <a:pt x="219" y="182"/>
                    <a:pt x="229" y="158"/>
                    <a:pt x="229" y="132"/>
                  </a:cubicBezTo>
                  <a:cubicBezTo>
                    <a:pt x="229" y="79"/>
                    <a:pt x="186" y="35"/>
                    <a:pt x="133" y="35"/>
                  </a:cubicBezTo>
                  <a:lnTo>
                    <a:pt x="132" y="35"/>
                  </a:lnTo>
                  <a:moveTo>
                    <a:pt x="133" y="264"/>
                  </a:moveTo>
                  <a:lnTo>
                    <a:pt x="132" y="264"/>
                  </a:lnTo>
                  <a:cubicBezTo>
                    <a:pt x="97" y="264"/>
                    <a:pt x="64" y="250"/>
                    <a:pt x="39" y="225"/>
                  </a:cubicBezTo>
                  <a:cubicBezTo>
                    <a:pt x="14" y="200"/>
                    <a:pt x="0" y="167"/>
                    <a:pt x="0" y="131"/>
                  </a:cubicBezTo>
                  <a:cubicBezTo>
                    <a:pt x="1" y="59"/>
                    <a:pt x="60" y="0"/>
                    <a:pt x="132" y="0"/>
                  </a:cubicBezTo>
                  <a:lnTo>
                    <a:pt x="133" y="0"/>
                  </a:lnTo>
                  <a:cubicBezTo>
                    <a:pt x="168" y="0"/>
                    <a:pt x="201" y="14"/>
                    <a:pt x="226" y="39"/>
                  </a:cubicBezTo>
                  <a:cubicBezTo>
                    <a:pt x="251" y="64"/>
                    <a:pt x="265" y="97"/>
                    <a:pt x="265" y="132"/>
                  </a:cubicBezTo>
                  <a:cubicBezTo>
                    <a:pt x="264" y="168"/>
                    <a:pt x="251" y="201"/>
                    <a:pt x="226" y="226"/>
                  </a:cubicBezTo>
                  <a:cubicBezTo>
                    <a:pt x="201" y="250"/>
                    <a:pt x="168" y="264"/>
                    <a:pt x="133" y="2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3281400" y="77400"/>
              <a:ext cx="89640" cy="89280"/>
            </a:xfrm>
            <a:custGeom>
              <a:avLst/>
              <a:gdLst/>
              <a:ahLst/>
              <a:cxnLst/>
              <a:rect l="l" t="t" r="r" b="b"/>
              <a:pathLst>
                <a:path w="249" h="248" extrusionOk="0">
                  <a:moveTo>
                    <a:pt x="35" y="124"/>
                  </a:moveTo>
                  <a:cubicBezTo>
                    <a:pt x="35" y="173"/>
                    <a:pt x="75" y="213"/>
                    <a:pt x="124" y="213"/>
                  </a:cubicBezTo>
                  <a:lnTo>
                    <a:pt x="124" y="213"/>
                  </a:lnTo>
                  <a:cubicBezTo>
                    <a:pt x="148" y="213"/>
                    <a:pt x="170" y="204"/>
                    <a:pt x="187" y="187"/>
                  </a:cubicBezTo>
                  <a:cubicBezTo>
                    <a:pt x="204" y="170"/>
                    <a:pt x="213" y="148"/>
                    <a:pt x="213" y="124"/>
                  </a:cubicBezTo>
                  <a:cubicBezTo>
                    <a:pt x="214" y="75"/>
                    <a:pt x="174" y="35"/>
                    <a:pt x="124" y="35"/>
                  </a:cubicBezTo>
                  <a:lnTo>
                    <a:pt x="124" y="35"/>
                  </a:lnTo>
                  <a:cubicBezTo>
                    <a:pt x="75" y="35"/>
                    <a:pt x="35" y="75"/>
                    <a:pt x="35" y="124"/>
                  </a:cubicBezTo>
                  <a:moveTo>
                    <a:pt x="124" y="248"/>
                  </a:moveTo>
                  <a:lnTo>
                    <a:pt x="124" y="248"/>
                  </a:lnTo>
                  <a:cubicBezTo>
                    <a:pt x="55" y="248"/>
                    <a:pt x="-1" y="192"/>
                    <a:pt x="0" y="124"/>
                  </a:cubicBezTo>
                  <a:lnTo>
                    <a:pt x="0" y="124"/>
                  </a:lnTo>
                  <a:cubicBezTo>
                    <a:pt x="0" y="55"/>
                    <a:pt x="56" y="0"/>
                    <a:pt x="124" y="0"/>
                  </a:cubicBezTo>
                  <a:lnTo>
                    <a:pt x="125" y="0"/>
                  </a:lnTo>
                  <a:cubicBezTo>
                    <a:pt x="193" y="0"/>
                    <a:pt x="249" y="56"/>
                    <a:pt x="249" y="124"/>
                  </a:cubicBezTo>
                  <a:cubicBezTo>
                    <a:pt x="248" y="193"/>
                    <a:pt x="193" y="248"/>
                    <a:pt x="124" y="24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3"/>
            <p:cNvSpPr/>
            <p:nvPr/>
          </p:nvSpPr>
          <p:spPr>
            <a:xfrm>
              <a:off x="3334680" y="151200"/>
              <a:ext cx="58320" cy="121320"/>
            </a:xfrm>
            <a:custGeom>
              <a:avLst/>
              <a:gdLst/>
              <a:ahLst/>
              <a:cxnLst/>
              <a:rect l="l" t="t" r="r" b="b"/>
              <a:pathLst>
                <a:path w="162" h="337" extrusionOk="0">
                  <a:moveTo>
                    <a:pt x="144" y="337"/>
                  </a:moveTo>
                  <a:cubicBezTo>
                    <a:pt x="137" y="337"/>
                    <a:pt x="131" y="333"/>
                    <a:pt x="128" y="326"/>
                  </a:cubicBezTo>
                  <a:lnTo>
                    <a:pt x="1" y="24"/>
                  </a:lnTo>
                  <a:cubicBezTo>
                    <a:pt x="-2" y="15"/>
                    <a:pt x="2" y="5"/>
                    <a:pt x="11" y="1"/>
                  </a:cubicBezTo>
                  <a:cubicBezTo>
                    <a:pt x="20" y="-3"/>
                    <a:pt x="30" y="2"/>
                    <a:pt x="34" y="11"/>
                  </a:cubicBezTo>
                  <a:lnTo>
                    <a:pt x="161" y="313"/>
                  </a:lnTo>
                  <a:cubicBezTo>
                    <a:pt x="164" y="322"/>
                    <a:pt x="160" y="332"/>
                    <a:pt x="151" y="336"/>
                  </a:cubicBezTo>
                  <a:cubicBezTo>
                    <a:pt x="149" y="337"/>
                    <a:pt x="147" y="337"/>
                    <a:pt x="144" y="33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3334680" y="119520"/>
              <a:ext cx="119520" cy="38880"/>
            </a:xfrm>
            <a:custGeom>
              <a:avLst/>
              <a:gdLst/>
              <a:ahLst/>
              <a:cxnLst/>
              <a:rect l="l" t="t" r="r" b="b"/>
              <a:pathLst>
                <a:path w="332" h="108" extrusionOk="0">
                  <a:moveTo>
                    <a:pt x="315" y="108"/>
                  </a:moveTo>
                  <a:cubicBezTo>
                    <a:pt x="313" y="108"/>
                    <a:pt x="312" y="107"/>
                    <a:pt x="311" y="107"/>
                  </a:cubicBezTo>
                  <a:lnTo>
                    <a:pt x="14" y="34"/>
                  </a:lnTo>
                  <a:cubicBezTo>
                    <a:pt x="4" y="32"/>
                    <a:pt x="-2" y="22"/>
                    <a:pt x="1" y="13"/>
                  </a:cubicBezTo>
                  <a:cubicBezTo>
                    <a:pt x="3" y="4"/>
                    <a:pt x="13" y="-2"/>
                    <a:pt x="22" y="0"/>
                  </a:cubicBezTo>
                  <a:lnTo>
                    <a:pt x="319" y="73"/>
                  </a:lnTo>
                  <a:cubicBezTo>
                    <a:pt x="328" y="75"/>
                    <a:pt x="334" y="85"/>
                    <a:pt x="332" y="94"/>
                  </a:cubicBezTo>
                  <a:cubicBezTo>
                    <a:pt x="330" y="102"/>
                    <a:pt x="323" y="108"/>
                    <a:pt x="315" y="1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2" name="Google Shape;552;p13"/>
          <p:cNvSpPr/>
          <p:nvPr/>
        </p:nvSpPr>
        <p:spPr>
          <a:xfrm rot="1577632">
            <a:off x="11101601" y="6326487"/>
            <a:ext cx="278879" cy="178559"/>
          </a:xfrm>
          <a:custGeom>
            <a:avLst/>
            <a:gdLst/>
            <a:ahLst/>
            <a:cxnLst/>
            <a:rect l="l" t="t" r="r" b="b"/>
            <a:pathLst>
              <a:path w="581" h="372" extrusionOk="0">
                <a:moveTo>
                  <a:pt x="443" y="372"/>
                </a:moveTo>
                <a:cubicBezTo>
                  <a:pt x="442" y="372"/>
                  <a:pt x="441" y="372"/>
                  <a:pt x="439" y="371"/>
                </a:cubicBezTo>
                <a:cubicBezTo>
                  <a:pt x="433" y="370"/>
                  <a:pt x="427" y="365"/>
                  <a:pt x="425" y="358"/>
                </a:cubicBezTo>
                <a:lnTo>
                  <a:pt x="383" y="181"/>
                </a:lnTo>
                <a:lnTo>
                  <a:pt x="275" y="332"/>
                </a:lnTo>
                <a:cubicBezTo>
                  <a:pt x="271" y="337"/>
                  <a:pt x="264" y="340"/>
                  <a:pt x="257" y="339"/>
                </a:cubicBezTo>
                <a:cubicBezTo>
                  <a:pt x="251" y="337"/>
                  <a:pt x="245" y="332"/>
                  <a:pt x="244" y="326"/>
                </a:cubicBezTo>
                <a:lnTo>
                  <a:pt x="196" y="137"/>
                </a:lnTo>
                <a:lnTo>
                  <a:pt x="74" y="290"/>
                </a:lnTo>
                <a:cubicBezTo>
                  <a:pt x="70" y="296"/>
                  <a:pt x="63" y="298"/>
                  <a:pt x="56" y="296"/>
                </a:cubicBezTo>
                <a:cubicBezTo>
                  <a:pt x="49" y="295"/>
                  <a:pt x="44" y="289"/>
                  <a:pt x="43" y="282"/>
                </a:cubicBezTo>
                <a:lnTo>
                  <a:pt x="1" y="21"/>
                </a:lnTo>
                <a:cubicBezTo>
                  <a:pt x="-1" y="12"/>
                  <a:pt x="6" y="3"/>
                  <a:pt x="16" y="1"/>
                </a:cubicBezTo>
                <a:cubicBezTo>
                  <a:pt x="25" y="-1"/>
                  <a:pt x="34" y="6"/>
                  <a:pt x="36" y="16"/>
                </a:cubicBezTo>
                <a:lnTo>
                  <a:pt x="71" y="237"/>
                </a:lnTo>
                <a:lnTo>
                  <a:pt x="191" y="87"/>
                </a:lnTo>
                <a:cubicBezTo>
                  <a:pt x="195" y="81"/>
                  <a:pt x="202" y="79"/>
                  <a:pt x="209" y="80"/>
                </a:cubicBezTo>
                <a:cubicBezTo>
                  <a:pt x="215" y="82"/>
                  <a:pt x="220" y="87"/>
                  <a:pt x="222" y="93"/>
                </a:cubicBezTo>
                <a:lnTo>
                  <a:pt x="269" y="280"/>
                </a:lnTo>
                <a:lnTo>
                  <a:pt x="377" y="129"/>
                </a:lnTo>
                <a:cubicBezTo>
                  <a:pt x="381" y="124"/>
                  <a:pt x="388" y="121"/>
                  <a:pt x="395" y="122"/>
                </a:cubicBezTo>
                <a:cubicBezTo>
                  <a:pt x="401" y="124"/>
                  <a:pt x="407" y="129"/>
                  <a:pt x="408" y="135"/>
                </a:cubicBezTo>
                <a:lnTo>
                  <a:pt x="450" y="311"/>
                </a:lnTo>
                <a:lnTo>
                  <a:pt x="549" y="162"/>
                </a:lnTo>
                <a:cubicBezTo>
                  <a:pt x="554" y="154"/>
                  <a:pt x="565" y="152"/>
                  <a:pt x="574" y="157"/>
                </a:cubicBezTo>
                <a:cubicBezTo>
                  <a:pt x="582" y="163"/>
                  <a:pt x="584" y="174"/>
                  <a:pt x="578" y="182"/>
                </a:cubicBezTo>
                <a:lnTo>
                  <a:pt x="457" y="364"/>
                </a:lnTo>
                <a:cubicBezTo>
                  <a:pt x="454" y="369"/>
                  <a:pt x="448" y="372"/>
                  <a:pt x="443" y="372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5911844"/>
      </p:ext>
    </p:extLst>
  </p:cSld>
  <p:clrMapOvr>
    <a:masterClrMapping/>
  </p:clrMapOvr>
  <p:transition spd="med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" name="Google Shape;716;p17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717" name="Google Shape;717;p17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718" name="Google Shape;718;p17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9" name="Google Shape;719;p17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0" name="Google Shape;720;p17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1" name="Google Shape;721;p17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2" name="Google Shape;722;p17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3" name="Google Shape;723;p17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4" name="Google Shape;724;p17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5" name="Google Shape;725;p17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6" name="Google Shape;726;p17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7" name="Google Shape;727;p17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8" name="Google Shape;728;p17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9" name="Google Shape;729;p17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0" name="Google Shape;730;p17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1" name="Google Shape;731;p17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2" name="Google Shape;732;p17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3" name="Google Shape;733;p17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734" name="Google Shape;734;p17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735" name="Google Shape;735;p17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736" name="Google Shape;736;p17"/>
          <p:cNvSpPr txBox="1">
            <a:spLocks noGrp="1"/>
          </p:cNvSpPr>
          <p:nvPr>
            <p:ph type="title"/>
          </p:nvPr>
        </p:nvSpPr>
        <p:spPr>
          <a:xfrm>
            <a:off x="1405433" y="756867"/>
            <a:ext cx="93812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17"/>
          <p:cNvSpPr/>
          <p:nvPr/>
        </p:nvSpPr>
        <p:spPr>
          <a:xfrm rot="-899981">
            <a:off x="385050" y="5488503"/>
            <a:ext cx="765369" cy="1112144"/>
          </a:xfrm>
          <a:custGeom>
            <a:avLst/>
            <a:gdLst/>
            <a:ahLst/>
            <a:cxnLst/>
            <a:rect l="l" t="t" r="r" b="b"/>
            <a:pathLst>
              <a:path w="2693" h="3913" extrusionOk="0">
                <a:moveTo>
                  <a:pt x="1850" y="3187"/>
                </a:moveTo>
                <a:cubicBezTo>
                  <a:pt x="1789" y="3241"/>
                  <a:pt x="1714" y="3280"/>
                  <a:pt x="1634" y="3289"/>
                </a:cubicBezTo>
                <a:cubicBezTo>
                  <a:pt x="1473" y="3307"/>
                  <a:pt x="1321" y="3199"/>
                  <a:pt x="1232" y="3064"/>
                </a:cubicBezTo>
                <a:cubicBezTo>
                  <a:pt x="1115" y="2887"/>
                  <a:pt x="1083" y="2649"/>
                  <a:pt x="1175" y="2457"/>
                </a:cubicBezTo>
                <a:cubicBezTo>
                  <a:pt x="1267" y="2265"/>
                  <a:pt x="1488" y="2136"/>
                  <a:pt x="1697" y="2176"/>
                </a:cubicBezTo>
                <a:cubicBezTo>
                  <a:pt x="1972" y="2227"/>
                  <a:pt x="2013" y="2516"/>
                  <a:pt x="2031" y="2696"/>
                </a:cubicBezTo>
                <a:cubicBezTo>
                  <a:pt x="2049" y="2876"/>
                  <a:pt x="1985" y="3067"/>
                  <a:pt x="1850" y="3187"/>
                </a:cubicBezTo>
                <a:moveTo>
                  <a:pt x="2618" y="2158"/>
                </a:moveTo>
                <a:cubicBezTo>
                  <a:pt x="2321" y="1230"/>
                  <a:pt x="1232" y="1328"/>
                  <a:pt x="919" y="1875"/>
                </a:cubicBezTo>
                <a:cubicBezTo>
                  <a:pt x="840" y="1028"/>
                  <a:pt x="1554" y="452"/>
                  <a:pt x="2196" y="1021"/>
                </a:cubicBezTo>
                <a:cubicBezTo>
                  <a:pt x="2360" y="870"/>
                  <a:pt x="2558" y="589"/>
                  <a:pt x="2680" y="363"/>
                </a:cubicBezTo>
                <a:cubicBezTo>
                  <a:pt x="1823" y="-396"/>
                  <a:pt x="412" y="96"/>
                  <a:pt x="129" y="1279"/>
                </a:cubicBezTo>
                <a:cubicBezTo>
                  <a:pt x="-129" y="2044"/>
                  <a:pt x="-16" y="2952"/>
                  <a:pt x="602" y="3542"/>
                </a:cubicBezTo>
                <a:cubicBezTo>
                  <a:pt x="1630" y="4508"/>
                  <a:pt x="3033" y="3426"/>
                  <a:pt x="2618" y="215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7"/>
          <p:cNvSpPr/>
          <p:nvPr/>
        </p:nvSpPr>
        <p:spPr>
          <a:xfrm rot="1127681">
            <a:off x="201185" y="5505250"/>
            <a:ext cx="205441" cy="78912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7"/>
          <p:cNvSpPr/>
          <p:nvPr/>
        </p:nvSpPr>
        <p:spPr>
          <a:xfrm rot="9000003" flipH="1">
            <a:off x="11051411" y="5734567"/>
            <a:ext cx="988800" cy="988759"/>
          </a:xfrm>
          <a:custGeom>
            <a:avLst/>
            <a:gdLst/>
            <a:ahLst/>
            <a:cxnLst/>
            <a:rect l="l" t="t" r="r" b="b"/>
            <a:pathLst>
              <a:path w="463" h="463" extrusionOk="0">
                <a:moveTo>
                  <a:pt x="463" y="231"/>
                </a:moveTo>
                <a:cubicBezTo>
                  <a:pt x="463" y="359"/>
                  <a:pt x="360" y="463"/>
                  <a:pt x="232" y="463"/>
                </a:cubicBezTo>
                <a:cubicBezTo>
                  <a:pt x="104" y="463"/>
                  <a:pt x="0" y="359"/>
                  <a:pt x="0" y="231"/>
                </a:cubicBezTo>
                <a:cubicBezTo>
                  <a:pt x="0" y="104"/>
                  <a:pt x="104" y="0"/>
                  <a:pt x="232" y="0"/>
                </a:cubicBezTo>
                <a:cubicBezTo>
                  <a:pt x="360" y="0"/>
                  <a:pt x="463" y="104"/>
                  <a:pt x="463" y="23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7"/>
          <p:cNvSpPr/>
          <p:nvPr/>
        </p:nvSpPr>
        <p:spPr>
          <a:xfrm rot="-486410" flipH="1">
            <a:off x="10899797" y="5537266"/>
            <a:ext cx="827807" cy="266804"/>
          </a:xfrm>
          <a:custGeom>
            <a:avLst/>
            <a:gdLst/>
            <a:ahLst/>
            <a:cxnLst/>
            <a:rect l="l" t="t" r="r" b="b"/>
            <a:pathLst>
              <a:path w="1390" h="448" extrusionOk="0">
                <a:moveTo>
                  <a:pt x="1373" y="448"/>
                </a:moveTo>
                <a:cubicBezTo>
                  <a:pt x="1369" y="448"/>
                  <a:pt x="1364" y="446"/>
                  <a:pt x="1361" y="443"/>
                </a:cubicBezTo>
                <a:cubicBezTo>
                  <a:pt x="1034" y="132"/>
                  <a:pt x="688" y="51"/>
                  <a:pt x="455" y="37"/>
                </a:cubicBezTo>
                <a:cubicBezTo>
                  <a:pt x="203" y="22"/>
                  <a:pt x="25" y="81"/>
                  <a:pt x="23" y="82"/>
                </a:cubicBezTo>
                <a:cubicBezTo>
                  <a:pt x="14" y="85"/>
                  <a:pt x="4" y="80"/>
                  <a:pt x="1" y="71"/>
                </a:cubicBezTo>
                <a:cubicBezTo>
                  <a:pt x="-2" y="61"/>
                  <a:pt x="3" y="51"/>
                  <a:pt x="12" y="48"/>
                </a:cubicBezTo>
                <a:cubicBezTo>
                  <a:pt x="19" y="46"/>
                  <a:pt x="743" y="-193"/>
                  <a:pt x="1385" y="417"/>
                </a:cubicBezTo>
                <a:cubicBezTo>
                  <a:pt x="1392" y="424"/>
                  <a:pt x="1392" y="435"/>
                  <a:pt x="1386" y="442"/>
                </a:cubicBezTo>
                <a:cubicBezTo>
                  <a:pt x="1382" y="446"/>
                  <a:pt x="1378" y="448"/>
                  <a:pt x="1373" y="448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741" name="Google Shape;741;p17"/>
          <p:cNvGrpSpPr/>
          <p:nvPr/>
        </p:nvGrpSpPr>
        <p:grpSpPr>
          <a:xfrm rot="3219503" flipH="1">
            <a:off x="758773" y="842801"/>
            <a:ext cx="136800" cy="833763"/>
            <a:chOff x="4380840" y="239400"/>
            <a:chExt cx="102600" cy="625320"/>
          </a:xfrm>
        </p:grpSpPr>
        <p:sp>
          <p:nvSpPr>
            <p:cNvPr id="742" name="Google Shape;742;p17"/>
            <p:cNvSpPr/>
            <p:nvPr/>
          </p:nvSpPr>
          <p:spPr>
            <a:xfrm>
              <a:off x="4380840" y="239400"/>
              <a:ext cx="102600" cy="625320"/>
            </a:xfrm>
            <a:custGeom>
              <a:avLst/>
              <a:gdLst/>
              <a:ahLst/>
              <a:cxnLst/>
              <a:rect l="l" t="t" r="r" b="b"/>
              <a:pathLst>
                <a:path w="285" h="1737" extrusionOk="0">
                  <a:moveTo>
                    <a:pt x="234" y="24"/>
                  </a:moveTo>
                  <a:lnTo>
                    <a:pt x="234" y="24"/>
                  </a:lnTo>
                  <a:moveTo>
                    <a:pt x="234" y="24"/>
                  </a:moveTo>
                  <a:lnTo>
                    <a:pt x="234" y="24"/>
                  </a:lnTo>
                  <a:moveTo>
                    <a:pt x="268" y="1737"/>
                  </a:moveTo>
                  <a:cubicBezTo>
                    <a:pt x="268" y="1737"/>
                    <a:pt x="267" y="1737"/>
                    <a:pt x="267" y="1736"/>
                  </a:cubicBezTo>
                  <a:lnTo>
                    <a:pt x="52" y="1725"/>
                  </a:lnTo>
                  <a:cubicBezTo>
                    <a:pt x="42" y="1725"/>
                    <a:pt x="35" y="1716"/>
                    <a:pt x="35" y="1707"/>
                  </a:cubicBezTo>
                  <a:cubicBezTo>
                    <a:pt x="36" y="1697"/>
                    <a:pt x="44" y="1690"/>
                    <a:pt x="54" y="1690"/>
                  </a:cubicBezTo>
                  <a:lnTo>
                    <a:pt x="250" y="1700"/>
                  </a:lnTo>
                  <a:lnTo>
                    <a:pt x="233" y="39"/>
                  </a:lnTo>
                  <a:cubicBezTo>
                    <a:pt x="204" y="34"/>
                    <a:pt x="104" y="35"/>
                    <a:pt x="19" y="40"/>
                  </a:cubicBezTo>
                  <a:cubicBezTo>
                    <a:pt x="9" y="40"/>
                    <a:pt x="0" y="33"/>
                    <a:pt x="0" y="23"/>
                  </a:cubicBezTo>
                  <a:cubicBezTo>
                    <a:pt x="0" y="13"/>
                    <a:pt x="7" y="5"/>
                    <a:pt x="17" y="4"/>
                  </a:cubicBezTo>
                  <a:cubicBezTo>
                    <a:pt x="246" y="-7"/>
                    <a:pt x="259" y="9"/>
                    <a:pt x="264" y="16"/>
                  </a:cubicBezTo>
                  <a:cubicBezTo>
                    <a:pt x="267" y="19"/>
                    <a:pt x="268" y="24"/>
                    <a:pt x="268" y="29"/>
                  </a:cubicBezTo>
                  <a:lnTo>
                    <a:pt x="269" y="29"/>
                  </a:lnTo>
                  <a:lnTo>
                    <a:pt x="285" y="1719"/>
                  </a:lnTo>
                  <a:cubicBezTo>
                    <a:pt x="285" y="1724"/>
                    <a:pt x="284" y="1728"/>
                    <a:pt x="280" y="1732"/>
                  </a:cubicBezTo>
                  <a:cubicBezTo>
                    <a:pt x="277" y="1735"/>
                    <a:pt x="272" y="1737"/>
                    <a:pt x="268" y="17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7"/>
            <p:cNvSpPr/>
            <p:nvPr/>
          </p:nvSpPr>
          <p:spPr>
            <a:xfrm>
              <a:off x="4388400" y="452520"/>
              <a:ext cx="91080" cy="12600"/>
            </a:xfrm>
            <a:custGeom>
              <a:avLst/>
              <a:gdLst/>
              <a:ahLst/>
              <a:cxnLst/>
              <a:rect l="l" t="t" r="r" b="b"/>
              <a:pathLst>
                <a:path w="253" h="35" extrusionOk="0">
                  <a:moveTo>
                    <a:pt x="236" y="35"/>
                  </a:moveTo>
                  <a:lnTo>
                    <a:pt x="17" y="35"/>
                  </a:lnTo>
                  <a:cubicBezTo>
                    <a:pt x="7" y="35"/>
                    <a:pt x="0" y="28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lnTo>
                    <a:pt x="236" y="0"/>
                  </a:lnTo>
                  <a:cubicBezTo>
                    <a:pt x="246" y="0"/>
                    <a:pt x="253" y="8"/>
                    <a:pt x="253" y="18"/>
                  </a:cubicBezTo>
                  <a:cubicBezTo>
                    <a:pt x="253" y="28"/>
                    <a:pt x="246" y="35"/>
                    <a:pt x="236" y="35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7"/>
            <p:cNvSpPr/>
            <p:nvPr/>
          </p:nvSpPr>
          <p:spPr>
            <a:xfrm>
              <a:off x="4409280" y="283320"/>
              <a:ext cx="68760" cy="13320"/>
            </a:xfrm>
            <a:custGeom>
              <a:avLst/>
              <a:gdLst/>
              <a:ahLst/>
              <a:cxnLst/>
              <a:rect l="l" t="t" r="r" b="b"/>
              <a:pathLst>
                <a:path w="191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73" y="0"/>
                  </a:lnTo>
                  <a:cubicBezTo>
                    <a:pt x="183" y="-1"/>
                    <a:pt x="191" y="8"/>
                    <a:pt x="191" y="17"/>
                  </a:cubicBezTo>
                  <a:cubicBezTo>
                    <a:pt x="191" y="27"/>
                    <a:pt x="183" y="35"/>
                    <a:pt x="173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7"/>
            <p:cNvSpPr/>
            <p:nvPr/>
          </p:nvSpPr>
          <p:spPr>
            <a:xfrm>
              <a:off x="4412520" y="327600"/>
              <a:ext cx="65880" cy="15480"/>
            </a:xfrm>
            <a:custGeom>
              <a:avLst/>
              <a:gdLst/>
              <a:ahLst/>
              <a:cxnLst/>
              <a:rect l="l" t="t" r="r" b="b"/>
              <a:pathLst>
                <a:path w="183" h="43" extrusionOk="0">
                  <a:moveTo>
                    <a:pt x="18" y="43"/>
                  </a:moveTo>
                  <a:cubicBezTo>
                    <a:pt x="9" y="43"/>
                    <a:pt x="1" y="36"/>
                    <a:pt x="0" y="26"/>
                  </a:cubicBezTo>
                  <a:cubicBezTo>
                    <a:pt x="0" y="17"/>
                    <a:pt x="7" y="8"/>
                    <a:pt x="17" y="8"/>
                  </a:cubicBezTo>
                  <a:lnTo>
                    <a:pt x="164" y="0"/>
                  </a:lnTo>
                  <a:cubicBezTo>
                    <a:pt x="174" y="0"/>
                    <a:pt x="182" y="7"/>
                    <a:pt x="183" y="17"/>
                  </a:cubicBezTo>
                  <a:cubicBezTo>
                    <a:pt x="183" y="27"/>
                    <a:pt x="176" y="35"/>
                    <a:pt x="166" y="36"/>
                  </a:cubicBezTo>
                  <a:lnTo>
                    <a:pt x="19" y="43"/>
                  </a:lnTo>
                  <a:lnTo>
                    <a:pt x="18" y="43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7"/>
            <p:cNvSpPr/>
            <p:nvPr/>
          </p:nvSpPr>
          <p:spPr>
            <a:xfrm>
              <a:off x="4415040" y="375480"/>
              <a:ext cx="63720" cy="13680"/>
            </a:xfrm>
            <a:custGeom>
              <a:avLst/>
              <a:gdLst/>
              <a:ahLst/>
              <a:cxnLst/>
              <a:rect l="l" t="t" r="r" b="b"/>
              <a:pathLst>
                <a:path w="177" h="38" extrusionOk="0">
                  <a:moveTo>
                    <a:pt x="17" y="38"/>
                  </a:moveTo>
                  <a:cubicBezTo>
                    <a:pt x="8" y="38"/>
                    <a:pt x="0" y="30"/>
                    <a:pt x="0" y="21"/>
                  </a:cubicBezTo>
                  <a:cubicBezTo>
                    <a:pt x="-1" y="11"/>
                    <a:pt x="7" y="3"/>
                    <a:pt x="17" y="3"/>
                  </a:cubicBezTo>
                  <a:lnTo>
                    <a:pt x="159" y="0"/>
                  </a:lnTo>
                  <a:cubicBezTo>
                    <a:pt x="170" y="0"/>
                    <a:pt x="177" y="7"/>
                    <a:pt x="177" y="17"/>
                  </a:cubicBezTo>
                  <a:cubicBezTo>
                    <a:pt x="177" y="27"/>
                    <a:pt x="170" y="35"/>
                    <a:pt x="160" y="35"/>
                  </a:cubicBezTo>
                  <a:lnTo>
                    <a:pt x="18" y="38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7"/>
            <p:cNvSpPr/>
            <p:nvPr/>
          </p:nvSpPr>
          <p:spPr>
            <a:xfrm>
              <a:off x="4418280" y="411840"/>
              <a:ext cx="60840" cy="14760"/>
            </a:xfrm>
            <a:custGeom>
              <a:avLst/>
              <a:gdLst/>
              <a:ahLst/>
              <a:cxnLst/>
              <a:rect l="l" t="t" r="r" b="b"/>
              <a:pathLst>
                <a:path w="169" h="41" extrusionOk="0">
                  <a:moveTo>
                    <a:pt x="18" y="41"/>
                  </a:moveTo>
                  <a:cubicBezTo>
                    <a:pt x="8" y="41"/>
                    <a:pt x="0" y="33"/>
                    <a:pt x="0" y="24"/>
                  </a:cubicBezTo>
                  <a:cubicBezTo>
                    <a:pt x="-1" y="14"/>
                    <a:pt x="6" y="6"/>
                    <a:pt x="16" y="5"/>
                  </a:cubicBezTo>
                  <a:cubicBezTo>
                    <a:pt x="62" y="4"/>
                    <a:pt x="106" y="2"/>
                    <a:pt x="151" y="0"/>
                  </a:cubicBezTo>
                  <a:cubicBezTo>
                    <a:pt x="161" y="-1"/>
                    <a:pt x="169" y="7"/>
                    <a:pt x="169" y="16"/>
                  </a:cubicBezTo>
                  <a:cubicBezTo>
                    <a:pt x="170" y="26"/>
                    <a:pt x="162" y="34"/>
                    <a:pt x="153" y="35"/>
                  </a:cubicBezTo>
                  <a:cubicBezTo>
                    <a:pt x="108" y="37"/>
                    <a:pt x="63" y="39"/>
                    <a:pt x="19" y="41"/>
                  </a:cubicBezTo>
                  <a:cubicBezTo>
                    <a:pt x="18" y="41"/>
                    <a:pt x="18" y="41"/>
                    <a:pt x="18" y="41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7"/>
            <p:cNvSpPr/>
            <p:nvPr/>
          </p:nvSpPr>
          <p:spPr>
            <a:xfrm>
              <a:off x="4432320" y="486720"/>
              <a:ext cx="41400" cy="13320"/>
            </a:xfrm>
            <a:custGeom>
              <a:avLst/>
              <a:gdLst/>
              <a:ahLst/>
              <a:cxnLst/>
              <a:rect l="l" t="t" r="r" b="b"/>
              <a:pathLst>
                <a:path w="115" h="37" extrusionOk="0">
                  <a:moveTo>
                    <a:pt x="18" y="37"/>
                  </a:moveTo>
                  <a:cubicBezTo>
                    <a:pt x="8" y="37"/>
                    <a:pt x="0" y="29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cubicBezTo>
                    <a:pt x="49" y="2"/>
                    <a:pt x="81" y="1"/>
                    <a:pt x="113" y="0"/>
                  </a:cubicBezTo>
                  <a:lnTo>
                    <a:pt x="115" y="18"/>
                  </a:lnTo>
                  <a:lnTo>
                    <a:pt x="114" y="35"/>
                  </a:lnTo>
                  <a:cubicBezTo>
                    <a:pt x="82" y="36"/>
                    <a:pt x="50" y="37"/>
                    <a:pt x="18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7"/>
            <p:cNvSpPr/>
            <p:nvPr/>
          </p:nvSpPr>
          <p:spPr>
            <a:xfrm>
              <a:off x="4417920" y="531720"/>
              <a:ext cx="62640" cy="14040"/>
            </a:xfrm>
            <a:custGeom>
              <a:avLst/>
              <a:gdLst/>
              <a:ahLst/>
              <a:cxnLst/>
              <a:rect l="l" t="t" r="r" b="b"/>
              <a:pathLst>
                <a:path w="174" h="39" extrusionOk="0">
                  <a:moveTo>
                    <a:pt x="156" y="39"/>
                  </a:moveTo>
                  <a:lnTo>
                    <a:pt x="155" y="39"/>
                  </a:lnTo>
                  <a:lnTo>
                    <a:pt x="151" y="39"/>
                  </a:lnTo>
                  <a:cubicBezTo>
                    <a:pt x="107" y="38"/>
                    <a:pt x="62" y="37"/>
                    <a:pt x="17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63" y="1"/>
                    <a:pt x="108" y="3"/>
                    <a:pt x="152" y="4"/>
                  </a:cubicBezTo>
                  <a:lnTo>
                    <a:pt x="156" y="4"/>
                  </a:lnTo>
                  <a:cubicBezTo>
                    <a:pt x="166" y="4"/>
                    <a:pt x="174" y="13"/>
                    <a:pt x="174" y="22"/>
                  </a:cubicBezTo>
                  <a:cubicBezTo>
                    <a:pt x="173" y="32"/>
                    <a:pt x="165" y="39"/>
                    <a:pt x="156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17"/>
            <p:cNvSpPr/>
            <p:nvPr/>
          </p:nvSpPr>
          <p:spPr>
            <a:xfrm>
              <a:off x="4423320" y="571320"/>
              <a:ext cx="57600" cy="14040"/>
            </a:xfrm>
            <a:custGeom>
              <a:avLst/>
              <a:gdLst/>
              <a:ahLst/>
              <a:cxnLst/>
              <a:rect l="l" t="t" r="r" b="b"/>
              <a:pathLst>
                <a:path w="160" h="39" extrusionOk="0">
                  <a:moveTo>
                    <a:pt x="142" y="39"/>
                  </a:moveTo>
                  <a:lnTo>
                    <a:pt x="141" y="39"/>
                  </a:lnTo>
                  <a:lnTo>
                    <a:pt x="17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1" y="7"/>
                    <a:pt x="9" y="0"/>
                    <a:pt x="19" y="0"/>
                  </a:cubicBezTo>
                  <a:lnTo>
                    <a:pt x="143" y="4"/>
                  </a:lnTo>
                  <a:cubicBezTo>
                    <a:pt x="152" y="4"/>
                    <a:pt x="160" y="12"/>
                    <a:pt x="160" y="22"/>
                  </a:cubicBezTo>
                  <a:cubicBezTo>
                    <a:pt x="159" y="32"/>
                    <a:pt x="152" y="39"/>
                    <a:pt x="142" y="39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17"/>
            <p:cNvSpPr/>
            <p:nvPr/>
          </p:nvSpPr>
          <p:spPr>
            <a:xfrm>
              <a:off x="4429440" y="607680"/>
              <a:ext cx="51840" cy="13320"/>
            </a:xfrm>
            <a:custGeom>
              <a:avLst/>
              <a:gdLst/>
              <a:ahLst/>
              <a:cxnLst/>
              <a:rect l="l" t="t" r="r" b="b"/>
              <a:pathLst>
                <a:path w="144" h="37" extrusionOk="0">
                  <a:moveTo>
                    <a:pt x="126" y="37"/>
                  </a:moveTo>
                  <a:lnTo>
                    <a:pt x="126" y="37"/>
                  </a:lnTo>
                  <a:lnTo>
                    <a:pt x="18" y="35"/>
                  </a:ln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lnTo>
                    <a:pt x="126" y="2"/>
                  </a:lnTo>
                  <a:cubicBezTo>
                    <a:pt x="136" y="2"/>
                    <a:pt x="144" y="10"/>
                    <a:pt x="144" y="20"/>
                  </a:cubicBezTo>
                  <a:cubicBezTo>
                    <a:pt x="144" y="29"/>
                    <a:pt x="136" y="37"/>
                    <a:pt x="126" y="3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7"/>
            <p:cNvSpPr/>
            <p:nvPr/>
          </p:nvSpPr>
          <p:spPr>
            <a:xfrm>
              <a:off x="4424400" y="6822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1"/>
                    <a:pt x="7" y="3"/>
                    <a:pt x="17" y="2"/>
                  </a:cubicBezTo>
                  <a:cubicBezTo>
                    <a:pt x="59" y="2"/>
                    <a:pt x="100" y="1"/>
                    <a:pt x="142" y="0"/>
                  </a:cubicBezTo>
                  <a:cubicBezTo>
                    <a:pt x="152" y="-1"/>
                    <a:pt x="160" y="7"/>
                    <a:pt x="160" y="17"/>
                  </a:cubicBezTo>
                  <a:cubicBezTo>
                    <a:pt x="160" y="27"/>
                    <a:pt x="152" y="35"/>
                    <a:pt x="143" y="35"/>
                  </a:cubicBezTo>
                  <a:cubicBezTo>
                    <a:pt x="101" y="36"/>
                    <a:pt x="60" y="37"/>
                    <a:pt x="18" y="38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7"/>
            <p:cNvSpPr/>
            <p:nvPr/>
          </p:nvSpPr>
          <p:spPr>
            <a:xfrm>
              <a:off x="4424400" y="720360"/>
              <a:ext cx="57960" cy="16560"/>
            </a:xfrm>
            <a:custGeom>
              <a:avLst/>
              <a:gdLst/>
              <a:ahLst/>
              <a:cxnLst/>
              <a:rect l="l" t="t" r="r" b="b"/>
              <a:pathLst>
                <a:path w="161" h="46" extrusionOk="0">
                  <a:moveTo>
                    <a:pt x="17" y="46"/>
                  </a:moveTo>
                  <a:cubicBezTo>
                    <a:pt x="8" y="46"/>
                    <a:pt x="1" y="39"/>
                    <a:pt x="0" y="29"/>
                  </a:cubicBezTo>
                  <a:cubicBezTo>
                    <a:pt x="-1" y="20"/>
                    <a:pt x="6" y="11"/>
                    <a:pt x="16" y="10"/>
                  </a:cubicBezTo>
                  <a:cubicBezTo>
                    <a:pt x="56" y="7"/>
                    <a:pt x="96" y="4"/>
                    <a:pt x="137" y="0"/>
                  </a:cubicBezTo>
                  <a:lnTo>
                    <a:pt x="142" y="0"/>
                  </a:lnTo>
                  <a:cubicBezTo>
                    <a:pt x="151" y="-1"/>
                    <a:pt x="160" y="6"/>
                    <a:pt x="161" y="16"/>
                  </a:cubicBezTo>
                  <a:cubicBezTo>
                    <a:pt x="162" y="26"/>
                    <a:pt x="155" y="34"/>
                    <a:pt x="145" y="35"/>
                  </a:cubicBezTo>
                  <a:lnTo>
                    <a:pt x="140" y="36"/>
                  </a:lnTo>
                  <a:cubicBezTo>
                    <a:pt x="99" y="39"/>
                    <a:pt x="59" y="42"/>
                    <a:pt x="19" y="46"/>
                  </a:cubicBezTo>
                  <a:cubicBezTo>
                    <a:pt x="18" y="46"/>
                    <a:pt x="18" y="46"/>
                    <a:pt x="17" y="4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7"/>
            <p:cNvSpPr/>
            <p:nvPr/>
          </p:nvSpPr>
          <p:spPr>
            <a:xfrm>
              <a:off x="4428360" y="768240"/>
              <a:ext cx="54360" cy="13320"/>
            </a:xfrm>
            <a:custGeom>
              <a:avLst/>
              <a:gdLst/>
              <a:ahLst/>
              <a:cxnLst/>
              <a:rect l="l" t="t" r="r" b="b"/>
              <a:pathLst>
                <a:path w="151" h="37" extrusionOk="0">
                  <a:moveTo>
                    <a:pt x="18" y="37"/>
                  </a:moveTo>
                  <a:cubicBezTo>
                    <a:pt x="8" y="37"/>
                    <a:pt x="1" y="30"/>
                    <a:pt x="0" y="20"/>
                  </a:cubicBezTo>
                  <a:cubicBezTo>
                    <a:pt x="0" y="10"/>
                    <a:pt x="8" y="2"/>
                    <a:pt x="18" y="2"/>
                  </a:cubicBezTo>
                  <a:lnTo>
                    <a:pt x="133" y="0"/>
                  </a:lnTo>
                  <a:lnTo>
                    <a:pt x="134" y="0"/>
                  </a:lnTo>
                  <a:cubicBezTo>
                    <a:pt x="143" y="0"/>
                    <a:pt x="151" y="8"/>
                    <a:pt x="151" y="17"/>
                  </a:cubicBezTo>
                  <a:cubicBezTo>
                    <a:pt x="152" y="27"/>
                    <a:pt x="144" y="35"/>
                    <a:pt x="134" y="35"/>
                  </a:cubicBezTo>
                  <a:lnTo>
                    <a:pt x="18" y="37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7"/>
            <p:cNvSpPr/>
            <p:nvPr/>
          </p:nvSpPr>
          <p:spPr>
            <a:xfrm>
              <a:off x="4425480" y="810000"/>
              <a:ext cx="57600" cy="13680"/>
            </a:xfrm>
            <a:custGeom>
              <a:avLst/>
              <a:gdLst/>
              <a:ahLst/>
              <a:cxnLst/>
              <a:rect l="l" t="t" r="r" b="b"/>
              <a:pathLst>
                <a:path w="160" h="38" extrusionOk="0">
                  <a:moveTo>
                    <a:pt x="18" y="38"/>
                  </a:moveTo>
                  <a:cubicBezTo>
                    <a:pt x="8" y="38"/>
                    <a:pt x="0" y="30"/>
                    <a:pt x="0" y="20"/>
                  </a:cubicBezTo>
                  <a:cubicBezTo>
                    <a:pt x="0" y="10"/>
                    <a:pt x="8" y="2"/>
                    <a:pt x="17" y="2"/>
                  </a:cubicBezTo>
                  <a:lnTo>
                    <a:pt x="143" y="0"/>
                  </a:lnTo>
                  <a:cubicBezTo>
                    <a:pt x="153" y="0"/>
                    <a:pt x="160" y="7"/>
                    <a:pt x="160" y="17"/>
                  </a:cubicBezTo>
                  <a:cubicBezTo>
                    <a:pt x="161" y="27"/>
                    <a:pt x="153" y="35"/>
                    <a:pt x="143" y="35"/>
                  </a:cubicBezTo>
                  <a:lnTo>
                    <a:pt x="18" y="38"/>
                  </a:ln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7"/>
            <p:cNvSpPr/>
            <p:nvPr/>
          </p:nvSpPr>
          <p:spPr>
            <a:xfrm>
              <a:off x="4393440" y="645840"/>
              <a:ext cx="88200" cy="16920"/>
            </a:xfrm>
            <a:custGeom>
              <a:avLst/>
              <a:gdLst/>
              <a:ahLst/>
              <a:cxnLst/>
              <a:rect l="l" t="t" r="r" b="b"/>
              <a:pathLst>
                <a:path w="245" h="47" extrusionOk="0">
                  <a:moveTo>
                    <a:pt x="18" y="47"/>
                  </a:moveTo>
                  <a:cubicBezTo>
                    <a:pt x="8" y="47"/>
                    <a:pt x="1" y="40"/>
                    <a:pt x="0" y="31"/>
                  </a:cubicBezTo>
                  <a:cubicBezTo>
                    <a:pt x="-1" y="21"/>
                    <a:pt x="7" y="13"/>
                    <a:pt x="17" y="12"/>
                  </a:cubicBezTo>
                  <a:lnTo>
                    <a:pt x="226" y="0"/>
                  </a:lnTo>
                  <a:cubicBezTo>
                    <a:pt x="236" y="-1"/>
                    <a:pt x="244" y="6"/>
                    <a:pt x="245" y="16"/>
                  </a:cubicBezTo>
                  <a:cubicBezTo>
                    <a:pt x="245" y="26"/>
                    <a:pt x="238" y="34"/>
                    <a:pt x="228" y="35"/>
                  </a:cubicBezTo>
                  <a:lnTo>
                    <a:pt x="19" y="47"/>
                  </a:lnTo>
                  <a:cubicBezTo>
                    <a:pt x="18" y="47"/>
                    <a:pt x="18" y="47"/>
                    <a:pt x="18" y="4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7" name="Google Shape;757;p17"/>
          <p:cNvGrpSpPr/>
          <p:nvPr/>
        </p:nvGrpSpPr>
        <p:grpSpPr>
          <a:xfrm rot="-899750" flipH="1">
            <a:off x="-702808" y="189763"/>
            <a:ext cx="1979499" cy="1465269"/>
            <a:chOff x="4943880" y="2685600"/>
            <a:chExt cx="1905480" cy="1410480"/>
          </a:xfrm>
        </p:grpSpPr>
        <p:sp>
          <p:nvSpPr>
            <p:cNvPr id="758" name="Google Shape;758;p17"/>
            <p:cNvSpPr/>
            <p:nvPr/>
          </p:nvSpPr>
          <p:spPr>
            <a:xfrm>
              <a:off x="4943880" y="2685600"/>
              <a:ext cx="1905480" cy="1410480"/>
            </a:xfrm>
            <a:custGeom>
              <a:avLst/>
              <a:gdLst/>
              <a:ahLst/>
              <a:cxnLst/>
              <a:rect l="l" t="t" r="r" b="b"/>
              <a:pathLst>
                <a:path w="5293" h="3918" extrusionOk="0">
                  <a:moveTo>
                    <a:pt x="3226" y="1176"/>
                  </a:moveTo>
                  <a:cubicBezTo>
                    <a:pt x="3741" y="1376"/>
                    <a:pt x="3996" y="1956"/>
                    <a:pt x="3796" y="2471"/>
                  </a:cubicBezTo>
                  <a:lnTo>
                    <a:pt x="1931" y="1745"/>
                  </a:lnTo>
                  <a:cubicBezTo>
                    <a:pt x="2131" y="1230"/>
                    <a:pt x="2711" y="975"/>
                    <a:pt x="3226" y="1176"/>
                  </a:cubicBezTo>
                  <a:moveTo>
                    <a:pt x="5109" y="3665"/>
                  </a:moveTo>
                  <a:cubicBezTo>
                    <a:pt x="5648" y="2281"/>
                    <a:pt x="4963" y="722"/>
                    <a:pt x="3579" y="184"/>
                  </a:cubicBezTo>
                  <a:cubicBezTo>
                    <a:pt x="2195" y="-354"/>
                    <a:pt x="636" y="331"/>
                    <a:pt x="98" y="1714"/>
                  </a:cubicBezTo>
                  <a:lnTo>
                    <a:pt x="98" y="1714"/>
                  </a:lnTo>
                  <a:lnTo>
                    <a:pt x="0" y="1966"/>
                  </a:lnTo>
                  <a:lnTo>
                    <a:pt x="5011" y="3918"/>
                  </a:lnTo>
                  <a:lnTo>
                    <a:pt x="5109" y="3665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7"/>
            <p:cNvSpPr/>
            <p:nvPr/>
          </p:nvSpPr>
          <p:spPr>
            <a:xfrm>
              <a:off x="6162480" y="2802960"/>
              <a:ext cx="60120" cy="102240"/>
            </a:xfrm>
            <a:custGeom>
              <a:avLst/>
              <a:gdLst/>
              <a:ahLst/>
              <a:cxnLst/>
              <a:rect l="l" t="t" r="r" b="b"/>
              <a:pathLst>
                <a:path w="167" h="284" extrusionOk="0">
                  <a:moveTo>
                    <a:pt x="0" y="259"/>
                  </a:moveTo>
                  <a:lnTo>
                    <a:pt x="101" y="0"/>
                  </a:lnTo>
                  <a:lnTo>
                    <a:pt x="167" y="25"/>
                  </a:lnTo>
                  <a:lnTo>
                    <a:pt x="66" y="284"/>
                  </a:lnTo>
                  <a:lnTo>
                    <a:pt x="0" y="259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7"/>
            <p:cNvSpPr/>
            <p:nvPr/>
          </p:nvSpPr>
          <p:spPr>
            <a:xfrm>
              <a:off x="5965920" y="2751840"/>
              <a:ext cx="36720" cy="102240"/>
            </a:xfrm>
            <a:custGeom>
              <a:avLst/>
              <a:gdLst/>
              <a:ahLst/>
              <a:cxnLst/>
              <a:rect l="l" t="t" r="r" b="b"/>
              <a:pathLst>
                <a:path w="102" h="284" extrusionOk="0">
                  <a:moveTo>
                    <a:pt x="0" y="276"/>
                  </a:moveTo>
                  <a:lnTo>
                    <a:pt x="31" y="0"/>
                  </a:lnTo>
                  <a:lnTo>
                    <a:pt x="102" y="8"/>
                  </a:lnTo>
                  <a:lnTo>
                    <a:pt x="71" y="284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7"/>
            <p:cNvSpPr/>
            <p:nvPr/>
          </p:nvSpPr>
          <p:spPr>
            <a:xfrm>
              <a:off x="5749560" y="2756160"/>
              <a:ext cx="40680" cy="102960"/>
            </a:xfrm>
            <a:custGeom>
              <a:avLst/>
              <a:gdLst/>
              <a:ahLst/>
              <a:cxnLst/>
              <a:rect l="l" t="t" r="r" b="b"/>
              <a:pathLst>
                <a:path w="113" h="286" extrusionOk="0">
                  <a:moveTo>
                    <a:pt x="43" y="286"/>
                  </a:moveTo>
                  <a:lnTo>
                    <a:pt x="0" y="11"/>
                  </a:lnTo>
                  <a:lnTo>
                    <a:pt x="71" y="0"/>
                  </a:lnTo>
                  <a:lnTo>
                    <a:pt x="113" y="275"/>
                  </a:lnTo>
                  <a:lnTo>
                    <a:pt x="43" y="28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17"/>
            <p:cNvSpPr/>
            <p:nvPr/>
          </p:nvSpPr>
          <p:spPr>
            <a:xfrm>
              <a:off x="5532120" y="2816640"/>
              <a:ext cx="64080" cy="101880"/>
            </a:xfrm>
            <a:custGeom>
              <a:avLst/>
              <a:gdLst/>
              <a:ahLst/>
              <a:cxnLst/>
              <a:rect l="l" t="t" r="r" b="b"/>
              <a:pathLst>
                <a:path w="178" h="283" extrusionOk="0">
                  <a:moveTo>
                    <a:pt x="112" y="283"/>
                  </a:moveTo>
                  <a:lnTo>
                    <a:pt x="0" y="28"/>
                  </a:lnTo>
                  <a:lnTo>
                    <a:pt x="65" y="0"/>
                  </a:lnTo>
                  <a:lnTo>
                    <a:pt x="178" y="254"/>
                  </a:lnTo>
                  <a:lnTo>
                    <a:pt x="112" y="28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17"/>
            <p:cNvSpPr/>
            <p:nvPr/>
          </p:nvSpPr>
          <p:spPr>
            <a:xfrm>
              <a:off x="5339520" y="2931120"/>
              <a:ext cx="82800" cy="94680"/>
            </a:xfrm>
            <a:custGeom>
              <a:avLst/>
              <a:gdLst/>
              <a:ahLst/>
              <a:cxnLst/>
              <a:rect l="l" t="t" r="r" b="b"/>
              <a:pathLst>
                <a:path w="230" h="263" extrusionOk="0">
                  <a:moveTo>
                    <a:pt x="174" y="263"/>
                  </a:moveTo>
                  <a:lnTo>
                    <a:pt x="0" y="45"/>
                  </a:lnTo>
                  <a:lnTo>
                    <a:pt x="55" y="0"/>
                  </a:lnTo>
                  <a:lnTo>
                    <a:pt x="230" y="218"/>
                  </a:lnTo>
                  <a:lnTo>
                    <a:pt x="174" y="26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7"/>
            <p:cNvSpPr/>
            <p:nvPr/>
          </p:nvSpPr>
          <p:spPr>
            <a:xfrm>
              <a:off x="5184360" y="3093120"/>
              <a:ext cx="96120" cy="80280"/>
            </a:xfrm>
            <a:custGeom>
              <a:avLst/>
              <a:gdLst/>
              <a:ahLst/>
              <a:cxnLst/>
              <a:rect l="l" t="t" r="r" b="b"/>
              <a:pathLst>
                <a:path w="267" h="223" extrusionOk="0">
                  <a:moveTo>
                    <a:pt x="225" y="223"/>
                  </a:moveTo>
                  <a:lnTo>
                    <a:pt x="0" y="58"/>
                  </a:lnTo>
                  <a:lnTo>
                    <a:pt x="42" y="0"/>
                  </a:lnTo>
                  <a:lnTo>
                    <a:pt x="267" y="165"/>
                  </a:lnTo>
                  <a:lnTo>
                    <a:pt x="225" y="22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5275" rIns="90000" bIns="35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7"/>
            <p:cNvSpPr/>
            <p:nvPr/>
          </p:nvSpPr>
          <p:spPr>
            <a:xfrm>
              <a:off x="5077800" y="329112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7"/>
            <p:cNvSpPr/>
            <p:nvPr/>
          </p:nvSpPr>
          <p:spPr>
            <a:xfrm>
              <a:off x="6628320" y="3880440"/>
              <a:ext cx="102960" cy="60120"/>
            </a:xfrm>
            <a:custGeom>
              <a:avLst/>
              <a:gdLst/>
              <a:ahLst/>
              <a:cxnLst/>
              <a:rect l="l" t="t" r="r" b="b"/>
              <a:pathLst>
                <a:path w="286" h="167" extrusionOk="0">
                  <a:moveTo>
                    <a:pt x="260" y="167"/>
                  </a:moveTo>
                  <a:lnTo>
                    <a:pt x="0" y="66"/>
                  </a:lnTo>
                  <a:lnTo>
                    <a:pt x="26" y="0"/>
                  </a:lnTo>
                  <a:lnTo>
                    <a:pt x="286" y="101"/>
                  </a:lnTo>
                  <a:lnTo>
                    <a:pt x="260" y="167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5100" rIns="90000" bIns="151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7"/>
            <p:cNvSpPr/>
            <p:nvPr/>
          </p:nvSpPr>
          <p:spPr>
            <a:xfrm>
              <a:off x="6659640" y="3690720"/>
              <a:ext cx="102600" cy="36360"/>
            </a:xfrm>
            <a:custGeom>
              <a:avLst/>
              <a:gdLst/>
              <a:ahLst/>
              <a:cxnLst/>
              <a:rect l="l" t="t" r="r" b="b"/>
              <a:pathLst>
                <a:path w="285" h="101" extrusionOk="0">
                  <a:moveTo>
                    <a:pt x="277" y="101"/>
                  </a:moveTo>
                  <a:lnTo>
                    <a:pt x="0" y="71"/>
                  </a:lnTo>
                  <a:lnTo>
                    <a:pt x="8" y="0"/>
                  </a:lnTo>
                  <a:lnTo>
                    <a:pt x="285" y="30"/>
                  </a:lnTo>
                  <a:lnTo>
                    <a:pt x="277" y="101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7"/>
            <p:cNvSpPr/>
            <p:nvPr/>
          </p:nvSpPr>
          <p:spPr>
            <a:xfrm>
              <a:off x="6654600" y="3474360"/>
              <a:ext cx="103320" cy="40680"/>
            </a:xfrm>
            <a:custGeom>
              <a:avLst/>
              <a:gdLst/>
              <a:ahLst/>
              <a:cxnLst/>
              <a:rect l="l" t="t" r="r" b="b"/>
              <a:pathLst>
                <a:path w="287" h="113" extrusionOk="0">
                  <a:moveTo>
                    <a:pt x="287" y="70"/>
                  </a:moveTo>
                  <a:lnTo>
                    <a:pt x="11" y="113"/>
                  </a:lnTo>
                  <a:lnTo>
                    <a:pt x="0" y="42"/>
                  </a:lnTo>
                  <a:lnTo>
                    <a:pt x="276" y="0"/>
                  </a:lnTo>
                  <a:lnTo>
                    <a:pt x="287" y="70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7"/>
            <p:cNvSpPr/>
            <p:nvPr/>
          </p:nvSpPr>
          <p:spPr>
            <a:xfrm>
              <a:off x="6595200" y="3256920"/>
              <a:ext cx="102240" cy="63720"/>
            </a:xfrm>
            <a:custGeom>
              <a:avLst/>
              <a:gdLst/>
              <a:ahLst/>
              <a:cxnLst/>
              <a:rect l="l" t="t" r="r" b="b"/>
              <a:pathLst>
                <a:path w="284" h="177" extrusionOk="0">
                  <a:moveTo>
                    <a:pt x="284" y="65"/>
                  </a:moveTo>
                  <a:lnTo>
                    <a:pt x="29" y="177"/>
                  </a:lnTo>
                  <a:lnTo>
                    <a:pt x="0" y="112"/>
                  </a:lnTo>
                  <a:lnTo>
                    <a:pt x="256" y="0"/>
                  </a:lnTo>
                  <a:lnTo>
                    <a:pt x="284" y="65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18700" rIns="90000" bIns="187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17"/>
            <p:cNvSpPr/>
            <p:nvPr/>
          </p:nvSpPr>
          <p:spPr>
            <a:xfrm>
              <a:off x="6487920" y="3063960"/>
              <a:ext cx="94680" cy="82800"/>
            </a:xfrm>
            <a:custGeom>
              <a:avLst/>
              <a:gdLst/>
              <a:ahLst/>
              <a:cxnLst/>
              <a:rect l="l" t="t" r="r" b="b"/>
              <a:pathLst>
                <a:path w="263" h="230" extrusionOk="0">
                  <a:moveTo>
                    <a:pt x="263" y="56"/>
                  </a:moveTo>
                  <a:lnTo>
                    <a:pt x="45" y="230"/>
                  </a:lnTo>
                  <a:lnTo>
                    <a:pt x="0" y="175"/>
                  </a:lnTo>
                  <a:lnTo>
                    <a:pt x="218" y="0"/>
                  </a:lnTo>
                  <a:lnTo>
                    <a:pt x="263" y="56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7800" rIns="90000" bIns="378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7"/>
            <p:cNvSpPr/>
            <p:nvPr/>
          </p:nvSpPr>
          <p:spPr>
            <a:xfrm>
              <a:off x="6340320" y="2909160"/>
              <a:ext cx="80280" cy="96120"/>
            </a:xfrm>
            <a:custGeom>
              <a:avLst/>
              <a:gdLst/>
              <a:ahLst/>
              <a:cxnLst/>
              <a:rect l="l" t="t" r="r" b="b"/>
              <a:pathLst>
                <a:path w="223" h="267" extrusionOk="0">
                  <a:moveTo>
                    <a:pt x="223" y="42"/>
                  </a:moveTo>
                  <a:lnTo>
                    <a:pt x="58" y="267"/>
                  </a:lnTo>
                  <a:lnTo>
                    <a:pt x="0" y="225"/>
                  </a:lnTo>
                  <a:lnTo>
                    <a:pt x="165" y="0"/>
                  </a:lnTo>
                  <a:lnTo>
                    <a:pt x="223" y="42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17"/>
          <p:cNvGrpSpPr/>
          <p:nvPr/>
        </p:nvGrpSpPr>
        <p:grpSpPr>
          <a:xfrm rot="-3599923">
            <a:off x="11294319" y="596962"/>
            <a:ext cx="637995" cy="652843"/>
            <a:chOff x="3281400" y="77400"/>
            <a:chExt cx="248760" cy="254520"/>
          </a:xfrm>
        </p:grpSpPr>
        <p:sp>
          <p:nvSpPr>
            <p:cNvPr id="773" name="Google Shape;773;p17"/>
            <p:cNvSpPr/>
            <p:nvPr/>
          </p:nvSpPr>
          <p:spPr>
            <a:xfrm>
              <a:off x="3440520" y="116280"/>
              <a:ext cx="89640" cy="89640"/>
            </a:xfrm>
            <a:custGeom>
              <a:avLst/>
              <a:gdLst/>
              <a:ahLst/>
              <a:cxnLst/>
              <a:rect l="l" t="t" r="r" b="b"/>
              <a:pathLst>
                <a:path w="249" h="249" extrusionOk="0">
                  <a:moveTo>
                    <a:pt x="18" y="124"/>
                  </a:moveTo>
                  <a:lnTo>
                    <a:pt x="18" y="124"/>
                  </a:lnTo>
                  <a:moveTo>
                    <a:pt x="124" y="35"/>
                  </a:moveTo>
                  <a:cubicBezTo>
                    <a:pt x="75" y="35"/>
                    <a:pt x="35" y="75"/>
                    <a:pt x="35" y="124"/>
                  </a:cubicBezTo>
                  <a:lnTo>
                    <a:pt x="35" y="124"/>
                  </a:lnTo>
                  <a:cubicBezTo>
                    <a:pt x="35" y="148"/>
                    <a:pt x="44" y="170"/>
                    <a:pt x="61" y="187"/>
                  </a:cubicBezTo>
                  <a:cubicBezTo>
                    <a:pt x="78" y="204"/>
                    <a:pt x="100" y="213"/>
                    <a:pt x="124" y="213"/>
                  </a:cubicBezTo>
                  <a:lnTo>
                    <a:pt x="124" y="213"/>
                  </a:lnTo>
                  <a:cubicBezTo>
                    <a:pt x="174" y="213"/>
                    <a:pt x="213" y="174"/>
                    <a:pt x="214" y="125"/>
                  </a:cubicBezTo>
                  <a:cubicBezTo>
                    <a:pt x="214" y="101"/>
                    <a:pt x="205" y="78"/>
                    <a:pt x="188" y="61"/>
                  </a:cubicBezTo>
                  <a:cubicBezTo>
                    <a:pt x="171" y="44"/>
                    <a:pt x="149" y="35"/>
                    <a:pt x="125" y="35"/>
                  </a:cubicBezTo>
                  <a:lnTo>
                    <a:pt x="124" y="35"/>
                  </a:lnTo>
                  <a:moveTo>
                    <a:pt x="124" y="249"/>
                  </a:moveTo>
                  <a:lnTo>
                    <a:pt x="124" y="249"/>
                  </a:lnTo>
                  <a:cubicBezTo>
                    <a:pt x="91" y="249"/>
                    <a:pt x="60" y="236"/>
                    <a:pt x="36" y="212"/>
                  </a:cubicBezTo>
                  <a:cubicBezTo>
                    <a:pt x="13" y="188"/>
                    <a:pt x="0" y="157"/>
                    <a:pt x="0" y="124"/>
                  </a:cubicBezTo>
                  <a:cubicBezTo>
                    <a:pt x="0" y="91"/>
                    <a:pt x="13" y="59"/>
                    <a:pt x="37" y="36"/>
                  </a:cubicBezTo>
                  <a:cubicBezTo>
                    <a:pt x="60" y="13"/>
                    <a:pt x="91" y="0"/>
                    <a:pt x="124" y="0"/>
                  </a:cubicBezTo>
                  <a:lnTo>
                    <a:pt x="125" y="0"/>
                  </a:lnTo>
                  <a:cubicBezTo>
                    <a:pt x="158" y="0"/>
                    <a:pt x="189" y="13"/>
                    <a:pt x="213" y="37"/>
                  </a:cubicBezTo>
                  <a:cubicBezTo>
                    <a:pt x="236" y="60"/>
                    <a:pt x="249" y="91"/>
                    <a:pt x="249" y="125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625" rIns="90000" bIns="446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7"/>
            <p:cNvSpPr/>
            <p:nvPr/>
          </p:nvSpPr>
          <p:spPr>
            <a:xfrm>
              <a:off x="3346560" y="236880"/>
              <a:ext cx="95400" cy="95040"/>
            </a:xfrm>
            <a:custGeom>
              <a:avLst/>
              <a:gdLst/>
              <a:ahLst/>
              <a:cxnLst/>
              <a:rect l="l" t="t" r="r" b="b"/>
              <a:pathLst>
                <a:path w="265" h="264" extrusionOk="0">
                  <a:moveTo>
                    <a:pt x="132" y="35"/>
                  </a:moveTo>
                  <a:cubicBezTo>
                    <a:pt x="79" y="35"/>
                    <a:pt x="36" y="78"/>
                    <a:pt x="36" y="132"/>
                  </a:cubicBezTo>
                  <a:cubicBezTo>
                    <a:pt x="36" y="157"/>
                    <a:pt x="46" y="182"/>
                    <a:pt x="64" y="200"/>
                  </a:cubicBezTo>
                  <a:cubicBezTo>
                    <a:pt x="82" y="218"/>
                    <a:pt x="106" y="229"/>
                    <a:pt x="132" y="229"/>
                  </a:cubicBezTo>
                  <a:lnTo>
                    <a:pt x="132" y="229"/>
                  </a:lnTo>
                  <a:cubicBezTo>
                    <a:pt x="158" y="229"/>
                    <a:pt x="182" y="219"/>
                    <a:pt x="201" y="201"/>
                  </a:cubicBezTo>
                  <a:cubicBezTo>
                    <a:pt x="219" y="182"/>
                    <a:pt x="229" y="158"/>
                    <a:pt x="229" y="132"/>
                  </a:cubicBezTo>
                  <a:cubicBezTo>
                    <a:pt x="229" y="79"/>
                    <a:pt x="186" y="35"/>
                    <a:pt x="133" y="35"/>
                  </a:cubicBezTo>
                  <a:lnTo>
                    <a:pt x="132" y="35"/>
                  </a:lnTo>
                  <a:moveTo>
                    <a:pt x="133" y="264"/>
                  </a:moveTo>
                  <a:lnTo>
                    <a:pt x="132" y="264"/>
                  </a:lnTo>
                  <a:cubicBezTo>
                    <a:pt x="97" y="264"/>
                    <a:pt x="64" y="250"/>
                    <a:pt x="39" y="225"/>
                  </a:cubicBezTo>
                  <a:cubicBezTo>
                    <a:pt x="14" y="200"/>
                    <a:pt x="0" y="167"/>
                    <a:pt x="0" y="131"/>
                  </a:cubicBezTo>
                  <a:cubicBezTo>
                    <a:pt x="1" y="59"/>
                    <a:pt x="60" y="0"/>
                    <a:pt x="132" y="0"/>
                  </a:cubicBezTo>
                  <a:lnTo>
                    <a:pt x="133" y="0"/>
                  </a:lnTo>
                  <a:cubicBezTo>
                    <a:pt x="168" y="0"/>
                    <a:pt x="201" y="14"/>
                    <a:pt x="226" y="39"/>
                  </a:cubicBezTo>
                  <a:cubicBezTo>
                    <a:pt x="251" y="64"/>
                    <a:pt x="265" y="97"/>
                    <a:pt x="265" y="132"/>
                  </a:cubicBezTo>
                  <a:cubicBezTo>
                    <a:pt x="264" y="168"/>
                    <a:pt x="251" y="201"/>
                    <a:pt x="226" y="226"/>
                  </a:cubicBezTo>
                  <a:cubicBezTo>
                    <a:pt x="201" y="250"/>
                    <a:pt x="168" y="264"/>
                    <a:pt x="133" y="264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7"/>
            <p:cNvSpPr/>
            <p:nvPr/>
          </p:nvSpPr>
          <p:spPr>
            <a:xfrm>
              <a:off x="3281400" y="77400"/>
              <a:ext cx="89640" cy="89280"/>
            </a:xfrm>
            <a:custGeom>
              <a:avLst/>
              <a:gdLst/>
              <a:ahLst/>
              <a:cxnLst/>
              <a:rect l="l" t="t" r="r" b="b"/>
              <a:pathLst>
                <a:path w="249" h="248" extrusionOk="0">
                  <a:moveTo>
                    <a:pt x="35" y="124"/>
                  </a:moveTo>
                  <a:cubicBezTo>
                    <a:pt x="35" y="173"/>
                    <a:pt x="75" y="213"/>
                    <a:pt x="124" y="213"/>
                  </a:cubicBezTo>
                  <a:lnTo>
                    <a:pt x="124" y="213"/>
                  </a:lnTo>
                  <a:cubicBezTo>
                    <a:pt x="148" y="213"/>
                    <a:pt x="170" y="204"/>
                    <a:pt x="187" y="187"/>
                  </a:cubicBezTo>
                  <a:cubicBezTo>
                    <a:pt x="204" y="170"/>
                    <a:pt x="213" y="148"/>
                    <a:pt x="213" y="124"/>
                  </a:cubicBezTo>
                  <a:cubicBezTo>
                    <a:pt x="214" y="75"/>
                    <a:pt x="174" y="35"/>
                    <a:pt x="124" y="35"/>
                  </a:cubicBezTo>
                  <a:lnTo>
                    <a:pt x="124" y="35"/>
                  </a:lnTo>
                  <a:cubicBezTo>
                    <a:pt x="75" y="35"/>
                    <a:pt x="35" y="75"/>
                    <a:pt x="35" y="124"/>
                  </a:cubicBezTo>
                  <a:moveTo>
                    <a:pt x="124" y="248"/>
                  </a:moveTo>
                  <a:lnTo>
                    <a:pt x="124" y="248"/>
                  </a:lnTo>
                  <a:cubicBezTo>
                    <a:pt x="55" y="248"/>
                    <a:pt x="-1" y="192"/>
                    <a:pt x="0" y="124"/>
                  </a:cubicBezTo>
                  <a:lnTo>
                    <a:pt x="0" y="124"/>
                  </a:lnTo>
                  <a:cubicBezTo>
                    <a:pt x="0" y="55"/>
                    <a:pt x="56" y="0"/>
                    <a:pt x="124" y="0"/>
                  </a:cubicBezTo>
                  <a:lnTo>
                    <a:pt x="125" y="0"/>
                  </a:lnTo>
                  <a:cubicBezTo>
                    <a:pt x="193" y="0"/>
                    <a:pt x="249" y="56"/>
                    <a:pt x="249" y="124"/>
                  </a:cubicBezTo>
                  <a:cubicBezTo>
                    <a:pt x="248" y="193"/>
                    <a:pt x="193" y="248"/>
                    <a:pt x="124" y="24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4275" rIns="90000" bIns="4427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7"/>
            <p:cNvSpPr/>
            <p:nvPr/>
          </p:nvSpPr>
          <p:spPr>
            <a:xfrm>
              <a:off x="3334680" y="151200"/>
              <a:ext cx="58320" cy="121320"/>
            </a:xfrm>
            <a:custGeom>
              <a:avLst/>
              <a:gdLst/>
              <a:ahLst/>
              <a:cxnLst/>
              <a:rect l="l" t="t" r="r" b="b"/>
              <a:pathLst>
                <a:path w="162" h="337" extrusionOk="0">
                  <a:moveTo>
                    <a:pt x="144" y="337"/>
                  </a:moveTo>
                  <a:cubicBezTo>
                    <a:pt x="137" y="337"/>
                    <a:pt x="131" y="333"/>
                    <a:pt x="128" y="326"/>
                  </a:cubicBezTo>
                  <a:lnTo>
                    <a:pt x="1" y="24"/>
                  </a:lnTo>
                  <a:cubicBezTo>
                    <a:pt x="-2" y="15"/>
                    <a:pt x="2" y="5"/>
                    <a:pt x="11" y="1"/>
                  </a:cubicBezTo>
                  <a:cubicBezTo>
                    <a:pt x="20" y="-3"/>
                    <a:pt x="30" y="2"/>
                    <a:pt x="34" y="11"/>
                  </a:cubicBezTo>
                  <a:lnTo>
                    <a:pt x="161" y="313"/>
                  </a:lnTo>
                  <a:cubicBezTo>
                    <a:pt x="164" y="322"/>
                    <a:pt x="160" y="332"/>
                    <a:pt x="151" y="336"/>
                  </a:cubicBezTo>
                  <a:cubicBezTo>
                    <a:pt x="149" y="337"/>
                    <a:pt x="147" y="337"/>
                    <a:pt x="144" y="337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7"/>
            <p:cNvSpPr/>
            <p:nvPr/>
          </p:nvSpPr>
          <p:spPr>
            <a:xfrm>
              <a:off x="3334680" y="119520"/>
              <a:ext cx="119520" cy="38880"/>
            </a:xfrm>
            <a:custGeom>
              <a:avLst/>
              <a:gdLst/>
              <a:ahLst/>
              <a:cxnLst/>
              <a:rect l="l" t="t" r="r" b="b"/>
              <a:pathLst>
                <a:path w="332" h="108" extrusionOk="0">
                  <a:moveTo>
                    <a:pt x="315" y="108"/>
                  </a:moveTo>
                  <a:cubicBezTo>
                    <a:pt x="313" y="108"/>
                    <a:pt x="312" y="107"/>
                    <a:pt x="311" y="107"/>
                  </a:cubicBezTo>
                  <a:lnTo>
                    <a:pt x="14" y="34"/>
                  </a:lnTo>
                  <a:cubicBezTo>
                    <a:pt x="4" y="32"/>
                    <a:pt x="-2" y="22"/>
                    <a:pt x="1" y="13"/>
                  </a:cubicBezTo>
                  <a:cubicBezTo>
                    <a:pt x="3" y="4"/>
                    <a:pt x="13" y="-2"/>
                    <a:pt x="22" y="0"/>
                  </a:cubicBezTo>
                  <a:lnTo>
                    <a:pt x="319" y="73"/>
                  </a:lnTo>
                  <a:cubicBezTo>
                    <a:pt x="328" y="75"/>
                    <a:pt x="334" y="85"/>
                    <a:pt x="332" y="94"/>
                  </a:cubicBezTo>
                  <a:cubicBezTo>
                    <a:pt x="330" y="102"/>
                    <a:pt x="323" y="108"/>
                    <a:pt x="315" y="10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6485553"/>
      </p:ext>
    </p:extLst>
  </p:cSld>
  <p:clrMapOvr>
    <a:masterClrMapping/>
  </p:clrMapOvr>
  <p:transition spd="med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9" name="Google Shape;1069;p24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070" name="Google Shape;1070;p24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071" name="Google Shape;1071;p24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24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24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24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24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24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24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24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24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24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1" name="Google Shape;1081;p24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2" name="Google Shape;1082;p24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24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24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24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24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87" name="Google Shape;1087;p24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088" name="Google Shape;1088;p24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089" name="Google Shape;1089;p24"/>
          <p:cNvSpPr/>
          <p:nvPr/>
        </p:nvSpPr>
        <p:spPr>
          <a:xfrm rot="10800000">
            <a:off x="10972035" y="-4"/>
            <a:ext cx="1219968" cy="1219968"/>
          </a:xfrm>
          <a:custGeom>
            <a:avLst/>
            <a:gdLst/>
            <a:ahLst/>
            <a:cxnLst/>
            <a:rect l="l" t="t" r="r" b="b"/>
            <a:pathLst>
              <a:path w="1158" h="1158" extrusionOk="0">
                <a:moveTo>
                  <a:pt x="1158" y="1158"/>
                </a:moveTo>
                <a:lnTo>
                  <a:pt x="0" y="1158"/>
                </a:lnTo>
                <a:lnTo>
                  <a:pt x="0" y="0"/>
                </a:lnTo>
                <a:cubicBezTo>
                  <a:pt x="640" y="0"/>
                  <a:pt x="1158" y="519"/>
                  <a:pt x="1158" y="115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24"/>
          <p:cNvSpPr/>
          <p:nvPr/>
        </p:nvSpPr>
        <p:spPr>
          <a:xfrm rot="-1957624">
            <a:off x="11161781" y="526088"/>
            <a:ext cx="205439" cy="789117"/>
          </a:xfrm>
          <a:custGeom>
            <a:avLst/>
            <a:gdLst/>
            <a:ahLst/>
            <a:cxnLst/>
            <a:rect l="l" t="t" r="r" b="b"/>
            <a:pathLst>
              <a:path w="428" h="1644" extrusionOk="0">
                <a:moveTo>
                  <a:pt x="401" y="1644"/>
                </a:moveTo>
                <a:cubicBezTo>
                  <a:pt x="392" y="1644"/>
                  <a:pt x="384" y="1641"/>
                  <a:pt x="379" y="1633"/>
                </a:cubicBezTo>
                <a:cubicBezTo>
                  <a:pt x="-122" y="947"/>
                  <a:pt x="17" y="31"/>
                  <a:pt x="19" y="22"/>
                </a:cubicBezTo>
                <a:cubicBezTo>
                  <a:pt x="21" y="8"/>
                  <a:pt x="35" y="-2"/>
                  <a:pt x="50" y="0"/>
                </a:cubicBezTo>
                <a:cubicBezTo>
                  <a:pt x="65" y="2"/>
                  <a:pt x="75" y="16"/>
                  <a:pt x="72" y="31"/>
                </a:cubicBezTo>
                <a:cubicBezTo>
                  <a:pt x="71" y="40"/>
                  <a:pt x="-66" y="934"/>
                  <a:pt x="422" y="1601"/>
                </a:cubicBezTo>
                <a:cubicBezTo>
                  <a:pt x="431" y="1613"/>
                  <a:pt x="429" y="1630"/>
                  <a:pt x="417" y="1639"/>
                </a:cubicBezTo>
                <a:cubicBezTo>
                  <a:pt x="412" y="1643"/>
                  <a:pt x="406" y="1644"/>
                  <a:pt x="401" y="1644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091" name="Google Shape;1091;p24"/>
          <p:cNvGrpSpPr/>
          <p:nvPr/>
        </p:nvGrpSpPr>
        <p:grpSpPr>
          <a:xfrm rot="-2700000">
            <a:off x="-570697" y="5076346"/>
            <a:ext cx="2492136" cy="1109269"/>
            <a:chOff x="2277360" y="4158360"/>
            <a:chExt cx="1869120" cy="831960"/>
          </a:xfrm>
        </p:grpSpPr>
        <p:sp>
          <p:nvSpPr>
            <p:cNvPr id="1092" name="Google Shape;1092;p24"/>
            <p:cNvSpPr/>
            <p:nvPr/>
          </p:nvSpPr>
          <p:spPr>
            <a:xfrm>
              <a:off x="2375280" y="4212360"/>
              <a:ext cx="1475280" cy="765360"/>
            </a:xfrm>
            <a:custGeom>
              <a:avLst/>
              <a:gdLst/>
              <a:ahLst/>
              <a:cxnLst/>
              <a:rect l="l" t="t" r="r" b="b"/>
              <a:pathLst>
                <a:path w="4098" h="2126" extrusionOk="0">
                  <a:moveTo>
                    <a:pt x="3879" y="0"/>
                  </a:moveTo>
                  <a:lnTo>
                    <a:pt x="4098" y="531"/>
                  </a:lnTo>
                  <a:lnTo>
                    <a:pt x="218" y="2126"/>
                  </a:lnTo>
                  <a:lnTo>
                    <a:pt x="0" y="1595"/>
                  </a:lnTo>
                  <a:lnTo>
                    <a:pt x="387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24"/>
            <p:cNvSpPr/>
            <p:nvPr/>
          </p:nvSpPr>
          <p:spPr>
            <a:xfrm>
              <a:off x="2915280" y="4447800"/>
              <a:ext cx="361800" cy="307800"/>
            </a:xfrm>
            <a:custGeom>
              <a:avLst/>
              <a:gdLst/>
              <a:ahLst/>
              <a:cxnLst/>
              <a:rect l="l" t="t" r="r" b="b"/>
              <a:pathLst>
                <a:path w="1005" h="855" extrusionOk="0">
                  <a:moveTo>
                    <a:pt x="787" y="0"/>
                  </a:moveTo>
                  <a:lnTo>
                    <a:pt x="0" y="324"/>
                  </a:lnTo>
                  <a:lnTo>
                    <a:pt x="219" y="855"/>
                  </a:lnTo>
                  <a:lnTo>
                    <a:pt x="1005" y="532"/>
                  </a:lnTo>
                  <a:lnTo>
                    <a:pt x="7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24"/>
            <p:cNvSpPr/>
            <p:nvPr/>
          </p:nvSpPr>
          <p:spPr>
            <a:xfrm>
              <a:off x="3688920" y="4212360"/>
              <a:ext cx="161640" cy="225360"/>
            </a:xfrm>
            <a:custGeom>
              <a:avLst/>
              <a:gdLst/>
              <a:ahLst/>
              <a:cxnLst/>
              <a:rect l="l" t="t" r="r" b="b"/>
              <a:pathLst>
                <a:path w="449" h="626" extrusionOk="0">
                  <a:moveTo>
                    <a:pt x="230" y="0"/>
                  </a:moveTo>
                  <a:lnTo>
                    <a:pt x="0" y="95"/>
                  </a:lnTo>
                  <a:lnTo>
                    <a:pt x="218" y="626"/>
                  </a:lnTo>
                  <a:lnTo>
                    <a:pt x="449" y="53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24"/>
            <p:cNvSpPr/>
            <p:nvPr/>
          </p:nvSpPr>
          <p:spPr>
            <a:xfrm>
              <a:off x="2277360" y="4800960"/>
              <a:ext cx="170640" cy="189360"/>
            </a:xfrm>
            <a:custGeom>
              <a:avLst/>
              <a:gdLst/>
              <a:ahLst/>
              <a:cxnLst/>
              <a:rect l="l" t="t" r="r" b="b"/>
              <a:pathLst>
                <a:path w="474" h="526" extrusionOk="0">
                  <a:moveTo>
                    <a:pt x="152" y="56"/>
                  </a:moveTo>
                  <a:lnTo>
                    <a:pt x="288" y="0"/>
                  </a:lnTo>
                  <a:lnTo>
                    <a:pt x="474" y="451"/>
                  </a:lnTo>
                  <a:lnTo>
                    <a:pt x="337" y="507"/>
                  </a:lnTo>
                  <a:cubicBezTo>
                    <a:pt x="212" y="558"/>
                    <a:pt x="70" y="499"/>
                    <a:pt x="19" y="374"/>
                  </a:cubicBezTo>
                  <a:cubicBezTo>
                    <a:pt x="-32" y="250"/>
                    <a:pt x="27" y="107"/>
                    <a:pt x="152" y="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24"/>
            <p:cNvSpPr/>
            <p:nvPr/>
          </p:nvSpPr>
          <p:spPr>
            <a:xfrm>
              <a:off x="3771720" y="4178160"/>
              <a:ext cx="278640" cy="225360"/>
            </a:xfrm>
            <a:custGeom>
              <a:avLst/>
              <a:gdLst/>
              <a:ahLst/>
              <a:cxnLst/>
              <a:rect l="l" t="t" r="r" b="b"/>
              <a:pathLst>
                <a:path w="774" h="626" extrusionOk="0">
                  <a:moveTo>
                    <a:pt x="0" y="95"/>
                  </a:moveTo>
                  <a:lnTo>
                    <a:pt x="219" y="626"/>
                  </a:lnTo>
                  <a:lnTo>
                    <a:pt x="774" y="210"/>
                  </a:lnTo>
                  <a:lnTo>
                    <a:pt x="688" y="0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24"/>
            <p:cNvSpPr/>
            <p:nvPr/>
          </p:nvSpPr>
          <p:spPr>
            <a:xfrm>
              <a:off x="4021560" y="4158360"/>
              <a:ext cx="124920" cy="90360"/>
            </a:xfrm>
            <a:custGeom>
              <a:avLst/>
              <a:gdLst/>
              <a:ahLst/>
              <a:cxnLst/>
              <a:rect l="l" t="t" r="r" b="b"/>
              <a:pathLst>
                <a:path w="347" h="251" extrusionOk="0">
                  <a:moveTo>
                    <a:pt x="276" y="2"/>
                  </a:moveTo>
                  <a:lnTo>
                    <a:pt x="0" y="69"/>
                  </a:lnTo>
                  <a:lnTo>
                    <a:pt x="75" y="251"/>
                  </a:lnTo>
                  <a:lnTo>
                    <a:pt x="318" y="104"/>
                  </a:lnTo>
                  <a:cubicBezTo>
                    <a:pt x="343" y="91"/>
                    <a:pt x="354" y="61"/>
                    <a:pt x="343" y="35"/>
                  </a:cubicBezTo>
                  <a:cubicBezTo>
                    <a:pt x="332" y="8"/>
                    <a:pt x="303" y="-6"/>
                    <a:pt x="276" y="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24"/>
            <p:cNvSpPr/>
            <p:nvPr/>
          </p:nvSpPr>
          <p:spPr>
            <a:xfrm>
              <a:off x="2394360" y="4391640"/>
              <a:ext cx="671040" cy="376920"/>
            </a:xfrm>
            <a:custGeom>
              <a:avLst/>
              <a:gdLst/>
              <a:ahLst/>
              <a:cxnLst/>
              <a:rect l="l" t="t" r="r" b="b"/>
              <a:pathLst>
                <a:path w="1864" h="1047" extrusionOk="0">
                  <a:moveTo>
                    <a:pt x="98" y="706"/>
                  </a:moveTo>
                  <a:lnTo>
                    <a:pt x="1808" y="3"/>
                  </a:lnTo>
                  <a:cubicBezTo>
                    <a:pt x="1841" y="-10"/>
                    <a:pt x="1874" y="22"/>
                    <a:pt x="1862" y="55"/>
                  </a:cubicBezTo>
                  <a:lnTo>
                    <a:pt x="1794" y="239"/>
                  </a:lnTo>
                  <a:cubicBezTo>
                    <a:pt x="1782" y="274"/>
                    <a:pt x="1756" y="301"/>
                    <a:pt x="1722" y="315"/>
                  </a:cubicBezTo>
                  <a:lnTo>
                    <a:pt x="1352" y="467"/>
                  </a:lnTo>
                  <a:cubicBezTo>
                    <a:pt x="1324" y="478"/>
                    <a:pt x="1292" y="480"/>
                    <a:pt x="1263" y="470"/>
                  </a:cubicBezTo>
                  <a:cubicBezTo>
                    <a:pt x="1232" y="460"/>
                    <a:pt x="1199" y="456"/>
                    <a:pt x="1167" y="457"/>
                  </a:cubicBezTo>
                  <a:cubicBezTo>
                    <a:pt x="1135" y="458"/>
                    <a:pt x="1103" y="465"/>
                    <a:pt x="1073" y="477"/>
                  </a:cubicBezTo>
                  <a:lnTo>
                    <a:pt x="381" y="761"/>
                  </a:lnTo>
                  <a:cubicBezTo>
                    <a:pt x="346" y="776"/>
                    <a:pt x="329" y="817"/>
                    <a:pt x="343" y="853"/>
                  </a:cubicBezTo>
                  <a:lnTo>
                    <a:pt x="372" y="922"/>
                  </a:lnTo>
                  <a:lnTo>
                    <a:pt x="67" y="1047"/>
                  </a:lnTo>
                  <a:lnTo>
                    <a:pt x="12" y="913"/>
                  </a:lnTo>
                  <a:cubicBezTo>
                    <a:pt x="-21" y="832"/>
                    <a:pt x="17" y="739"/>
                    <a:pt x="98" y="70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9" name="Google Shape;1099;p24"/>
          <p:cNvSpPr/>
          <p:nvPr/>
        </p:nvSpPr>
        <p:spPr>
          <a:xfrm rot="3737999">
            <a:off x="841586" y="5098351"/>
            <a:ext cx="468965" cy="526565"/>
          </a:xfrm>
          <a:custGeom>
            <a:avLst/>
            <a:gdLst/>
            <a:ahLst/>
            <a:cxnLst/>
            <a:rect l="l" t="t" r="r" b="b"/>
            <a:pathLst>
              <a:path w="977" h="1097" extrusionOk="0">
                <a:moveTo>
                  <a:pt x="950" y="1097"/>
                </a:moveTo>
                <a:cubicBezTo>
                  <a:pt x="942" y="1097"/>
                  <a:pt x="935" y="1094"/>
                  <a:pt x="929" y="1087"/>
                </a:cubicBezTo>
                <a:lnTo>
                  <a:pt x="7" y="45"/>
                </a:lnTo>
                <a:cubicBezTo>
                  <a:pt x="-3" y="34"/>
                  <a:pt x="-2" y="17"/>
                  <a:pt x="9" y="7"/>
                </a:cubicBezTo>
                <a:cubicBezTo>
                  <a:pt x="20" y="-3"/>
                  <a:pt x="37" y="-2"/>
                  <a:pt x="47" y="10"/>
                </a:cubicBezTo>
                <a:lnTo>
                  <a:pt x="970" y="1052"/>
                </a:lnTo>
                <a:cubicBezTo>
                  <a:pt x="980" y="1063"/>
                  <a:pt x="979" y="1080"/>
                  <a:pt x="967" y="1090"/>
                </a:cubicBezTo>
                <a:cubicBezTo>
                  <a:pt x="962" y="1094"/>
                  <a:pt x="956" y="1097"/>
                  <a:pt x="950" y="1097"/>
                </a:cubicBezTo>
                <a:close/>
              </a:path>
            </a:pathLst>
          </a:custGeom>
          <a:solidFill>
            <a:srgbClr val="001966"/>
          </a:solidFill>
          <a:ln w="9525" cap="flat" cmpd="sng">
            <a:solidFill>
              <a:srgbClr val="001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24"/>
          <p:cNvSpPr/>
          <p:nvPr/>
        </p:nvSpPr>
        <p:spPr>
          <a:xfrm rot="-653007">
            <a:off x="10681648" y="5351999"/>
            <a:ext cx="615131" cy="854172"/>
          </a:xfrm>
          <a:custGeom>
            <a:avLst/>
            <a:gdLst/>
            <a:ahLst/>
            <a:cxnLst/>
            <a:rect l="l" t="t" r="r" b="b"/>
            <a:pathLst>
              <a:path w="2720" h="3777" extrusionOk="0">
                <a:moveTo>
                  <a:pt x="2484" y="684"/>
                </a:moveTo>
                <a:cubicBezTo>
                  <a:pt x="2009" y="715"/>
                  <a:pt x="1534" y="746"/>
                  <a:pt x="1059" y="778"/>
                </a:cubicBezTo>
                <a:cubicBezTo>
                  <a:pt x="1051" y="918"/>
                  <a:pt x="1048" y="1027"/>
                  <a:pt x="1073" y="1204"/>
                </a:cubicBezTo>
                <a:cubicBezTo>
                  <a:pt x="2075" y="1095"/>
                  <a:pt x="2965" y="1731"/>
                  <a:pt x="2659" y="2783"/>
                </a:cubicBezTo>
                <a:cubicBezTo>
                  <a:pt x="2381" y="3958"/>
                  <a:pt x="858" y="3983"/>
                  <a:pt x="0" y="3417"/>
                </a:cubicBezTo>
                <a:cubicBezTo>
                  <a:pt x="77" y="3150"/>
                  <a:pt x="206" y="2926"/>
                  <a:pt x="365" y="2724"/>
                </a:cubicBezTo>
                <a:cubicBezTo>
                  <a:pt x="2294" y="3817"/>
                  <a:pt x="2196" y="1275"/>
                  <a:pt x="445" y="2023"/>
                </a:cubicBezTo>
                <a:cubicBezTo>
                  <a:pt x="412" y="1297"/>
                  <a:pt x="336" y="685"/>
                  <a:pt x="390" y="45"/>
                </a:cubicBezTo>
                <a:cubicBezTo>
                  <a:pt x="1075" y="-8"/>
                  <a:pt x="1763" y="-17"/>
                  <a:pt x="2418" y="34"/>
                </a:cubicBezTo>
                <a:cubicBezTo>
                  <a:pt x="2502" y="245"/>
                  <a:pt x="2520" y="482"/>
                  <a:pt x="2484" y="684"/>
                </a:cubicBezTo>
                <a:close/>
              </a:path>
            </a:pathLst>
          </a:custGeom>
          <a:solidFill>
            <a:srgbClr val="334D80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101" name="Google Shape;1101;p24"/>
          <p:cNvGrpSpPr/>
          <p:nvPr/>
        </p:nvGrpSpPr>
        <p:grpSpPr>
          <a:xfrm rot="-257801">
            <a:off x="11367097" y="5038434"/>
            <a:ext cx="229067" cy="1272717"/>
            <a:chOff x="3708000" y="2146320"/>
            <a:chExt cx="127440" cy="708120"/>
          </a:xfrm>
        </p:grpSpPr>
        <p:sp>
          <p:nvSpPr>
            <p:cNvPr id="1102" name="Google Shape;1102;p24"/>
            <p:cNvSpPr/>
            <p:nvPr/>
          </p:nvSpPr>
          <p:spPr>
            <a:xfrm>
              <a:off x="3735360" y="2146320"/>
              <a:ext cx="70560" cy="708120"/>
            </a:xfrm>
            <a:custGeom>
              <a:avLst/>
              <a:gdLst/>
              <a:ahLst/>
              <a:cxnLst/>
              <a:rect l="l" t="t" r="r" b="b"/>
              <a:pathLst>
                <a:path w="196" h="1967" extrusionOk="0">
                  <a:moveTo>
                    <a:pt x="172" y="1967"/>
                  </a:moveTo>
                  <a:lnTo>
                    <a:pt x="172" y="1967"/>
                  </a:lnTo>
                  <a:cubicBezTo>
                    <a:pt x="162" y="1966"/>
                    <a:pt x="154" y="1958"/>
                    <a:pt x="155" y="1948"/>
                  </a:cubicBezTo>
                  <a:cubicBezTo>
                    <a:pt x="197" y="950"/>
                    <a:pt x="3" y="31"/>
                    <a:pt x="1" y="21"/>
                  </a:cubicBezTo>
                  <a:cubicBezTo>
                    <a:pt x="-1" y="12"/>
                    <a:pt x="5" y="2"/>
                    <a:pt x="14" y="0"/>
                  </a:cubicBezTo>
                  <a:cubicBezTo>
                    <a:pt x="24" y="-2"/>
                    <a:pt x="33" y="4"/>
                    <a:pt x="35" y="14"/>
                  </a:cubicBezTo>
                  <a:cubicBezTo>
                    <a:pt x="37" y="23"/>
                    <a:pt x="232" y="946"/>
                    <a:pt x="190" y="1950"/>
                  </a:cubicBezTo>
                  <a:cubicBezTo>
                    <a:pt x="190" y="1959"/>
                    <a:pt x="182" y="1967"/>
                    <a:pt x="172" y="1967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24"/>
            <p:cNvSpPr/>
            <p:nvPr/>
          </p:nvSpPr>
          <p:spPr>
            <a:xfrm>
              <a:off x="3708000" y="2176920"/>
              <a:ext cx="77400" cy="26280"/>
            </a:xfrm>
            <a:custGeom>
              <a:avLst/>
              <a:gdLst/>
              <a:ahLst/>
              <a:cxnLst/>
              <a:rect l="l" t="t" r="r" b="b"/>
              <a:pathLst>
                <a:path w="215" h="73" extrusionOk="0">
                  <a:moveTo>
                    <a:pt x="18" y="73"/>
                  </a:moveTo>
                  <a:cubicBezTo>
                    <a:pt x="10" y="73"/>
                    <a:pt x="3" y="67"/>
                    <a:pt x="1" y="59"/>
                  </a:cubicBezTo>
                  <a:cubicBezTo>
                    <a:pt x="-1" y="49"/>
                    <a:pt x="5" y="40"/>
                    <a:pt x="15" y="38"/>
                  </a:cubicBezTo>
                  <a:lnTo>
                    <a:pt x="194" y="0"/>
                  </a:lnTo>
                  <a:cubicBezTo>
                    <a:pt x="204" y="-2"/>
                    <a:pt x="213" y="5"/>
                    <a:pt x="215" y="14"/>
                  </a:cubicBezTo>
                  <a:cubicBezTo>
                    <a:pt x="217" y="24"/>
                    <a:pt x="211" y="33"/>
                    <a:pt x="202" y="35"/>
                  </a:cubicBezTo>
                  <a:lnTo>
                    <a:pt x="22" y="72"/>
                  </a:lnTo>
                  <a:cubicBezTo>
                    <a:pt x="21" y="73"/>
                    <a:pt x="20" y="73"/>
                    <a:pt x="18" y="73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24"/>
            <p:cNvSpPr/>
            <p:nvPr/>
          </p:nvSpPr>
          <p:spPr>
            <a:xfrm>
              <a:off x="3760200" y="2813040"/>
              <a:ext cx="75240" cy="12960"/>
            </a:xfrm>
            <a:custGeom>
              <a:avLst/>
              <a:gdLst/>
              <a:ahLst/>
              <a:cxnLst/>
              <a:rect l="l" t="t" r="r" b="b"/>
              <a:pathLst>
                <a:path w="209" h="36" extrusionOk="0">
                  <a:moveTo>
                    <a:pt x="191" y="36"/>
                  </a:moveTo>
                  <a:lnTo>
                    <a:pt x="18" y="36"/>
                  </a:ln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lnTo>
                    <a:pt x="191" y="0"/>
                  </a:lnTo>
                  <a:cubicBezTo>
                    <a:pt x="201" y="0"/>
                    <a:pt x="209" y="8"/>
                    <a:pt x="209" y="18"/>
                  </a:cubicBezTo>
                  <a:cubicBezTo>
                    <a:pt x="209" y="28"/>
                    <a:pt x="201" y="36"/>
                    <a:pt x="191" y="36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0" rIns="90000" bIns="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24"/>
            <p:cNvSpPr/>
            <p:nvPr/>
          </p:nvSpPr>
          <p:spPr>
            <a:xfrm>
              <a:off x="3772800" y="2791800"/>
              <a:ext cx="54000" cy="50400"/>
            </a:xfrm>
            <a:custGeom>
              <a:avLst/>
              <a:gdLst/>
              <a:ahLst/>
              <a:cxnLst/>
              <a:rect l="l" t="t" r="r" b="b"/>
              <a:pathLst>
                <a:path w="150" h="140" extrusionOk="0">
                  <a:moveTo>
                    <a:pt x="18" y="140"/>
                  </a:moveTo>
                  <a:cubicBezTo>
                    <a:pt x="13" y="140"/>
                    <a:pt x="8" y="138"/>
                    <a:pt x="5" y="134"/>
                  </a:cubicBezTo>
                  <a:cubicBezTo>
                    <a:pt x="-2" y="127"/>
                    <a:pt x="-1" y="116"/>
                    <a:pt x="6" y="109"/>
                  </a:cubicBezTo>
                  <a:lnTo>
                    <a:pt x="121" y="5"/>
                  </a:lnTo>
                  <a:cubicBezTo>
                    <a:pt x="128" y="-2"/>
                    <a:pt x="139" y="-1"/>
                    <a:pt x="146" y="6"/>
                  </a:cubicBezTo>
                  <a:cubicBezTo>
                    <a:pt x="152" y="13"/>
                    <a:pt x="152" y="24"/>
                    <a:pt x="144" y="31"/>
                  </a:cubicBezTo>
                  <a:lnTo>
                    <a:pt x="30" y="135"/>
                  </a:lnTo>
                  <a:cubicBezTo>
                    <a:pt x="26" y="138"/>
                    <a:pt x="22" y="140"/>
                    <a:pt x="18" y="140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5400" rIns="90000" bIns="54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24"/>
            <p:cNvSpPr/>
            <p:nvPr/>
          </p:nvSpPr>
          <p:spPr>
            <a:xfrm>
              <a:off x="3726000" y="2157480"/>
              <a:ext cx="46080" cy="59040"/>
            </a:xfrm>
            <a:custGeom>
              <a:avLst/>
              <a:gdLst/>
              <a:ahLst/>
              <a:cxnLst/>
              <a:rect l="l" t="t" r="r" b="b"/>
              <a:pathLst>
                <a:path w="128" h="164" extrusionOk="0">
                  <a:moveTo>
                    <a:pt x="18" y="164"/>
                  </a:moveTo>
                  <a:cubicBezTo>
                    <a:pt x="14" y="164"/>
                    <a:pt x="10" y="163"/>
                    <a:pt x="7" y="160"/>
                  </a:cubicBezTo>
                  <a:cubicBezTo>
                    <a:pt x="-1" y="155"/>
                    <a:pt x="-2" y="144"/>
                    <a:pt x="3" y="136"/>
                  </a:cubicBezTo>
                  <a:lnTo>
                    <a:pt x="96" y="7"/>
                  </a:lnTo>
                  <a:cubicBezTo>
                    <a:pt x="102" y="-1"/>
                    <a:pt x="113" y="-2"/>
                    <a:pt x="121" y="3"/>
                  </a:cubicBezTo>
                  <a:cubicBezTo>
                    <a:pt x="129" y="9"/>
                    <a:pt x="130" y="20"/>
                    <a:pt x="125" y="28"/>
                  </a:cubicBezTo>
                  <a:lnTo>
                    <a:pt x="32" y="156"/>
                  </a:lnTo>
                  <a:cubicBezTo>
                    <a:pt x="29" y="161"/>
                    <a:pt x="23" y="164"/>
                    <a:pt x="18" y="164"/>
                  </a:cubicBezTo>
                  <a:close/>
                </a:path>
              </a:pathLst>
            </a:custGeom>
            <a:solidFill>
              <a:srgbClr val="00116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0000" tIns="14025" rIns="90000" bIns="14025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987920"/>
      </p:ext>
    </p:extLst>
  </p:cSld>
  <p:clrMapOvr>
    <a:masterClrMapping/>
  </p:clrMapOvr>
  <p:transition spd="med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8" name="Google Shape;1108;p25"/>
          <p:cNvGrpSpPr/>
          <p:nvPr/>
        </p:nvGrpSpPr>
        <p:grpSpPr>
          <a:xfrm>
            <a:off x="-131" y="123774"/>
            <a:ext cx="12192265" cy="6610453"/>
            <a:chOff x="-99" y="92830"/>
            <a:chExt cx="9144199" cy="4957840"/>
          </a:xfrm>
        </p:grpSpPr>
        <p:grpSp>
          <p:nvGrpSpPr>
            <p:cNvPr id="1109" name="Google Shape;1109;p25"/>
            <p:cNvGrpSpPr/>
            <p:nvPr/>
          </p:nvGrpSpPr>
          <p:grpSpPr>
            <a:xfrm>
              <a:off x="-99" y="92830"/>
              <a:ext cx="9144199" cy="4957840"/>
              <a:chOff x="711375" y="548175"/>
              <a:chExt cx="7734900" cy="4055825"/>
            </a:xfrm>
          </p:grpSpPr>
          <p:cxnSp>
            <p:nvCxnSpPr>
              <p:cNvPr id="1110" name="Google Shape;1110;p25"/>
              <p:cNvCxnSpPr/>
              <p:nvPr/>
            </p:nvCxnSpPr>
            <p:spPr>
              <a:xfrm>
                <a:off x="711375" y="54817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1" name="Google Shape;1111;p25"/>
              <p:cNvCxnSpPr/>
              <p:nvPr/>
            </p:nvCxnSpPr>
            <p:spPr>
              <a:xfrm>
                <a:off x="711375" y="81856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2" name="Google Shape;1112;p25"/>
              <p:cNvCxnSpPr/>
              <p:nvPr/>
            </p:nvCxnSpPr>
            <p:spPr>
              <a:xfrm>
                <a:off x="711375" y="108895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3" name="Google Shape;1113;p25"/>
              <p:cNvCxnSpPr/>
              <p:nvPr/>
            </p:nvCxnSpPr>
            <p:spPr>
              <a:xfrm>
                <a:off x="711375" y="135934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4" name="Google Shape;1114;p25"/>
              <p:cNvCxnSpPr/>
              <p:nvPr/>
            </p:nvCxnSpPr>
            <p:spPr>
              <a:xfrm>
                <a:off x="711375" y="162972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5" name="Google Shape;1115;p25"/>
              <p:cNvCxnSpPr/>
              <p:nvPr/>
            </p:nvCxnSpPr>
            <p:spPr>
              <a:xfrm>
                <a:off x="711375" y="190011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6" name="Google Shape;1116;p25"/>
              <p:cNvCxnSpPr/>
              <p:nvPr/>
            </p:nvCxnSpPr>
            <p:spPr>
              <a:xfrm>
                <a:off x="711375" y="217050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7" name="Google Shape;1117;p25"/>
              <p:cNvCxnSpPr/>
              <p:nvPr/>
            </p:nvCxnSpPr>
            <p:spPr>
              <a:xfrm>
                <a:off x="711375" y="244089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8" name="Google Shape;1118;p25"/>
              <p:cNvCxnSpPr/>
              <p:nvPr/>
            </p:nvCxnSpPr>
            <p:spPr>
              <a:xfrm>
                <a:off x="711375" y="271128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9" name="Google Shape;1119;p25"/>
              <p:cNvCxnSpPr/>
              <p:nvPr/>
            </p:nvCxnSpPr>
            <p:spPr>
              <a:xfrm>
                <a:off x="711375" y="298167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0" name="Google Shape;1120;p25"/>
              <p:cNvCxnSpPr/>
              <p:nvPr/>
            </p:nvCxnSpPr>
            <p:spPr>
              <a:xfrm>
                <a:off x="711375" y="3252058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1" name="Google Shape;1121;p25"/>
              <p:cNvCxnSpPr/>
              <p:nvPr/>
            </p:nvCxnSpPr>
            <p:spPr>
              <a:xfrm>
                <a:off x="711375" y="3522447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2" name="Google Shape;1122;p25"/>
              <p:cNvCxnSpPr/>
              <p:nvPr/>
            </p:nvCxnSpPr>
            <p:spPr>
              <a:xfrm>
                <a:off x="711375" y="3792835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3" name="Google Shape;1123;p25"/>
              <p:cNvCxnSpPr/>
              <p:nvPr/>
            </p:nvCxnSpPr>
            <p:spPr>
              <a:xfrm>
                <a:off x="711375" y="4063223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4" name="Google Shape;1124;p25"/>
              <p:cNvCxnSpPr/>
              <p:nvPr/>
            </p:nvCxnSpPr>
            <p:spPr>
              <a:xfrm>
                <a:off x="711375" y="4333612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5" name="Google Shape;1125;p25"/>
              <p:cNvCxnSpPr/>
              <p:nvPr/>
            </p:nvCxnSpPr>
            <p:spPr>
              <a:xfrm>
                <a:off x="711375" y="4604000"/>
                <a:ext cx="77349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26" name="Google Shape;1126;p25"/>
            <p:cNvSpPr/>
            <p:nvPr/>
          </p:nvSpPr>
          <p:spPr>
            <a:xfrm>
              <a:off x="286147" y="197088"/>
              <a:ext cx="8419200" cy="4605600"/>
            </a:xfrm>
            <a:prstGeom prst="rect">
              <a:avLst/>
            </a:prstGeom>
            <a:solidFill>
              <a:srgbClr val="CCA5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27" name="Google Shape;1127;p25"/>
            <p:cNvSpPr/>
            <p:nvPr/>
          </p:nvSpPr>
          <p:spPr>
            <a:xfrm>
              <a:off x="362351" y="268950"/>
              <a:ext cx="8419200" cy="460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128" name="Google Shape;1128;p25"/>
          <p:cNvSpPr/>
          <p:nvPr/>
        </p:nvSpPr>
        <p:spPr>
          <a:xfrm>
            <a:off x="426529" y="5504413"/>
            <a:ext cx="1141920" cy="1071840"/>
          </a:xfrm>
          <a:custGeom>
            <a:avLst/>
            <a:gdLst/>
            <a:ahLst/>
            <a:cxnLst/>
            <a:rect l="l" t="t" r="r" b="b"/>
            <a:pathLst>
              <a:path w="2379" h="2233" extrusionOk="0">
                <a:moveTo>
                  <a:pt x="2379" y="1516"/>
                </a:moveTo>
                <a:lnTo>
                  <a:pt x="1767" y="1056"/>
                </a:lnTo>
                <a:lnTo>
                  <a:pt x="2281" y="481"/>
                </a:lnTo>
                <a:lnTo>
                  <a:pt x="1743" y="0"/>
                </a:lnTo>
                <a:lnTo>
                  <a:pt x="1188" y="622"/>
                </a:lnTo>
                <a:lnTo>
                  <a:pt x="432" y="56"/>
                </a:lnTo>
                <a:lnTo>
                  <a:pt x="0" y="633"/>
                </a:lnTo>
                <a:lnTo>
                  <a:pt x="706" y="1162"/>
                </a:lnTo>
                <a:lnTo>
                  <a:pt x="179" y="1753"/>
                </a:lnTo>
                <a:lnTo>
                  <a:pt x="717" y="2233"/>
                </a:lnTo>
                <a:lnTo>
                  <a:pt x="1285" y="1597"/>
                </a:lnTo>
                <a:lnTo>
                  <a:pt x="1946" y="2093"/>
                </a:lnTo>
                <a:lnTo>
                  <a:pt x="2379" y="151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129" name="Google Shape;1129;p25"/>
          <p:cNvGrpSpPr/>
          <p:nvPr/>
        </p:nvGrpSpPr>
        <p:grpSpPr>
          <a:xfrm rot="-8100000" flipH="1">
            <a:off x="9663781" y="1137500"/>
            <a:ext cx="4153400" cy="2259819"/>
            <a:chOff x="720000" y="6076080"/>
            <a:chExt cx="3115080" cy="1694880"/>
          </a:xfrm>
        </p:grpSpPr>
        <p:sp>
          <p:nvSpPr>
            <p:cNvPr id="1130" name="Google Shape;1130;p25"/>
            <p:cNvSpPr/>
            <p:nvPr/>
          </p:nvSpPr>
          <p:spPr>
            <a:xfrm>
              <a:off x="720000" y="6076080"/>
              <a:ext cx="3115080" cy="1694880"/>
            </a:xfrm>
            <a:custGeom>
              <a:avLst/>
              <a:gdLst/>
              <a:ahLst/>
              <a:cxnLst/>
              <a:rect l="l" t="t" r="r" b="b"/>
              <a:pathLst>
                <a:path w="8653" h="4708" extrusionOk="0">
                  <a:moveTo>
                    <a:pt x="8653" y="996"/>
                  </a:moveTo>
                  <a:lnTo>
                    <a:pt x="451" y="4708"/>
                  </a:lnTo>
                  <a:lnTo>
                    <a:pt x="0" y="3712"/>
                  </a:lnTo>
                  <a:lnTo>
                    <a:pt x="8202" y="0"/>
                  </a:lnTo>
                  <a:lnTo>
                    <a:pt x="8653" y="996"/>
                  </a:lnTo>
                  <a:close/>
                </a:path>
              </a:pathLst>
            </a:custGeom>
            <a:solidFill>
              <a:srgbClr val="FF844E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25"/>
            <p:cNvSpPr/>
            <p:nvPr/>
          </p:nvSpPr>
          <p:spPr>
            <a:xfrm>
              <a:off x="806760" y="73602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25"/>
            <p:cNvSpPr/>
            <p:nvPr/>
          </p:nvSpPr>
          <p:spPr>
            <a:xfrm>
              <a:off x="1056600" y="72471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25"/>
            <p:cNvSpPr/>
            <p:nvPr/>
          </p:nvSpPr>
          <p:spPr>
            <a:xfrm>
              <a:off x="1306440" y="713412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25"/>
            <p:cNvSpPr/>
            <p:nvPr/>
          </p:nvSpPr>
          <p:spPr>
            <a:xfrm>
              <a:off x="1556280" y="702108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25"/>
            <p:cNvSpPr/>
            <p:nvPr/>
          </p:nvSpPr>
          <p:spPr>
            <a:xfrm>
              <a:off x="1806120" y="69080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25"/>
            <p:cNvSpPr/>
            <p:nvPr/>
          </p:nvSpPr>
          <p:spPr>
            <a:xfrm>
              <a:off x="2055960" y="679500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25"/>
            <p:cNvSpPr/>
            <p:nvPr/>
          </p:nvSpPr>
          <p:spPr>
            <a:xfrm>
              <a:off x="2305800" y="668196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25"/>
            <p:cNvSpPr/>
            <p:nvPr/>
          </p:nvSpPr>
          <p:spPr>
            <a:xfrm>
              <a:off x="2555640" y="656892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25"/>
            <p:cNvSpPr/>
            <p:nvPr/>
          </p:nvSpPr>
          <p:spPr>
            <a:xfrm>
              <a:off x="2805480" y="645588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6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5"/>
            <p:cNvSpPr/>
            <p:nvPr/>
          </p:nvSpPr>
          <p:spPr>
            <a:xfrm>
              <a:off x="3055320" y="6342840"/>
              <a:ext cx="78120" cy="123480"/>
            </a:xfrm>
            <a:custGeom>
              <a:avLst/>
              <a:gdLst/>
              <a:ahLst/>
              <a:cxnLst/>
              <a:rect l="l" t="t" r="r" b="b"/>
              <a:pathLst>
                <a:path w="217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8" y="0"/>
                  </a:lnTo>
                  <a:lnTo>
                    <a:pt x="217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5"/>
            <p:cNvSpPr/>
            <p:nvPr/>
          </p:nvSpPr>
          <p:spPr>
            <a:xfrm>
              <a:off x="3304800" y="622980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5"/>
            <p:cNvSpPr/>
            <p:nvPr/>
          </p:nvSpPr>
          <p:spPr>
            <a:xfrm>
              <a:off x="3554640" y="6116760"/>
              <a:ext cx="78480" cy="123480"/>
            </a:xfrm>
            <a:custGeom>
              <a:avLst/>
              <a:gdLst/>
              <a:ahLst/>
              <a:cxnLst/>
              <a:rect l="l" t="t" r="r" b="b"/>
              <a:pathLst>
                <a:path w="218" h="343" extrusionOk="0">
                  <a:moveTo>
                    <a:pt x="139" y="343"/>
                  </a:moveTo>
                  <a:lnTo>
                    <a:pt x="0" y="35"/>
                  </a:lnTo>
                  <a:lnTo>
                    <a:pt x="79" y="0"/>
                  </a:lnTo>
                  <a:lnTo>
                    <a:pt x="218" y="307"/>
                  </a:lnTo>
                  <a:lnTo>
                    <a:pt x="139" y="343"/>
                  </a:ln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3" name="Google Shape;1143;p25"/>
          <p:cNvGrpSpPr/>
          <p:nvPr/>
        </p:nvGrpSpPr>
        <p:grpSpPr>
          <a:xfrm rot="5669084" flipH="1">
            <a:off x="10341176" y="1930982"/>
            <a:ext cx="1693971" cy="958292"/>
            <a:chOff x="1195575" y="1247040"/>
            <a:chExt cx="501480" cy="283680"/>
          </a:xfrm>
        </p:grpSpPr>
        <p:grpSp>
          <p:nvGrpSpPr>
            <p:cNvPr id="1144" name="Google Shape;1144;p25"/>
            <p:cNvGrpSpPr/>
            <p:nvPr/>
          </p:nvGrpSpPr>
          <p:grpSpPr>
            <a:xfrm>
              <a:off x="1195575" y="1263600"/>
              <a:ext cx="501480" cy="267120"/>
              <a:chOff x="5319000" y="1263600"/>
              <a:chExt cx="501480" cy="267120"/>
            </a:xfrm>
          </p:grpSpPr>
          <p:sp>
            <p:nvSpPr>
              <p:cNvPr id="1145" name="Google Shape;1145;p25"/>
              <p:cNvSpPr/>
              <p:nvPr/>
            </p:nvSpPr>
            <p:spPr>
              <a:xfrm>
                <a:off x="5756040" y="1465920"/>
                <a:ext cx="6444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179" h="180" extrusionOk="0">
                    <a:moveTo>
                      <a:pt x="89" y="27"/>
                    </a:moveTo>
                    <a:cubicBezTo>
                      <a:pt x="55" y="27"/>
                      <a:pt x="27" y="55"/>
                      <a:pt x="27" y="90"/>
                    </a:cubicBezTo>
                    <a:cubicBezTo>
                      <a:pt x="27" y="124"/>
                      <a:pt x="55" y="152"/>
                      <a:pt x="89" y="152"/>
                    </a:cubicBezTo>
                    <a:cubicBezTo>
                      <a:pt x="124" y="152"/>
                      <a:pt x="152" y="124"/>
                      <a:pt x="152" y="90"/>
                    </a:cubicBezTo>
                    <a:cubicBezTo>
                      <a:pt x="152" y="55"/>
                      <a:pt x="124" y="27"/>
                      <a:pt x="89" y="27"/>
                    </a:cubicBezTo>
                    <a:moveTo>
                      <a:pt x="89" y="180"/>
                    </a:moveTo>
                    <a:cubicBezTo>
                      <a:pt x="40" y="180"/>
                      <a:pt x="0" y="139"/>
                      <a:pt x="0" y="90"/>
                    </a:cubicBezTo>
                    <a:cubicBezTo>
                      <a:pt x="0" y="41"/>
                      <a:pt x="40" y="0"/>
                      <a:pt x="89" y="0"/>
                    </a:cubicBezTo>
                    <a:cubicBezTo>
                      <a:pt x="139" y="0"/>
                      <a:pt x="179" y="41"/>
                      <a:pt x="179" y="90"/>
                    </a:cubicBezTo>
                    <a:cubicBezTo>
                      <a:pt x="179" y="139"/>
                      <a:pt x="139" y="180"/>
                      <a:pt x="89" y="180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19800" rIns="90000" bIns="198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25"/>
              <p:cNvSpPr/>
              <p:nvPr/>
            </p:nvSpPr>
            <p:spPr>
              <a:xfrm>
                <a:off x="5319000" y="1263600"/>
                <a:ext cx="449640" cy="227520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32" extrusionOk="0">
                    <a:moveTo>
                      <a:pt x="1235" y="632"/>
                    </a:moveTo>
                    <a:cubicBezTo>
                      <a:pt x="1233" y="632"/>
                      <a:pt x="1231" y="631"/>
                      <a:pt x="1229" y="630"/>
                    </a:cubicBezTo>
                    <a:lnTo>
                      <a:pt x="7" y="26"/>
                    </a:lnTo>
                    <a:cubicBezTo>
                      <a:pt x="0" y="23"/>
                      <a:pt x="-2" y="15"/>
                      <a:pt x="1" y="8"/>
                    </a:cubicBezTo>
                    <a:cubicBezTo>
                      <a:pt x="4" y="1"/>
                      <a:pt x="12" y="-2"/>
                      <a:pt x="19" y="2"/>
                    </a:cubicBezTo>
                    <a:lnTo>
                      <a:pt x="1241" y="606"/>
                    </a:lnTo>
                    <a:cubicBezTo>
                      <a:pt x="1248" y="610"/>
                      <a:pt x="1251" y="618"/>
                      <a:pt x="1247" y="624"/>
                    </a:cubicBezTo>
                    <a:cubicBezTo>
                      <a:pt x="1245" y="629"/>
                      <a:pt x="1240" y="632"/>
                      <a:pt x="1235" y="632"/>
                    </a:cubicBezTo>
                    <a:close/>
                  </a:path>
                </a:pathLst>
              </a:custGeom>
              <a:solidFill>
                <a:srgbClr val="001966"/>
              </a:solidFill>
              <a:ln>
                <a:noFill/>
              </a:ln>
            </p:spPr>
            <p:txBody>
              <a:bodyPr spcFirstLastPara="1" wrap="square" lIns="90000" tIns="45000" rIns="90000" bIns="45000" anchor="ctr" anchorCtr="1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strike="noStrike" dirty="0">
                  <a:solidFill>
                    <a:srgbClr val="FFFFFF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47" name="Google Shape;1147;p25"/>
            <p:cNvSpPr/>
            <p:nvPr/>
          </p:nvSpPr>
          <p:spPr>
            <a:xfrm>
              <a:off x="1195575" y="1247040"/>
              <a:ext cx="74160" cy="86760"/>
            </a:xfrm>
            <a:custGeom>
              <a:avLst/>
              <a:gdLst/>
              <a:ahLst/>
              <a:cxnLst/>
              <a:rect l="l" t="t" r="r" b="b"/>
              <a:pathLst>
                <a:path w="206" h="241" extrusionOk="0">
                  <a:moveTo>
                    <a:pt x="96" y="241"/>
                  </a:moveTo>
                  <a:cubicBezTo>
                    <a:pt x="92" y="241"/>
                    <a:pt x="87" y="238"/>
                    <a:pt x="84" y="234"/>
                  </a:cubicBezTo>
                  <a:lnTo>
                    <a:pt x="1" y="66"/>
                  </a:lnTo>
                  <a:cubicBezTo>
                    <a:pt x="-1" y="62"/>
                    <a:pt x="-1" y="58"/>
                    <a:pt x="1" y="54"/>
                  </a:cubicBezTo>
                  <a:cubicBezTo>
                    <a:pt x="2" y="51"/>
                    <a:pt x="6" y="48"/>
                    <a:pt x="10" y="47"/>
                  </a:cubicBezTo>
                  <a:lnTo>
                    <a:pt x="189" y="1"/>
                  </a:lnTo>
                  <a:cubicBezTo>
                    <a:pt x="196" y="-1"/>
                    <a:pt x="203" y="3"/>
                    <a:pt x="205" y="11"/>
                  </a:cubicBezTo>
                  <a:cubicBezTo>
                    <a:pt x="207" y="18"/>
                    <a:pt x="203" y="25"/>
                    <a:pt x="196" y="27"/>
                  </a:cubicBezTo>
                  <a:lnTo>
                    <a:pt x="33" y="69"/>
                  </a:lnTo>
                  <a:lnTo>
                    <a:pt x="109" y="222"/>
                  </a:lnTo>
                  <a:cubicBezTo>
                    <a:pt x="112" y="228"/>
                    <a:pt x="109" y="236"/>
                    <a:pt x="102" y="240"/>
                  </a:cubicBezTo>
                  <a:cubicBezTo>
                    <a:pt x="101" y="241"/>
                    <a:pt x="99" y="241"/>
                    <a:pt x="96" y="241"/>
                  </a:cubicBezTo>
                  <a:close/>
                </a:path>
              </a:pathLst>
            </a:custGeom>
            <a:solidFill>
              <a:srgbClr val="001966"/>
            </a:solidFill>
            <a:ln>
              <a:noFill/>
            </a:ln>
          </p:spPr>
          <p:txBody>
            <a:bodyPr spcFirstLastPara="1" wrap="square" lIns="90000" tIns="41750" rIns="90000" bIns="41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8" name="Google Shape;1148;p25"/>
          <p:cNvSpPr/>
          <p:nvPr/>
        </p:nvSpPr>
        <p:spPr>
          <a:xfrm rot="1577632">
            <a:off x="358618" y="5951054"/>
            <a:ext cx="278879" cy="178559"/>
          </a:xfrm>
          <a:custGeom>
            <a:avLst/>
            <a:gdLst/>
            <a:ahLst/>
            <a:cxnLst/>
            <a:rect l="l" t="t" r="r" b="b"/>
            <a:pathLst>
              <a:path w="581" h="372" extrusionOk="0">
                <a:moveTo>
                  <a:pt x="443" y="372"/>
                </a:moveTo>
                <a:cubicBezTo>
                  <a:pt x="442" y="372"/>
                  <a:pt x="441" y="372"/>
                  <a:pt x="439" y="371"/>
                </a:cubicBezTo>
                <a:cubicBezTo>
                  <a:pt x="433" y="370"/>
                  <a:pt x="427" y="365"/>
                  <a:pt x="425" y="358"/>
                </a:cubicBezTo>
                <a:lnTo>
                  <a:pt x="383" y="181"/>
                </a:lnTo>
                <a:lnTo>
                  <a:pt x="275" y="332"/>
                </a:lnTo>
                <a:cubicBezTo>
                  <a:pt x="271" y="337"/>
                  <a:pt x="264" y="340"/>
                  <a:pt x="257" y="339"/>
                </a:cubicBezTo>
                <a:cubicBezTo>
                  <a:pt x="251" y="337"/>
                  <a:pt x="245" y="332"/>
                  <a:pt x="244" y="326"/>
                </a:cubicBezTo>
                <a:lnTo>
                  <a:pt x="196" y="137"/>
                </a:lnTo>
                <a:lnTo>
                  <a:pt x="74" y="290"/>
                </a:lnTo>
                <a:cubicBezTo>
                  <a:pt x="70" y="296"/>
                  <a:pt x="63" y="298"/>
                  <a:pt x="56" y="296"/>
                </a:cubicBezTo>
                <a:cubicBezTo>
                  <a:pt x="49" y="295"/>
                  <a:pt x="44" y="289"/>
                  <a:pt x="43" y="282"/>
                </a:cubicBezTo>
                <a:lnTo>
                  <a:pt x="1" y="21"/>
                </a:lnTo>
                <a:cubicBezTo>
                  <a:pt x="-1" y="12"/>
                  <a:pt x="6" y="3"/>
                  <a:pt x="16" y="1"/>
                </a:cubicBezTo>
                <a:cubicBezTo>
                  <a:pt x="25" y="-1"/>
                  <a:pt x="34" y="6"/>
                  <a:pt x="36" y="16"/>
                </a:cubicBezTo>
                <a:lnTo>
                  <a:pt x="71" y="237"/>
                </a:lnTo>
                <a:lnTo>
                  <a:pt x="191" y="87"/>
                </a:lnTo>
                <a:cubicBezTo>
                  <a:pt x="195" y="81"/>
                  <a:pt x="202" y="79"/>
                  <a:pt x="209" y="80"/>
                </a:cubicBezTo>
                <a:cubicBezTo>
                  <a:pt x="215" y="82"/>
                  <a:pt x="220" y="87"/>
                  <a:pt x="222" y="93"/>
                </a:cubicBezTo>
                <a:lnTo>
                  <a:pt x="269" y="280"/>
                </a:lnTo>
                <a:lnTo>
                  <a:pt x="377" y="129"/>
                </a:lnTo>
                <a:cubicBezTo>
                  <a:pt x="381" y="124"/>
                  <a:pt x="388" y="121"/>
                  <a:pt x="395" y="122"/>
                </a:cubicBezTo>
                <a:cubicBezTo>
                  <a:pt x="401" y="124"/>
                  <a:pt x="407" y="129"/>
                  <a:pt x="408" y="135"/>
                </a:cubicBezTo>
                <a:lnTo>
                  <a:pt x="450" y="311"/>
                </a:lnTo>
                <a:lnTo>
                  <a:pt x="549" y="162"/>
                </a:lnTo>
                <a:cubicBezTo>
                  <a:pt x="554" y="154"/>
                  <a:pt x="565" y="152"/>
                  <a:pt x="574" y="157"/>
                </a:cubicBezTo>
                <a:cubicBezTo>
                  <a:pt x="582" y="163"/>
                  <a:pt x="584" y="174"/>
                  <a:pt x="578" y="182"/>
                </a:cubicBezTo>
                <a:lnTo>
                  <a:pt x="457" y="364"/>
                </a:lnTo>
                <a:cubicBezTo>
                  <a:pt x="454" y="369"/>
                  <a:pt x="448" y="372"/>
                  <a:pt x="443" y="372"/>
                </a:cubicBezTo>
                <a:close/>
              </a:path>
            </a:pathLst>
          </a:custGeom>
          <a:solidFill>
            <a:srgbClr val="001168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dirty="0">
              <a:solidFill>
                <a:srgbClr val="FFFFFF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grpSp>
        <p:nvGrpSpPr>
          <p:cNvPr id="1149" name="Google Shape;1149;p25"/>
          <p:cNvGrpSpPr/>
          <p:nvPr/>
        </p:nvGrpSpPr>
        <p:grpSpPr>
          <a:xfrm>
            <a:off x="333511" y="581678"/>
            <a:ext cx="951572" cy="1018319"/>
            <a:chOff x="4870440" y="3635280"/>
            <a:chExt cx="364680" cy="390240"/>
          </a:xfrm>
        </p:grpSpPr>
        <p:sp>
          <p:nvSpPr>
            <p:cNvPr id="1150" name="Google Shape;1150;p25"/>
            <p:cNvSpPr/>
            <p:nvPr/>
          </p:nvSpPr>
          <p:spPr>
            <a:xfrm>
              <a:off x="4938120" y="3716640"/>
              <a:ext cx="97200" cy="308880"/>
            </a:xfrm>
            <a:custGeom>
              <a:avLst/>
              <a:gdLst/>
              <a:ahLst/>
              <a:cxnLst/>
              <a:rect l="l" t="t" r="r" b="b"/>
              <a:pathLst>
                <a:path w="270" h="858" extrusionOk="0">
                  <a:moveTo>
                    <a:pt x="101" y="102"/>
                  </a:moveTo>
                  <a:cubicBezTo>
                    <a:pt x="94" y="102"/>
                    <a:pt x="87" y="97"/>
                    <a:pt x="84" y="89"/>
                  </a:cubicBezTo>
                  <a:lnTo>
                    <a:pt x="64" y="23"/>
                  </a:lnTo>
                  <a:cubicBezTo>
                    <a:pt x="61" y="14"/>
                    <a:pt x="67" y="4"/>
                    <a:pt x="76" y="1"/>
                  </a:cubicBezTo>
                  <a:cubicBezTo>
                    <a:pt x="85" y="-2"/>
                    <a:pt x="95" y="3"/>
                    <a:pt x="98" y="13"/>
                  </a:cubicBezTo>
                  <a:lnTo>
                    <a:pt x="118" y="79"/>
                  </a:lnTo>
                  <a:cubicBezTo>
                    <a:pt x="121" y="89"/>
                    <a:pt x="116" y="98"/>
                    <a:pt x="106" y="101"/>
                  </a:cubicBezTo>
                  <a:cubicBezTo>
                    <a:pt x="105" y="102"/>
                    <a:pt x="103" y="102"/>
                    <a:pt x="101" y="102"/>
                  </a:cubicBezTo>
                  <a:moveTo>
                    <a:pt x="152" y="268"/>
                  </a:moveTo>
                  <a:cubicBezTo>
                    <a:pt x="144" y="268"/>
                    <a:pt x="137" y="263"/>
                    <a:pt x="135" y="256"/>
                  </a:cubicBezTo>
                  <a:lnTo>
                    <a:pt x="115" y="189"/>
                  </a:lnTo>
                  <a:cubicBezTo>
                    <a:pt x="112" y="180"/>
                    <a:pt x="117" y="170"/>
                    <a:pt x="127" y="167"/>
                  </a:cubicBezTo>
                  <a:cubicBezTo>
                    <a:pt x="136" y="164"/>
                    <a:pt x="146" y="170"/>
                    <a:pt x="149" y="179"/>
                  </a:cubicBezTo>
                  <a:lnTo>
                    <a:pt x="169" y="246"/>
                  </a:lnTo>
                  <a:cubicBezTo>
                    <a:pt x="172" y="255"/>
                    <a:pt x="166" y="265"/>
                    <a:pt x="157" y="268"/>
                  </a:cubicBezTo>
                  <a:cubicBezTo>
                    <a:pt x="155" y="268"/>
                    <a:pt x="154" y="268"/>
                    <a:pt x="152" y="268"/>
                  </a:cubicBezTo>
                  <a:moveTo>
                    <a:pt x="202" y="435"/>
                  </a:moveTo>
                  <a:cubicBezTo>
                    <a:pt x="195" y="435"/>
                    <a:pt x="188" y="430"/>
                    <a:pt x="186" y="422"/>
                  </a:cubicBezTo>
                  <a:lnTo>
                    <a:pt x="165" y="356"/>
                  </a:lnTo>
                  <a:cubicBezTo>
                    <a:pt x="163" y="346"/>
                    <a:pt x="168" y="336"/>
                    <a:pt x="177" y="334"/>
                  </a:cubicBezTo>
                  <a:cubicBezTo>
                    <a:pt x="187" y="331"/>
                    <a:pt x="196" y="336"/>
                    <a:pt x="199" y="345"/>
                  </a:cubicBezTo>
                  <a:lnTo>
                    <a:pt x="219" y="412"/>
                  </a:lnTo>
                  <a:cubicBezTo>
                    <a:pt x="222" y="421"/>
                    <a:pt x="217" y="431"/>
                    <a:pt x="208" y="434"/>
                  </a:cubicBezTo>
                  <a:cubicBezTo>
                    <a:pt x="206" y="434"/>
                    <a:pt x="204" y="435"/>
                    <a:pt x="202" y="435"/>
                  </a:cubicBezTo>
                  <a:moveTo>
                    <a:pt x="252" y="600"/>
                  </a:moveTo>
                  <a:cubicBezTo>
                    <a:pt x="248" y="600"/>
                    <a:pt x="244" y="599"/>
                    <a:pt x="241" y="596"/>
                  </a:cubicBezTo>
                  <a:cubicBezTo>
                    <a:pt x="237" y="593"/>
                    <a:pt x="235" y="588"/>
                    <a:pt x="235" y="583"/>
                  </a:cubicBezTo>
                  <a:lnTo>
                    <a:pt x="216" y="522"/>
                  </a:lnTo>
                  <a:cubicBezTo>
                    <a:pt x="213" y="513"/>
                    <a:pt x="218" y="503"/>
                    <a:pt x="228" y="500"/>
                  </a:cubicBezTo>
                  <a:cubicBezTo>
                    <a:pt x="237" y="497"/>
                    <a:pt x="247" y="502"/>
                    <a:pt x="250" y="512"/>
                  </a:cubicBezTo>
                  <a:lnTo>
                    <a:pt x="269" y="577"/>
                  </a:lnTo>
                  <a:cubicBezTo>
                    <a:pt x="270" y="583"/>
                    <a:pt x="269" y="590"/>
                    <a:pt x="266" y="594"/>
                  </a:cubicBezTo>
                  <a:cubicBezTo>
                    <a:pt x="262" y="598"/>
                    <a:pt x="257" y="600"/>
                    <a:pt x="252" y="600"/>
                  </a:cubicBezTo>
                  <a:moveTo>
                    <a:pt x="135" y="729"/>
                  </a:moveTo>
                  <a:cubicBezTo>
                    <a:pt x="131" y="729"/>
                    <a:pt x="126" y="728"/>
                    <a:pt x="123" y="725"/>
                  </a:cubicBezTo>
                  <a:cubicBezTo>
                    <a:pt x="116" y="718"/>
                    <a:pt x="115" y="707"/>
                    <a:pt x="122" y="700"/>
                  </a:cubicBezTo>
                  <a:lnTo>
                    <a:pt x="169" y="648"/>
                  </a:lnTo>
                  <a:cubicBezTo>
                    <a:pt x="175" y="641"/>
                    <a:pt x="186" y="641"/>
                    <a:pt x="194" y="647"/>
                  </a:cubicBezTo>
                  <a:cubicBezTo>
                    <a:pt x="201" y="654"/>
                    <a:pt x="201" y="665"/>
                    <a:pt x="195" y="672"/>
                  </a:cubicBezTo>
                  <a:lnTo>
                    <a:pt x="148" y="724"/>
                  </a:lnTo>
                  <a:cubicBezTo>
                    <a:pt x="144" y="727"/>
                    <a:pt x="140" y="729"/>
                    <a:pt x="135" y="729"/>
                  </a:cubicBezTo>
                  <a:moveTo>
                    <a:pt x="18" y="858"/>
                  </a:moveTo>
                  <a:cubicBezTo>
                    <a:pt x="13" y="858"/>
                    <a:pt x="9" y="856"/>
                    <a:pt x="6" y="853"/>
                  </a:cubicBezTo>
                  <a:cubicBezTo>
                    <a:pt x="-1" y="847"/>
                    <a:pt x="-2" y="835"/>
                    <a:pt x="5" y="828"/>
                  </a:cubicBezTo>
                  <a:lnTo>
                    <a:pt x="51" y="777"/>
                  </a:lnTo>
                  <a:cubicBezTo>
                    <a:pt x="58" y="770"/>
                    <a:pt x="69" y="769"/>
                    <a:pt x="76" y="776"/>
                  </a:cubicBezTo>
                  <a:cubicBezTo>
                    <a:pt x="84" y="782"/>
                    <a:pt x="84" y="793"/>
                    <a:pt x="78" y="801"/>
                  </a:cubicBezTo>
                  <a:lnTo>
                    <a:pt x="31" y="852"/>
                  </a:lnTo>
                  <a:cubicBezTo>
                    <a:pt x="27" y="856"/>
                    <a:pt x="22" y="858"/>
                    <a:pt x="18" y="858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5"/>
            <p:cNvSpPr/>
            <p:nvPr/>
          </p:nvSpPr>
          <p:spPr>
            <a:xfrm>
              <a:off x="5022720" y="3856680"/>
              <a:ext cx="212040" cy="75960"/>
            </a:xfrm>
            <a:custGeom>
              <a:avLst/>
              <a:gdLst/>
              <a:ahLst/>
              <a:cxnLst/>
              <a:rect l="l" t="t" r="r" b="b"/>
              <a:pathLst>
                <a:path w="589" h="211" extrusionOk="0">
                  <a:moveTo>
                    <a:pt x="505" y="57"/>
                  </a:moveTo>
                  <a:cubicBezTo>
                    <a:pt x="498" y="57"/>
                    <a:pt x="491" y="52"/>
                    <a:pt x="488" y="44"/>
                  </a:cubicBezTo>
                  <a:cubicBezTo>
                    <a:pt x="485" y="35"/>
                    <a:pt x="491" y="25"/>
                    <a:pt x="500" y="22"/>
                  </a:cubicBezTo>
                  <a:lnTo>
                    <a:pt x="566" y="1"/>
                  </a:lnTo>
                  <a:cubicBezTo>
                    <a:pt x="576" y="-2"/>
                    <a:pt x="585" y="3"/>
                    <a:pt x="588" y="13"/>
                  </a:cubicBezTo>
                  <a:cubicBezTo>
                    <a:pt x="591" y="22"/>
                    <a:pt x="586" y="32"/>
                    <a:pt x="577" y="35"/>
                  </a:cubicBezTo>
                  <a:lnTo>
                    <a:pt x="511" y="56"/>
                  </a:lnTo>
                  <a:cubicBezTo>
                    <a:pt x="509" y="56"/>
                    <a:pt x="507" y="57"/>
                    <a:pt x="505" y="57"/>
                  </a:cubicBezTo>
                  <a:moveTo>
                    <a:pt x="339" y="109"/>
                  </a:moveTo>
                  <a:cubicBezTo>
                    <a:pt x="332" y="109"/>
                    <a:pt x="325" y="104"/>
                    <a:pt x="323" y="97"/>
                  </a:cubicBezTo>
                  <a:cubicBezTo>
                    <a:pt x="320" y="87"/>
                    <a:pt x="325" y="77"/>
                    <a:pt x="334" y="75"/>
                  </a:cubicBezTo>
                  <a:lnTo>
                    <a:pt x="400" y="54"/>
                  </a:lnTo>
                  <a:cubicBezTo>
                    <a:pt x="410" y="51"/>
                    <a:pt x="420" y="56"/>
                    <a:pt x="423" y="65"/>
                  </a:cubicBezTo>
                  <a:cubicBezTo>
                    <a:pt x="426" y="74"/>
                    <a:pt x="420" y="84"/>
                    <a:pt x="411" y="87"/>
                  </a:cubicBezTo>
                  <a:lnTo>
                    <a:pt x="345" y="108"/>
                  </a:lnTo>
                  <a:cubicBezTo>
                    <a:pt x="343" y="109"/>
                    <a:pt x="341" y="109"/>
                    <a:pt x="339" y="109"/>
                  </a:cubicBezTo>
                  <a:moveTo>
                    <a:pt x="174" y="161"/>
                  </a:moveTo>
                  <a:cubicBezTo>
                    <a:pt x="166" y="161"/>
                    <a:pt x="159" y="157"/>
                    <a:pt x="157" y="149"/>
                  </a:cubicBezTo>
                  <a:cubicBezTo>
                    <a:pt x="154" y="140"/>
                    <a:pt x="159" y="130"/>
                    <a:pt x="168" y="127"/>
                  </a:cubicBezTo>
                  <a:lnTo>
                    <a:pt x="235" y="106"/>
                  </a:lnTo>
                  <a:cubicBezTo>
                    <a:pt x="244" y="103"/>
                    <a:pt x="254" y="108"/>
                    <a:pt x="257" y="118"/>
                  </a:cubicBezTo>
                  <a:cubicBezTo>
                    <a:pt x="260" y="127"/>
                    <a:pt x="255" y="137"/>
                    <a:pt x="245" y="140"/>
                  </a:cubicBezTo>
                  <a:lnTo>
                    <a:pt x="179" y="161"/>
                  </a:lnTo>
                  <a:cubicBezTo>
                    <a:pt x="177" y="161"/>
                    <a:pt x="175" y="161"/>
                    <a:pt x="174" y="161"/>
                  </a:cubicBezTo>
                  <a:moveTo>
                    <a:pt x="18" y="211"/>
                  </a:moveTo>
                  <a:cubicBezTo>
                    <a:pt x="10" y="211"/>
                    <a:pt x="3" y="206"/>
                    <a:pt x="1" y="199"/>
                  </a:cubicBezTo>
                  <a:cubicBezTo>
                    <a:pt x="-2" y="189"/>
                    <a:pt x="3" y="180"/>
                    <a:pt x="12" y="177"/>
                  </a:cubicBezTo>
                  <a:lnTo>
                    <a:pt x="69" y="158"/>
                  </a:lnTo>
                  <a:cubicBezTo>
                    <a:pt x="78" y="156"/>
                    <a:pt x="88" y="161"/>
                    <a:pt x="91" y="170"/>
                  </a:cubicBezTo>
                  <a:cubicBezTo>
                    <a:pt x="94" y="179"/>
                    <a:pt x="89" y="189"/>
                    <a:pt x="80" y="192"/>
                  </a:cubicBezTo>
                  <a:lnTo>
                    <a:pt x="23" y="210"/>
                  </a:lnTo>
                  <a:cubicBezTo>
                    <a:pt x="21" y="211"/>
                    <a:pt x="20" y="211"/>
                    <a:pt x="18" y="21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30950" rIns="90000" bIns="309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25"/>
            <p:cNvSpPr/>
            <p:nvPr/>
          </p:nvSpPr>
          <p:spPr>
            <a:xfrm>
              <a:off x="4870440" y="3722040"/>
              <a:ext cx="301680" cy="303480"/>
            </a:xfrm>
            <a:custGeom>
              <a:avLst/>
              <a:gdLst/>
              <a:ahLst/>
              <a:cxnLst/>
              <a:rect l="l" t="t" r="r" b="b"/>
              <a:pathLst>
                <a:path w="838" h="843" extrusionOk="0">
                  <a:moveTo>
                    <a:pt x="41" y="224"/>
                  </a:moveTo>
                  <a:lnTo>
                    <a:pt x="217" y="804"/>
                  </a:lnTo>
                  <a:lnTo>
                    <a:pt x="799" y="641"/>
                  </a:lnTo>
                  <a:lnTo>
                    <a:pt x="642" y="41"/>
                  </a:lnTo>
                  <a:lnTo>
                    <a:pt x="41" y="224"/>
                  </a:lnTo>
                  <a:moveTo>
                    <a:pt x="206" y="843"/>
                  </a:moveTo>
                  <a:cubicBezTo>
                    <a:pt x="198" y="843"/>
                    <a:pt x="191" y="838"/>
                    <a:pt x="189" y="830"/>
                  </a:cubicBezTo>
                  <a:lnTo>
                    <a:pt x="2" y="218"/>
                  </a:lnTo>
                  <a:cubicBezTo>
                    <a:pt x="0" y="213"/>
                    <a:pt x="1" y="208"/>
                    <a:pt x="3" y="204"/>
                  </a:cubicBezTo>
                  <a:cubicBezTo>
                    <a:pt x="5" y="200"/>
                    <a:pt x="9" y="197"/>
                    <a:pt x="13" y="196"/>
                  </a:cubicBezTo>
                  <a:lnTo>
                    <a:pt x="649" y="1"/>
                  </a:lnTo>
                  <a:cubicBezTo>
                    <a:pt x="653" y="0"/>
                    <a:pt x="658" y="1"/>
                    <a:pt x="663" y="3"/>
                  </a:cubicBezTo>
                  <a:cubicBezTo>
                    <a:pt x="667" y="5"/>
                    <a:pt x="670" y="9"/>
                    <a:pt x="671" y="14"/>
                  </a:cubicBezTo>
                  <a:lnTo>
                    <a:pt x="837" y="649"/>
                  </a:lnTo>
                  <a:cubicBezTo>
                    <a:pt x="839" y="658"/>
                    <a:pt x="834" y="668"/>
                    <a:pt x="825" y="671"/>
                  </a:cubicBezTo>
                  <a:lnTo>
                    <a:pt x="210" y="842"/>
                  </a:lnTo>
                  <a:cubicBezTo>
                    <a:pt x="209" y="843"/>
                    <a:pt x="207" y="843"/>
                    <a:pt x="206" y="843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25"/>
            <p:cNvSpPr/>
            <p:nvPr/>
          </p:nvSpPr>
          <p:spPr>
            <a:xfrm>
              <a:off x="5099760" y="3635280"/>
              <a:ext cx="135360" cy="328320"/>
            </a:xfrm>
            <a:custGeom>
              <a:avLst/>
              <a:gdLst/>
              <a:ahLst/>
              <a:cxnLst/>
              <a:rect l="l" t="t" r="r" b="b"/>
              <a:pathLst>
                <a:path w="376" h="912" extrusionOk="0">
                  <a:moveTo>
                    <a:pt x="36" y="263"/>
                  </a:moveTo>
                  <a:lnTo>
                    <a:pt x="190" y="852"/>
                  </a:lnTo>
                  <a:lnTo>
                    <a:pt x="338" y="630"/>
                  </a:lnTo>
                  <a:lnTo>
                    <a:pt x="179" y="58"/>
                  </a:lnTo>
                  <a:lnTo>
                    <a:pt x="36" y="263"/>
                  </a:lnTo>
                  <a:moveTo>
                    <a:pt x="183" y="912"/>
                  </a:moveTo>
                  <a:cubicBezTo>
                    <a:pt x="182" y="912"/>
                    <a:pt x="181" y="912"/>
                    <a:pt x="180" y="912"/>
                  </a:cubicBezTo>
                  <a:cubicBezTo>
                    <a:pt x="173" y="911"/>
                    <a:pt x="168" y="906"/>
                    <a:pt x="166" y="899"/>
                  </a:cubicBezTo>
                  <a:lnTo>
                    <a:pt x="0" y="264"/>
                  </a:lnTo>
                  <a:cubicBezTo>
                    <a:pt x="-1" y="259"/>
                    <a:pt x="0" y="254"/>
                    <a:pt x="3" y="249"/>
                  </a:cubicBezTo>
                  <a:lnTo>
                    <a:pt x="172" y="8"/>
                  </a:lnTo>
                  <a:cubicBezTo>
                    <a:pt x="175" y="2"/>
                    <a:pt x="182" y="-1"/>
                    <a:pt x="189" y="0"/>
                  </a:cubicBezTo>
                  <a:cubicBezTo>
                    <a:pt x="196" y="1"/>
                    <a:pt x="201" y="6"/>
                    <a:pt x="203" y="13"/>
                  </a:cubicBezTo>
                  <a:lnTo>
                    <a:pt x="375" y="628"/>
                  </a:lnTo>
                  <a:cubicBezTo>
                    <a:pt x="376" y="633"/>
                    <a:pt x="375" y="638"/>
                    <a:pt x="372" y="643"/>
                  </a:cubicBezTo>
                  <a:lnTo>
                    <a:pt x="198" y="904"/>
                  </a:lnTo>
                  <a:cubicBezTo>
                    <a:pt x="194" y="909"/>
                    <a:pt x="189" y="912"/>
                    <a:pt x="183" y="912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25"/>
            <p:cNvSpPr/>
            <p:nvPr/>
          </p:nvSpPr>
          <p:spPr>
            <a:xfrm>
              <a:off x="4870800" y="3635280"/>
              <a:ext cx="302400" cy="169560"/>
            </a:xfrm>
            <a:custGeom>
              <a:avLst/>
              <a:gdLst/>
              <a:ahLst/>
              <a:cxnLst/>
              <a:rect l="l" t="t" r="r" b="b"/>
              <a:pathLst>
                <a:path w="840" h="471" extrusionOk="0">
                  <a:moveTo>
                    <a:pt x="256" y="187"/>
                  </a:moveTo>
                  <a:lnTo>
                    <a:pt x="68" y="420"/>
                  </a:lnTo>
                  <a:lnTo>
                    <a:pt x="642" y="244"/>
                  </a:lnTo>
                  <a:lnTo>
                    <a:pt x="780" y="47"/>
                  </a:lnTo>
                  <a:lnTo>
                    <a:pt x="256" y="187"/>
                  </a:lnTo>
                  <a:moveTo>
                    <a:pt x="17" y="471"/>
                  </a:moveTo>
                  <a:cubicBezTo>
                    <a:pt x="12" y="471"/>
                    <a:pt x="6" y="468"/>
                    <a:pt x="3" y="463"/>
                  </a:cubicBezTo>
                  <a:cubicBezTo>
                    <a:pt x="-1" y="457"/>
                    <a:pt x="-1" y="448"/>
                    <a:pt x="4" y="442"/>
                  </a:cubicBezTo>
                  <a:lnTo>
                    <a:pt x="233" y="161"/>
                  </a:lnTo>
                  <a:cubicBezTo>
                    <a:pt x="235" y="158"/>
                    <a:pt x="238" y="156"/>
                    <a:pt x="242" y="155"/>
                  </a:cubicBezTo>
                  <a:lnTo>
                    <a:pt x="817" y="1"/>
                  </a:lnTo>
                  <a:cubicBezTo>
                    <a:pt x="825" y="-1"/>
                    <a:pt x="832" y="1"/>
                    <a:pt x="836" y="7"/>
                  </a:cubicBezTo>
                  <a:cubicBezTo>
                    <a:pt x="841" y="14"/>
                    <a:pt x="841" y="22"/>
                    <a:pt x="836" y="28"/>
                  </a:cubicBezTo>
                  <a:lnTo>
                    <a:pt x="667" y="269"/>
                  </a:lnTo>
                  <a:cubicBezTo>
                    <a:pt x="665" y="273"/>
                    <a:pt x="662" y="275"/>
                    <a:pt x="658" y="276"/>
                  </a:cubicBezTo>
                  <a:lnTo>
                    <a:pt x="23" y="470"/>
                  </a:lnTo>
                  <a:cubicBezTo>
                    <a:pt x="21" y="471"/>
                    <a:pt x="19" y="471"/>
                    <a:pt x="17" y="471"/>
                  </a:cubicBezTo>
                  <a:close/>
                </a:path>
              </a:pathLst>
            </a:custGeom>
            <a:solidFill>
              <a:srgbClr val="001168"/>
            </a:solidFill>
            <a:ln>
              <a:noFill/>
            </a:ln>
          </p:spPr>
          <p:txBody>
            <a:bodyPr spcFirstLastPara="1" wrap="square" lIns="90000" tIns="45000" rIns="90000" bIns="4500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strike="noStrike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4138727"/>
      </p:ext>
    </p:extLst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10/3/2024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Tilt Warp"/>
              <a:buNone/>
              <a:defRPr sz="3500">
                <a:solidFill>
                  <a:schemeClr val="lt1"/>
                </a:solidFill>
                <a:latin typeface="Tilt Warp"/>
                <a:ea typeface="Tilt Warp"/>
                <a:cs typeface="Tilt Warp"/>
                <a:sym typeface="Tilt Warp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837413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 spd="med">
    <p:push dir="u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3">
          <p15:clr>
            <a:srgbClr val="EA4335"/>
          </p15:clr>
        </p15:guide>
        <p15:guide id="2" orient="horz" pos="3867">
          <p15:clr>
            <a:srgbClr val="EA4335"/>
          </p15:clr>
        </p15:guide>
        <p15:guide id="3" pos="599">
          <p15:clr>
            <a:srgbClr val="EA4335"/>
          </p15:clr>
        </p15:guide>
        <p15:guide id="4" pos="708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2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2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ineNijnM6W8" TargetMode="Externa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hyperlink" Target="https://youtu.be/ineNijnM6W8" TargetMode="External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2/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34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3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4.svg"/><Relationship Id="rId7" Type="http://schemas.openxmlformats.org/officeDocument/2006/relationships/image" Target="../media/image61.svg"/><Relationship Id="rId12" Type="http://schemas.openxmlformats.org/officeDocument/2006/relationships/image" Target="../media/image6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slide" Target="slide23.xml"/><Relationship Id="rId18" Type="http://schemas.openxmlformats.org/officeDocument/2006/relationships/image" Target="../media/image77.png"/><Relationship Id="rId26" Type="http://schemas.openxmlformats.org/officeDocument/2006/relationships/image" Target="../media/image83.svg"/><Relationship Id="rId3" Type="http://schemas.openxmlformats.org/officeDocument/2006/relationships/image" Target="../media/image53.png"/><Relationship Id="rId21" Type="http://schemas.openxmlformats.org/officeDocument/2006/relationships/slide" Target="slide27.xml"/><Relationship Id="rId7" Type="http://schemas.openxmlformats.org/officeDocument/2006/relationships/image" Target="../media/image69.svg"/><Relationship Id="rId12" Type="http://schemas.openxmlformats.org/officeDocument/2006/relationships/image" Target="../media/image74.png"/><Relationship Id="rId17" Type="http://schemas.openxmlformats.org/officeDocument/2006/relationships/slide" Target="slide25.xml"/><Relationship Id="rId25" Type="http://schemas.openxmlformats.org/officeDocument/2006/relationships/image" Target="../media/image8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76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1.svg"/><Relationship Id="rId5" Type="http://schemas.openxmlformats.org/officeDocument/2006/relationships/slide" Target="slide28.xml"/><Relationship Id="rId15" Type="http://schemas.openxmlformats.org/officeDocument/2006/relationships/slide" Target="slide24.xml"/><Relationship Id="rId23" Type="http://schemas.openxmlformats.org/officeDocument/2006/relationships/image" Target="../media/image80.png"/><Relationship Id="rId10" Type="http://schemas.openxmlformats.org/officeDocument/2006/relationships/image" Target="../media/image72.png"/><Relationship Id="rId19" Type="http://schemas.openxmlformats.org/officeDocument/2006/relationships/slide" Target="slide26.xml"/><Relationship Id="rId4" Type="http://schemas.openxmlformats.org/officeDocument/2006/relationships/image" Target="../media/image67.svg"/><Relationship Id="rId9" Type="http://schemas.openxmlformats.org/officeDocument/2006/relationships/image" Target="../media/image71.png"/><Relationship Id="rId14" Type="http://schemas.openxmlformats.org/officeDocument/2006/relationships/image" Target="../media/image75.png"/><Relationship Id="rId22" Type="http://schemas.openxmlformats.org/officeDocument/2006/relationships/image" Target="../media/image79.png"/><Relationship Id="rId27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91.png"/><Relationship Id="rId18" Type="http://schemas.openxmlformats.org/officeDocument/2006/relationships/image" Target="../media/image94.png"/><Relationship Id="rId3" Type="http://schemas.openxmlformats.org/officeDocument/2006/relationships/audio" Target="../media/audio2.wav"/><Relationship Id="rId21" Type="http://schemas.openxmlformats.org/officeDocument/2006/relationships/image" Target="../media/image96.png"/><Relationship Id="rId7" Type="http://schemas.openxmlformats.org/officeDocument/2006/relationships/image" Target="../media/image84.png"/><Relationship Id="rId12" Type="http://schemas.openxmlformats.org/officeDocument/2006/relationships/image" Target="../media/image90.png"/><Relationship Id="rId17" Type="http://schemas.openxmlformats.org/officeDocument/2006/relationships/image" Target="../media/image93.svg"/><Relationship Id="rId2" Type="http://schemas.openxmlformats.org/officeDocument/2006/relationships/audio" Target="../media/audio1.wav"/><Relationship Id="rId16" Type="http://schemas.openxmlformats.org/officeDocument/2006/relationships/image" Target="../media/image9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30.xml"/><Relationship Id="rId6" Type="http://schemas.openxmlformats.org/officeDocument/2006/relationships/slide" Target="slide22.xml"/><Relationship Id="rId11" Type="http://schemas.openxmlformats.org/officeDocument/2006/relationships/image" Target="../media/image89.png"/><Relationship Id="rId5" Type="http://schemas.openxmlformats.org/officeDocument/2006/relationships/image" Target="../media/image54.svg"/><Relationship Id="rId15" Type="http://schemas.openxmlformats.org/officeDocument/2006/relationships/image" Target="../media/image87.svg"/><Relationship Id="rId10" Type="http://schemas.openxmlformats.org/officeDocument/2006/relationships/image" Target="../media/image88.png"/><Relationship Id="rId19" Type="http://schemas.openxmlformats.org/officeDocument/2006/relationships/image" Target="../media/image95.svg"/><Relationship Id="rId4" Type="http://schemas.openxmlformats.org/officeDocument/2006/relationships/image" Target="../media/image53.png"/><Relationship Id="rId9" Type="http://schemas.openxmlformats.org/officeDocument/2006/relationships/image" Target="../media/image840.png"/><Relationship Id="rId1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03.png"/><Relationship Id="rId18" Type="http://schemas.openxmlformats.org/officeDocument/2006/relationships/image" Target="../media/image93.svg"/><Relationship Id="rId3" Type="http://schemas.openxmlformats.org/officeDocument/2006/relationships/audio" Target="../media/audio1.wav"/><Relationship Id="rId7" Type="http://schemas.openxmlformats.org/officeDocument/2006/relationships/image" Target="../media/image97.svg"/><Relationship Id="rId12" Type="http://schemas.openxmlformats.org/officeDocument/2006/relationships/image" Target="../media/image102.png"/><Relationship Id="rId17" Type="http://schemas.openxmlformats.org/officeDocument/2006/relationships/image" Target="../media/image92.png"/><Relationship Id="rId2" Type="http://schemas.openxmlformats.org/officeDocument/2006/relationships/audio" Target="../media/audio2.wav"/><Relationship Id="rId16" Type="http://schemas.openxmlformats.org/officeDocument/2006/relationships/image" Target="../media/image87.sv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4.png"/><Relationship Id="rId11" Type="http://schemas.openxmlformats.org/officeDocument/2006/relationships/image" Target="../media/image101.png"/><Relationship Id="rId5" Type="http://schemas.openxmlformats.org/officeDocument/2006/relationships/image" Target="../media/image67.svg"/><Relationship Id="rId15" Type="http://schemas.openxmlformats.org/officeDocument/2006/relationships/image" Target="../media/image86.png"/><Relationship Id="rId10" Type="http://schemas.openxmlformats.org/officeDocument/2006/relationships/image" Target="../media/image98.svg"/><Relationship Id="rId19" Type="http://schemas.openxmlformats.org/officeDocument/2006/relationships/image" Target="../media/image66.png"/><Relationship Id="rId4" Type="http://schemas.openxmlformats.org/officeDocument/2006/relationships/image" Target="../media/image53.png"/><Relationship Id="rId9" Type="http://schemas.openxmlformats.org/officeDocument/2006/relationships/image" Target="../media/image84.png"/><Relationship Id="rId14" Type="http://schemas.openxmlformats.org/officeDocument/2006/relationships/image" Target="../media/image10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07.png"/><Relationship Id="rId18" Type="http://schemas.openxmlformats.org/officeDocument/2006/relationships/image" Target="../media/image92.png"/><Relationship Id="rId3" Type="http://schemas.openxmlformats.org/officeDocument/2006/relationships/audio" Target="../media/audio2.wav"/><Relationship Id="rId7" Type="http://schemas.openxmlformats.org/officeDocument/2006/relationships/image" Target="../media/image97.svg"/><Relationship Id="rId12" Type="http://schemas.openxmlformats.org/officeDocument/2006/relationships/image" Target="../media/image106.png"/><Relationship Id="rId17" Type="http://schemas.openxmlformats.org/officeDocument/2006/relationships/image" Target="../media/image87.svg"/><Relationship Id="rId2" Type="http://schemas.openxmlformats.org/officeDocument/2006/relationships/audio" Target="../media/audio1.wav"/><Relationship Id="rId16" Type="http://schemas.openxmlformats.org/officeDocument/2006/relationships/image" Target="../media/image86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4.png"/><Relationship Id="rId11" Type="http://schemas.openxmlformats.org/officeDocument/2006/relationships/image" Target="../media/image105.png"/><Relationship Id="rId5" Type="http://schemas.openxmlformats.org/officeDocument/2006/relationships/image" Target="../media/image67.svg"/><Relationship Id="rId15" Type="http://schemas.openxmlformats.org/officeDocument/2006/relationships/image" Target="../media/image109.png"/><Relationship Id="rId10" Type="http://schemas.openxmlformats.org/officeDocument/2006/relationships/image" Target="../media/image98.svg"/><Relationship Id="rId19" Type="http://schemas.openxmlformats.org/officeDocument/2006/relationships/image" Target="../media/image93.svg"/><Relationship Id="rId4" Type="http://schemas.openxmlformats.org/officeDocument/2006/relationships/image" Target="../media/image53.png"/><Relationship Id="rId9" Type="http://schemas.openxmlformats.org/officeDocument/2006/relationships/image" Target="../media/image84.png"/><Relationship Id="rId14" Type="http://schemas.openxmlformats.org/officeDocument/2006/relationships/image" Target="../media/image10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86.png"/><Relationship Id="rId3" Type="http://schemas.openxmlformats.org/officeDocument/2006/relationships/audio" Target="../media/audio2.wav"/><Relationship Id="rId7" Type="http://schemas.openxmlformats.org/officeDocument/2006/relationships/image" Target="../media/image97.svg"/><Relationship Id="rId12" Type="http://schemas.openxmlformats.org/officeDocument/2006/relationships/image" Target="../media/image111.png"/><Relationship Id="rId17" Type="http://schemas.openxmlformats.org/officeDocument/2006/relationships/image" Target="../media/image66.png"/><Relationship Id="rId2" Type="http://schemas.openxmlformats.org/officeDocument/2006/relationships/audio" Target="../media/audio1.wav"/><Relationship Id="rId16" Type="http://schemas.openxmlformats.org/officeDocument/2006/relationships/image" Target="../media/image93.sv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4.png"/><Relationship Id="rId11" Type="http://schemas.openxmlformats.org/officeDocument/2006/relationships/image" Target="../media/image110.png"/><Relationship Id="rId5" Type="http://schemas.openxmlformats.org/officeDocument/2006/relationships/image" Target="../media/image67.svg"/><Relationship Id="rId15" Type="http://schemas.openxmlformats.org/officeDocument/2006/relationships/image" Target="../media/image92.png"/><Relationship Id="rId10" Type="http://schemas.openxmlformats.org/officeDocument/2006/relationships/image" Target="../media/image98.svg"/><Relationship Id="rId4" Type="http://schemas.openxmlformats.org/officeDocument/2006/relationships/image" Target="../media/image53.png"/><Relationship Id="rId9" Type="http://schemas.openxmlformats.org/officeDocument/2006/relationships/image" Target="../media/image84.png"/><Relationship Id="rId14" Type="http://schemas.openxmlformats.org/officeDocument/2006/relationships/image" Target="../media/image8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14.png"/><Relationship Id="rId18" Type="http://schemas.openxmlformats.org/officeDocument/2006/relationships/image" Target="../media/image66.png"/><Relationship Id="rId3" Type="http://schemas.openxmlformats.org/officeDocument/2006/relationships/audio" Target="../media/audio2.wav"/><Relationship Id="rId7" Type="http://schemas.openxmlformats.org/officeDocument/2006/relationships/image" Target="../media/image97.svg"/><Relationship Id="rId12" Type="http://schemas.openxmlformats.org/officeDocument/2006/relationships/image" Target="../media/image113.png"/><Relationship Id="rId17" Type="http://schemas.openxmlformats.org/officeDocument/2006/relationships/image" Target="../media/image93.svg"/><Relationship Id="rId2" Type="http://schemas.openxmlformats.org/officeDocument/2006/relationships/audio" Target="../media/audio1.wav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4.png"/><Relationship Id="rId11" Type="http://schemas.openxmlformats.org/officeDocument/2006/relationships/image" Target="../media/image112.png"/><Relationship Id="rId5" Type="http://schemas.openxmlformats.org/officeDocument/2006/relationships/image" Target="../media/image67.svg"/><Relationship Id="rId15" Type="http://schemas.openxmlformats.org/officeDocument/2006/relationships/image" Target="../media/image87.svg"/><Relationship Id="rId10" Type="http://schemas.openxmlformats.org/officeDocument/2006/relationships/image" Target="../media/image98.svg"/><Relationship Id="rId4" Type="http://schemas.openxmlformats.org/officeDocument/2006/relationships/image" Target="../media/image53.png"/><Relationship Id="rId9" Type="http://schemas.openxmlformats.org/officeDocument/2006/relationships/image" Target="../media/image84.png"/><Relationship Id="rId1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3/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24100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22332" y="195246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 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11: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Hỗn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số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95FDBA3E-1B07-A2DB-026A-9171EAEB3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20DD37-CEED-2310-B697-1DD19A190544}"/>
              </a:ext>
            </a:extLst>
          </p:cNvPr>
          <p:cNvSpPr txBox="1"/>
          <p:nvPr/>
        </p:nvSpPr>
        <p:spPr>
          <a:xfrm>
            <a:off x="527603" y="1674496"/>
            <a:ext cx="6939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F1A8D3-1B5D-4C0E-06EE-1F011A6348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459"/>
          <a:stretch/>
        </p:blipFill>
        <p:spPr>
          <a:xfrm>
            <a:off x="602243" y="2324100"/>
            <a:ext cx="11076220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>
            <a:extLst>
              <a:ext uri="{FF2B5EF4-FFF2-40B4-BE49-F238E27FC236}">
                <a16:creationId xmlns:a16="http://schemas.microsoft.com/office/drawing/2014/main" id="{4DFE737A-F41B-ADF7-1081-A13F865FF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15369" y="726526"/>
            <a:ext cx="1251005" cy="707387"/>
          </a:xfrm>
          <a:prstGeom prst="rect">
            <a:avLst/>
          </a:prstGeom>
        </p:spPr>
      </p:pic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AA5CA057-B166-D650-D795-29D55D6F90FC}"/>
              </a:ext>
            </a:extLst>
          </p:cNvPr>
          <p:cNvSpPr/>
          <p:nvPr/>
        </p:nvSpPr>
        <p:spPr>
          <a:xfrm>
            <a:off x="816510" y="1796497"/>
            <a:ext cx="5165189" cy="9181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đó có bao nhiêu chiếc bánh nguyên?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1DFFE2-66DC-7576-7033-E12E5C893286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402205E8-1922-1509-8AE2-2E42DECB1619}"/>
              </a:ext>
            </a:extLst>
          </p:cNvPr>
          <p:cNvSpPr/>
          <p:nvPr/>
        </p:nvSpPr>
        <p:spPr>
          <a:xfrm>
            <a:off x="6124574" y="1796497"/>
            <a:ext cx="5343525" cy="9181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đó có 2 chiếc bánh nguyên.</a:t>
            </a:r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2D184425-DC38-B071-C11B-67EA3B592767}"/>
              </a:ext>
            </a:extLst>
          </p:cNvPr>
          <p:cNvSpPr/>
          <p:nvPr/>
        </p:nvSpPr>
        <p:spPr>
          <a:xfrm>
            <a:off x="816510" y="2825197"/>
            <a:ext cx="5165189" cy="9181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đó có bao nhiêu phần chiếc bánh?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62C60C22-4E7B-27D3-9945-989EE25D9FC1}"/>
                  </a:ext>
                </a:extLst>
              </p:cNvPr>
              <p:cNvSpPr/>
              <p:nvPr/>
            </p:nvSpPr>
            <p:spPr>
              <a:xfrm>
                <a:off x="6124574" y="2825197"/>
                <a:ext cx="5343525" cy="91812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VN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Bạn đó có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VN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chiếc bánh.</a:t>
                </a:r>
              </a:p>
            </p:txBody>
          </p:sp>
        </mc:Choice>
        <mc:Fallback xmlns=""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62C60C22-4E7B-27D3-9945-989EE25D9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4" y="2825197"/>
                <a:ext cx="5343525" cy="91812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ounded Rectangle 7">
            <a:extLst>
              <a:ext uri="{FF2B5EF4-FFF2-40B4-BE49-F238E27FC236}">
                <a16:creationId xmlns:a16="http://schemas.microsoft.com/office/drawing/2014/main" id="{E43873CB-8A09-754E-E5C1-3ECD8DC827C7}"/>
              </a:ext>
            </a:extLst>
          </p:cNvPr>
          <p:cNvSpPr/>
          <p:nvPr/>
        </p:nvSpPr>
        <p:spPr>
          <a:xfrm>
            <a:off x="816510" y="3863422"/>
            <a:ext cx="5165189" cy="10610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Vậy bạn đó có bao nhiêu phần bánh?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ounded Rectangle 7">
                <a:extLst>
                  <a:ext uri="{FF2B5EF4-FFF2-40B4-BE49-F238E27FC236}">
                    <a16:creationId xmlns:a16="http://schemas.microsoft.com/office/drawing/2014/main" id="{99E08A69-3F02-FF24-6119-78A5EEAC4663}"/>
                  </a:ext>
                </a:extLst>
              </p:cNvPr>
              <p:cNvSpPr/>
              <p:nvPr/>
            </p:nvSpPr>
            <p:spPr>
              <a:xfrm>
                <a:off x="6124574" y="3863422"/>
                <a:ext cx="5343525" cy="1061003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VN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Bạn đó có 2 chiếc bánh nguyên 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solidFill>
                              <a:schemeClr val="tx1"/>
                            </a:solidFill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VN" sz="2400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chiếc bánh.</a:t>
                </a:r>
              </a:p>
            </p:txBody>
          </p:sp>
        </mc:Choice>
        <mc:Fallback xmlns="">
          <p:sp>
            <p:nvSpPr>
              <p:cNvPr id="28" name="Rounded Rectangle 7">
                <a:extLst>
                  <a:ext uri="{FF2B5EF4-FFF2-40B4-BE49-F238E27FC236}">
                    <a16:creationId xmlns:a16="http://schemas.microsoft.com/office/drawing/2014/main" id="{99E08A69-3F02-FF24-6119-78A5EEAC46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4" y="3863422"/>
                <a:ext cx="5343525" cy="1061003"/>
              </a:xfrm>
              <a:prstGeom prst="roundRect">
                <a:avLst/>
              </a:prstGeom>
              <a:blipFill>
                <a:blip r:embed="rId6"/>
                <a:stretch>
                  <a:fillRect t="-3889" b="-1667"/>
                </a:stretch>
              </a:blipFill>
              <a:ln w="381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34">
            <a:extLst>
              <a:ext uri="{FF2B5EF4-FFF2-40B4-BE49-F238E27FC236}">
                <a16:creationId xmlns:a16="http://schemas.microsoft.com/office/drawing/2014/main" id="{557555A2-979A-C7AE-DC22-55DE3B43AD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01642" y="4619625"/>
            <a:ext cx="1975218" cy="2115360"/>
          </a:xfrm>
          <a:prstGeom prst="rect">
            <a:avLst/>
          </a:prstGeom>
        </p:spPr>
      </p:pic>
      <p:pic>
        <p:nvPicPr>
          <p:cNvPr id="19" name="Picture 15">
            <a:extLst>
              <a:ext uri="{FF2B5EF4-FFF2-40B4-BE49-F238E27FC236}">
                <a16:creationId xmlns:a16="http://schemas.microsoft.com/office/drawing/2014/main" id="{16B9ED3A-4EEB-2DE7-C143-E3C84401F28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706439" y="4905375"/>
            <a:ext cx="2147498" cy="210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9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4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D92D56-87B8-4210-AC39-901B3C7CD4C8}"/>
              </a:ext>
            </a:extLst>
          </p:cNvPr>
          <p:cNvSpPr txBox="1"/>
          <p:nvPr/>
        </p:nvSpPr>
        <p:spPr>
          <a:xfrm>
            <a:off x="542925" y="169175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VN" sz="2400" b="1" dirty="0">
                <a:latin typeface="UTM Avo" panose="02040603050506020204" pitchFamily="18" charset="0"/>
              </a:rPr>
              <a:t>Các bước tiến hành: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0FD1F5-FD89-9249-6153-8CE2F378AB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7" t="3935" r="6031" b="3111"/>
          <a:stretch/>
        </p:blipFill>
        <p:spPr>
          <a:xfrm>
            <a:off x="4857235" y="1104900"/>
            <a:ext cx="6882398" cy="5327746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5733ED51-8D22-D8C4-1BBC-384F31130A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499991" y="2236147"/>
            <a:ext cx="2166756" cy="14649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6B7998-44D8-71F2-4C74-E1F0BE3CFEB8}"/>
              </a:ext>
            </a:extLst>
          </p:cNvPr>
          <p:cNvGrpSpPr/>
          <p:nvPr/>
        </p:nvGrpSpPr>
        <p:grpSpPr>
          <a:xfrm>
            <a:off x="238124" y="5272221"/>
            <a:ext cx="2339612" cy="1406850"/>
            <a:chOff x="9944206" y="889125"/>
            <a:chExt cx="2031389" cy="1321040"/>
          </a:xfrm>
        </p:grpSpPr>
        <p:pic>
          <p:nvPicPr>
            <p:cNvPr id="3" name="Picture 2">
              <a:hlinkClick r:id="rId6"/>
              <a:extLst>
                <a:ext uri="{FF2B5EF4-FFF2-40B4-BE49-F238E27FC236}">
                  <a16:creationId xmlns:a16="http://schemas.microsoft.com/office/drawing/2014/main" id="{D277B891-8582-028A-1910-BCB4D6BA2C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350" y="889125"/>
              <a:ext cx="1079103" cy="746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DE9655-E8D2-31CA-D950-405473CD8992}"/>
                </a:ext>
              </a:extLst>
            </p:cNvPr>
            <p:cNvSpPr txBox="1"/>
            <p:nvPr/>
          </p:nvSpPr>
          <p:spPr>
            <a:xfrm>
              <a:off x="9944206" y="1713746"/>
              <a:ext cx="2031389" cy="4964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video</a:t>
              </a:r>
              <a:endParaRPr lang="en-US" sz="20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2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D92D56-87B8-4210-AC39-901B3C7CD4C8}"/>
              </a:ext>
            </a:extLst>
          </p:cNvPr>
          <p:cNvSpPr txBox="1"/>
          <p:nvPr/>
        </p:nvSpPr>
        <p:spPr>
          <a:xfrm>
            <a:off x="542924" y="1701284"/>
            <a:ext cx="1102042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Phần phân số của hỗn số bao giờ cũng bé hơn đơn vị.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</a:rPr>
              <a:t>Khi đọc (hoặc viết) hỗn số, ta đọc (hoặc viết) phần nguyên rồi đọc (hoặc viết) phần phân số.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80A63E60-8C83-FCE0-B7C4-18F755E57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8647" y="3699205"/>
            <a:ext cx="6085528" cy="165830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1A28C82-0436-C9D5-D40C-3C8730EA1C81}"/>
              </a:ext>
            </a:extLst>
          </p:cNvPr>
          <p:cNvGrpSpPr/>
          <p:nvPr/>
        </p:nvGrpSpPr>
        <p:grpSpPr>
          <a:xfrm>
            <a:off x="9983016" y="769889"/>
            <a:ext cx="2339612" cy="1406850"/>
            <a:chOff x="9944206" y="889125"/>
            <a:chExt cx="2031389" cy="1321040"/>
          </a:xfrm>
        </p:grpSpPr>
        <p:pic>
          <p:nvPicPr>
            <p:cNvPr id="4" name="Picture 3">
              <a:hlinkClick r:id="rId5"/>
              <a:extLst>
                <a:ext uri="{FF2B5EF4-FFF2-40B4-BE49-F238E27FC236}">
                  <a16:creationId xmlns:a16="http://schemas.microsoft.com/office/drawing/2014/main" id="{10B30D36-34F8-626F-E2F9-474BB190AC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350" y="889125"/>
              <a:ext cx="1079103" cy="746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670F44-8592-B141-331D-F1F63FC248D9}"/>
                </a:ext>
              </a:extLst>
            </p:cNvPr>
            <p:cNvSpPr txBox="1"/>
            <p:nvPr/>
          </p:nvSpPr>
          <p:spPr>
            <a:xfrm>
              <a:off x="9944206" y="1713746"/>
              <a:ext cx="2031389" cy="4964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video</a:t>
              </a:r>
              <a:endParaRPr lang="en-US" sz="20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103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38274" y="1628894"/>
            <a:ext cx="8077202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rồi đọc hỗn số thích hợp (theo mẫu)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E1992D7-9BD8-BCE0-DF63-8B2815B3C3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5" y="2375723"/>
            <a:ext cx="6597925" cy="239675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51ECB43-4369-F63E-2CC8-038F7D731D61}"/>
              </a:ext>
            </a:extLst>
          </p:cNvPr>
          <p:cNvGrpSpPr/>
          <p:nvPr/>
        </p:nvGrpSpPr>
        <p:grpSpPr>
          <a:xfrm>
            <a:off x="7505700" y="1750758"/>
            <a:ext cx="4428014" cy="3968992"/>
            <a:chOff x="7886700" y="4274883"/>
            <a:chExt cx="4428014" cy="396899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460A4D-649E-7FFE-B010-E32906F77F7E}"/>
                </a:ext>
              </a:extLst>
            </p:cNvPr>
            <p:cNvSpPr txBox="1"/>
            <p:nvPr/>
          </p:nvSpPr>
          <p:spPr>
            <a:xfrm>
              <a:off x="7886700" y="4915976"/>
              <a:ext cx="3976049" cy="3327899"/>
            </a:xfrm>
            <a:prstGeom prst="rect">
              <a:avLst/>
            </a:prstGeom>
            <a:solidFill>
              <a:srgbClr val="FFEB5B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vi-VN" sz="20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Quan s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át</a:t>
              </a:r>
              <a:r>
                <a:rPr lang="en-US" sz="20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mẫu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rồi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viết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các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hỗn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số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thích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hợp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.</a:t>
              </a: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vi-VN" sz="2000" b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Vi</a:t>
              </a:r>
              <a:r>
                <a:rPr lang="en-US" sz="2000" b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ết</a:t>
              </a:r>
              <a:r>
                <a:rPr lang="en-US" sz="2000" b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: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viết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phần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nguyên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trước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viết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phần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phân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số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sau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.</a:t>
              </a: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Đọc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: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đọc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phần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nguyên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trước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đọc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phần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phân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số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sau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  <a:sym typeface="Arial"/>
                </a:rPr>
                <a:t>. </a:t>
              </a:r>
              <a:endParaRPr kumimoji="0" lang="en-VN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21" name="Picture 24">
              <a:extLst>
                <a:ext uri="{FF2B5EF4-FFF2-40B4-BE49-F238E27FC236}">
                  <a16:creationId xmlns:a16="http://schemas.microsoft.com/office/drawing/2014/main" id="{1006CE3E-5BB5-261F-5309-2FE4153BE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1410783" y="4274883"/>
              <a:ext cx="903931" cy="789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38273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rồi đọc hỗn số thích hợp (theo mẫu)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4FDD599-5C33-F2AE-0D55-4DC586EF5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51" y="2244649"/>
            <a:ext cx="8725348" cy="295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4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89B810-630A-A9D0-097D-57423C2A89BE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717C1B-0FD5-C8E0-2DE5-DD000A9E1F9D}"/>
              </a:ext>
            </a:extLst>
          </p:cNvPr>
          <p:cNvSpPr/>
          <p:nvPr/>
        </p:nvSpPr>
        <p:spPr>
          <a:xfrm>
            <a:off x="1438275" y="1687303"/>
            <a:ext cx="11610977" cy="543197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5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 lời: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A61D913-1DEF-4640-8551-56F38B928242}"/>
                  </a:ext>
                </a:extLst>
              </p:cNvPr>
              <p:cNvSpPr/>
              <p:nvPr/>
            </p:nvSpPr>
            <p:spPr>
              <a:xfrm>
                <a:off x="1281564" y="3862034"/>
                <a:ext cx="4956313" cy="16997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Vi</m:t>
                      </m:r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:</m:t>
                      </m:r>
                      <m:r>
                        <a:rPr lang="en-US" sz="25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i="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Đọc: Hai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và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một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phần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hai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  <a:endParaRPr lang="en-US" sz="25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A61D913-1DEF-4640-8551-56F38B928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564" y="3862034"/>
                <a:ext cx="4956313" cy="1699761"/>
              </a:xfrm>
              <a:prstGeom prst="rect">
                <a:avLst/>
              </a:prstGeom>
              <a:blipFill>
                <a:blip r:embed="rId3"/>
                <a:stretch>
                  <a:fillRect l="-1968" b="-7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D1CC1719-F154-4380-B27D-074852470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92" y="2347647"/>
            <a:ext cx="4321298" cy="16050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CA0AFFA-5B60-7977-A4E2-9DAA5FB12961}"/>
                  </a:ext>
                </a:extLst>
              </p:cNvPr>
              <p:cNvSpPr/>
              <p:nvPr/>
            </p:nvSpPr>
            <p:spPr>
              <a:xfrm>
                <a:off x="6967532" y="3779350"/>
                <a:ext cx="4245997" cy="1705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Vi</m:t>
                      </m:r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5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:</m:t>
                      </m:r>
                      <m:r>
                        <a:rPr lang="en-US" sz="2500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i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i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Đọc: Ba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và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ba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phần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5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tư</a:t>
                </a:r>
                <a:r>
                  <a:rPr lang="en-US" sz="25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  <a:endParaRPr lang="en-US" sz="25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CA0AFFA-5B60-7977-A4E2-9DAA5FB129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532" y="3779350"/>
                <a:ext cx="4245997" cy="1705916"/>
              </a:xfrm>
              <a:prstGeom prst="rect">
                <a:avLst/>
              </a:prstGeom>
              <a:blipFill>
                <a:blip r:embed="rId5"/>
                <a:stretch>
                  <a:fillRect l="-244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82328CCC-65F7-4C24-964B-697D6A243D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8414" y="2055333"/>
            <a:ext cx="2766691" cy="173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1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89B810-630A-A9D0-097D-57423C2A89BE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717C1B-0FD5-C8E0-2DE5-DD000A9E1F9D}"/>
              </a:ext>
            </a:extLst>
          </p:cNvPr>
          <p:cNvSpPr/>
          <p:nvPr/>
        </p:nvSpPr>
        <p:spPr>
          <a:xfrm>
            <a:off x="1438275" y="1687303"/>
            <a:ext cx="11610977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 lời: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0411F9-7289-09A1-7640-D31D525F0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94" r="38402" b="2022"/>
          <a:stretch/>
        </p:blipFill>
        <p:spPr>
          <a:xfrm>
            <a:off x="485550" y="2169762"/>
            <a:ext cx="6401025" cy="16524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0C927DE-93FD-CDC3-3B05-DED03A4A8625}"/>
                  </a:ext>
                </a:extLst>
              </p:cNvPr>
              <p:cNvSpPr/>
              <p:nvPr/>
            </p:nvSpPr>
            <p:spPr>
              <a:xfrm>
                <a:off x="1438275" y="3779350"/>
                <a:ext cx="4956313" cy="1641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Vi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: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Đọc: </a:t>
                </a:r>
                <a:r>
                  <a:rPr lang="en-US" sz="24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Bốn</a:t>
                </a:r>
                <a:r>
                  <a:rPr lang="en-US" sz="24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năm</a:t>
                </a:r>
                <a:r>
                  <a:rPr lang="en-US" sz="24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phần</a:t>
                </a:r>
                <a:r>
                  <a:rPr lang="en-US" sz="24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tám</a:t>
                </a:r>
                <a:r>
                  <a:rPr lang="en-US" sz="2400" dirty="0">
                    <a:latin typeface="UTM Avo" panose="020406030505060202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0C927DE-93FD-CDC3-3B05-DED03A4A86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275" y="3779350"/>
                <a:ext cx="4956313" cy="1641540"/>
              </a:xfrm>
              <a:prstGeom prst="rect">
                <a:avLst/>
              </a:prstGeom>
              <a:blipFill>
                <a:blip r:embed="rId4"/>
                <a:stretch>
                  <a:fillRect l="-1968" b="-7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46D2D952-4A65-EE5E-5C3E-89B739D88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99" t="51055" r="895" b="-2664"/>
          <a:stretch/>
        </p:blipFill>
        <p:spPr>
          <a:xfrm>
            <a:off x="7528106" y="2062143"/>
            <a:ext cx="3685423" cy="19082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D156329-2EE6-F9B9-17BF-7660519572F5}"/>
                  </a:ext>
                </a:extLst>
              </p:cNvPr>
              <p:cNvSpPr/>
              <p:nvPr/>
            </p:nvSpPr>
            <p:spPr>
              <a:xfrm>
                <a:off x="7609063" y="3669977"/>
                <a:ext cx="4245997" cy="16354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Vi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ế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: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Đọc: Một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phần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D156329-2EE6-F9B9-17BF-7660519572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9063" y="3669977"/>
                <a:ext cx="4245997" cy="1635448"/>
              </a:xfrm>
              <a:prstGeom prst="rect">
                <a:avLst/>
              </a:prstGeom>
              <a:blipFill>
                <a:blip r:embed="rId5"/>
                <a:stretch>
                  <a:fillRect l="-2152" r="-717" b="-7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54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7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89B810-630A-A9D0-097D-57423C2A89BE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390648" y="1599397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Đọc các hỗn số sau: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43A8C2-5D2D-B704-1BC2-0AE155F4A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31" y="2279497"/>
            <a:ext cx="8606337" cy="16513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8EB1FA4-6BB9-B3B5-115A-EA820766198B}"/>
              </a:ext>
            </a:extLst>
          </p:cNvPr>
          <p:cNvSpPr/>
          <p:nvPr/>
        </p:nvSpPr>
        <p:spPr>
          <a:xfrm>
            <a:off x="504826" y="4104472"/>
            <a:ext cx="10791824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Viết các hỗn số sau: bốn và sáu phần bảy; chín và một phần năm.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c) Viết một hỗn số rồi đố bạn chỉ ra phần nguyên, phần phân số của hỗn số đó.</a:t>
            </a:r>
          </a:p>
        </p:txBody>
      </p:sp>
    </p:spTree>
    <p:extLst>
      <p:ext uri="{BB962C8B-B14F-4D97-AF65-F5344CB8AC3E}">
        <p14:creationId xmlns:p14="http://schemas.microsoft.com/office/powerpoint/2010/main" val="54876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89B810-630A-A9D0-097D-57423C2A89BE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48344" y="1615723"/>
            <a:ext cx="2066655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giải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EB1FA4-6BB9-B3B5-115A-EA820766198B}"/>
              </a:ext>
            </a:extLst>
          </p:cNvPr>
          <p:cNvSpPr/>
          <p:nvPr/>
        </p:nvSpPr>
        <p:spPr>
          <a:xfrm>
            <a:off x="504826" y="2275672"/>
            <a:ext cx="847724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B477B8-878C-54C0-85CB-B4442BA75579}"/>
                  </a:ext>
                </a:extLst>
              </p:cNvPr>
              <p:cNvSpPr txBox="1"/>
              <p:nvPr/>
            </p:nvSpPr>
            <p:spPr>
              <a:xfrm>
                <a:off x="1095181" y="3083317"/>
                <a:ext cx="4118873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hai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ba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B477B8-878C-54C0-85CB-B4442BA755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181" y="3083317"/>
                <a:ext cx="4118873" cy="9748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7BB6F7-F009-484D-00A4-7D9FCDFACA83}"/>
                  </a:ext>
                </a:extLst>
              </p:cNvPr>
              <p:cNvSpPr txBox="1"/>
              <p:nvPr/>
            </p:nvSpPr>
            <p:spPr>
              <a:xfrm>
                <a:off x="1095183" y="4061751"/>
                <a:ext cx="4169953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ố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7BB6F7-F009-484D-00A4-7D9FCDFAC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183" y="4061751"/>
                <a:ext cx="4169953" cy="9748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EF7EE9-D9A4-F585-0FDC-18BBF6E01EE4}"/>
                  </a:ext>
                </a:extLst>
              </p:cNvPr>
              <p:cNvSpPr txBox="1"/>
              <p:nvPr/>
            </p:nvSpPr>
            <p:spPr>
              <a:xfrm>
                <a:off x="6358627" y="3046488"/>
                <a:ext cx="4116056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ba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EF7EE9-D9A4-F585-0FDC-18BBF6E01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8627" y="3046488"/>
                <a:ext cx="4116056" cy="9748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DB3A2A-AB47-20FF-D9ED-99B528F7D38F}"/>
                  </a:ext>
                </a:extLst>
              </p:cNvPr>
              <p:cNvSpPr txBox="1"/>
              <p:nvPr/>
            </p:nvSpPr>
            <p:spPr>
              <a:xfrm>
                <a:off x="6311001" y="2173975"/>
                <a:ext cx="4118873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5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ộ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ư.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DB3A2A-AB47-20FF-D9ED-99B528F7D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001" y="2173975"/>
                <a:ext cx="4118873" cy="9748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7F2671-6BB3-5FAF-EB09-C83913993BF8}"/>
                  </a:ext>
                </a:extLst>
              </p:cNvPr>
              <p:cNvSpPr txBox="1"/>
              <p:nvPr/>
            </p:nvSpPr>
            <p:spPr>
              <a:xfrm>
                <a:off x="1095182" y="2180131"/>
                <a:ext cx="3681864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3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ba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ba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ư.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7F2671-6BB3-5FAF-EB09-C83913993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182" y="2180131"/>
                <a:ext cx="3681864" cy="9748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44E4E7-AD2D-4A1C-94C1-42A267FD68CD}"/>
                  </a:ext>
                </a:extLst>
              </p:cNvPr>
              <p:cNvSpPr txBox="1"/>
              <p:nvPr/>
            </p:nvSpPr>
            <p:spPr>
              <a:xfrm>
                <a:off x="534635" y="4816303"/>
                <a:ext cx="4728850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ố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á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ả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4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44E4E7-AD2D-4A1C-94C1-42A267FD6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635" y="4816303"/>
                <a:ext cx="4728850" cy="9748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5A7456-FE9C-E35C-DE4A-D4366BDD5674}"/>
                  </a:ext>
                </a:extLst>
              </p:cNvPr>
              <p:cNvSpPr txBox="1"/>
              <p:nvPr/>
            </p:nvSpPr>
            <p:spPr>
              <a:xfrm>
                <a:off x="6291695" y="4814935"/>
                <a:ext cx="4614430" cy="7195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Ch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í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v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à 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ộ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ph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ầ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ă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m</m:t>
                    </m:r>
                    <m:r>
                      <m:rPr>
                        <m:nor/>
                      </m:rPr>
                      <a:rPr lang="vi-VN" sz="240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  <m:r>
                      <m:rPr>
                        <m:nor/>
                      </m:rPr>
                      <a:rPr lang="en-US" sz="2400" b="0" i="0" dirty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rPr>
                      <m:t>9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Malgun Gothic" panose="020B0503020000020004" pitchFamily="34" charset="-127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Malgun Gothic" panose="020B0503020000020004" pitchFamily="34" charset="-127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Malgun Gothic" panose="020B0503020000020004" pitchFamily="34" charset="-127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5A7456-FE9C-E35C-DE4A-D4366BDD5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695" y="4814935"/>
                <a:ext cx="4614430" cy="719556"/>
              </a:xfrm>
              <a:prstGeom prst="rect">
                <a:avLst/>
              </a:prstGeom>
              <a:blipFill>
                <a:blip r:embed="rId9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E43786-1CCB-F64B-9192-651FBF6788FB}"/>
                  </a:ext>
                </a:extLst>
              </p:cNvPr>
              <p:cNvSpPr txBox="1"/>
              <p:nvPr/>
            </p:nvSpPr>
            <p:spPr>
              <a:xfrm>
                <a:off x="544160" y="5627895"/>
                <a:ext cx="8723665" cy="9748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ỗ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ố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5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ó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nguy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ê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5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â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ố 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latin typeface="UTM Avo" panose="02040603050506020204" pitchFamily="18" charset="0"/>
                              <a:ea typeface="Malgun Gothic" panose="020B0503020000020004" pitchFamily="34" charset="-127"/>
                              <a:cs typeface="Times New Roman" panose="020206030504050203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2E43786-1CCB-F64B-9192-651FBF6788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60" y="5627895"/>
                <a:ext cx="8723665" cy="97481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140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57198" y="1608922"/>
            <a:ext cx="11610977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Chuyển các hỗn số sau thành phân số (theo mẫu)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399A34-ED95-6778-F684-4A25205A2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59" y="2298645"/>
            <a:ext cx="8388781" cy="21273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574AAC29-AA2C-F22A-3696-B7ED9F37EC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4158578"/>
                  </p:ext>
                </p:extLst>
              </p:nvPr>
            </p:nvGraphicFramePr>
            <p:xfrm>
              <a:off x="87287" y="4426004"/>
              <a:ext cx="9007524" cy="106566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251881">
                      <a:extLst>
                        <a:ext uri="{9D8B030D-6E8A-4147-A177-3AD203B41FA5}">
                          <a16:colId xmlns:a16="http://schemas.microsoft.com/office/drawing/2014/main" val="3941190915"/>
                        </a:ext>
                      </a:extLst>
                    </a:gridCol>
                    <a:gridCol w="2251881">
                      <a:extLst>
                        <a:ext uri="{9D8B030D-6E8A-4147-A177-3AD203B41FA5}">
                          <a16:colId xmlns:a16="http://schemas.microsoft.com/office/drawing/2014/main" val="3240714156"/>
                        </a:ext>
                      </a:extLst>
                    </a:gridCol>
                    <a:gridCol w="2251881">
                      <a:extLst>
                        <a:ext uri="{9D8B030D-6E8A-4147-A177-3AD203B41FA5}">
                          <a16:colId xmlns:a16="http://schemas.microsoft.com/office/drawing/2014/main" val="1325801678"/>
                        </a:ext>
                      </a:extLst>
                    </a:gridCol>
                    <a:gridCol w="2251881">
                      <a:extLst>
                        <a:ext uri="{9D8B030D-6E8A-4147-A177-3AD203B41FA5}">
                          <a16:colId xmlns:a16="http://schemas.microsoft.com/office/drawing/2014/main" val="1136985822"/>
                        </a:ext>
                      </a:extLst>
                    </a:gridCol>
                  </a:tblGrid>
                  <a:tr h="106566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u="none" strike="noStrike" cap="non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UTM Avo" panose="02040603050506020204" pitchFamily="18" charset="0"/>
                                    <a:ea typeface="Arial"/>
                                    <a:cs typeface="Arial"/>
                                    <a:sym typeface="Arial"/>
                                  </a:rPr>
                                  <m:t>2</m:t>
                                </m:r>
                                <m:f>
                                  <m:fPr>
                                    <m:ctrlPr>
                                      <a:rPr lang="en-VN" sz="2500" b="0" i="1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VN" sz="2500" b="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u="none" strike="noStrike" cap="non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UTM Avo" panose="02040603050506020204" pitchFamily="18" charset="0"/>
                                    <a:ea typeface="Arial"/>
                                    <a:cs typeface="Arial"/>
                                    <a:sym typeface="Arial"/>
                                  </a:rPr>
                                  <m:t>5</m:t>
                                </m:r>
                                <m:f>
                                  <m:fPr>
                                    <m:ctrlPr>
                                      <a:rPr lang="en-VN" sz="2500" b="0" i="1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VN" sz="2500" b="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c</m:t>
                                </m:r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u="none" strike="noStrike" cap="non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UTM Avo" panose="02040603050506020204" pitchFamily="18" charset="0"/>
                                    <a:ea typeface="Arial"/>
                                    <a:cs typeface="Arial"/>
                                    <a:sym typeface="Arial"/>
                                  </a:rPr>
                                  <m:t>4</m:t>
                                </m:r>
                                <m:f>
                                  <m:fPr>
                                    <m:ctrlPr>
                                      <a:rPr lang="en-VN" sz="2500" b="0" i="1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VN" sz="2500" b="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d</m:t>
                                </m:r>
                                <m:r>
                                  <m:rPr>
                                    <m:nor/>
                                  </m:rPr>
                                  <a:rPr lang="en-VN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)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dirty="0" smtClean="0">
                                    <a:latin typeface="UTM Avo" panose="0204060305050602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500" b="0" i="0" u="none" strike="noStrike" cap="none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UTM Avo" panose="02040603050506020204" pitchFamily="18" charset="0"/>
                                    <a:ea typeface="Arial"/>
                                    <a:cs typeface="Arial"/>
                                    <a:sym typeface="Arial"/>
                                  </a:rPr>
                                  <m:t>7</m:t>
                                </m:r>
                                <m:f>
                                  <m:fPr>
                                    <m:ctrlPr>
                                      <a:rPr lang="en-VN" sz="2500" b="0" i="1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29</m:t>
                                    </m:r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2500" b="0" i="0" u="none" strike="noStrike" cap="none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UTM Avo" panose="02040603050506020204" pitchFamily="18" charset="0"/>
                                        <a:ea typeface="Arial"/>
                                        <a:cs typeface="Arial"/>
                                        <a:sym typeface="Arial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VN" sz="2500" b="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490245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574AAC29-AA2C-F22A-3696-B7ED9F37EC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94158578"/>
                  </p:ext>
                </p:extLst>
              </p:nvPr>
            </p:nvGraphicFramePr>
            <p:xfrm>
              <a:off x="87287" y="4426004"/>
              <a:ext cx="9007524" cy="1065664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251881">
                      <a:extLst>
                        <a:ext uri="{9D8B030D-6E8A-4147-A177-3AD203B41FA5}">
                          <a16:colId xmlns:a16="http://schemas.microsoft.com/office/drawing/2014/main" val="3941190915"/>
                        </a:ext>
                      </a:extLst>
                    </a:gridCol>
                    <a:gridCol w="2251881">
                      <a:extLst>
                        <a:ext uri="{9D8B030D-6E8A-4147-A177-3AD203B41FA5}">
                          <a16:colId xmlns:a16="http://schemas.microsoft.com/office/drawing/2014/main" val="3240714156"/>
                        </a:ext>
                      </a:extLst>
                    </a:gridCol>
                    <a:gridCol w="2251881">
                      <a:extLst>
                        <a:ext uri="{9D8B030D-6E8A-4147-A177-3AD203B41FA5}">
                          <a16:colId xmlns:a16="http://schemas.microsoft.com/office/drawing/2014/main" val="1325801678"/>
                        </a:ext>
                      </a:extLst>
                    </a:gridCol>
                    <a:gridCol w="2251881">
                      <a:extLst>
                        <a:ext uri="{9D8B030D-6E8A-4147-A177-3AD203B41FA5}">
                          <a16:colId xmlns:a16="http://schemas.microsoft.com/office/drawing/2014/main" val="1136985822"/>
                        </a:ext>
                      </a:extLst>
                    </a:gridCol>
                  </a:tblGrid>
                  <a:tr h="10656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r="-299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271" r="-200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99730" r="-997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0" marR="121920" marT="60960" marB="6096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005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02458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3898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4B22685-04BC-A95D-9196-6CCF3141F6F1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4F3BE15B-8487-9FFB-097C-4F19EAE9A761}"/>
              </a:ext>
            </a:extLst>
          </p:cNvPr>
          <p:cNvSpPr/>
          <p:nvPr/>
        </p:nvSpPr>
        <p:spPr>
          <a:xfrm>
            <a:off x="8484642" y="959104"/>
            <a:ext cx="3384645" cy="5363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772D5-7CCB-57A0-D9F7-AA13744C1C8A}"/>
              </a:ext>
            </a:extLst>
          </p:cNvPr>
          <p:cNvSpPr txBox="1"/>
          <p:nvPr/>
        </p:nvSpPr>
        <p:spPr>
          <a:xfrm>
            <a:off x="3050940" y="166106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Cách đổi hỗn số về phân số:</a:t>
            </a:r>
            <a:r>
              <a:rPr lang="en-VN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D66EF406-5509-AA58-9C57-E31B60914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86520" y="2038335"/>
            <a:ext cx="3618961" cy="2614700"/>
          </a:xfrm>
          <a:prstGeom prst="rect">
            <a:avLst/>
          </a:prstGeom>
        </p:spPr>
      </p:pic>
      <p:sp>
        <p:nvSpPr>
          <p:cNvPr id="9" name="Rounded Rectangular Callout 5">
            <a:extLst>
              <a:ext uri="{FF2B5EF4-FFF2-40B4-BE49-F238E27FC236}">
                <a16:creationId xmlns:a16="http://schemas.microsoft.com/office/drawing/2014/main" id="{3012DD62-A080-9C37-C84B-24D9DCDD9339}"/>
              </a:ext>
            </a:extLst>
          </p:cNvPr>
          <p:cNvSpPr/>
          <p:nvPr/>
        </p:nvSpPr>
        <p:spPr>
          <a:xfrm>
            <a:off x="8391243" y="2217604"/>
            <a:ext cx="3402841" cy="2402022"/>
          </a:xfrm>
          <a:prstGeom prst="wedgeRoundRectCallout">
            <a:avLst>
              <a:gd name="adj1" fmla="val -64107"/>
              <a:gd name="adj2" fmla="val -29028"/>
              <a:gd name="adj3" fmla="val 16667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 dirty="0">
              <a:latin typeface="UTM Avo" panose="02040603050506020204" pitchFamily="18" charset="0"/>
            </a:endParaRPr>
          </a:p>
        </p:txBody>
      </p:sp>
      <p:sp>
        <p:nvSpPr>
          <p:cNvPr id="10" name="Rounded Rectangular Callout 6">
            <a:extLst>
              <a:ext uri="{FF2B5EF4-FFF2-40B4-BE49-F238E27FC236}">
                <a16:creationId xmlns:a16="http://schemas.microsoft.com/office/drawing/2014/main" id="{42F95A84-7716-62A1-2C98-3F395317E836}"/>
              </a:ext>
            </a:extLst>
          </p:cNvPr>
          <p:cNvSpPr/>
          <p:nvPr/>
        </p:nvSpPr>
        <p:spPr>
          <a:xfrm>
            <a:off x="504825" y="2486009"/>
            <a:ext cx="3248309" cy="1990741"/>
          </a:xfrm>
          <a:prstGeom prst="wedgeRoundRectCallout">
            <a:avLst>
              <a:gd name="adj1" fmla="val 64193"/>
              <a:gd name="adj2" fmla="val -7615"/>
              <a:gd name="adj3" fmla="val 16667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 dirty="0"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617CE-FFF0-1B66-0D31-2E25CCC54E6E}"/>
              </a:ext>
            </a:extLst>
          </p:cNvPr>
          <p:cNvSpPr txBox="1"/>
          <p:nvPr/>
        </p:nvSpPr>
        <p:spPr>
          <a:xfrm>
            <a:off x="533400" y="2486010"/>
            <a:ext cx="3219733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333"/>
              </a:spcAft>
            </a:pP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1: 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 diễn hỗn số dưới dạng tổng của một số tự nhiên và một phân số. Tính tổng đó.</a:t>
            </a:r>
            <a:endParaRPr lang="en-VN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42A9D8-3837-01D1-91A3-897EEBFC1FC6}"/>
              </a:ext>
            </a:extLst>
          </p:cNvPr>
          <p:cNvSpPr txBox="1"/>
          <p:nvPr/>
        </p:nvSpPr>
        <p:spPr>
          <a:xfrm>
            <a:off x="8532407" y="2225960"/>
            <a:ext cx="3088093" cy="2335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333"/>
              </a:spcAft>
            </a:pP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2: </a:t>
            </a: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Lấy phần nguyên nhân với mẫu số rồi cộng với tử số để được tử số mới, giữ nguyên mẫu số. </a:t>
            </a:r>
            <a:endParaRPr lang="en-VN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123BBADB-956A-CA1D-A2BF-4F5252F5270C}"/>
              </a:ext>
            </a:extLst>
          </p:cNvPr>
          <p:cNvSpPr/>
          <p:nvPr/>
        </p:nvSpPr>
        <p:spPr>
          <a:xfrm>
            <a:off x="342900" y="4879811"/>
            <a:ext cx="465234" cy="489339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 dirty="0">
              <a:latin typeface="UTM Avo" panose="0204060305050602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2B4E16-A278-C66D-9CB5-22DF156661B8}"/>
              </a:ext>
            </a:extLst>
          </p:cNvPr>
          <p:cNvSpPr txBox="1"/>
          <p:nvPr/>
        </p:nvSpPr>
        <p:spPr>
          <a:xfrm>
            <a:off x="920798" y="487493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chuyển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hỗn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VN" sz="23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8CA2F7-DBD3-CF9E-1ADE-FF5182DD4402}"/>
              </a:ext>
            </a:extLst>
          </p:cNvPr>
          <p:cNvSpPr txBox="1"/>
          <p:nvPr/>
        </p:nvSpPr>
        <p:spPr>
          <a:xfrm>
            <a:off x="548081" y="5386170"/>
            <a:ext cx="112629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algn="just"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Lấy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3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2B322D-8845-18B5-9F8B-E4F1BBA1591E}"/>
              </a:ext>
            </a:extLst>
          </p:cNvPr>
          <p:cNvSpPr txBox="1"/>
          <p:nvPr/>
        </p:nvSpPr>
        <p:spPr>
          <a:xfrm>
            <a:off x="549870" y="5872914"/>
            <a:ext cx="36301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90" indent="-380990" algn="just"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số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en-US" sz="23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3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2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390648" y="1599397"/>
            <a:ext cx="11610977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giải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22921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99C467-9B0C-4054-1261-DA88C31FDE7F}"/>
                  </a:ext>
                </a:extLst>
              </p:cNvPr>
              <p:cNvSpPr txBox="1"/>
              <p:nvPr/>
            </p:nvSpPr>
            <p:spPr>
              <a:xfrm>
                <a:off x="422999" y="2269445"/>
                <a:ext cx="3547700" cy="980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m:t>2</m:t>
                      </m:r>
                      <m:f>
                        <m:fPr>
                          <m:ctrlPr>
                            <a:rPr lang="en-V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4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399C467-9B0C-4054-1261-DA88C31FD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99" y="2269445"/>
                <a:ext cx="3547700" cy="9802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84A47A-EF80-76AA-7BC6-0ABCE8730766}"/>
                  </a:ext>
                </a:extLst>
              </p:cNvPr>
              <p:cNvSpPr txBox="1"/>
              <p:nvPr/>
            </p:nvSpPr>
            <p:spPr>
              <a:xfrm>
                <a:off x="5908149" y="2269445"/>
                <a:ext cx="4344245" cy="988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m:t>5</m:t>
                      </m:r>
                      <m:f>
                        <m:fPr>
                          <m:ctrlPr>
                            <a:rPr lang="en-V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5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3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84A47A-EF80-76AA-7BC6-0ABCE8730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149" y="2269445"/>
                <a:ext cx="4344245" cy="988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80CE31-E740-D619-B4B5-FD063881F02B}"/>
                  </a:ext>
                </a:extLst>
              </p:cNvPr>
              <p:cNvSpPr txBox="1"/>
              <p:nvPr/>
            </p:nvSpPr>
            <p:spPr>
              <a:xfrm>
                <a:off x="422999" y="3878480"/>
                <a:ext cx="4073897" cy="988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vi-VN" sz="2400" dirty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m:t>4</m:t>
                      </m:r>
                      <m:f>
                        <m:fPr>
                          <m:ctrlPr>
                            <a:rPr lang="en-V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4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43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80CE31-E740-D619-B4B5-FD063881F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99" y="3878480"/>
                <a:ext cx="4073897" cy="9886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AB3C95-B0DC-EBEC-4444-E767473A3F47}"/>
                  </a:ext>
                </a:extLst>
              </p:cNvPr>
              <p:cNvSpPr txBox="1"/>
              <p:nvPr/>
            </p:nvSpPr>
            <p:spPr>
              <a:xfrm>
                <a:off x="5631925" y="3878480"/>
                <a:ext cx="4808545" cy="9886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vi-VN" sz="240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m:t>7</m:t>
                      </m:r>
                      <m:f>
                        <m:fPr>
                          <m:ctrlPr>
                            <a:rPr lang="en-V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Arial"/>
                              <a:cs typeface="Arial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29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7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×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100</m:t>
                          </m:r>
                          <m:r>
                            <a:rPr lang="vi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29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100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VN" sz="24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729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Arial"/>
                              <a:cs typeface="Arial"/>
                              <a:sym typeface="Arial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9AB3C95-B0DC-EBEC-4444-E767473A3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1925" y="3878480"/>
                <a:ext cx="4808545" cy="9886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480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F492F626-89B7-5ACC-3779-CC3D039F6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821C42-204A-490D-D485-77F44E05F6FE}"/>
              </a:ext>
            </a:extLst>
          </p:cNvPr>
          <p:cNvSpPr/>
          <p:nvPr/>
        </p:nvSpPr>
        <p:spPr>
          <a:xfrm>
            <a:off x="581023" y="1615272"/>
            <a:ext cx="3676652" cy="2732515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sơ đồ sau và nói cho bạn nghe thông tin về chiều dài quãng đường giữa các địa điểm.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</a:t>
            </a:r>
            <a:r>
              <a:rPr lang="en-US" sz="24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89DF9-AB2F-A543-BEB2-CF51292CC7FB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19283E-BB85-136C-70C5-581516F7F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370" y="1228725"/>
            <a:ext cx="7465928" cy="5070575"/>
          </a:xfrm>
          <a:prstGeom prst="rect">
            <a:avLst/>
          </a:prstGeom>
        </p:spPr>
      </p:pic>
      <p:pic>
        <p:nvPicPr>
          <p:cNvPr id="7" name="Picture 16">
            <a:extLst>
              <a:ext uri="{FF2B5EF4-FFF2-40B4-BE49-F238E27FC236}">
                <a16:creationId xmlns:a16="http://schemas.microsoft.com/office/drawing/2014/main" id="{61B7DD9B-2F74-68F6-FC6B-6AEEBCF22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14818" y="4834974"/>
            <a:ext cx="1518517" cy="151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8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821C42-204A-490D-D485-77F44E05F6FE}"/>
              </a:ext>
            </a:extLst>
          </p:cNvPr>
          <p:cNvSpPr/>
          <p:nvPr/>
        </p:nvSpPr>
        <p:spPr>
          <a:xfrm>
            <a:off x="4067173" y="1615272"/>
            <a:ext cx="3676652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giải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</a:t>
            </a:r>
            <a:r>
              <a:rPr lang="en-US" sz="24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A89DF9-AB2F-A543-BEB2-CF51292CC7FB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F5A5A9-0D76-C5E6-88A7-D43FC0521F6B}"/>
                  </a:ext>
                </a:extLst>
              </p:cNvPr>
              <p:cNvSpPr txBox="1"/>
              <p:nvPr/>
            </p:nvSpPr>
            <p:spPr>
              <a:xfrm>
                <a:off x="2207964" y="2205150"/>
                <a:ext cx="7909419" cy="1251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Quãng đường từ nhà Linh đến thư viện dài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rPr>
                      <m:t>2</m:t>
                    </m:r>
                    <m:f>
                      <m:fPr>
                        <m:ctrlPr>
                          <a:rPr lang="en-V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Arial"/>
                            <a:cs typeface="Arial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Arial"/>
                            <a:cs typeface="Arial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km: </a:t>
                </a:r>
              </a:p>
              <a:p>
                <a:pPr algn="ctr">
                  <a:spcAft>
                    <a:spcPts val="1333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hai và một phần tư ki-lô-mét.</a:t>
                </a:r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F5A5A9-0D76-C5E6-88A7-D43FC0521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964" y="2205150"/>
                <a:ext cx="7909419" cy="1251561"/>
              </a:xfrm>
              <a:prstGeom prst="rect">
                <a:avLst/>
              </a:prstGeom>
              <a:blipFill>
                <a:blip r:embed="rId3"/>
                <a:stretch>
                  <a:fillRect l="-1156" b="-10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857D52-231F-C622-5533-7BCAB89A64C2}"/>
                  </a:ext>
                </a:extLst>
              </p:cNvPr>
              <p:cNvSpPr txBox="1"/>
              <p:nvPr/>
            </p:nvSpPr>
            <p:spPr>
              <a:xfrm>
                <a:off x="2076197" y="3617694"/>
                <a:ext cx="8363453" cy="1251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Quãng đường từ thư viện đến trường học dài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rPr>
                      <m:t>1</m:t>
                    </m:r>
                    <m:f>
                      <m:fPr>
                        <m:ctrlPr>
                          <a:rPr lang="en-V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Arial"/>
                            <a:cs typeface="Arial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Arial"/>
                            <a:cs typeface="Arial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km: </a:t>
                </a:r>
              </a:p>
              <a:p>
                <a:pPr algn="ctr">
                  <a:spcAft>
                    <a:spcPts val="1333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 và một phần tư ki-lô-mét.</a:t>
                </a:r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857D52-231F-C622-5533-7BCAB89A6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197" y="3617694"/>
                <a:ext cx="8363453" cy="1251561"/>
              </a:xfrm>
              <a:prstGeom prst="rect">
                <a:avLst/>
              </a:prstGeom>
              <a:blipFill>
                <a:blip r:embed="rId4"/>
                <a:stretch>
                  <a:fillRect l="-1166" b="-10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0BA3AC-CFDB-4AD7-82FA-66D6A0ED9EA6}"/>
                  </a:ext>
                </a:extLst>
              </p:cNvPr>
              <p:cNvSpPr txBox="1"/>
              <p:nvPr/>
            </p:nvSpPr>
            <p:spPr>
              <a:xfrm>
                <a:off x="2076197" y="5015990"/>
                <a:ext cx="8363453" cy="12515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1333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Quãng đường từ trường học đến nha Huy dài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rPr>
                      <m:t>1</m:t>
                    </m:r>
                    <m:f>
                      <m:fPr>
                        <m:ctrlPr>
                          <a:rPr lang="en-V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Arial"/>
                            <a:cs typeface="Arial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Arial"/>
                            <a:cs typeface="Arial"/>
                            <a:sym typeface="Arial"/>
                          </a:rPr>
                          <m:t>4</m:t>
                        </m:r>
                      </m:den>
                    </m:f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 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km: </a:t>
                </a:r>
              </a:p>
              <a:p>
                <a:pPr algn="ctr">
                  <a:spcAft>
                    <a:spcPts val="1333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 và một phần tư ki-lô-mét.</a:t>
                </a:r>
                <a:endParaRPr lang="en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D0BA3AC-CFDB-4AD7-82FA-66D6A0ED9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197" y="5015990"/>
                <a:ext cx="8363453" cy="1251561"/>
              </a:xfrm>
              <a:prstGeom prst="rect">
                <a:avLst/>
              </a:prstGeom>
              <a:blipFill>
                <a:blip r:embed="rId5"/>
                <a:stretch>
                  <a:fillRect l="-1166" b="-10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820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6220"/>
          <a:stretch/>
        </p:blipFill>
        <p:spPr>
          <a:xfrm>
            <a:off x="-255640" y="4031832"/>
            <a:ext cx="12703283" cy="282617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F7B84D5-D82D-3448-D9E0-7A8E1AA000DF}"/>
              </a:ext>
            </a:extLst>
          </p:cNvPr>
          <p:cNvGrpSpPr/>
          <p:nvPr/>
        </p:nvGrpSpPr>
        <p:grpSpPr>
          <a:xfrm>
            <a:off x="1653058" y="494026"/>
            <a:ext cx="9198951" cy="5224333"/>
            <a:chOff x="1653057" y="494024"/>
            <a:chExt cx="9198950" cy="5224333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AAD3FF8-0A95-4253-16DA-C6A110DE7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653057" y="494024"/>
              <a:ext cx="4845654" cy="4731119"/>
            </a:xfrm>
            <a:prstGeom prst="rect">
              <a:avLst/>
            </a:prstGeom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AD3C93F0-C046-4D86-D20C-0BFACCCA4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6006353" y="987238"/>
              <a:ext cx="4845654" cy="4731119"/>
            </a:xfrm>
            <a:prstGeom prst="rect">
              <a:avLst/>
            </a:prstGeom>
          </p:spPr>
        </p:pic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id="{7B40201E-42C1-D00F-32FA-716525D71F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45487" y="4362252"/>
            <a:ext cx="2046515" cy="2495749"/>
          </a:xfrm>
          <a:prstGeom prst="rect">
            <a:avLst/>
          </a:prstGeom>
        </p:spPr>
      </p:pic>
      <p:pic>
        <p:nvPicPr>
          <p:cNvPr id="14" name="Picture 20">
            <a:extLst>
              <a:ext uri="{FF2B5EF4-FFF2-40B4-BE49-F238E27FC236}">
                <a16:creationId xmlns:a16="http://schemas.microsoft.com/office/drawing/2014/main" id="{B9857C79-E675-553A-E9E7-F70015286F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" y="4166449"/>
            <a:ext cx="2314736" cy="26915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A18839-D799-FE47-8F7C-324684EB0894}"/>
              </a:ext>
            </a:extLst>
          </p:cNvPr>
          <p:cNvSpPr txBox="1"/>
          <p:nvPr/>
        </p:nvSpPr>
        <p:spPr>
          <a:xfrm>
            <a:off x="1788408" y="1785318"/>
            <a:ext cx="858338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ONG TÌM CHỮ</a:t>
            </a: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E074BB2E-F491-AFD3-D72C-EDC5FFBE164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2799604" y="643952"/>
            <a:ext cx="1079684" cy="9055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D10E95-0BD2-4A82-DC9E-8F3ADB0694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47 0.04537 L -0.05247 0.04561 C -0.05299 0.04561 -0.06862 0.06644 -0.07213 0.07361 C -0.0737 0.0757 -0.07409 0.07894 -0.07526 0.08102 C -0.07643 0.0838 -0.07878 0.08635 -0.08034 0.08912 C -0.0819 0.09213 -0.08268 0.09514 -0.08503 0.09792 C -0.08737 0.10486 -0.09479 0.11783 -0.09479 0.11829 C -0.09831 0.13149 -0.09557 0.12315 -0.10456 0.14074 C -0.1112 0.15348 -0.10573 0.1426 -0.11159 0.15811 C -0.11354 0.1625 -0.11588 0.16644 -0.11745 0.17084 C -0.11823 0.17385 -0.11901 0.17662 -0.11979 0.17963 C -0.12292 0.19028 -0.12135 0.19121 -0.12799 0.20394 C -0.12917 0.20625 -0.13073 0.20834 -0.13151 0.21111 C -0.13268 0.2132 -0.13307 0.21598 -0.13346 0.21806 C -0.13424 0.2213 -0.13463 0.22385 -0.1362 0.22686 C -0.13737 0.2301 -0.13893 0.23357 -0.14049 0.23658 C -0.14206 0.23889 -0.14245 0.24121 -0.14323 0.24422 C -0.14401 0.24561 -0.1444 0.24815 -0.14479 0.24954 C -0.14596 0.25093 -0.14674 0.25255 -0.14792 0.25394 C -0.14948 0.25973 -0.15065 0.26621 -0.15338 0.27107 C -0.15651 0.27686 -0.15729 0.27917 -0.15963 0.28542 C -0.16003 0.2875 -0.16003 0.29051 -0.1612 0.29283 C -0.16237 0.29514 -0.16432 0.29723 -0.16588 0.3 C -0.16745 0.3044 -0.1694 0.30926 -0.17096 0.31412 C -0.17174 0.31713 -0.17253 0.32014 -0.1737 0.32292 C -0.17565 0.32639 -0.1776 0.32917 -0.17917 0.33264 C -0.18112 0.33658 -0.1819 0.34144 -0.18346 0.34537 C -0.18503 0.34815 -0.18698 0.35024 -0.18815 0.35301 C -0.18971 0.35556 -0.19049 0.35834 -0.19167 0.36135 C -0.19284 0.36366 -0.19323 0.36667 -0.19479 0.36852 C -0.19557 0.37061 -0.19713 0.37153 -0.19909 0.37292 C -0.20065 0.37547 -0.20221 0.37824 -0.20338 0.38125 C -0.20729 0.3919 -0.19948 0.38218 -0.20768 0.39399 C -0.2112 0.39885 -0.21549 0.40209 -0.21862 0.40695 C -0.22174 0.41181 -0.22526 0.41667 -0.22838 0.42153 C -0.22917 0.42361 -0.23034 0.42639 -0.2319 0.42848 C -0.24167 0.44098 -0.23112 0.42801 -0.24206 0.44005 C -0.2444 0.4426 -0.24635 0.44584 -0.24909 0.44885 C -0.25104 0.4507 -0.25338 0.45232 -0.25534 0.45417 C -0.25729 0.45649 -0.25885 0.45949 -0.26081 0.46181 C -0.26276 0.46389 -0.26471 0.46528 -0.26706 0.46736 C -0.27331 0.47269 -0.27799 0.47639 -0.28503 0.48033 C -0.2944 0.48519 -0.28854 0.48033 -0.29844 0.48727 C -0.30156 0.48959 -0.30469 0.4926 -0.30742 0.49445 C -0.31133 0.49653 -0.31445 0.49699 -0.31836 0.49885 C -0.32109 0.50024 -0.32383 0.50186 -0.32617 0.50278 C -0.33203 0.50556 -0.33867 0.50718 -0.34336 0.51042 C -0.34609 0.51158 -0.34883 0.51343 -0.35156 0.51436 C -0.35508 0.51574 -0.36094 0.51783 -0.36484 0.51875 C -0.36719 0.51922 -0.36992 0.51968 -0.37226 0.52014 C -0.38398 0.52269 -0.37226 0.52061 -0.3875 0.52315 C -0.38945 0.52408 -0.39141 0.52547 -0.39375 0.52547 C -0.39531 0.52662 -0.40937 0.52848 -0.41094 0.52894 C -0.42734 0.53195 -0.40234 0.52848 -0.42734 0.53195 L -0.51888 0.53033 C -0.52161 0.52986 -0.52435 0.52986 -0.52695 0.52894 C -0.5306 0.52755 -0.53411 0.525 -0.53906 0.52315 C -0.53997 0.52176 -0.54193 0.52061 -0.54427 0.51875 C -0.54544 0.51736 -0.5474 0.51574 -0.54857 0.51436 L -0.55208 0.51158 C -0.55286 0.50903 -0.55325 0.50672 -0.55404 0.50417 C -0.55482 0.50186 -0.55716 0.50024 -0.55716 0.49746 C -0.55716 0.49491 -0.55482 0.47986 -0.55286 0.47593 C -0.55208 0.47315 -0.55013 0.47107 -0.54857 0.46875 C -0.54661 0.46528 -0.54505 0.46181 -0.5431 0.45857 C -0.54193 0.45602 -0.54075 0.45278 -0.53906 0.45162 C -0.53529 0.44977 -0.53138 0.4507 -0.52851 0.45024 C -0.51094 0.45162 -0.49375 0.45232 -0.47695 0.45417 C -0.47539 0.45463 -0.47383 0.45602 -0.4724 0.45695 C -0.46888 0.46042 -0.46615 0.46621 -0.46341 0.47014 C -0.46172 0.47269 -0.4599 0.475 -0.45794 0.47709 C -0.45781 0.48125 -0.45781 0.48565 -0.45703 0.49005 C -0.45677 0.49306 -0.45625 0.49584 -0.45625 0.49885 C -0.45638 0.50857 -0.45677 0.51783 -0.45794 0.52755 C -0.4582 0.52894 -0.4595 0.52986 -0.4599 0.53195 C -0.46146 0.53635 -0.46263 0.54121 -0.46419 0.54607 C -0.46615 0.55186 -0.46797 0.55857 -0.47161 0.56297 C -0.47305 0.56505 -0.47461 0.5669 -0.47591 0.56875 C -0.4849 0.58334 -0.47279 0.56829 -0.48594 0.58426 C -0.49154 0.59167 -0.5043 0.60232 -0.5082 0.6044 C -0.5125 0.60764 -0.51641 0.61065 -0.5207 0.61297 C -0.5263 0.61644 -0.53216 0.61783 -0.53906 0.62037 C -0.54075 0.62176 -0.54388 0.62361 -0.54661 0.62477 C -0.54974 0.6257 -0.55208 0.62662 -0.55482 0.62755 C -0.58021 0.63496 -0.57396 0.63334 -0.59075 0.63635 C -0.61615 0.63449 -0.64154 0.63449 -0.66693 0.63195 C -0.66888 0.63195 -0.67057 0.62963 -0.6724 0.62755 C -0.67604 0.62315 -0.68307 0.61297 -0.68307 0.61343 C -0.68385 0.61111 -0.68424 0.60926 -0.6849 0.60764 C -0.68841 0.59352 -0.68802 0.58588 -0.68411 0.56736 C -0.68333 0.56482 -0.67318 0.56065 -0.6724 0.56019 C -0.66224 0.56065 -0.65208 0.55996 -0.64193 0.56158 C -0.63763 0.5625 -0.63763 0.57037 -0.63646 0.57454 C -0.63255 0.59306 -0.63529 0.57894 -0.63216 0.59607 C -0.63255 0.61389 -0.63255 0.63149 -0.63372 0.64908 C -0.6345 0.6544 -0.63646 0.66065 -0.63841 0.66459 C -0.63958 0.66806 -0.64115 0.67176 -0.6431 0.67477 C -0.64544 0.67963 -0.647 0.67871 -0.65013 0.68195 C -0.65208 0.68403 -0.65404 0.68727 -0.65638 0.68936 C -0.65833 0.69121 -0.66068 0.69167 -0.66341 0.69329 C -0.67135 0.69861 -0.66966 0.69908 -0.67943 0.70047 C -0.68503 0.70139 -0.69075 0.70139 -0.69661 0.70232 C -0.70846 0.70047 -0.72044 0.7 -0.73255 0.69769 C -0.73802 0.69653 -0.7599 0.68727 -0.76654 0.68311 C -0.79635 0.6669 -0.76588 0.68102 -0.78971 0.67037 C -0.79206 0.66783 -0.79753 0.66158 -0.7987 0.65764 C -0.80026 0.6544 -0.80221 0.6382 -0.80221 0.63635 C -0.80182 0.61783 -0.80651 0.59699 -0.79596 0.58588 C -0.7944 0.58426 -0.79245 0.58426 -0.79049 0.58287 C -0.78333 0.5838 -0.7763 0.58334 -0.76927 0.58426 C -0.76823 0.58496 -0.76771 0.58635 -0.76732 0.58727 C -0.76654 0.59213 -0.76615 0.59699 -0.76549 0.60186 C -0.76458 0.62223 -0.76393 0.6213 -0.76654 0.64213 C -0.76693 0.64514 -0.7694 0.65348 -0.77083 0.65625 C -0.77174 0.65764 -0.77279 0.65811 -0.77357 0.65926 C -0.7845 0.67176 -0.77213 0.65834 -0.78255 0.66899 C -0.7845 0.67084 -0.78581 0.67385 -0.78815 0.67477 C -0.79245 0.67755 -0.79753 0.67917 -0.80221 0.68056 C -0.80846 0.68195 -0.81432 0.68149 -0.82018 0.68195 C -0.82799 0.6801 -0.83073 0.68311 -0.84284 0.67616 C -0.85534 0.66852 -0.88659 0.66204 -0.89401 0.63774 C -0.90807 0.59306 -0.89479 0.62616 -0.90573 0.58426 C -0.9069 0.5794 -0.91237 0.57037 -0.91393 0.56551 C -0.91471 0.56204 -0.91354 0.56389 -0.91432 0.56019 C -0.91471 0.55625 -0.91601 0.54931 -0.91641 0.54561 C -0.91719 0.53473 -0.90221 0.53473 -0.90378 0.52454 C -0.90417 0.51968 -0.90495 0.51482 -0.90534 0.51042 C -0.90612 0.50324 -0.9069 0.49584 -0.90729 0.48866 C -0.90768 0.48565 -0.90807 0.48334 -0.90807 0.48033 C -0.90885 0.47223 -0.90885 0.46875 -0.91003 0.46181 C -0.91042 0.45996 -0.91081 0.45857 -0.91081 0.45695 C -0.9112 0.45324 -0.9112 0.44931 -0.91198 0.44584 C -0.91198 0.44399 -0.91315 0.44306 -0.91354 0.44144 C -0.91471 0.4382 -0.91588 0.43473 -0.91706 0.43172 C -0.91784 0.4294 -0.91823 0.42686 -0.91901 0.42408 C -0.9194 0.42246 -0.9194 0.42014 -0.91979 0.41875 C -0.92018 0.41713 -0.92096 0.41667 -0.92174 0.41574 C -0.92213 0.41436 -0.92213 0.41274 -0.92253 0.41135 C -0.92331 0.40857 -0.92565 0.40463 -0.92721 0.40301 C -0.92838 0.40116 -0.93034 0.40024 -0.93151 0.39838 C -0.94128 0.38704 -0.93229 0.39352 -0.94753 0.38125 C -0.94948 0.37986 -0.95104 0.37824 -0.95299 0.37686 C -0.95495 0.37593 -0.9569 0.37547 -0.95846 0.37408 C -0.96042 0.37246 -0.96198 0.37014 -0.96393 0.36852 C -0.99362 0.34375 -0.97292 0.36528 -0.99167 0.34283 C -0.99792 0.33473 -0.99753 0.33704 -1.00338 0.32824 C -1.00534 0.32593 -1.00729 0.32292 -1.00885 0.31991 C -1.01003 0.31667 -1.01081 0.3132 -1.01237 0.30973 C -1.0237 0.28311 -1.01354 0.31181 -1.0237 0.27963 C -1.02799 0.25093 -1.0237 0.28449 -1.02643 0.25093 C -1.02721 0.24607 -1.02799 0.24121 -1.02838 0.23658 C -1.02878 0.23357 -1.02917 0.2301 -1.02917 0.22686 C -1.02917 0.21713 -1.02917 0.2044 -1.02643 0.19514 C -1.02565 0.19213 -1.02448 0.18936 -1.02292 0.18681 C -1.02057 0.18149 -1.01784 0.17709 -1.0151 0.17269 C -1.01276 0.16945 -1.01081 0.16644 -1.00885 0.16412 C -1.00299 0.15672 -1.00143 0.15533 -0.99635 0.14954 C -0.98932 0.15047 -0.98698 0.15047 -0.98073 0.15232 C -0.97995 0.15278 -0.97838 0.15348 -0.97721 0.15394 C -0.97565 0.1544 -0.97448 0.15579 -0.97292 0.15672 C -0.96823 0.15973 -0.96823 0.15926 -0.96393 0.16111 C -0.96237 0.1625 -0.96081 0.16412 -0.95963 0.16505 C -0.95221 0.1713 -0.95534 0.16736 -0.94831 0.17524 C -0.93268 0.19375 -0.93698 0.18889 -0.92331 0.20672 C -0.92213 0.2088 -0.92057 0.21065 -0.91901 0.21274 C -0.91784 0.21412 -0.91628 0.21505 -0.91549 0.2169 C -0.91471 0.21806 -0.91393 0.21991 -0.91276 0.2213 C -0.91081 0.22385 -0.90846 0.2257 -0.90651 0.22824 C -0.90495 0.2301 -0.90417 0.23218 -0.90299 0.23403 C -0.90182 0.23496 -0.89948 0.22871 -0.8987 0.2301 C -0.89206 0.2419 -0.8901 0.22732 -0.8862 0.22732 C -0.84323 0.19329 -0.80846 0.1801 -0.76549 0.14653 C -0.72435 0.18056 -0.67604 0.19121 -0.6349 0.2257 C -0.60247 0.16111 -0.56497 0.11899 -0.53255 0.05463 " pathEditMode="relative" rAng="0" ptsTypes="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41" y="3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72B5F64-02D6-029A-122D-C6A1A1A3D863}"/>
              </a:ext>
            </a:extLst>
          </p:cNvPr>
          <p:cNvSpPr/>
          <p:nvPr/>
        </p:nvSpPr>
        <p:spPr>
          <a:xfrm>
            <a:off x="0" y="6114473"/>
            <a:ext cx="6096000" cy="7435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196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ĐỘI ONG VÀNG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29C2FA-8DC5-E711-B80A-79A7EED8403E}"/>
              </a:ext>
            </a:extLst>
          </p:cNvPr>
          <p:cNvSpPr/>
          <p:nvPr/>
        </p:nvSpPr>
        <p:spPr>
          <a:xfrm>
            <a:off x="6096000" y="6114473"/>
            <a:ext cx="6096000" cy="74352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196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ĐỘI ONG MẬT</a:t>
            </a:r>
          </a:p>
        </p:txBody>
      </p:sp>
      <p:pic>
        <p:nvPicPr>
          <p:cNvPr id="31" name="Picture 39">
            <a:hlinkClick r:id="rId5" action="ppaction://hlinksldjump"/>
            <a:extLst>
              <a:ext uri="{FF2B5EF4-FFF2-40B4-BE49-F238E27FC236}">
                <a16:creationId xmlns:a16="http://schemas.microsoft.com/office/drawing/2014/main" id="{E44E7FEC-0258-B610-4CD0-F6C34713D4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58970" y="5673737"/>
            <a:ext cx="1074063" cy="119174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9C0A663-C785-59DF-11A9-C34CFD7BAF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2113" y="1319355"/>
            <a:ext cx="1811761" cy="201876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EF610039-0404-4B98-ADEE-C12315C56B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6141" y="2812370"/>
            <a:ext cx="1811761" cy="197763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9612678B-EE75-55FB-C072-8EB9686A14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4129" y="1312357"/>
            <a:ext cx="1801081" cy="202576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A7F0CEA3-20CD-358A-16E3-97D6A0C094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86150" y="1309285"/>
            <a:ext cx="1800501" cy="201876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209599F-9511-33DA-CC9C-A1E929B212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3832" y="2788601"/>
            <a:ext cx="1908904" cy="2034664"/>
          </a:xfrm>
          <a:prstGeom prst="rect">
            <a:avLst/>
          </a:prstGeom>
        </p:spPr>
      </p:pic>
      <p:pic>
        <p:nvPicPr>
          <p:cNvPr id="39" name="Picture 38">
            <a:hlinkClick r:id="rId13" action="ppaction://hlinksldjump"/>
            <a:extLst>
              <a:ext uri="{FF2B5EF4-FFF2-40B4-BE49-F238E27FC236}">
                <a16:creationId xmlns:a16="http://schemas.microsoft.com/office/drawing/2014/main" id="{54038B36-7B32-1923-F2D1-49DF837DD9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23356" y="1319355"/>
            <a:ext cx="1737360" cy="2011680"/>
          </a:xfrm>
          <a:prstGeom prst="rect">
            <a:avLst/>
          </a:prstGeom>
        </p:spPr>
      </p:pic>
      <p:pic>
        <p:nvPicPr>
          <p:cNvPr id="40" name="Picture 39">
            <a:hlinkClick r:id="rId15" action="ppaction://hlinksldjump"/>
            <a:extLst>
              <a:ext uri="{FF2B5EF4-FFF2-40B4-BE49-F238E27FC236}">
                <a16:creationId xmlns:a16="http://schemas.microsoft.com/office/drawing/2014/main" id="{0DF68C1E-2179-B34A-BCEB-70C476CED7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12695" y="1293205"/>
            <a:ext cx="1737360" cy="2018764"/>
          </a:xfrm>
          <a:prstGeom prst="rect">
            <a:avLst/>
          </a:prstGeom>
        </p:spPr>
      </p:pic>
      <p:pic>
        <p:nvPicPr>
          <p:cNvPr id="41" name="Picture 40">
            <a:hlinkClick r:id="rId17" action="ppaction://hlinksldjump"/>
            <a:extLst>
              <a:ext uri="{FF2B5EF4-FFF2-40B4-BE49-F238E27FC236}">
                <a16:creationId xmlns:a16="http://schemas.microsoft.com/office/drawing/2014/main" id="{EA846E30-F607-6821-3333-3FA45B44677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36913" y="1285723"/>
            <a:ext cx="1737360" cy="2018764"/>
          </a:xfrm>
          <a:prstGeom prst="rect">
            <a:avLst/>
          </a:prstGeom>
        </p:spPr>
      </p:pic>
      <p:pic>
        <p:nvPicPr>
          <p:cNvPr id="42" name="Picture 41">
            <a:hlinkClick r:id="rId19" action="ppaction://hlinksldjump"/>
            <a:extLst>
              <a:ext uri="{FF2B5EF4-FFF2-40B4-BE49-F238E27FC236}">
                <a16:creationId xmlns:a16="http://schemas.microsoft.com/office/drawing/2014/main" id="{F97F94B7-8D57-78D5-30C3-BD3FC95FE1D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77044" y="2808242"/>
            <a:ext cx="1737360" cy="2018764"/>
          </a:xfrm>
          <a:prstGeom prst="rect">
            <a:avLst/>
          </a:prstGeom>
        </p:spPr>
      </p:pic>
      <p:pic>
        <p:nvPicPr>
          <p:cNvPr id="43" name="Picture 42">
            <a:hlinkClick r:id="rId21" action="ppaction://hlinksldjump"/>
            <a:extLst>
              <a:ext uri="{FF2B5EF4-FFF2-40B4-BE49-F238E27FC236}">
                <a16:creationId xmlns:a16="http://schemas.microsoft.com/office/drawing/2014/main" id="{81F2874D-0A02-694D-D5EE-6801F0E9C97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62245" y="2791764"/>
            <a:ext cx="1737360" cy="2011680"/>
          </a:xfrm>
          <a:prstGeom prst="rect">
            <a:avLst/>
          </a:prstGeom>
        </p:spPr>
      </p:pic>
      <p:pic>
        <p:nvPicPr>
          <p:cNvPr id="67" name="Picture 15">
            <a:extLst>
              <a:ext uri="{FF2B5EF4-FFF2-40B4-BE49-F238E27FC236}">
                <a16:creationId xmlns:a16="http://schemas.microsoft.com/office/drawing/2014/main" id="{6862AA29-9A43-BC5F-5F2F-58F5A5D7DF6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7874000" y="3364270"/>
            <a:ext cx="1661693" cy="1730932"/>
          </a:xfrm>
          <a:prstGeom prst="rect">
            <a:avLst/>
          </a:prstGeom>
        </p:spPr>
      </p:pic>
      <p:pic>
        <p:nvPicPr>
          <p:cNvPr id="68" name="Picture 22">
            <a:extLst>
              <a:ext uri="{FF2B5EF4-FFF2-40B4-BE49-F238E27FC236}">
                <a16:creationId xmlns:a16="http://schemas.microsoft.com/office/drawing/2014/main" id="{EEF6FF90-6C16-2601-BB22-A0B3CA1680F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8964851" y="802896"/>
            <a:ext cx="1496227" cy="20151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2E785D-9786-1470-A1F3-128237C6801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7810094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3" name="Picture 18">
            <a:hlinkClick r:id="rId6" action="ppaction://hlinksldjump"/>
            <a:extLst>
              <a:ext uri="{FF2B5EF4-FFF2-40B4-BE49-F238E27FC236}">
                <a16:creationId xmlns:a16="http://schemas.microsoft.com/office/drawing/2014/main" id="{81E3C240-FEC2-E53F-1699-F9382F928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âu hỏi">
                <a:extLst>
                  <a:ext uri="{FF2B5EF4-FFF2-40B4-BE49-F238E27FC236}">
                    <a16:creationId xmlns:a16="http://schemas.microsoft.com/office/drawing/2014/main" id="{662F0B03-D4D6-B714-70BE-93E0A1C98245}"/>
                  </a:ext>
                </a:extLst>
              </p:cNvPr>
              <p:cNvSpPr/>
              <p:nvPr/>
            </p:nvSpPr>
            <p:spPr>
              <a:xfrm>
                <a:off x="1079708" y="657226"/>
                <a:ext cx="9762837" cy="2114550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0" cap="none" spc="0" normalizeH="0" baseline="0" noProof="1">
                    <a:ln>
                      <a:noFill/>
                    </a:ln>
                    <a:solidFill>
                      <a:srgbClr val="001966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rPr>
                  <a:t> Câu hỏi 1: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H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ỗ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s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ố 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ch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ỉ 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s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ố 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ph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ầ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b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á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nh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 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l</m:t>
                    </m:r>
                    <m:r>
                      <m:rPr>
                        <m:nor/>
                      </m:rPr>
                      <a:rPr lang="en-US" sz="26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  <a:sym typeface="Arial"/>
                      </a:rPr>
                      <m:t>à:</m:t>
                    </m:r>
                  </m:oMath>
                </a14:m>
                <a:endParaRPr kumimoji="0" lang="en-US" sz="2600" b="1" i="0" u="none" strike="noStrike" kern="0" cap="none" spc="0" normalizeH="0" baseline="0" noProof="1">
                  <a:ln>
                    <a:noFill/>
                  </a:ln>
                  <a:solidFill>
                    <a:srgbClr val="001966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2" name="Câu hỏi">
                <a:extLst>
                  <a:ext uri="{FF2B5EF4-FFF2-40B4-BE49-F238E27FC236}">
                    <a16:creationId xmlns:a16="http://schemas.microsoft.com/office/drawing/2014/main" id="{662F0B03-D4D6-B714-70BE-93E0A1C982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708" y="657226"/>
                <a:ext cx="9762837" cy="211455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Đáp án đúng">
                <a:extLst>
                  <a:ext uri="{FF2B5EF4-FFF2-40B4-BE49-F238E27FC236}">
                    <a16:creationId xmlns:a16="http://schemas.microsoft.com/office/drawing/2014/main" id="{D7DDDD08-2D86-74EE-9742-87832FBC1AED}"/>
                  </a:ext>
                </a:extLst>
              </p:cNvPr>
              <p:cNvSpPr/>
              <p:nvPr/>
            </p:nvSpPr>
            <p:spPr>
              <a:xfrm>
                <a:off x="1095375" y="4358699"/>
                <a:ext cx="4519388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2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ar-AE" sz="2800" i="1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3" name="Đáp án đúng">
                <a:extLst>
                  <a:ext uri="{FF2B5EF4-FFF2-40B4-BE49-F238E27FC236}">
                    <a16:creationId xmlns:a16="http://schemas.microsoft.com/office/drawing/2014/main" id="{D7DDDD08-2D86-74EE-9742-87832FBC1A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375" y="4358699"/>
                <a:ext cx="4519388" cy="1330035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Đáp án sai 1">
                <a:extLst>
                  <a:ext uri="{FF2B5EF4-FFF2-40B4-BE49-F238E27FC236}">
                    <a16:creationId xmlns:a16="http://schemas.microsoft.com/office/drawing/2014/main" id="{EAB70107-AA63-5E9C-2055-C8C81B2AFA58}"/>
                  </a:ext>
                </a:extLst>
              </p:cNvPr>
              <p:cNvSpPr/>
              <p:nvPr/>
            </p:nvSpPr>
            <p:spPr>
              <a:xfrm>
                <a:off x="1095747" y="2904840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2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4" name="Đáp án sai 1">
                <a:extLst>
                  <a:ext uri="{FF2B5EF4-FFF2-40B4-BE49-F238E27FC236}">
                    <a16:creationId xmlns:a16="http://schemas.microsoft.com/office/drawing/2014/main" id="{EAB70107-AA63-5E9C-2055-C8C81B2AFA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747" y="2904840"/>
                <a:ext cx="4535055" cy="13300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Đáp án sai 2">
                <a:extLst>
                  <a:ext uri="{FF2B5EF4-FFF2-40B4-BE49-F238E27FC236}">
                    <a16:creationId xmlns:a16="http://schemas.microsoft.com/office/drawing/2014/main" id="{275E3191-6B7C-E984-CCDA-AB769A8B7806}"/>
                  </a:ext>
                </a:extLst>
              </p:cNvPr>
              <p:cNvSpPr/>
              <p:nvPr/>
            </p:nvSpPr>
            <p:spPr>
              <a:xfrm>
                <a:off x="6194714" y="2904840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1"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1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5" name="Đáp án sai 2">
                <a:extLst>
                  <a:ext uri="{FF2B5EF4-FFF2-40B4-BE49-F238E27FC236}">
                    <a16:creationId xmlns:a16="http://schemas.microsoft.com/office/drawing/2014/main" id="{275E3191-6B7C-E984-CCDA-AB769A8B78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714" y="2904840"/>
                <a:ext cx="4535055" cy="13300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Đáp án sai 3">
                <a:extLst>
                  <a:ext uri="{FF2B5EF4-FFF2-40B4-BE49-F238E27FC236}">
                    <a16:creationId xmlns:a16="http://schemas.microsoft.com/office/drawing/2014/main" id="{0CF26F84-45E7-28D6-099D-C2A5302DABF6}"/>
                  </a:ext>
                </a:extLst>
              </p:cNvPr>
              <p:cNvSpPr/>
              <p:nvPr/>
            </p:nvSpPr>
            <p:spPr>
              <a:xfrm>
                <a:off x="6223288" y="4358699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1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6" name="Đáp án sai 3">
                <a:extLst>
                  <a:ext uri="{FF2B5EF4-FFF2-40B4-BE49-F238E27FC236}">
                    <a16:creationId xmlns:a16="http://schemas.microsoft.com/office/drawing/2014/main" id="{0CF26F84-45E7-28D6-099D-C2A5302DAB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288" y="4358699"/>
                <a:ext cx="4535055" cy="1330035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25400" cap="flat" cmpd="sng" algn="ctr">
                <a:solidFill>
                  <a:schemeClr val="bg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5">
            <a:extLst>
              <a:ext uri="{FF2B5EF4-FFF2-40B4-BE49-F238E27FC236}">
                <a16:creationId xmlns:a16="http://schemas.microsoft.com/office/drawing/2014/main" id="{7042E643-C7A3-FAA5-2F74-FAB599A755F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243533" y="4633419"/>
            <a:ext cx="853046" cy="742494"/>
          </a:xfrm>
          <a:prstGeom prst="rect">
            <a:avLst/>
          </a:prstGeom>
        </p:spPr>
      </p:pic>
      <p:pic>
        <p:nvPicPr>
          <p:cNvPr id="18" name="Picture 10">
            <a:extLst>
              <a:ext uri="{FF2B5EF4-FFF2-40B4-BE49-F238E27FC236}">
                <a16:creationId xmlns:a16="http://schemas.microsoft.com/office/drawing/2014/main" id="{83FD3829-79B7-28DD-8BBB-6A968610A81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470196" y="3176157"/>
            <a:ext cx="850122" cy="757381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055894AB-0DD4-F810-C9A7-AEC33601892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470196" y="4692650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41A2A778-6EE8-C716-85E1-EC46B31DEAE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262495" y="3191166"/>
            <a:ext cx="850122" cy="75738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6629" y="4864238"/>
            <a:ext cx="1430287" cy="198650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F4ED2C6-225C-1990-B13E-2A573CFE2C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84E826-44D1-A04E-2CF7-6C1305843D9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963688" y="1265895"/>
            <a:ext cx="4264625" cy="142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14832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30" y="5166618"/>
            <a:ext cx="1212572" cy="1684129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32ADA47F-A1A3-0132-423F-4C8291A0D4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p:sp>
        <p:nvSpPr>
          <p:cNvPr id="13" name="Câu hỏi">
            <a:extLst>
              <a:ext uri="{FF2B5EF4-FFF2-40B4-BE49-F238E27FC236}">
                <a16:creationId xmlns:a16="http://schemas.microsoft.com/office/drawing/2014/main" id="{25A8DECC-1337-900F-88FB-CFBDBB4A71A3}"/>
              </a:ext>
            </a:extLst>
          </p:cNvPr>
          <p:cNvSpPr/>
          <p:nvPr/>
        </p:nvSpPr>
        <p:spPr>
          <a:xfrm>
            <a:off x="1134424" y="1487921"/>
            <a:ext cx="9842993" cy="121717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1">
                <a:ln>
                  <a:noFill/>
                </a:ln>
                <a:solidFill>
                  <a:srgbClr val="001966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Câu hỏi 2: </a:t>
            </a:r>
            <a:r>
              <a:rPr kumimoji="0" lang="vi-VN" sz="2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Hỗn số “Năm và bảy phần mười” viết là: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Đáp án đúng">
                <a:extLst>
                  <a:ext uri="{FF2B5EF4-FFF2-40B4-BE49-F238E27FC236}">
                    <a16:creationId xmlns:a16="http://schemas.microsoft.com/office/drawing/2014/main" id="{B7525D06-C5A7-C441-F099-787906B98709}"/>
                  </a:ext>
                </a:extLst>
              </p:cNvPr>
              <p:cNvSpPr/>
              <p:nvPr/>
            </p:nvSpPr>
            <p:spPr>
              <a:xfrm>
                <a:off x="1134425" y="3009697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800" i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5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4" name="Đáp án đúng">
                <a:extLst>
                  <a:ext uri="{FF2B5EF4-FFF2-40B4-BE49-F238E27FC236}">
                    <a16:creationId xmlns:a16="http://schemas.microsoft.com/office/drawing/2014/main" id="{B7525D06-C5A7-C441-F099-787906B987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425" y="3009697"/>
                <a:ext cx="4535055" cy="13300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Đáp án sai 1">
                <a:extLst>
                  <a:ext uri="{FF2B5EF4-FFF2-40B4-BE49-F238E27FC236}">
                    <a16:creationId xmlns:a16="http://schemas.microsoft.com/office/drawing/2014/main" id="{D173B0A5-1F0B-246F-47E1-73857F193C96}"/>
                  </a:ext>
                </a:extLst>
              </p:cNvPr>
              <p:cNvSpPr/>
              <p:nvPr/>
            </p:nvSpPr>
            <p:spPr>
              <a:xfrm>
                <a:off x="6280438" y="4513119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75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5" name="Đáp án sai 1">
                <a:extLst>
                  <a:ext uri="{FF2B5EF4-FFF2-40B4-BE49-F238E27FC236}">
                    <a16:creationId xmlns:a16="http://schemas.microsoft.com/office/drawing/2014/main" id="{D173B0A5-1F0B-246F-47E1-73857F193C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38" y="4513119"/>
                <a:ext cx="4535055" cy="13300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Đáp án sai 2">
                <a:extLst>
                  <a:ext uri="{FF2B5EF4-FFF2-40B4-BE49-F238E27FC236}">
                    <a16:creationId xmlns:a16="http://schemas.microsoft.com/office/drawing/2014/main" id="{63781B6E-A50E-E411-D456-B63B9E9100B7}"/>
                  </a:ext>
                </a:extLst>
              </p:cNvPr>
              <p:cNvSpPr/>
              <p:nvPr/>
            </p:nvSpPr>
            <p:spPr>
              <a:xfrm>
                <a:off x="6280439" y="3009901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800" b="0" i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7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6" name="Đáp án sai 2">
                <a:extLst>
                  <a:ext uri="{FF2B5EF4-FFF2-40B4-BE49-F238E27FC236}">
                    <a16:creationId xmlns:a16="http://schemas.microsoft.com/office/drawing/2014/main" id="{63781B6E-A50E-E411-D456-B63B9E9100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39" y="3009901"/>
                <a:ext cx="4535055" cy="1330035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Đáp án sai 3">
                <a:extLst>
                  <a:ext uri="{FF2B5EF4-FFF2-40B4-BE49-F238E27FC236}">
                    <a16:creationId xmlns:a16="http://schemas.microsoft.com/office/drawing/2014/main" id="{447A4CA3-CB1C-7984-0A39-3492C63B37A4}"/>
                  </a:ext>
                </a:extLst>
              </p:cNvPr>
              <p:cNvSpPr/>
              <p:nvPr/>
            </p:nvSpPr>
            <p:spPr>
              <a:xfrm>
                <a:off x="1134425" y="4526727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8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</m:t>
                      </m:r>
                      <m:f>
                        <m:f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ar-AE" sz="28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7" name="Đáp án sai 3">
                <a:extLst>
                  <a:ext uri="{FF2B5EF4-FFF2-40B4-BE49-F238E27FC236}">
                    <a16:creationId xmlns:a16="http://schemas.microsoft.com/office/drawing/2014/main" id="{447A4CA3-CB1C-7984-0A39-3492C63B37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425" y="4526727"/>
                <a:ext cx="4535055" cy="1330035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5">
            <a:extLst>
              <a:ext uri="{FF2B5EF4-FFF2-40B4-BE49-F238E27FC236}">
                <a16:creationId xmlns:a16="http://schemas.microsoft.com/office/drawing/2014/main" id="{3A989ECB-B57B-BFBA-3945-DC50204EDB1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250624" y="3303466"/>
            <a:ext cx="853046" cy="742494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E9682A1F-1A23-3F8D-A480-4F3DAFF580F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0479721" y="3281218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1634B398-C12B-5A84-D876-F2FCC6150BE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5333707" y="4813052"/>
            <a:ext cx="850122" cy="757381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EE9857CF-D90E-E04E-1226-DAF8DF69A04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0399564" y="4784436"/>
            <a:ext cx="850122" cy="7573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6DDDF4-0B4C-E472-79C6-F1C907C1485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184611417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29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47195" y="5156201"/>
            <a:ext cx="1241633" cy="1724492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FE74DE5F-0D38-ECFA-5788-1BCEFE6494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925549" y="5444916"/>
            <a:ext cx="1241633" cy="12669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âu hỏi">
                <a:extLst>
                  <a:ext uri="{FF2B5EF4-FFF2-40B4-BE49-F238E27FC236}">
                    <a16:creationId xmlns:a16="http://schemas.microsoft.com/office/drawing/2014/main" id="{A81BA232-336C-24FA-8FE2-B064D2D94CB8}"/>
                  </a:ext>
                </a:extLst>
              </p:cNvPr>
              <p:cNvSpPr/>
              <p:nvPr/>
            </p:nvSpPr>
            <p:spPr>
              <a:xfrm>
                <a:off x="1095374" y="619125"/>
                <a:ext cx="9848851" cy="2079626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>
                  <a:lnSpc>
                    <a:spcPct val="150000"/>
                  </a:lnSpc>
                  <a:buClr>
                    <a:srgbClr val="000000"/>
                  </a:buClr>
                  <a:defRPr/>
                </a:pPr>
                <a:r>
                  <a:rPr kumimoji="0" lang="en-US" sz="2500" b="1" i="0" u="none" strike="noStrike" kern="0" cap="none" spc="0" normalizeH="0" baseline="0" noProof="1">
                    <a:ln>
                      <a:noFill/>
                    </a:ln>
                    <a:solidFill>
                      <a:srgbClr val="001966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Câu hỏi 3: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ỗ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ố</m:t>
                    </m:r>
                    <m:r>
                      <m:rPr>
                        <m:nor/>
                      </m:rPr>
                      <a:rPr lang="en-US" sz="2500" b="0" i="0" kern="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500" b="0" i="0" kern="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den>
                    </m:f>
                    <m:r>
                      <m:rPr>
                        <m:nor/>
                      </m:rPr>
                      <a:rPr lang="en-US" sz="2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vi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ế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th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nh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ph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â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ố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l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à:</m:t>
                    </m:r>
                  </m:oMath>
                </a14:m>
                <a:endParaRPr lang="en-US" sz="25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13" name="Câu hỏi">
                <a:extLst>
                  <a:ext uri="{FF2B5EF4-FFF2-40B4-BE49-F238E27FC236}">
                    <a16:creationId xmlns:a16="http://schemas.microsoft.com/office/drawing/2014/main" id="{A81BA232-336C-24FA-8FE2-B064D2D94C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5374" y="619125"/>
                <a:ext cx="9848851" cy="2079626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Đáp án đúng">
                <a:extLst>
                  <a:ext uri="{FF2B5EF4-FFF2-40B4-BE49-F238E27FC236}">
                    <a16:creationId xmlns:a16="http://schemas.microsoft.com/office/drawing/2014/main" id="{1DCFCB4A-266D-BC3E-968C-EE74EFF9D3C7}"/>
                  </a:ext>
                </a:extLst>
              </p:cNvPr>
              <p:cNvSpPr/>
              <p:nvPr/>
            </p:nvSpPr>
            <p:spPr>
              <a:xfrm>
                <a:off x="6391949" y="2874858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:r>
                  <a:rPr lang="en-US" sz="25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B.</a:t>
                </a:r>
                <a14:m>
                  <m:oMath xmlns:m="http://schemas.openxmlformats.org/officeDocument/2006/math">
                    <m:r>
                      <a:rPr lang="en-US" sz="2500" b="0" i="0" kern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 </m:t>
                    </m:r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4" name="Đáp án đúng">
                <a:extLst>
                  <a:ext uri="{FF2B5EF4-FFF2-40B4-BE49-F238E27FC236}">
                    <a16:creationId xmlns:a16="http://schemas.microsoft.com/office/drawing/2014/main" id="{1DCFCB4A-266D-BC3E-968C-EE74EFF9D3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949" y="2874858"/>
                <a:ext cx="4535055" cy="13300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Đáp án sai 1">
                <a:extLst>
                  <a:ext uri="{FF2B5EF4-FFF2-40B4-BE49-F238E27FC236}">
                    <a16:creationId xmlns:a16="http://schemas.microsoft.com/office/drawing/2014/main" id="{B9B72A77-C9A9-8299-95DB-4BAF0E98910E}"/>
                  </a:ext>
                </a:extLst>
              </p:cNvPr>
              <p:cNvSpPr/>
              <p:nvPr/>
            </p:nvSpPr>
            <p:spPr>
              <a:xfrm>
                <a:off x="1138383" y="2856099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:r>
                  <a:rPr lang="en-US" sz="25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A.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25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5" name="Đáp án sai 1">
                <a:extLst>
                  <a:ext uri="{FF2B5EF4-FFF2-40B4-BE49-F238E27FC236}">
                    <a16:creationId xmlns:a16="http://schemas.microsoft.com/office/drawing/2014/main" id="{B9B72A77-C9A9-8299-95DB-4BAF0E9891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83" y="2856099"/>
                <a:ext cx="4535055" cy="1330035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Đáp án sai 2">
                <a:extLst>
                  <a:ext uri="{FF2B5EF4-FFF2-40B4-BE49-F238E27FC236}">
                    <a16:creationId xmlns:a16="http://schemas.microsoft.com/office/drawing/2014/main" id="{29848177-8E17-5BE1-C6EC-91FC41922D3F}"/>
                  </a:ext>
                </a:extLst>
              </p:cNvPr>
              <p:cNvSpPr/>
              <p:nvPr/>
            </p:nvSpPr>
            <p:spPr>
              <a:xfrm>
                <a:off x="6366163" y="4374035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:r>
                  <a:rPr lang="en-US" sz="25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D.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6" name="Đáp án sai 2">
                <a:extLst>
                  <a:ext uri="{FF2B5EF4-FFF2-40B4-BE49-F238E27FC236}">
                    <a16:creationId xmlns:a16="http://schemas.microsoft.com/office/drawing/2014/main" id="{29848177-8E17-5BE1-C6EC-91FC41922D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163" y="4374035"/>
                <a:ext cx="4535055" cy="1330035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Đáp án sai 3">
                <a:extLst>
                  <a:ext uri="{FF2B5EF4-FFF2-40B4-BE49-F238E27FC236}">
                    <a16:creationId xmlns:a16="http://schemas.microsoft.com/office/drawing/2014/main" id="{62D76EE9-0CC0-4DE1-72DE-828DFD70240C}"/>
                  </a:ext>
                </a:extLst>
              </p:cNvPr>
              <p:cNvSpPr/>
              <p:nvPr/>
            </p:nvSpPr>
            <p:spPr>
              <a:xfrm>
                <a:off x="1163398" y="4351233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:r>
                  <a:rPr lang="en-US" sz="25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C.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7" name="Đáp án sai 3">
                <a:extLst>
                  <a:ext uri="{FF2B5EF4-FFF2-40B4-BE49-F238E27FC236}">
                    <a16:creationId xmlns:a16="http://schemas.microsoft.com/office/drawing/2014/main" id="{62D76EE9-0CC0-4DE1-72DE-828DFD702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398" y="4351233"/>
                <a:ext cx="4535055" cy="1330035"/>
              </a:xfrm>
              <a:prstGeom prst="roundRect">
                <a:avLst/>
              </a:prstGeom>
              <a:blipFill>
                <a:blip r:embed="rId15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5">
            <a:extLst>
              <a:ext uri="{FF2B5EF4-FFF2-40B4-BE49-F238E27FC236}">
                <a16:creationId xmlns:a16="http://schemas.microsoft.com/office/drawing/2014/main" id="{D1973DE1-2D5C-A990-9594-2BB7E3ADEF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597581" y="3025752"/>
            <a:ext cx="853046" cy="742494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1ABCD656-9C0A-CF37-0D16-F099D7AEFF6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0523389" y="4587919"/>
            <a:ext cx="850122" cy="757381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4A06BDE9-7C32-E4D3-9F61-EA360B8D96D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343630" y="4637559"/>
            <a:ext cx="850122" cy="757381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FA8AB1B2-49E9-0B9E-FE7C-40C9D0BB161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5314658" y="3127416"/>
            <a:ext cx="850122" cy="7573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D40628-1F2F-9148-5DB7-FCA3F103F83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19071975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29" y="5240104"/>
            <a:ext cx="1159663" cy="1610643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83E7B676-562B-6304-03CA-634FEF9528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âu hỏi">
                <a:extLst>
                  <a:ext uri="{FF2B5EF4-FFF2-40B4-BE49-F238E27FC236}">
                    <a16:creationId xmlns:a16="http://schemas.microsoft.com/office/drawing/2014/main" id="{635BBB44-7970-AE57-1AEC-4F0C102619B4}"/>
                  </a:ext>
                </a:extLst>
              </p:cNvPr>
              <p:cNvSpPr/>
              <p:nvPr/>
            </p:nvSpPr>
            <p:spPr>
              <a:xfrm>
                <a:off x="1134424" y="887846"/>
                <a:ext cx="9842993" cy="1995054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>
                  <a:lnSpc>
                    <a:spcPct val="150000"/>
                  </a:lnSpc>
                  <a:buClr>
                    <a:srgbClr val="000000"/>
                  </a:buClr>
                  <a:defRPr/>
                </a:pPr>
                <a:r>
                  <a:rPr kumimoji="0" lang="vi-VN" sz="25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1966">
                        <a:lumMod val="60000"/>
                        <a:lumOff val="40000"/>
                      </a:srgbClr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rPr>
                  <a:t>Câu hỏi 4: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ỗ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s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ố</m:t>
                    </m:r>
                    <m:r>
                      <m:rPr>
                        <m:nor/>
                      </m:rPr>
                      <a:rPr lang="en-US" sz="2500" b="0" i="0" kern="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500" b="0" i="0" kern="0" dirty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7</m:t>
                    </m:r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5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9</m:t>
                        </m:r>
                      </m:den>
                    </m:f>
                    <m:r>
                      <m:rPr>
                        <m:nor/>
                      </m:rPr>
                      <a:rPr lang="en-US" sz="2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ó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ph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ầ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nguy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ê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l</m:t>
                    </m:r>
                    <m:r>
                      <m:rPr>
                        <m:nor/>
                      </m:rPr>
                      <a:rPr lang="vi-VN" sz="2500" kern="0" dirty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à:</m:t>
                    </m:r>
                  </m:oMath>
                </a14:m>
                <a:endParaRPr lang="vi-VN" sz="25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4" name="Câu hỏi">
                <a:extLst>
                  <a:ext uri="{FF2B5EF4-FFF2-40B4-BE49-F238E27FC236}">
                    <a16:creationId xmlns:a16="http://schemas.microsoft.com/office/drawing/2014/main" id="{635BBB44-7970-AE57-1AEC-4F0C10261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424" y="887846"/>
                <a:ext cx="9842993" cy="1995054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Đáp án đúng">
            <a:extLst>
              <a:ext uri="{FF2B5EF4-FFF2-40B4-BE49-F238E27FC236}">
                <a16:creationId xmlns:a16="http://schemas.microsoft.com/office/drawing/2014/main" id="{0CFC476E-CEBA-93DC-C868-F841E6638BF9}"/>
              </a:ext>
            </a:extLst>
          </p:cNvPr>
          <p:cNvSpPr/>
          <p:nvPr/>
        </p:nvSpPr>
        <p:spPr>
          <a:xfrm>
            <a:off x="6287450" y="4505122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500" dirty="0">
                <a:solidFill>
                  <a:srgbClr val="000000"/>
                </a:solidFill>
                <a:latin typeface="UTM Avo" panose="02040603050506020204" pitchFamily="18" charset="0"/>
              </a:rPr>
              <a:t>D. 7</a:t>
            </a:r>
          </a:p>
        </p:txBody>
      </p:sp>
      <p:sp>
        <p:nvSpPr>
          <p:cNvPr id="6" name="Đáp án sai 1">
            <a:extLst>
              <a:ext uri="{FF2B5EF4-FFF2-40B4-BE49-F238E27FC236}">
                <a16:creationId xmlns:a16="http://schemas.microsoft.com/office/drawing/2014/main" id="{C06B3A03-1DE9-405E-5608-87C8A28EBB9E}"/>
              </a:ext>
            </a:extLst>
          </p:cNvPr>
          <p:cNvSpPr/>
          <p:nvPr/>
        </p:nvSpPr>
        <p:spPr>
          <a:xfrm>
            <a:off x="1117888" y="3036744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500" dirty="0">
                <a:solidFill>
                  <a:srgbClr val="000000"/>
                </a:solidFill>
                <a:latin typeface="UTM Avo" panose="02040603050506020204" pitchFamily="18" charset="0"/>
              </a:rPr>
              <a:t>A.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Đáp án sai 2">
                <a:extLst>
                  <a:ext uri="{FF2B5EF4-FFF2-40B4-BE49-F238E27FC236}">
                    <a16:creationId xmlns:a16="http://schemas.microsoft.com/office/drawing/2014/main" id="{67BECCFE-E4EA-15D8-FB0F-144F8B8D0DB1}"/>
                  </a:ext>
                </a:extLst>
              </p:cNvPr>
              <p:cNvSpPr/>
              <p:nvPr/>
            </p:nvSpPr>
            <p:spPr>
              <a:xfrm>
                <a:off x="6280439" y="3009901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:r>
                  <a:rPr lang="en-US" sz="2500" dirty="0">
                    <a:solidFill>
                      <a:srgbClr val="000000"/>
                    </a:solidFill>
                    <a:latin typeface="UTM Avo" panose="02040603050506020204" pitchFamily="18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5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</a:rPr>
                          <m:t>19</m:t>
                        </m:r>
                      </m:den>
                    </m:f>
                    <m:r>
                      <m:rPr>
                        <m:nor/>
                      </m:rPr>
                      <a:rPr lang="en-US" sz="25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Đáp án sai 2">
                <a:extLst>
                  <a:ext uri="{FF2B5EF4-FFF2-40B4-BE49-F238E27FC236}">
                    <a16:creationId xmlns:a16="http://schemas.microsoft.com/office/drawing/2014/main" id="{67BECCFE-E4EA-15D8-FB0F-144F8B8D0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39" y="3009901"/>
                <a:ext cx="4535055" cy="13300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Đáp án sai 3">
            <a:extLst>
              <a:ext uri="{FF2B5EF4-FFF2-40B4-BE49-F238E27FC236}">
                <a16:creationId xmlns:a16="http://schemas.microsoft.com/office/drawing/2014/main" id="{B5346EDD-A7D8-2DB8-99B2-2B3B6D504332}"/>
              </a:ext>
            </a:extLst>
          </p:cNvPr>
          <p:cNvSpPr/>
          <p:nvPr/>
        </p:nvSpPr>
        <p:spPr>
          <a:xfrm>
            <a:off x="1134425" y="4526727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500" dirty="0">
                <a:solidFill>
                  <a:srgbClr val="000000"/>
                </a:solidFill>
                <a:latin typeface="UTM Avo" panose="02040603050506020204" pitchFamily="18" charset="0"/>
              </a:rPr>
              <a:t>C. 19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526039F-E7A8-AC36-8CF3-CAB353A64F5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403649" y="4798891"/>
            <a:ext cx="853046" cy="742494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1EEBD0F1-B298-4A74-0178-BC9D7A9A0EE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0479721" y="3281218"/>
            <a:ext cx="850122" cy="7573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99E7DB-E677-CF1B-2AF2-B723E0021D7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333707" y="4813052"/>
            <a:ext cx="850122" cy="757381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3A33A0FB-5BAF-4B8B-0598-1B31C001263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5237014" y="3308061"/>
            <a:ext cx="850122" cy="7573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1D6818-B22D-E548-1678-408BEF1F77B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74336974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6220"/>
          <a:stretch/>
        </p:blipFill>
        <p:spPr>
          <a:xfrm>
            <a:off x="0" y="4031832"/>
            <a:ext cx="12192000" cy="2826171"/>
          </a:xfrm>
          <a:prstGeom prst="rect">
            <a:avLst/>
          </a:prstGeom>
        </p:spPr>
      </p:pic>
      <p:pic>
        <p:nvPicPr>
          <p:cNvPr id="1054" name="Picture 19">
            <a:extLst>
              <a:ext uri="{FF2B5EF4-FFF2-40B4-BE49-F238E27FC236}">
                <a16:creationId xmlns:a16="http://schemas.microsoft.com/office/drawing/2014/main" id="{95CCE2D6-0A81-A6C8-7E95-87D4A7934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629" y="5240104"/>
            <a:ext cx="1159663" cy="1610643"/>
          </a:xfrm>
          <a:prstGeom prst="rect">
            <a:avLst/>
          </a:prstGeom>
        </p:spPr>
      </p:pic>
      <p:pic>
        <p:nvPicPr>
          <p:cNvPr id="2" name="Picture 18">
            <a:hlinkClick r:id="rId8" action="ppaction://hlinksldjump"/>
            <a:extLst>
              <a:ext uri="{FF2B5EF4-FFF2-40B4-BE49-F238E27FC236}">
                <a16:creationId xmlns:a16="http://schemas.microsoft.com/office/drawing/2014/main" id="{83E7B676-562B-6304-03CA-634FEF9528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613572" y="5240104"/>
            <a:ext cx="1578429" cy="1610643"/>
          </a:xfrm>
          <a:prstGeom prst="rect">
            <a:avLst/>
          </a:prstGeom>
        </p:spPr>
      </p:pic>
      <p:sp>
        <p:nvSpPr>
          <p:cNvPr id="4" name="Câu hỏi">
            <a:extLst>
              <a:ext uri="{FF2B5EF4-FFF2-40B4-BE49-F238E27FC236}">
                <a16:creationId xmlns:a16="http://schemas.microsoft.com/office/drawing/2014/main" id="{635BBB44-7970-AE57-1AEC-4F0C102619B4}"/>
              </a:ext>
            </a:extLst>
          </p:cNvPr>
          <p:cNvSpPr/>
          <p:nvPr/>
        </p:nvSpPr>
        <p:spPr>
          <a:xfrm>
            <a:off x="1134424" y="887846"/>
            <a:ext cx="9842993" cy="199505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500" b="1" i="0" u="none" strike="noStrike" kern="0" cap="none" spc="0" normalizeH="0" baseline="0" noProof="0" dirty="0">
                <a:ln>
                  <a:noFill/>
                </a:ln>
                <a:solidFill>
                  <a:srgbClr val="001966">
                    <a:lumMod val="60000"/>
                    <a:lumOff val="4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Câu hỏi 5: </a:t>
            </a:r>
            <a:r>
              <a:rPr kumimoji="0" lang="vi-VN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Mai được mẹ cho 1 cái bánh và được anh cho 1 nửa cái bánh. Hỏi Mai có bao nhiêu phần cái bánh?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Đáp án đúng">
                <a:extLst>
                  <a:ext uri="{FF2B5EF4-FFF2-40B4-BE49-F238E27FC236}">
                    <a16:creationId xmlns:a16="http://schemas.microsoft.com/office/drawing/2014/main" id="{0CFC476E-CEBA-93DC-C868-F841E6638BF9}"/>
                  </a:ext>
                </a:extLst>
              </p:cNvPr>
              <p:cNvSpPr/>
              <p:nvPr/>
            </p:nvSpPr>
            <p:spPr>
              <a:xfrm>
                <a:off x="1134425" y="3009697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lvl="0"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5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</m:t>
                      </m:r>
                      <m:r>
                        <a:rPr lang="en-US" sz="2500" b="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en-US" sz="2500" i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1</m:t>
                      </m:r>
                      <m:f>
                        <m:fPr>
                          <m:ctrlPr>
                            <a:rPr lang="ar-AE"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5" name="Đáp án đúng">
                <a:extLst>
                  <a:ext uri="{FF2B5EF4-FFF2-40B4-BE49-F238E27FC236}">
                    <a16:creationId xmlns:a16="http://schemas.microsoft.com/office/drawing/2014/main" id="{0CFC476E-CEBA-93DC-C868-F841E6638B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425" y="3009697"/>
                <a:ext cx="4535055" cy="1330035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Đáp án sai 1">
                <a:extLst>
                  <a:ext uri="{FF2B5EF4-FFF2-40B4-BE49-F238E27FC236}">
                    <a16:creationId xmlns:a16="http://schemas.microsoft.com/office/drawing/2014/main" id="{C06B3A03-1DE9-405E-5608-87C8A28EBB9E}"/>
                  </a:ext>
                </a:extLst>
              </p:cNvPr>
              <p:cNvSpPr/>
              <p:nvPr/>
            </p:nvSpPr>
            <p:spPr>
              <a:xfrm>
                <a:off x="6280438" y="4513119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5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2500" b="0" i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2</m:t>
                      </m:r>
                      <m:f>
                        <m:fPr>
                          <m:ctrlPr>
                            <a:rPr lang="ar-AE"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6" name="Đáp án sai 1">
                <a:extLst>
                  <a:ext uri="{FF2B5EF4-FFF2-40B4-BE49-F238E27FC236}">
                    <a16:creationId xmlns:a16="http://schemas.microsoft.com/office/drawing/2014/main" id="{C06B3A03-1DE9-405E-5608-87C8A28EBB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38" y="4513119"/>
                <a:ext cx="4535055" cy="1330035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Đáp án sai 2">
                <a:extLst>
                  <a:ext uri="{FF2B5EF4-FFF2-40B4-BE49-F238E27FC236}">
                    <a16:creationId xmlns:a16="http://schemas.microsoft.com/office/drawing/2014/main" id="{67BECCFE-E4EA-15D8-FB0F-144F8B8D0DB1}"/>
                  </a:ext>
                </a:extLst>
              </p:cNvPr>
              <p:cNvSpPr/>
              <p:nvPr/>
            </p:nvSpPr>
            <p:spPr>
              <a:xfrm>
                <a:off x="6280439" y="3009901"/>
                <a:ext cx="4535055" cy="1330035"/>
              </a:xfrm>
              <a:prstGeom prst="round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buSzPts val="32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500" dirty="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m:t>. </m:t>
                      </m:r>
                      <m:f>
                        <m:fPr>
                          <m:ctrlPr>
                            <a:rPr lang="ar-AE" sz="2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ar-AE" sz="2500" dirty="0">
                  <a:solidFill>
                    <a:srgbClr val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Đáp án sai 2">
                <a:extLst>
                  <a:ext uri="{FF2B5EF4-FFF2-40B4-BE49-F238E27FC236}">
                    <a16:creationId xmlns:a16="http://schemas.microsoft.com/office/drawing/2014/main" id="{67BECCFE-E4EA-15D8-FB0F-144F8B8D0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439" y="3009901"/>
                <a:ext cx="4535055" cy="1330035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  <a:ln w="2540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Đáp án sai 3">
            <a:extLst>
              <a:ext uri="{FF2B5EF4-FFF2-40B4-BE49-F238E27FC236}">
                <a16:creationId xmlns:a16="http://schemas.microsoft.com/office/drawing/2014/main" id="{B5346EDD-A7D8-2DB8-99B2-2B3B6D504332}"/>
              </a:ext>
            </a:extLst>
          </p:cNvPr>
          <p:cNvSpPr/>
          <p:nvPr/>
        </p:nvSpPr>
        <p:spPr>
          <a:xfrm>
            <a:off x="1134425" y="4526727"/>
            <a:ext cx="4535055" cy="133003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buSzPts val="3200"/>
            </a:pPr>
            <a:r>
              <a:rPr lang="en-US" sz="2500" dirty="0">
                <a:solidFill>
                  <a:srgbClr val="000000"/>
                </a:solidFill>
                <a:latin typeface="UTM Avo" panose="02040603050506020204" pitchFamily="18" charset="0"/>
              </a:rPr>
              <a:t>B. 2</a:t>
            </a: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D526039F-E7A8-AC36-8CF3-CAB353A64F5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250624" y="3303466"/>
            <a:ext cx="853046" cy="742494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1EEBD0F1-B298-4A74-0178-BC9D7A9A0EE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479721" y="3281218"/>
            <a:ext cx="850122" cy="7573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99E7DB-E677-CF1B-2AF2-B723E0021D7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5333707" y="4813052"/>
            <a:ext cx="850122" cy="757381"/>
          </a:xfrm>
          <a:prstGeom prst="rect">
            <a:avLst/>
          </a:prstGeom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3A33A0FB-5BAF-4B8B-0598-1B31C001263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0399564" y="4784436"/>
            <a:ext cx="850122" cy="7573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0EA28A-8B41-36CD-8FDE-D4087E9D432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857250" cy="955898"/>
          </a:xfrm>
          <a:prstGeom prst="rect">
            <a:avLst/>
          </a:prstGeom>
          <a:solidFill>
            <a:schemeClr val="accent6"/>
          </a:solidFill>
        </p:spPr>
      </p:pic>
    </p:spTree>
    <p:extLst>
      <p:ext uri="{BB962C8B-B14F-4D97-AF65-F5344CB8AC3E}">
        <p14:creationId xmlns:p14="http://schemas.microsoft.com/office/powerpoint/2010/main" val="2670795583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CA3599-848E-4345-6C04-71CDAF232FFE}"/>
              </a:ext>
            </a:extLst>
          </p:cNvPr>
          <p:cNvSpPr txBox="1"/>
          <p:nvPr/>
        </p:nvSpPr>
        <p:spPr>
          <a:xfrm>
            <a:off x="1795111" y="1736075"/>
            <a:ext cx="81775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buClr>
                <a:srgbClr val="000000"/>
              </a:buClr>
              <a:buSzPts val="2800"/>
              <a:defRPr sz="2800" b="1" kern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r>
              <a:rPr lang="vi-VN" dirty="0"/>
              <a:t>Qua bài học hôm nay, em biết thêm được điều gì?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3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BB140FD-0F2F-3C58-2D12-8D13A2C39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1E34AC-10E8-4E53-A2FA-0BF93ACA3477}"/>
              </a:ext>
            </a:extLst>
          </p:cNvPr>
          <p:cNvGrpSpPr/>
          <p:nvPr/>
        </p:nvGrpSpPr>
        <p:grpSpPr>
          <a:xfrm>
            <a:off x="577515" y="2094296"/>
            <a:ext cx="3108961" cy="2342950"/>
            <a:chOff x="577515" y="2094296"/>
            <a:chExt cx="3108961" cy="234295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AD46801-86F2-FE65-5245-E16C6210D437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Ôn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kiến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học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1026" name="Picture 2" descr="Smiling ">
              <a:extLst>
                <a:ext uri="{FF2B5EF4-FFF2-40B4-BE49-F238E27FC236}">
                  <a16:creationId xmlns:a16="http://schemas.microsoft.com/office/drawing/2014/main" id="{2AF4BC4C-522E-61DC-C14E-CBB78EEF1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738D842-CA7C-2C67-5705-B5A7B2E71F13}"/>
              </a:ext>
            </a:extLst>
          </p:cNvPr>
          <p:cNvGrpSpPr/>
          <p:nvPr/>
        </p:nvGrpSpPr>
        <p:grpSpPr>
          <a:xfrm>
            <a:off x="3830854" y="2094296"/>
            <a:ext cx="3108961" cy="2342950"/>
            <a:chOff x="3830854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22F8B86-F9D5-AC6E-410B-1BD83F492524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Hoàn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VBT</a:t>
              </a:r>
            </a:p>
          </p:txBody>
        </p:sp>
        <p:pic>
          <p:nvPicPr>
            <p:cNvPr id="5" name="Picture 2" descr="Smiling ">
              <a:extLst>
                <a:ext uri="{FF2B5EF4-FFF2-40B4-BE49-F238E27FC236}">
                  <a16:creationId xmlns:a16="http://schemas.microsoft.com/office/drawing/2014/main" id="{25162135-E582-8631-BFA0-5E3CE0152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56B2B-19AE-FC8A-4816-D457E24BEC43}"/>
              </a:ext>
            </a:extLst>
          </p:cNvPr>
          <p:cNvGrpSpPr/>
          <p:nvPr/>
        </p:nvGrpSpPr>
        <p:grpSpPr>
          <a:xfrm>
            <a:off x="7055318" y="2094296"/>
            <a:ext cx="4650907" cy="2342950"/>
            <a:chOff x="7055318" y="2094296"/>
            <a:chExt cx="4650907" cy="23429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3171EBC-D247-F6D4-AC63-1578E2BA5CBE}"/>
                </a:ext>
              </a:extLst>
            </p:cNvPr>
            <p:cNvSpPr/>
            <p:nvPr/>
          </p:nvSpPr>
          <p:spPr>
            <a:xfrm>
              <a:off x="7055318" y="2435192"/>
              <a:ext cx="4650907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Đọc và chuẩn bị trước    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Bài 12:</a:t>
              </a: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Phân số thập phân </a:t>
              </a:r>
            </a:p>
          </p:txBody>
        </p:sp>
        <p:pic>
          <p:nvPicPr>
            <p:cNvPr id="6" name="Picture 2" descr="Smiling ">
              <a:extLst>
                <a:ext uri="{FF2B5EF4-FFF2-40B4-BE49-F238E27FC236}">
                  <a16:creationId xmlns:a16="http://schemas.microsoft.com/office/drawing/2014/main" id="{34AC5703-8565-4B83-7D03-68692799B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dirty="0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truy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cập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QR code</a:t>
            </a:r>
            <a:endParaRPr dirty="0"/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Measurement and Data - Mathematics - 3rd grade by Slidesgo">
  <a:themeElements>
    <a:clrScheme name="Simple Light">
      <a:dk1>
        <a:srgbClr val="001966"/>
      </a:dk1>
      <a:lt1>
        <a:srgbClr val="334D80"/>
      </a:lt1>
      <a:dk2>
        <a:srgbClr val="EC8353"/>
      </a:dk2>
      <a:lt2>
        <a:srgbClr val="FFCBB3"/>
      </a:lt2>
      <a:accent1>
        <a:srgbClr val="CCA5A6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19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380</TotalTime>
  <Words>885</Words>
  <Application>Microsoft Office PowerPoint</Application>
  <PresentationFormat>Widescreen</PresentationFormat>
  <Paragraphs>119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Tilt Warp</vt:lpstr>
      <vt:lpstr>Lato</vt:lpstr>
      <vt:lpstr>Cambria Math</vt:lpstr>
      <vt:lpstr>Bebas Neue</vt:lpstr>
      <vt:lpstr>Calibri Light</vt:lpstr>
      <vt:lpstr>Arial</vt:lpstr>
      <vt:lpstr>UTM Avo</vt:lpstr>
      <vt:lpstr>Calibri</vt:lpstr>
      <vt:lpstr>Office Theme</vt:lpstr>
      <vt:lpstr>1_Office Theme</vt:lpstr>
      <vt:lpstr>Measurement and Data - Mathematics - 3rd grade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42</cp:revision>
  <dcterms:created xsi:type="dcterms:W3CDTF">2023-10-24T04:45:10Z</dcterms:created>
  <dcterms:modified xsi:type="dcterms:W3CDTF">2024-10-03T01:31:29Z</dcterms:modified>
</cp:coreProperties>
</file>