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32"/>
  </p:notesMasterIdLst>
  <p:sldIdLst>
    <p:sldId id="266" r:id="rId4"/>
    <p:sldId id="441" r:id="rId5"/>
    <p:sldId id="257" r:id="rId6"/>
    <p:sldId id="418" r:id="rId7"/>
    <p:sldId id="282" r:id="rId8"/>
    <p:sldId id="260" r:id="rId9"/>
    <p:sldId id="261" r:id="rId10"/>
    <p:sldId id="442" r:id="rId11"/>
    <p:sldId id="443" r:id="rId12"/>
    <p:sldId id="444" r:id="rId13"/>
    <p:sldId id="445" r:id="rId14"/>
    <p:sldId id="446" r:id="rId15"/>
    <p:sldId id="447" r:id="rId16"/>
    <p:sldId id="413" r:id="rId17"/>
    <p:sldId id="415" r:id="rId18"/>
    <p:sldId id="316" r:id="rId19"/>
    <p:sldId id="323" r:id="rId20"/>
    <p:sldId id="317" r:id="rId21"/>
    <p:sldId id="309" r:id="rId22"/>
    <p:sldId id="322" r:id="rId23"/>
    <p:sldId id="448" r:id="rId24"/>
    <p:sldId id="319" r:id="rId25"/>
    <p:sldId id="320" r:id="rId26"/>
    <p:sldId id="435" r:id="rId27"/>
    <p:sldId id="263" r:id="rId28"/>
    <p:sldId id="268" r:id="rId29"/>
    <p:sldId id="267" r:id="rId30"/>
    <p:sldId id="270" r:id="rId31"/>
  </p:sldIdLst>
  <p:sldSz cx="12192000" cy="6858000"/>
  <p:notesSz cx="6858000" cy="9144000"/>
  <p:embeddedFontLst>
    <p:embeddedFont>
      <p:font typeface="Anton" pitchFamily="2" charset="0"/>
      <p:regular r:id="rId33"/>
    </p:embeddedFont>
    <p:embeddedFont>
      <p:font typeface="Cambria Math" panose="02040503050406030204" pitchFamily="18" charset="0"/>
      <p:regular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  <p:embeddedFont>
      <p:font typeface="Roboto" panose="02000000000000000000" pitchFamily="2" charset="0"/>
      <p:regular r:id="rId39"/>
      <p:bold r:id="rId40"/>
      <p:italic r:id="rId41"/>
      <p:boldItalic r:id="rId42"/>
    </p:embeddedFont>
    <p:embeddedFont>
      <p:font typeface="UTM Avo" panose="02040603050506020204" pitchFamily="18" charset="0"/>
      <p:regular r:id="rId43"/>
      <p:bold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AF7"/>
    <a:srgbClr val="7DBFF5"/>
    <a:srgbClr val="F68121"/>
    <a:srgbClr val="F251B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7.fntdata"/><Relationship Id="rId21" Type="http://schemas.openxmlformats.org/officeDocument/2006/relationships/slide" Target="slides/slide18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3437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8" name="Google Shape;2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7264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0592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042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1776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82500" y="784933"/>
            <a:ext cx="5877600" cy="48512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589167" y="990600"/>
            <a:ext cx="5877600" cy="48512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60000" y="1752217"/>
            <a:ext cx="5136000" cy="27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517433" y="58984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6466767" y="211733"/>
            <a:ext cx="573200" cy="5732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260233" y="5388000"/>
            <a:ext cx="746000" cy="7500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312767" y="61792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>
            <a:off x="11164633" y="2590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2"/>
          <p:cNvSpPr txBox="1">
            <a:spLocks noGrp="1"/>
          </p:cNvSpPr>
          <p:nvPr>
            <p:ph type="title" idx="2"/>
          </p:nvPr>
        </p:nvSpPr>
        <p:spPr>
          <a:xfrm>
            <a:off x="960000" y="4706233"/>
            <a:ext cx="5136000" cy="6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45060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"/>
          <p:cNvGrpSpPr/>
          <p:nvPr/>
        </p:nvGrpSpPr>
        <p:grpSpPr>
          <a:xfrm>
            <a:off x="10145952" y="-1124635"/>
            <a:ext cx="3032899" cy="3042256"/>
            <a:chOff x="7609464" y="-843476"/>
            <a:chExt cx="2274674" cy="2281692"/>
          </a:xfrm>
        </p:grpSpPr>
        <p:sp>
          <p:nvSpPr>
            <p:cNvPr id="34" name="Google Shape;34;p4"/>
            <p:cNvSpPr/>
            <p:nvPr/>
          </p:nvSpPr>
          <p:spPr>
            <a:xfrm rot="5400000">
              <a:off x="7609464" y="-766784"/>
              <a:ext cx="2205000" cy="22050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4"/>
            <p:cNvSpPr/>
            <p:nvPr/>
          </p:nvSpPr>
          <p:spPr>
            <a:xfrm rot="5400000">
              <a:off x="7679138" y="-843476"/>
              <a:ext cx="2205000" cy="220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395100" y="62712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4"/>
          <p:cNvSpPr/>
          <p:nvPr/>
        </p:nvSpPr>
        <p:spPr>
          <a:xfrm>
            <a:off x="10995400" y="35828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4"/>
          <p:cNvSpPr/>
          <p:nvPr/>
        </p:nvSpPr>
        <p:spPr>
          <a:xfrm>
            <a:off x="1656167" y="2852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4"/>
          <p:cNvSpPr/>
          <p:nvPr/>
        </p:nvSpPr>
        <p:spPr>
          <a:xfrm>
            <a:off x="11296600" y="5518633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4"/>
          <p:cNvSpPr/>
          <p:nvPr/>
        </p:nvSpPr>
        <p:spPr>
          <a:xfrm>
            <a:off x="9414367" y="13572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4"/>
          <p:cNvSpPr/>
          <p:nvPr/>
        </p:nvSpPr>
        <p:spPr>
          <a:xfrm>
            <a:off x="216833" y="56570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797318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 column 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/>
          <p:nvPr/>
        </p:nvSpPr>
        <p:spPr>
          <a:xfrm>
            <a:off x="5983100" y="51000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7"/>
          <p:cNvSpPr/>
          <p:nvPr/>
        </p:nvSpPr>
        <p:spPr>
          <a:xfrm>
            <a:off x="6435600" y="1489767"/>
            <a:ext cx="4335600" cy="43356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960000" y="2436000"/>
            <a:ext cx="3894800" cy="76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body" idx="1"/>
          </p:nvPr>
        </p:nvSpPr>
        <p:spPr>
          <a:xfrm>
            <a:off x="960000" y="3347167"/>
            <a:ext cx="38948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82" name="Google Shape;82;p7"/>
          <p:cNvSpPr/>
          <p:nvPr/>
        </p:nvSpPr>
        <p:spPr>
          <a:xfrm>
            <a:off x="6556792" y="1636135"/>
            <a:ext cx="4335600" cy="433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7"/>
          <p:cNvSpPr/>
          <p:nvPr/>
        </p:nvSpPr>
        <p:spPr>
          <a:xfrm>
            <a:off x="11296600" y="2260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7"/>
          <p:cNvSpPr/>
          <p:nvPr/>
        </p:nvSpPr>
        <p:spPr>
          <a:xfrm>
            <a:off x="1656167" y="2852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" name="Google Shape;85;p7"/>
          <p:cNvSpPr/>
          <p:nvPr/>
        </p:nvSpPr>
        <p:spPr>
          <a:xfrm>
            <a:off x="1810267" y="60047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7"/>
          <p:cNvSpPr/>
          <p:nvPr/>
        </p:nvSpPr>
        <p:spPr>
          <a:xfrm>
            <a:off x="1896067" y="791533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7"/>
          <p:cNvSpPr/>
          <p:nvPr/>
        </p:nvSpPr>
        <p:spPr>
          <a:xfrm>
            <a:off x="11316800" y="6073967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88" name="Google Shape;88;p7"/>
          <p:cNvCxnSpPr/>
          <p:nvPr/>
        </p:nvCxnSpPr>
        <p:spPr>
          <a:xfrm>
            <a:off x="1101267" y="-1250633"/>
            <a:ext cx="0" cy="3508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9" name="Google Shape;89;p7"/>
          <p:cNvCxnSpPr/>
          <p:nvPr/>
        </p:nvCxnSpPr>
        <p:spPr>
          <a:xfrm>
            <a:off x="1101267" y="4523600"/>
            <a:ext cx="0" cy="3508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198780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 title and descriptio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9"/>
          <p:cNvGrpSpPr/>
          <p:nvPr/>
        </p:nvGrpSpPr>
        <p:grpSpPr>
          <a:xfrm>
            <a:off x="5728139" y="1202453"/>
            <a:ext cx="5161568" cy="4859825"/>
            <a:chOff x="717450" y="1493475"/>
            <a:chExt cx="1854900" cy="2767975"/>
          </a:xfrm>
        </p:grpSpPr>
        <p:sp>
          <p:nvSpPr>
            <p:cNvPr id="103" name="Google Shape;103;p9"/>
            <p:cNvSpPr/>
            <p:nvPr/>
          </p:nvSpPr>
          <p:spPr>
            <a:xfrm>
              <a:off x="717450" y="1493475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793650" y="1637950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5" name="Google Shape;105;p9"/>
          <p:cNvSpPr txBox="1">
            <a:spLocks noGrp="1"/>
          </p:cNvSpPr>
          <p:nvPr>
            <p:ph type="title"/>
          </p:nvPr>
        </p:nvSpPr>
        <p:spPr>
          <a:xfrm>
            <a:off x="960000" y="2173517"/>
            <a:ext cx="4376800" cy="111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06" name="Google Shape;106;p9"/>
          <p:cNvSpPr txBox="1">
            <a:spLocks noGrp="1"/>
          </p:cNvSpPr>
          <p:nvPr>
            <p:ph type="subTitle" idx="1"/>
          </p:nvPr>
        </p:nvSpPr>
        <p:spPr>
          <a:xfrm>
            <a:off x="960000" y="3928685"/>
            <a:ext cx="4376800" cy="6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07" name="Google Shape;107;p9"/>
          <p:cNvSpPr txBox="1">
            <a:spLocks noGrp="1"/>
          </p:cNvSpPr>
          <p:nvPr>
            <p:ph type="body" idx="2"/>
          </p:nvPr>
        </p:nvSpPr>
        <p:spPr>
          <a:xfrm>
            <a:off x="6220033" y="1925284"/>
            <a:ext cx="4394000" cy="385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9"/>
          <p:cNvSpPr txBox="1">
            <a:spLocks noGrp="1"/>
          </p:cNvSpPr>
          <p:nvPr>
            <p:ph type="title" idx="3" hasCustomPrompt="1"/>
          </p:nvPr>
        </p:nvSpPr>
        <p:spPr>
          <a:xfrm>
            <a:off x="960000" y="3347479"/>
            <a:ext cx="4394000" cy="5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109" name="Google Shape;109;p9"/>
          <p:cNvGrpSpPr/>
          <p:nvPr/>
        </p:nvGrpSpPr>
        <p:grpSpPr>
          <a:xfrm flipH="1">
            <a:off x="-1682182" y="-1685068"/>
            <a:ext cx="3032899" cy="3042256"/>
            <a:chOff x="7609464" y="-843476"/>
            <a:chExt cx="2274674" cy="2281692"/>
          </a:xfrm>
        </p:grpSpPr>
        <p:sp>
          <p:nvSpPr>
            <p:cNvPr id="110" name="Google Shape;110;p9"/>
            <p:cNvSpPr/>
            <p:nvPr/>
          </p:nvSpPr>
          <p:spPr>
            <a:xfrm rot="5400000">
              <a:off x="7609464" y="-766784"/>
              <a:ext cx="2205000" cy="22050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9"/>
            <p:cNvSpPr/>
            <p:nvPr/>
          </p:nvSpPr>
          <p:spPr>
            <a:xfrm rot="5400000">
              <a:off x="7679138" y="-843476"/>
              <a:ext cx="2205000" cy="220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2" name="Google Shape;112;p9"/>
          <p:cNvSpPr/>
          <p:nvPr/>
        </p:nvSpPr>
        <p:spPr>
          <a:xfrm>
            <a:off x="-517967" y="56933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" name="Google Shape;113;p9"/>
          <p:cNvSpPr/>
          <p:nvPr/>
        </p:nvSpPr>
        <p:spPr>
          <a:xfrm>
            <a:off x="10995400" y="5933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4" name="Google Shape;114;p9"/>
          <p:cNvSpPr/>
          <p:nvPr/>
        </p:nvSpPr>
        <p:spPr>
          <a:xfrm>
            <a:off x="11446000" y="22235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9"/>
          <p:cNvSpPr/>
          <p:nvPr/>
        </p:nvSpPr>
        <p:spPr>
          <a:xfrm>
            <a:off x="4419300" y="61640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9"/>
          <p:cNvSpPr/>
          <p:nvPr/>
        </p:nvSpPr>
        <p:spPr>
          <a:xfrm>
            <a:off x="11446000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" name="Google Shape;117;p9"/>
          <p:cNvSpPr/>
          <p:nvPr/>
        </p:nvSpPr>
        <p:spPr>
          <a:xfrm>
            <a:off x="216833" y="39920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18" name="Google Shape;118;p9"/>
          <p:cNvCxnSpPr/>
          <p:nvPr/>
        </p:nvCxnSpPr>
        <p:spPr>
          <a:xfrm>
            <a:off x="1095400" y="-172267"/>
            <a:ext cx="0" cy="2186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9"/>
          <p:cNvCxnSpPr/>
          <p:nvPr/>
        </p:nvCxnSpPr>
        <p:spPr>
          <a:xfrm>
            <a:off x="1095400" y="4683500"/>
            <a:ext cx="0" cy="269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1751357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 txBox="1">
            <a:spLocks noGrp="1"/>
          </p:cNvSpPr>
          <p:nvPr>
            <p:ph type="body" idx="1"/>
          </p:nvPr>
        </p:nvSpPr>
        <p:spPr>
          <a:xfrm>
            <a:off x="8064500" y="5065900"/>
            <a:ext cx="3127200" cy="13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/>
            </a:lvl1pPr>
          </a:lstStyle>
          <a:p>
            <a:endParaRPr/>
          </a:p>
        </p:txBody>
      </p:sp>
      <p:sp>
        <p:nvSpPr>
          <p:cNvPr id="122" name="Google Shape;122;p10"/>
          <p:cNvSpPr/>
          <p:nvPr/>
        </p:nvSpPr>
        <p:spPr>
          <a:xfrm>
            <a:off x="-586033" y="3943159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10"/>
          <p:cNvSpPr/>
          <p:nvPr/>
        </p:nvSpPr>
        <p:spPr>
          <a:xfrm>
            <a:off x="334800" y="1376033"/>
            <a:ext cx="936800" cy="892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10"/>
          <p:cNvSpPr/>
          <p:nvPr/>
        </p:nvSpPr>
        <p:spPr>
          <a:xfrm>
            <a:off x="11208600" y="146800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10"/>
          <p:cNvSpPr/>
          <p:nvPr/>
        </p:nvSpPr>
        <p:spPr>
          <a:xfrm>
            <a:off x="10280367" y="11934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10"/>
          <p:cNvSpPr/>
          <p:nvPr/>
        </p:nvSpPr>
        <p:spPr>
          <a:xfrm>
            <a:off x="334800" y="60687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10"/>
          <p:cNvSpPr/>
          <p:nvPr/>
        </p:nvSpPr>
        <p:spPr>
          <a:xfrm>
            <a:off x="1545600" y="3265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10"/>
          <p:cNvSpPr/>
          <p:nvPr/>
        </p:nvSpPr>
        <p:spPr>
          <a:xfrm>
            <a:off x="11296333" y="5277533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14644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 number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/>
          <p:nvPr/>
        </p:nvSpPr>
        <p:spPr>
          <a:xfrm>
            <a:off x="2899367" y="1987000"/>
            <a:ext cx="1775600" cy="1535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11"/>
          <p:cNvSpPr/>
          <p:nvPr/>
        </p:nvSpPr>
        <p:spPr>
          <a:xfrm>
            <a:off x="-781767" y="1322800"/>
            <a:ext cx="4249200" cy="42492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11"/>
          <p:cNvSpPr/>
          <p:nvPr/>
        </p:nvSpPr>
        <p:spPr>
          <a:xfrm>
            <a:off x="-634343" y="1433903"/>
            <a:ext cx="4249200" cy="424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11"/>
          <p:cNvSpPr txBox="1">
            <a:spLocks noGrp="1"/>
          </p:cNvSpPr>
          <p:nvPr>
            <p:ph type="title" hasCustomPrompt="1"/>
          </p:nvPr>
        </p:nvSpPr>
        <p:spPr>
          <a:xfrm>
            <a:off x="4300533" y="2525600"/>
            <a:ext cx="6931600" cy="18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9pPr>
          </a:lstStyle>
          <a:p>
            <a:r>
              <a:t>xx%</a:t>
            </a:r>
          </a:p>
        </p:txBody>
      </p:sp>
      <p:sp>
        <p:nvSpPr>
          <p:cNvPr id="134" name="Google Shape;134;p11"/>
          <p:cNvSpPr txBox="1">
            <a:spLocks noGrp="1"/>
          </p:cNvSpPr>
          <p:nvPr>
            <p:ph type="body" idx="1"/>
          </p:nvPr>
        </p:nvSpPr>
        <p:spPr>
          <a:xfrm>
            <a:off x="4300400" y="4130200"/>
            <a:ext cx="6931600" cy="7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135" name="Google Shape;135;p11"/>
          <p:cNvCxnSpPr/>
          <p:nvPr/>
        </p:nvCxnSpPr>
        <p:spPr>
          <a:xfrm>
            <a:off x="11065067" y="-172267"/>
            <a:ext cx="0" cy="283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1"/>
          <p:cNvCxnSpPr/>
          <p:nvPr/>
        </p:nvCxnSpPr>
        <p:spPr>
          <a:xfrm>
            <a:off x="11065067" y="4927467"/>
            <a:ext cx="0" cy="269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7" name="Google Shape;137;p11"/>
          <p:cNvSpPr/>
          <p:nvPr/>
        </p:nvSpPr>
        <p:spPr>
          <a:xfrm>
            <a:off x="395100" y="62712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11"/>
          <p:cNvSpPr/>
          <p:nvPr/>
        </p:nvSpPr>
        <p:spPr>
          <a:xfrm>
            <a:off x="4229200" y="57583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11"/>
          <p:cNvSpPr/>
          <p:nvPr/>
        </p:nvSpPr>
        <p:spPr>
          <a:xfrm>
            <a:off x="1548067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11"/>
          <p:cNvSpPr/>
          <p:nvPr/>
        </p:nvSpPr>
        <p:spPr>
          <a:xfrm>
            <a:off x="10235733" y="16777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11"/>
          <p:cNvSpPr/>
          <p:nvPr/>
        </p:nvSpPr>
        <p:spPr>
          <a:xfrm>
            <a:off x="2732600" y="5449159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11"/>
          <p:cNvSpPr/>
          <p:nvPr/>
        </p:nvSpPr>
        <p:spPr>
          <a:xfrm>
            <a:off x="10439867" y="-172267"/>
            <a:ext cx="1250400" cy="14564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11"/>
          <p:cNvSpPr/>
          <p:nvPr/>
        </p:nvSpPr>
        <p:spPr>
          <a:xfrm>
            <a:off x="-722600" y="-618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7810330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5627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2">
  <p:cSld name="Title Only 2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14"/>
          <p:cNvCxnSpPr/>
          <p:nvPr/>
        </p:nvCxnSpPr>
        <p:spPr>
          <a:xfrm rot="10800000">
            <a:off x="3086067" y="-151067"/>
            <a:ext cx="0" cy="177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0" name="Google Shape;170;p1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14"/>
          <p:cNvSpPr/>
          <p:nvPr/>
        </p:nvSpPr>
        <p:spPr>
          <a:xfrm>
            <a:off x="1088433" y="1836467"/>
            <a:ext cx="3736000" cy="37360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" name="Google Shape;172;p14"/>
          <p:cNvSpPr/>
          <p:nvPr/>
        </p:nvSpPr>
        <p:spPr>
          <a:xfrm>
            <a:off x="1218055" y="1934153"/>
            <a:ext cx="3736000" cy="3736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14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" name="Google Shape;174;p14"/>
          <p:cNvSpPr/>
          <p:nvPr/>
        </p:nvSpPr>
        <p:spPr>
          <a:xfrm>
            <a:off x="115852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" name="Google Shape;175;p14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" name="Google Shape;176;p14"/>
          <p:cNvSpPr/>
          <p:nvPr/>
        </p:nvSpPr>
        <p:spPr>
          <a:xfrm>
            <a:off x="4282267" y="557246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14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" name="Google Shape;178;p14"/>
          <p:cNvSpPr/>
          <p:nvPr/>
        </p:nvSpPr>
        <p:spPr>
          <a:xfrm>
            <a:off x="241467" y="15958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14"/>
          <p:cNvSpPr/>
          <p:nvPr/>
        </p:nvSpPr>
        <p:spPr>
          <a:xfrm>
            <a:off x="11585233" y="6104473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80" name="Google Shape;180;p14"/>
          <p:cNvCxnSpPr/>
          <p:nvPr/>
        </p:nvCxnSpPr>
        <p:spPr>
          <a:xfrm rot="10800000">
            <a:off x="3086067" y="5899833"/>
            <a:ext cx="0" cy="133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5767525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4">
  <p:cSld name="Title Only 4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/>
          <p:nvPr/>
        </p:nvSpPr>
        <p:spPr>
          <a:xfrm>
            <a:off x="13139094" y="5997201"/>
            <a:ext cx="79" cy="4299"/>
          </a:xfrm>
          <a:custGeom>
            <a:avLst/>
            <a:gdLst/>
            <a:ahLst/>
            <a:cxnLst/>
            <a:rect l="l" t="t" r="r" b="b"/>
            <a:pathLst>
              <a:path w="1" h="103" extrusionOk="0">
                <a:moveTo>
                  <a:pt x="0" y="102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16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16"/>
          <p:cNvSpPr/>
          <p:nvPr/>
        </p:nvSpPr>
        <p:spPr>
          <a:xfrm>
            <a:off x="115852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16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" name="Google Shape;198;p16"/>
          <p:cNvSpPr/>
          <p:nvPr/>
        </p:nvSpPr>
        <p:spPr>
          <a:xfrm>
            <a:off x="3830700" y="57947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16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0" name="Google Shape;200;p16"/>
          <p:cNvSpPr/>
          <p:nvPr/>
        </p:nvSpPr>
        <p:spPr>
          <a:xfrm>
            <a:off x="9646467" y="146784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16"/>
          <p:cNvSpPr/>
          <p:nvPr/>
        </p:nvSpPr>
        <p:spPr>
          <a:xfrm>
            <a:off x="7066367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965806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5">
  <p:cSld name="Title Only 5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7"/>
          <p:cNvSpPr/>
          <p:nvPr/>
        </p:nvSpPr>
        <p:spPr>
          <a:xfrm>
            <a:off x="11513100" y="1841841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17"/>
          <p:cNvSpPr/>
          <p:nvPr/>
        </p:nvSpPr>
        <p:spPr>
          <a:xfrm>
            <a:off x="-6117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17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17"/>
          <p:cNvSpPr/>
          <p:nvPr/>
        </p:nvSpPr>
        <p:spPr>
          <a:xfrm>
            <a:off x="290067" y="52609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17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9" name="Google Shape;209;p17"/>
          <p:cNvSpPr/>
          <p:nvPr/>
        </p:nvSpPr>
        <p:spPr>
          <a:xfrm>
            <a:off x="1542767" y="-16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0" name="Google Shape;210;p17"/>
          <p:cNvSpPr/>
          <p:nvPr/>
        </p:nvSpPr>
        <p:spPr>
          <a:xfrm>
            <a:off x="11513100" y="35181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1" name="Google Shape;211;p17"/>
          <p:cNvSpPr/>
          <p:nvPr/>
        </p:nvSpPr>
        <p:spPr>
          <a:xfrm>
            <a:off x="814667" y="4478400"/>
            <a:ext cx="573200" cy="5732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2" name="Google Shape;212;p17"/>
          <p:cNvSpPr/>
          <p:nvPr/>
        </p:nvSpPr>
        <p:spPr>
          <a:xfrm>
            <a:off x="9110733" y="5897167"/>
            <a:ext cx="746000" cy="7500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048073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 userDrawn="1">
  <p:cSld name="Title and Four Columns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"/>
          <p:cNvSpPr/>
          <p:nvPr/>
        </p:nvSpPr>
        <p:spPr>
          <a:xfrm>
            <a:off x="6879967" y="1693100"/>
            <a:ext cx="1016000" cy="10160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1" name="Google Shape;261;p20"/>
          <p:cNvSpPr/>
          <p:nvPr/>
        </p:nvSpPr>
        <p:spPr>
          <a:xfrm>
            <a:off x="7228567" y="-801700"/>
            <a:ext cx="3188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262" name="Google Shape;262;p20"/>
          <p:cNvCxnSpPr/>
          <p:nvPr/>
        </p:nvCxnSpPr>
        <p:spPr>
          <a:xfrm>
            <a:off x="11065067" y="-172267"/>
            <a:ext cx="0" cy="1952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63" name="Google Shape;263;p20"/>
          <p:cNvCxnSpPr/>
          <p:nvPr/>
        </p:nvCxnSpPr>
        <p:spPr>
          <a:xfrm>
            <a:off x="11064900" y="5799767"/>
            <a:ext cx="0" cy="182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4" name="Google Shape;264;p20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0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0" name="Google Shape;270;p20"/>
          <p:cNvSpPr/>
          <p:nvPr/>
        </p:nvSpPr>
        <p:spPr>
          <a:xfrm>
            <a:off x="341467" y="1693100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1" name="Google Shape;271;p20"/>
          <p:cNvSpPr/>
          <p:nvPr/>
        </p:nvSpPr>
        <p:spPr>
          <a:xfrm>
            <a:off x="192400" y="5438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2" name="Google Shape;272;p20"/>
          <p:cNvSpPr/>
          <p:nvPr/>
        </p:nvSpPr>
        <p:spPr>
          <a:xfrm>
            <a:off x="11458033" y="1948633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3" name="Google Shape;273;p20"/>
          <p:cNvSpPr/>
          <p:nvPr/>
        </p:nvSpPr>
        <p:spPr>
          <a:xfrm>
            <a:off x="11458033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4" name="Google Shape;274;p20"/>
          <p:cNvSpPr/>
          <p:nvPr/>
        </p:nvSpPr>
        <p:spPr>
          <a:xfrm>
            <a:off x="7707467" y="-3570333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956685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Subtitle 2">
  <p:cSld name="Title and Subtitle 2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5"/>
          <p:cNvSpPr/>
          <p:nvPr/>
        </p:nvSpPr>
        <p:spPr>
          <a:xfrm rot="-5400000" flipH="1">
            <a:off x="10428867" y="5238787"/>
            <a:ext cx="3872800" cy="38728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7" name="Google Shape;367;p25"/>
          <p:cNvSpPr/>
          <p:nvPr/>
        </p:nvSpPr>
        <p:spPr>
          <a:xfrm rot="-5400000" flipH="1">
            <a:off x="10530119" y="5373143"/>
            <a:ext cx="3872800" cy="3872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8" name="Google Shape;368;p25"/>
          <p:cNvSpPr txBox="1">
            <a:spLocks noGrp="1"/>
          </p:cNvSpPr>
          <p:nvPr>
            <p:ph type="title"/>
          </p:nvPr>
        </p:nvSpPr>
        <p:spPr>
          <a:xfrm>
            <a:off x="1513067" y="2849200"/>
            <a:ext cx="3499600" cy="10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69" name="Google Shape;369;p25"/>
          <p:cNvSpPr txBox="1">
            <a:spLocks noGrp="1"/>
          </p:cNvSpPr>
          <p:nvPr>
            <p:ph type="subTitle" idx="1"/>
          </p:nvPr>
        </p:nvSpPr>
        <p:spPr>
          <a:xfrm>
            <a:off x="1513067" y="3702484"/>
            <a:ext cx="3499600" cy="8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/>
            </a:lvl1pPr>
            <a:lvl2pPr lvl="1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2pPr>
            <a:lvl3pPr lvl="2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3pPr>
            <a:lvl4pPr lvl="3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4pPr>
            <a:lvl5pPr lvl="4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5pPr>
            <a:lvl6pPr lvl="5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6pPr>
            <a:lvl7pPr lvl="6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7pPr>
            <a:lvl8pPr lvl="7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8pPr>
            <a:lvl9pPr lvl="8" algn="ctr" rtl="0">
              <a:spcBef>
                <a:spcPts val="2133"/>
              </a:spcBef>
              <a:spcAft>
                <a:spcPts val="2133"/>
              </a:spcAft>
              <a:buNone/>
              <a:defRPr sz="1867"/>
            </a:lvl9pPr>
          </a:lstStyle>
          <a:p>
            <a:endParaRPr/>
          </a:p>
        </p:txBody>
      </p:sp>
      <p:sp>
        <p:nvSpPr>
          <p:cNvPr id="370" name="Google Shape;370;p25"/>
          <p:cNvSpPr/>
          <p:nvPr/>
        </p:nvSpPr>
        <p:spPr>
          <a:xfrm>
            <a:off x="-394867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1" name="Google Shape;371;p25"/>
          <p:cNvSpPr/>
          <p:nvPr/>
        </p:nvSpPr>
        <p:spPr>
          <a:xfrm>
            <a:off x="8664000" y="-557700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2" name="Google Shape;372;p25"/>
          <p:cNvSpPr/>
          <p:nvPr/>
        </p:nvSpPr>
        <p:spPr>
          <a:xfrm>
            <a:off x="-1020167" y="13138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3" name="Google Shape;373;p25"/>
          <p:cNvSpPr/>
          <p:nvPr/>
        </p:nvSpPr>
        <p:spPr>
          <a:xfrm>
            <a:off x="10370300" y="515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4" name="Google Shape;374;p25"/>
          <p:cNvSpPr/>
          <p:nvPr/>
        </p:nvSpPr>
        <p:spPr>
          <a:xfrm>
            <a:off x="309033" y="36467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5" name="Google Shape;375;p25"/>
          <p:cNvSpPr/>
          <p:nvPr/>
        </p:nvSpPr>
        <p:spPr>
          <a:xfrm>
            <a:off x="3868600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6" name="Google Shape;376;p25"/>
          <p:cNvSpPr/>
          <p:nvPr/>
        </p:nvSpPr>
        <p:spPr>
          <a:xfrm>
            <a:off x="5111600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990694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Background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13493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Background 1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8"/>
          <p:cNvSpPr/>
          <p:nvPr/>
        </p:nvSpPr>
        <p:spPr>
          <a:xfrm rot="10800000" flipH="1">
            <a:off x="9974848" y="-1452376"/>
            <a:ext cx="3872800" cy="38728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5" name="Google Shape;395;p28"/>
          <p:cNvSpPr/>
          <p:nvPr/>
        </p:nvSpPr>
        <p:spPr>
          <a:xfrm rot="10800000" flipH="1">
            <a:off x="10109204" y="-1553628"/>
            <a:ext cx="3872800" cy="3872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6" name="Google Shape;396;p28"/>
          <p:cNvSpPr/>
          <p:nvPr/>
        </p:nvSpPr>
        <p:spPr>
          <a:xfrm>
            <a:off x="564700" y="52387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7" name="Google Shape;397;p28"/>
          <p:cNvSpPr/>
          <p:nvPr/>
        </p:nvSpPr>
        <p:spPr>
          <a:xfrm>
            <a:off x="11585000" y="4946400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8" name="Google Shape;398;p28"/>
          <p:cNvSpPr/>
          <p:nvPr/>
        </p:nvSpPr>
        <p:spPr>
          <a:xfrm>
            <a:off x="-1020167" y="13138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9" name="Google Shape;399;p28"/>
          <p:cNvSpPr/>
          <p:nvPr/>
        </p:nvSpPr>
        <p:spPr>
          <a:xfrm>
            <a:off x="9128533" y="2794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0" name="Google Shape;400;p28"/>
          <p:cNvSpPr/>
          <p:nvPr/>
        </p:nvSpPr>
        <p:spPr>
          <a:xfrm>
            <a:off x="309033" y="36467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2" name="Google Shape;402;p28"/>
          <p:cNvSpPr/>
          <p:nvPr/>
        </p:nvSpPr>
        <p:spPr>
          <a:xfrm>
            <a:off x="11624648" y="593194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267295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9"/>
          <p:cNvSpPr/>
          <p:nvPr/>
        </p:nvSpPr>
        <p:spPr>
          <a:xfrm>
            <a:off x="-394867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5" name="Google Shape;405;p29"/>
          <p:cNvSpPr/>
          <p:nvPr/>
        </p:nvSpPr>
        <p:spPr>
          <a:xfrm>
            <a:off x="11318467" y="-360133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" name="Google Shape;406;p29"/>
          <p:cNvSpPr/>
          <p:nvPr/>
        </p:nvSpPr>
        <p:spPr>
          <a:xfrm>
            <a:off x="10186833" y="515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" name="Google Shape;407;p29"/>
          <p:cNvSpPr/>
          <p:nvPr/>
        </p:nvSpPr>
        <p:spPr>
          <a:xfrm>
            <a:off x="282333" y="9246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" name="Google Shape;408;p29"/>
          <p:cNvSpPr/>
          <p:nvPr/>
        </p:nvSpPr>
        <p:spPr>
          <a:xfrm>
            <a:off x="11218467" y="1497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" name="Google Shape;409;p29"/>
          <p:cNvSpPr/>
          <p:nvPr/>
        </p:nvSpPr>
        <p:spPr>
          <a:xfrm>
            <a:off x="1231033" y="1468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" name="Google Shape;410;p29"/>
          <p:cNvSpPr/>
          <p:nvPr/>
        </p:nvSpPr>
        <p:spPr>
          <a:xfrm>
            <a:off x="11318467" y="5687192"/>
            <a:ext cx="473200" cy="4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" name="Google Shape;411;p29"/>
          <p:cNvSpPr/>
          <p:nvPr/>
        </p:nvSpPr>
        <p:spPr>
          <a:xfrm>
            <a:off x="9204800" y="5884000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702182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3">
  <p:cSld name="Background 3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30"/>
          <p:cNvGrpSpPr/>
          <p:nvPr/>
        </p:nvGrpSpPr>
        <p:grpSpPr>
          <a:xfrm rot="10800000">
            <a:off x="-2414718" y="1441973"/>
            <a:ext cx="4007156" cy="3974052"/>
            <a:chOff x="7481136" y="-1165221"/>
            <a:chExt cx="3005367" cy="2980539"/>
          </a:xfrm>
        </p:grpSpPr>
        <p:sp>
          <p:nvSpPr>
            <p:cNvPr id="414" name="Google Shape;414;p30"/>
            <p:cNvSpPr/>
            <p:nvPr/>
          </p:nvSpPr>
          <p:spPr>
            <a:xfrm rot="10800000" flipH="1">
              <a:off x="7481136" y="-1089282"/>
              <a:ext cx="2904600" cy="29046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30"/>
            <p:cNvSpPr/>
            <p:nvPr/>
          </p:nvSpPr>
          <p:spPr>
            <a:xfrm rot="10800000" flipH="1">
              <a:off x="7581903" y="-1165221"/>
              <a:ext cx="2904600" cy="2904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6" name="Google Shape;416;p30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7" name="Google Shape;417;p30"/>
          <p:cNvSpPr/>
          <p:nvPr/>
        </p:nvSpPr>
        <p:spPr>
          <a:xfrm>
            <a:off x="10123400" y="58514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8" name="Google Shape;418;p30"/>
          <p:cNvSpPr/>
          <p:nvPr/>
        </p:nvSpPr>
        <p:spPr>
          <a:xfrm>
            <a:off x="757333" y="6137995"/>
            <a:ext cx="492800" cy="469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9" name="Google Shape;419;p30"/>
          <p:cNvSpPr/>
          <p:nvPr/>
        </p:nvSpPr>
        <p:spPr>
          <a:xfrm>
            <a:off x="479867" y="7588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0" name="Google Shape;420;p30"/>
          <p:cNvSpPr/>
          <p:nvPr/>
        </p:nvSpPr>
        <p:spPr>
          <a:xfrm>
            <a:off x="11248700" y="40627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1" name="Google Shape;421;p30"/>
          <p:cNvSpPr/>
          <p:nvPr/>
        </p:nvSpPr>
        <p:spPr>
          <a:xfrm>
            <a:off x="11298700" y="4330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13541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nton"/>
              <a:buNone/>
              <a:defRPr sz="24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7150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4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4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4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5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37.sv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12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png"/><Relationship Id="rId11" Type="http://schemas.openxmlformats.org/officeDocument/2006/relationships/image" Target="../media/image54.png"/><Relationship Id="rId5" Type="http://schemas.openxmlformats.org/officeDocument/2006/relationships/image" Target="../media/image47.png"/><Relationship Id="rId10" Type="http://schemas.openxmlformats.org/officeDocument/2006/relationships/image" Target="../media/image53.png"/><Relationship Id="rId4" Type="http://schemas.openxmlformats.org/officeDocument/2006/relationships/image" Target="../media/image57.jpeg"/><Relationship Id="rId9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slide" Target="slide19.xml"/><Relationship Id="rId18" Type="http://schemas.openxmlformats.org/officeDocument/2006/relationships/image" Target="../media/image67.png"/><Relationship Id="rId3" Type="http://schemas.openxmlformats.org/officeDocument/2006/relationships/image" Target="../media/image46.png"/><Relationship Id="rId21" Type="http://schemas.openxmlformats.org/officeDocument/2006/relationships/slide" Target="slide23.xml"/><Relationship Id="rId7" Type="http://schemas.openxmlformats.org/officeDocument/2006/relationships/image" Target="../media/image60.png"/><Relationship Id="rId12" Type="http://schemas.openxmlformats.org/officeDocument/2006/relationships/image" Target="../media/image64.png"/><Relationship Id="rId17" Type="http://schemas.openxmlformats.org/officeDocument/2006/relationships/slide" Target="slide21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6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4.png"/><Relationship Id="rId11" Type="http://schemas.openxmlformats.org/officeDocument/2006/relationships/slide" Target="slide24.xml"/><Relationship Id="rId5" Type="http://schemas.openxmlformats.org/officeDocument/2006/relationships/image" Target="../media/image59.png"/><Relationship Id="rId15" Type="http://schemas.openxmlformats.org/officeDocument/2006/relationships/slide" Target="slide20.xml"/><Relationship Id="rId23" Type="http://schemas.openxmlformats.org/officeDocument/2006/relationships/image" Target="../media/image57.jpeg"/><Relationship Id="rId10" Type="http://schemas.openxmlformats.org/officeDocument/2006/relationships/image" Target="../media/image63.png"/><Relationship Id="rId19" Type="http://schemas.openxmlformats.org/officeDocument/2006/relationships/slide" Target="slide22.xml"/><Relationship Id="rId4" Type="http://schemas.openxmlformats.org/officeDocument/2006/relationships/image" Target="../media/image58.png"/><Relationship Id="rId9" Type="http://schemas.openxmlformats.org/officeDocument/2006/relationships/image" Target="../media/image62.png"/><Relationship Id="rId14" Type="http://schemas.openxmlformats.org/officeDocument/2006/relationships/image" Target="../media/image65.png"/><Relationship Id="rId22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74.png"/><Relationship Id="rId18" Type="http://schemas.openxmlformats.org/officeDocument/2006/relationships/image" Target="../media/image77.png"/><Relationship Id="rId3" Type="http://schemas.microsoft.com/office/2007/relationships/media" Target="../media/media2.mp3"/><Relationship Id="rId7" Type="http://schemas.openxmlformats.org/officeDocument/2006/relationships/image" Target="../media/image46.png"/><Relationship Id="rId12" Type="http://schemas.openxmlformats.org/officeDocument/2006/relationships/image" Target="../media/image73.png"/><Relationship Id="rId17" Type="http://schemas.openxmlformats.org/officeDocument/2006/relationships/image" Target="../media/image54.png"/><Relationship Id="rId2" Type="http://schemas.openxmlformats.org/officeDocument/2006/relationships/audio" Target="../media/media1.wav"/><Relationship Id="rId16" Type="http://schemas.openxmlformats.org/officeDocument/2006/relationships/image" Target="../media/image76.png"/><Relationship Id="rId1" Type="http://schemas.microsoft.com/office/2007/relationships/media" Target="../media/media1.wav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72.png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75.png"/><Relationship Id="rId10" Type="http://schemas.openxmlformats.org/officeDocument/2006/relationships/image" Target="../media/image71.png"/><Relationship Id="rId19" Type="http://schemas.openxmlformats.org/officeDocument/2006/relationships/image" Target="../media/image57.jpeg"/><Relationship Id="rId4" Type="http://schemas.openxmlformats.org/officeDocument/2006/relationships/audio" Target="../media/media2.mp3"/><Relationship Id="rId9" Type="http://schemas.openxmlformats.org/officeDocument/2006/relationships/image" Target="../media/image70.png"/><Relationship Id="rId14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81.png"/><Relationship Id="rId18" Type="http://schemas.openxmlformats.org/officeDocument/2006/relationships/image" Target="../media/image82.png"/><Relationship Id="rId3" Type="http://schemas.microsoft.com/office/2007/relationships/media" Target="../media/media2.mp3"/><Relationship Id="rId7" Type="http://schemas.openxmlformats.org/officeDocument/2006/relationships/image" Target="../media/image46.png"/><Relationship Id="rId12" Type="http://schemas.openxmlformats.org/officeDocument/2006/relationships/image" Target="../media/image80.png"/><Relationship Id="rId17" Type="http://schemas.openxmlformats.org/officeDocument/2006/relationships/image" Target="../media/image54.png"/><Relationship Id="rId2" Type="http://schemas.openxmlformats.org/officeDocument/2006/relationships/audio" Target="../media/media1.wav"/><Relationship Id="rId16" Type="http://schemas.openxmlformats.org/officeDocument/2006/relationships/image" Target="../media/image76.png"/><Relationship Id="rId1" Type="http://schemas.microsoft.com/office/2007/relationships/media" Target="../media/media1.wav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79.png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75.png"/><Relationship Id="rId10" Type="http://schemas.openxmlformats.org/officeDocument/2006/relationships/image" Target="../media/image78.png"/><Relationship Id="rId19" Type="http://schemas.openxmlformats.org/officeDocument/2006/relationships/image" Target="../media/image57.jpeg"/><Relationship Id="rId4" Type="http://schemas.openxmlformats.org/officeDocument/2006/relationships/audio" Target="../media/media2.mp3"/><Relationship Id="rId9" Type="http://schemas.openxmlformats.org/officeDocument/2006/relationships/image" Target="../media/image70.png"/><Relationship Id="rId14" Type="http://schemas.openxmlformats.org/officeDocument/2006/relationships/slide" Target="slide1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86.png"/><Relationship Id="rId18" Type="http://schemas.openxmlformats.org/officeDocument/2006/relationships/image" Target="../media/image54.png"/><Relationship Id="rId3" Type="http://schemas.microsoft.com/office/2007/relationships/media" Target="../media/media2.mp3"/><Relationship Id="rId7" Type="http://schemas.openxmlformats.org/officeDocument/2006/relationships/image" Target="../media/image46.png"/><Relationship Id="rId12" Type="http://schemas.openxmlformats.org/officeDocument/2006/relationships/image" Target="../media/image85.png"/><Relationship Id="rId17" Type="http://schemas.openxmlformats.org/officeDocument/2006/relationships/image" Target="../media/image76.png"/><Relationship Id="rId2" Type="http://schemas.openxmlformats.org/officeDocument/2006/relationships/audio" Target="../media/media1.wav"/><Relationship Id="rId16" Type="http://schemas.openxmlformats.org/officeDocument/2006/relationships/image" Target="../media/image75.png"/><Relationship Id="rId20" Type="http://schemas.openxmlformats.org/officeDocument/2006/relationships/image" Target="../media/image57.jpeg"/><Relationship Id="rId1" Type="http://schemas.microsoft.com/office/2007/relationships/media" Target="../media/media1.wav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84.png"/><Relationship Id="rId5" Type="http://schemas.openxmlformats.org/officeDocument/2006/relationships/slideLayout" Target="../slideLayouts/slideLayout29.xml"/><Relationship Id="rId15" Type="http://schemas.openxmlformats.org/officeDocument/2006/relationships/slide" Target="slide18.xml"/><Relationship Id="rId10" Type="http://schemas.openxmlformats.org/officeDocument/2006/relationships/image" Target="../media/image83.png"/><Relationship Id="rId19" Type="http://schemas.openxmlformats.org/officeDocument/2006/relationships/image" Target="../media/image77.png"/><Relationship Id="rId4" Type="http://schemas.openxmlformats.org/officeDocument/2006/relationships/audio" Target="../media/media2.mp3"/><Relationship Id="rId9" Type="http://schemas.openxmlformats.org/officeDocument/2006/relationships/image" Target="../media/image70.png"/><Relationship Id="rId14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91.png"/><Relationship Id="rId18" Type="http://schemas.openxmlformats.org/officeDocument/2006/relationships/image" Target="../media/image54.png"/><Relationship Id="rId3" Type="http://schemas.microsoft.com/office/2007/relationships/media" Target="../media/media2.mp3"/><Relationship Id="rId7" Type="http://schemas.openxmlformats.org/officeDocument/2006/relationships/image" Target="../media/image46.png"/><Relationship Id="rId12" Type="http://schemas.openxmlformats.org/officeDocument/2006/relationships/image" Target="../media/image90.png"/><Relationship Id="rId17" Type="http://schemas.openxmlformats.org/officeDocument/2006/relationships/image" Target="../media/image76.png"/><Relationship Id="rId2" Type="http://schemas.openxmlformats.org/officeDocument/2006/relationships/audio" Target="../media/media1.wav"/><Relationship Id="rId16" Type="http://schemas.openxmlformats.org/officeDocument/2006/relationships/image" Target="../media/image75.png"/><Relationship Id="rId20" Type="http://schemas.openxmlformats.org/officeDocument/2006/relationships/image" Target="../media/image57.jpeg"/><Relationship Id="rId1" Type="http://schemas.microsoft.com/office/2007/relationships/media" Target="../media/media1.wav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89.png"/><Relationship Id="rId5" Type="http://schemas.openxmlformats.org/officeDocument/2006/relationships/slideLayout" Target="../slideLayouts/slideLayout29.xml"/><Relationship Id="rId15" Type="http://schemas.openxmlformats.org/officeDocument/2006/relationships/slide" Target="slide18.xml"/><Relationship Id="rId10" Type="http://schemas.openxmlformats.org/officeDocument/2006/relationships/image" Target="../media/image88.png"/><Relationship Id="rId19" Type="http://schemas.openxmlformats.org/officeDocument/2006/relationships/image" Target="../media/image77.png"/><Relationship Id="rId4" Type="http://schemas.openxmlformats.org/officeDocument/2006/relationships/audio" Target="../media/media2.mp3"/><Relationship Id="rId9" Type="http://schemas.openxmlformats.org/officeDocument/2006/relationships/image" Target="../media/image70.png"/><Relationship Id="rId14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96.png"/><Relationship Id="rId18" Type="http://schemas.openxmlformats.org/officeDocument/2006/relationships/image" Target="../media/image54.png"/><Relationship Id="rId3" Type="http://schemas.microsoft.com/office/2007/relationships/media" Target="../media/media2.mp3"/><Relationship Id="rId7" Type="http://schemas.openxmlformats.org/officeDocument/2006/relationships/image" Target="../media/image46.png"/><Relationship Id="rId12" Type="http://schemas.openxmlformats.org/officeDocument/2006/relationships/image" Target="../media/image95.png"/><Relationship Id="rId17" Type="http://schemas.openxmlformats.org/officeDocument/2006/relationships/image" Target="../media/image76.png"/><Relationship Id="rId2" Type="http://schemas.openxmlformats.org/officeDocument/2006/relationships/audio" Target="../media/media1.wav"/><Relationship Id="rId16" Type="http://schemas.openxmlformats.org/officeDocument/2006/relationships/image" Target="../media/image75.png"/><Relationship Id="rId20" Type="http://schemas.openxmlformats.org/officeDocument/2006/relationships/image" Target="../media/image57.jpeg"/><Relationship Id="rId1" Type="http://schemas.microsoft.com/office/2007/relationships/media" Target="../media/media1.wav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94.png"/><Relationship Id="rId5" Type="http://schemas.openxmlformats.org/officeDocument/2006/relationships/slideLayout" Target="../slideLayouts/slideLayout29.xml"/><Relationship Id="rId15" Type="http://schemas.openxmlformats.org/officeDocument/2006/relationships/slide" Target="slide18.xml"/><Relationship Id="rId10" Type="http://schemas.openxmlformats.org/officeDocument/2006/relationships/image" Target="../media/image93.png"/><Relationship Id="rId19" Type="http://schemas.openxmlformats.org/officeDocument/2006/relationships/image" Target="../media/image77.png"/><Relationship Id="rId4" Type="http://schemas.openxmlformats.org/officeDocument/2006/relationships/audio" Target="../media/media2.mp3"/><Relationship Id="rId9" Type="http://schemas.openxmlformats.org/officeDocument/2006/relationships/image" Target="../media/image70.png"/><Relationship Id="rId14" Type="http://schemas.openxmlformats.org/officeDocument/2006/relationships/image" Target="../media/image9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5/" TargetMode="Externa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724100" y="6463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857736" y="219542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 5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12: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Phân số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thập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phân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95FDBA3E-1B07-A2DB-026A-9171EAEB3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6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656991-935B-AFAD-9F91-A09086220ACB}"/>
              </a:ext>
            </a:extLst>
          </p:cNvPr>
          <p:cNvSpPr/>
          <p:nvPr/>
        </p:nvSpPr>
        <p:spPr>
          <a:xfrm>
            <a:off x="8730698" y="1078809"/>
            <a:ext cx="3070777" cy="5764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nhóm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20DD37-CEED-2310-B697-1DD19A190544}"/>
              </a:ext>
            </a:extLst>
          </p:cNvPr>
          <p:cNvSpPr txBox="1"/>
          <p:nvPr/>
        </p:nvSpPr>
        <p:spPr>
          <a:xfrm>
            <a:off x="527603" y="1674496"/>
            <a:ext cx="69399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uan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9556A6-727C-A117-8DA2-758D776A26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72" t="32616" r="14232"/>
          <a:stretch/>
        </p:blipFill>
        <p:spPr>
          <a:xfrm>
            <a:off x="596348" y="2364046"/>
            <a:ext cx="7569320" cy="38748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E9B4D13-8B35-F3FD-F9BF-93F4066BE3E2}"/>
                  </a:ext>
                </a:extLst>
              </p:cNvPr>
              <p:cNvSpPr/>
              <p:nvPr/>
            </p:nvSpPr>
            <p:spPr>
              <a:xfrm>
                <a:off x="8658224" y="2923988"/>
                <a:ext cx="2847975" cy="1401228"/>
              </a:xfrm>
              <a:prstGeom prst="rect">
                <a:avLst/>
              </a:prstGeom>
              <a:solidFill>
                <a:srgbClr val="FFE287"/>
              </a:solidFill>
              <a:ln w="25400" cap="flat" cmpd="sng" algn="ctr">
                <a:solidFill>
                  <a:srgbClr val="33333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just">
                  <a:lnSpc>
                    <a:spcPct val="150000"/>
                  </a:lnSpc>
                  <a:spcAft>
                    <a:spcPts val="1000"/>
                  </a:spcAft>
                  <a:buClr>
                    <a:srgbClr val="000000"/>
                  </a:buCl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VN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vi-VN" sz="2400" b="0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  <a:sym typeface="Arial"/>
                            </a:rPr>
                            <m:t>17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2400" b="0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uLnTx/>
                              <a:uFillTx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  <a:sym typeface="Arial"/>
                            </a:rPr>
                            <m:t>100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kern="0">
                          <a:solidFill>
                            <a:srgbClr val="333333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Arial"/>
                        </a:rPr>
                        <m:t>;</m:t>
                      </m:r>
                      <m:f>
                        <m:fPr>
                          <m:ctrlPr>
                            <a:rPr kumimoji="0" lang="en-VN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2400" b="0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uLnTx/>
                              <a:uFillTx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  <a:sym typeface="Arial"/>
                            </a:rPr>
                            <m:t>29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2400" b="0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uLnTx/>
                              <a:uFillTx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  <a:sym typeface="Arial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kumimoji="0" lang="en-US" sz="24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Arial"/>
                        </a:rPr>
                        <m:t>;</m:t>
                      </m:r>
                      <m:f>
                        <m:fPr>
                          <m:ctrlPr>
                            <a:rPr kumimoji="0" lang="en-VN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2400" b="0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uLnTx/>
                              <a:uFillTx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  <a:sym typeface="Arial"/>
                            </a:rPr>
                            <m:t>31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2400" b="0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uLnTx/>
                              <a:uFillTx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  <a:sym typeface="Arial"/>
                            </a:rPr>
                            <m:t>1000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kern="0">
                          <a:solidFill>
                            <a:srgbClr val="333333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Arial"/>
                        </a:rPr>
                        <m:t>;</m:t>
                      </m:r>
                      <m:r>
                        <a:rPr kumimoji="0" lang="en-US" sz="24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Arial"/>
                        </a:rPr>
                        <m:t>….</m:t>
                      </m:r>
                    </m:oMath>
                  </m:oMathPara>
                </a14:m>
                <a:endParaRPr kumimoji="0" lang="en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E9B4D13-8B35-F3FD-F9BF-93F4066BE3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224" y="2923988"/>
                <a:ext cx="2847975" cy="14012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 cap="flat" cmpd="sng" algn="ctr">
                <a:solidFill>
                  <a:srgbClr val="333333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677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F6C620DD-EFA8-A65C-AC2B-8B9E6F49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4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D868C0-3B7D-94C0-D67A-27F590471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36" y="1631920"/>
            <a:ext cx="11042889" cy="13746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4E21D8-84F9-AE8A-7574-82D61DA29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31531" y="4919364"/>
            <a:ext cx="2712578" cy="157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F6C620DD-EFA8-A65C-AC2B-8B9E6F49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457198" y="1599397"/>
            <a:ext cx="116109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Đọc mỗi phân số thập phân sau: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DA8D7C-7743-14B8-E09D-883C3702D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5" y="2190704"/>
            <a:ext cx="8883121" cy="145641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A1B0B7-AB73-B52D-DDAF-CF62C1724E31}"/>
              </a:ext>
            </a:extLst>
          </p:cNvPr>
          <p:cNvSpPr/>
          <p:nvPr/>
        </p:nvSpPr>
        <p:spPr>
          <a:xfrm>
            <a:off x="581023" y="3761572"/>
            <a:ext cx="116109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 Viết mỗi phân số thập phân sau: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341487F0-709D-F569-7BE2-A42A92E0ED4D}"/>
              </a:ext>
            </a:extLst>
          </p:cNvPr>
          <p:cNvSpPr/>
          <p:nvPr/>
        </p:nvSpPr>
        <p:spPr>
          <a:xfrm>
            <a:off x="711736" y="4539698"/>
            <a:ext cx="3874224" cy="655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Năm phần mười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BD58EF9-92DE-608A-2496-0232C0CC57B3}"/>
              </a:ext>
            </a:extLst>
          </p:cNvPr>
          <p:cNvSpPr/>
          <p:nvPr/>
        </p:nvSpPr>
        <p:spPr>
          <a:xfrm>
            <a:off x="4975622" y="4539698"/>
            <a:ext cx="4225528" cy="655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Bảy mươi hai phần trăm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B2B42FA-2C88-9BCA-7D54-4551FAA1071B}"/>
              </a:ext>
            </a:extLst>
          </p:cNvPr>
          <p:cNvSpPr/>
          <p:nvPr/>
        </p:nvSpPr>
        <p:spPr>
          <a:xfrm>
            <a:off x="711735" y="5527370"/>
            <a:ext cx="3874224" cy="655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 trăm phần nghìn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1EAFE3F-8C48-A555-0F03-75805DABAEAD}"/>
              </a:ext>
            </a:extLst>
          </p:cNvPr>
          <p:cNvSpPr/>
          <p:nvPr/>
        </p:nvSpPr>
        <p:spPr>
          <a:xfrm>
            <a:off x="4975622" y="5527370"/>
            <a:ext cx="4225528" cy="655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Chín phần triệu</a:t>
            </a:r>
          </a:p>
        </p:txBody>
      </p:sp>
    </p:spTree>
    <p:extLst>
      <p:ext uri="{BB962C8B-B14F-4D97-AF65-F5344CB8AC3E}">
        <p14:creationId xmlns:p14="http://schemas.microsoft.com/office/powerpoint/2010/main" val="146460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6" grpId="0"/>
      <p:bldP spid="7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589B810-630A-A9D0-097D-57423C2A89BE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457198" y="1599397"/>
            <a:ext cx="116109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Đọc mỗi phân số thập phân sau: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DA8D7C-7743-14B8-E09D-883C3702D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83"/>
          <a:stretch/>
        </p:blipFill>
        <p:spPr>
          <a:xfrm>
            <a:off x="495301" y="2266905"/>
            <a:ext cx="1009650" cy="13661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DA5E324-A6AD-6049-F324-06F881307533}"/>
                  </a:ext>
                </a:extLst>
              </p:cNvPr>
              <p:cNvSpPr/>
              <p:nvPr/>
            </p:nvSpPr>
            <p:spPr>
              <a:xfrm>
                <a:off x="1628774" y="2717740"/>
                <a:ext cx="2552702" cy="635210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ba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ườ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i</m:t>
                      </m:r>
                    </m:oMath>
                  </m:oMathPara>
                </a14:m>
                <a:endParaRPr lang="vi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DA5E324-A6AD-6049-F324-06F8813075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774" y="2717740"/>
                <a:ext cx="2552702" cy="6352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00B15150-D550-05FC-3B7C-8270713B2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11" r="38385"/>
          <a:stretch/>
        </p:blipFill>
        <p:spPr>
          <a:xfrm>
            <a:off x="5162551" y="2209755"/>
            <a:ext cx="1533524" cy="13661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9B8CF93-4A4D-C4EA-FFB4-2290FABF922A}"/>
                  </a:ext>
                </a:extLst>
              </p:cNvPr>
              <p:cNvSpPr/>
              <p:nvPr/>
            </p:nvSpPr>
            <p:spPr>
              <a:xfrm>
                <a:off x="6848473" y="2311822"/>
                <a:ext cx="3886202" cy="1195364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ả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ă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hai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ươ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ba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ộ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ngh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ì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</m:oMath>
                  </m:oMathPara>
                </a14:m>
                <a:endParaRPr lang="vi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9B8CF93-4A4D-C4EA-FFB4-2290FABF92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473" y="2311822"/>
                <a:ext cx="3886202" cy="11953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49269ECD-ECD7-A395-3C40-B1EC33AB5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4" r="66049"/>
          <a:stretch/>
        </p:blipFill>
        <p:spPr>
          <a:xfrm>
            <a:off x="495301" y="3771855"/>
            <a:ext cx="1009650" cy="13661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0B51359-FCA4-F3CF-83C0-592CE05177E8}"/>
                  </a:ext>
                </a:extLst>
              </p:cNvPr>
              <p:cNvSpPr/>
              <p:nvPr/>
            </p:nvSpPr>
            <p:spPr>
              <a:xfrm>
                <a:off x="1666874" y="4228297"/>
                <a:ext cx="3209926" cy="635210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ườ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ố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ă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m</m:t>
                      </m:r>
                    </m:oMath>
                  </m:oMathPara>
                </a14:m>
                <a:endParaRPr lang="vi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0B51359-FCA4-F3CF-83C0-592CE05177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6874" y="4228297"/>
                <a:ext cx="3209926" cy="6352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D41C5F4A-B991-BB39-F589-49F9D087E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02" t="4183" r="92" b="-4183"/>
          <a:stretch/>
        </p:blipFill>
        <p:spPr>
          <a:xfrm>
            <a:off x="5200651" y="3771855"/>
            <a:ext cx="2333624" cy="13661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C468562-58D1-30A8-C641-0E836C9C6F8E}"/>
                  </a:ext>
                </a:extLst>
              </p:cNvPr>
              <p:cNvSpPr/>
              <p:nvPr/>
            </p:nvSpPr>
            <p:spPr>
              <a:xfrm>
                <a:off x="7600949" y="3807247"/>
                <a:ext cx="4467226" cy="1176448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hai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ngh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ì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kh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ô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tr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ă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ườ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ố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240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en-US" sz="240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ộ</m:t>
                      </m:r>
                      <m:r>
                        <m:rPr>
                          <m:nor/>
                        </m:rPr>
                        <a:rPr lang="en-US" sz="240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40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tri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ệ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u</m:t>
                      </m:r>
                    </m:oMath>
                  </m:oMathPara>
                </a14:m>
                <a:endParaRPr lang="vi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C468562-58D1-30A8-C641-0E836C9C6F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949" y="3807247"/>
                <a:ext cx="4467226" cy="11764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876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457198" y="1599397"/>
            <a:ext cx="116109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b) Viết mỗi phân số thập phân sau: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C2328B5F-F2A6-8D1C-4B2A-E3F8A2103A9C}"/>
              </a:ext>
            </a:extLst>
          </p:cNvPr>
          <p:cNvSpPr/>
          <p:nvPr/>
        </p:nvSpPr>
        <p:spPr>
          <a:xfrm>
            <a:off x="511711" y="2539448"/>
            <a:ext cx="3874224" cy="655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Năm phần mười</a:t>
            </a:r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5F2EEDF6-57AD-7A5F-88CD-720279C9EB77}"/>
              </a:ext>
            </a:extLst>
          </p:cNvPr>
          <p:cNvSpPr/>
          <p:nvPr/>
        </p:nvSpPr>
        <p:spPr>
          <a:xfrm>
            <a:off x="6166247" y="2539448"/>
            <a:ext cx="4225528" cy="655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Bảy mươi hai phần trăm</a:t>
            </a: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88B353DD-D80F-3441-8B10-B3FF7A015CC2}"/>
              </a:ext>
            </a:extLst>
          </p:cNvPr>
          <p:cNvSpPr/>
          <p:nvPr/>
        </p:nvSpPr>
        <p:spPr>
          <a:xfrm>
            <a:off x="511710" y="3974795"/>
            <a:ext cx="3874224" cy="655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 trăm phần nghìn</a:t>
            </a:r>
          </a:p>
        </p:txBody>
      </p:sp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BF4AB20C-A1FA-6714-EBD9-AA080CAA4399}"/>
              </a:ext>
            </a:extLst>
          </p:cNvPr>
          <p:cNvSpPr/>
          <p:nvPr/>
        </p:nvSpPr>
        <p:spPr>
          <a:xfrm>
            <a:off x="6166247" y="3974795"/>
            <a:ext cx="3025378" cy="6559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Chín phần triệu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E382D92-5CF6-9425-EFE4-353FBE157995}"/>
                  </a:ext>
                </a:extLst>
              </p:cNvPr>
              <p:cNvSpPr/>
              <p:nvPr/>
            </p:nvSpPr>
            <p:spPr>
              <a:xfrm>
                <a:off x="4591050" y="2295338"/>
                <a:ext cx="714376" cy="990787"/>
              </a:xfrm>
              <a:prstGeom prst="rect">
                <a:avLst/>
              </a:prstGeom>
              <a:solidFill>
                <a:srgbClr val="FFE287"/>
              </a:solidFill>
              <a:ln w="25400" cap="flat" cmpd="sng" algn="ctr">
                <a:solidFill>
                  <a:srgbClr val="33333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just">
                  <a:lnSpc>
                    <a:spcPct val="150000"/>
                  </a:lnSpc>
                  <a:spcAft>
                    <a:spcPts val="1000"/>
                  </a:spcAft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en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E382D92-5CF6-9425-EFE4-353FBE1579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050" y="2295338"/>
                <a:ext cx="714376" cy="9907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cap="flat" cmpd="sng" algn="ctr">
                <a:solidFill>
                  <a:srgbClr val="333333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E26CFCC-C54B-8793-CA44-D9F425A3A025}"/>
                  </a:ext>
                </a:extLst>
              </p:cNvPr>
              <p:cNvSpPr/>
              <p:nvPr/>
            </p:nvSpPr>
            <p:spPr>
              <a:xfrm>
                <a:off x="10601325" y="2295338"/>
                <a:ext cx="714376" cy="990787"/>
              </a:xfrm>
              <a:prstGeom prst="rect">
                <a:avLst/>
              </a:prstGeom>
              <a:solidFill>
                <a:srgbClr val="FFE287"/>
              </a:solidFill>
              <a:ln w="25400" cap="flat" cmpd="sng" algn="ctr">
                <a:solidFill>
                  <a:srgbClr val="33333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just">
                  <a:lnSpc>
                    <a:spcPct val="150000"/>
                  </a:lnSpc>
                  <a:spcAft>
                    <a:spcPts val="1000"/>
                  </a:spcAft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en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E26CFCC-C54B-8793-CA44-D9F425A3A0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1325" y="2295338"/>
                <a:ext cx="714376" cy="9907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 cap="flat" cmpd="sng" algn="ctr">
                <a:solidFill>
                  <a:srgbClr val="333333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4BC88C0-B1E1-9F65-5347-4D9DCE393BB5}"/>
                  </a:ext>
                </a:extLst>
              </p:cNvPr>
              <p:cNvSpPr/>
              <p:nvPr/>
            </p:nvSpPr>
            <p:spPr>
              <a:xfrm>
                <a:off x="4591050" y="3828863"/>
                <a:ext cx="1028700" cy="990787"/>
              </a:xfrm>
              <a:prstGeom prst="rect">
                <a:avLst/>
              </a:prstGeom>
              <a:solidFill>
                <a:srgbClr val="FFE287"/>
              </a:solidFill>
              <a:ln w="25400" cap="flat" cmpd="sng" algn="ctr">
                <a:solidFill>
                  <a:srgbClr val="33333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just">
                  <a:lnSpc>
                    <a:spcPct val="150000"/>
                  </a:lnSpc>
                  <a:spcAft>
                    <a:spcPts val="1000"/>
                  </a:spcAft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300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1 000</m:t>
                          </m:r>
                        </m:den>
                      </m:f>
                    </m:oMath>
                  </m:oMathPara>
                </a14:m>
                <a:endParaRPr kumimoji="0" lang="en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4BC88C0-B1E1-9F65-5347-4D9DCE393B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050" y="3828863"/>
                <a:ext cx="1028700" cy="9907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 cap="flat" cmpd="sng" algn="ctr">
                <a:solidFill>
                  <a:srgbClr val="333333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573F469-0293-3275-6104-C382640E3F4D}"/>
                  </a:ext>
                </a:extLst>
              </p:cNvPr>
              <p:cNvSpPr/>
              <p:nvPr/>
            </p:nvSpPr>
            <p:spPr>
              <a:xfrm>
                <a:off x="9439274" y="3828863"/>
                <a:ext cx="1857375" cy="990787"/>
              </a:xfrm>
              <a:prstGeom prst="rect">
                <a:avLst/>
              </a:prstGeom>
              <a:solidFill>
                <a:srgbClr val="FFE287"/>
              </a:solidFill>
              <a:ln w="25400" cap="flat" cmpd="sng" algn="ctr">
                <a:solidFill>
                  <a:srgbClr val="33333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just">
                  <a:lnSpc>
                    <a:spcPct val="150000"/>
                  </a:lnSpc>
                  <a:spcAft>
                    <a:spcPts val="1000"/>
                  </a:spcAft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1 000 000</m:t>
                          </m:r>
                        </m:den>
                      </m:f>
                    </m:oMath>
                  </m:oMathPara>
                </a14:m>
                <a:endParaRPr kumimoji="0" lang="en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573F469-0293-3275-6104-C382640E3F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274" y="3828863"/>
                <a:ext cx="1857375" cy="9907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 cap="flat" cmpd="sng" algn="ctr">
                <a:solidFill>
                  <a:srgbClr val="333333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898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7" grpId="0" animBg="1"/>
      <p:bldP spid="18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C99D889-8DBE-D7D3-EB2D-F0DEB1F90B39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457198" y="1599397"/>
            <a:ext cx="116109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c) Xếp các thẻ ghi phân số thập phân vào vị trí thích hợp trên tia số: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BCE00-F08C-7ED1-EAD1-D0B8CF85F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5" r="66004" b="67108"/>
          <a:stretch/>
        </p:blipFill>
        <p:spPr>
          <a:xfrm>
            <a:off x="3272633" y="2358933"/>
            <a:ext cx="946942" cy="1298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98EF08-3573-7561-9174-669A31C74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84" b="-6057"/>
          <a:stretch/>
        </p:blipFill>
        <p:spPr>
          <a:xfrm>
            <a:off x="838199" y="4054383"/>
            <a:ext cx="10058697" cy="23083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D47C69-5C82-EFDF-07A7-396D9CFA7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r="56061" b="67108"/>
          <a:stretch/>
        </p:blipFill>
        <p:spPr>
          <a:xfrm>
            <a:off x="4358483" y="2358933"/>
            <a:ext cx="946942" cy="12986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6A84B2-1A70-E982-D3A7-D76B9FF01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8" r="46781" b="67108"/>
          <a:stretch/>
        </p:blipFill>
        <p:spPr>
          <a:xfrm>
            <a:off x="5368133" y="2358933"/>
            <a:ext cx="946942" cy="12986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64F075-4DBD-AB38-69D5-124D646B1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86" r="36933" b="67108"/>
          <a:stretch/>
        </p:blipFill>
        <p:spPr>
          <a:xfrm>
            <a:off x="6444458" y="2358933"/>
            <a:ext cx="946942" cy="12986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0C0F07-150D-8ED4-7498-1928DF2CE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97" r="26422" b="67108"/>
          <a:stretch/>
        </p:blipFill>
        <p:spPr>
          <a:xfrm>
            <a:off x="7682708" y="2358933"/>
            <a:ext cx="946942" cy="12986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392FAB-4445-2694-707C-87696AF121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r="56061" b="67108"/>
          <a:stretch/>
        </p:blipFill>
        <p:spPr>
          <a:xfrm>
            <a:off x="2996408" y="3730533"/>
            <a:ext cx="946942" cy="12986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E4F2E7E-E235-A709-5153-5837D1BF4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8" r="46781" b="67108"/>
          <a:stretch/>
        </p:blipFill>
        <p:spPr>
          <a:xfrm>
            <a:off x="4501358" y="3692433"/>
            <a:ext cx="946942" cy="12986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92E4AAE-FD0E-7F28-0E88-5FF651B1F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5" r="66004" b="67108"/>
          <a:stretch/>
        </p:blipFill>
        <p:spPr>
          <a:xfrm>
            <a:off x="5815808" y="3692433"/>
            <a:ext cx="946942" cy="129866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BFDEEF8-EAD6-6ECC-4E9A-B76FDBD99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86" r="36933" b="67108"/>
          <a:stretch/>
        </p:blipFill>
        <p:spPr>
          <a:xfrm>
            <a:off x="8311358" y="3711483"/>
            <a:ext cx="946942" cy="129866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CF2F9DE-1211-09B7-5416-035AFD9BD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97" r="26422" b="67108"/>
          <a:stretch/>
        </p:blipFill>
        <p:spPr>
          <a:xfrm>
            <a:off x="9340058" y="3711483"/>
            <a:ext cx="946942" cy="129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5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457198" y="1599397"/>
            <a:ext cx="116109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Phân số nào dưới đây là phân số thập phân?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ACBFF3-DD89-2AC5-5834-498DADF61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45" y="2184292"/>
            <a:ext cx="8103016" cy="4184865"/>
          </a:xfrm>
          <a:prstGeom prst="rect">
            <a:avLst/>
          </a:prstGeom>
        </p:spPr>
      </p:pic>
      <p:sp>
        <p:nvSpPr>
          <p:cNvPr id="9" name="Right Arrow 7">
            <a:extLst>
              <a:ext uri="{FF2B5EF4-FFF2-40B4-BE49-F238E27FC236}">
                <a16:creationId xmlns:a16="http://schemas.microsoft.com/office/drawing/2014/main" id="{0F2AB5DF-8CA2-DCCA-0BDF-B9570A6B8FA4}"/>
              </a:ext>
            </a:extLst>
          </p:cNvPr>
          <p:cNvSpPr/>
          <p:nvPr/>
        </p:nvSpPr>
        <p:spPr>
          <a:xfrm>
            <a:off x="8348397" y="2821891"/>
            <a:ext cx="626166" cy="46423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4B8FDE-6ADA-04F5-DFFA-EC41B8CF23D8}"/>
                  </a:ext>
                </a:extLst>
              </p:cNvPr>
              <p:cNvSpPr txBox="1"/>
              <p:nvPr/>
            </p:nvSpPr>
            <p:spPr>
              <a:xfrm>
                <a:off x="9055799" y="2590852"/>
                <a:ext cx="2688526" cy="146726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000"/>
                  </a:spcAft>
                </a:pP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phân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số                       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thập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phân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ctr">
                  <a:spcAft>
                    <a:spcPts val="10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VN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;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439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00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4B8FDE-6ADA-04F5-DFFA-EC41B8CF2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5799" y="2590852"/>
                <a:ext cx="2688526" cy="1467261"/>
              </a:xfrm>
              <a:prstGeom prst="rect">
                <a:avLst/>
              </a:prstGeom>
              <a:blipFill>
                <a:blip r:embed="rId4"/>
                <a:stretch>
                  <a:fillRect t="-2075" r="-47846" b="-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765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457198" y="1608922"/>
            <a:ext cx="116109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Chuyển các phân số sau thành phân số thập phân (theo mẫu):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3537D5-E378-826A-7CC9-D3986148C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17" y="2270089"/>
            <a:ext cx="7630555" cy="17018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A7FC11-8B2B-F357-AA6C-6057712AC7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83"/>
          <a:stretch/>
        </p:blipFill>
        <p:spPr>
          <a:xfrm>
            <a:off x="528127" y="4013163"/>
            <a:ext cx="2860929" cy="14224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1B9EA8-B14D-7723-7BF5-1425A75152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70" r="3113"/>
          <a:stretch/>
        </p:blipFill>
        <p:spPr>
          <a:xfrm>
            <a:off x="4292038" y="4062324"/>
            <a:ext cx="2860929" cy="142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36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BECE68E-4FC7-EEA0-5EAA-9E7953CBE601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CC6C77-11F8-7F3A-6F9E-9A74A03B4151}"/>
              </a:ext>
            </a:extLst>
          </p:cNvPr>
          <p:cNvSpPr txBox="1"/>
          <p:nvPr/>
        </p:nvSpPr>
        <p:spPr>
          <a:xfrm>
            <a:off x="497786" y="1868143"/>
            <a:ext cx="11256064" cy="289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VN" sz="2500" b="1" dirty="0">
                <a:solidFill>
                  <a:srgbClr val="FF0000"/>
                </a:solidFill>
                <a:latin typeface="UTM Avo" panose="02040603050506020204" pitchFamily="18" charset="0"/>
              </a:rPr>
              <a:t>Bài giải</a:t>
            </a:r>
          </a:p>
          <a:p>
            <a:pPr>
              <a:lnSpc>
                <a:spcPct val="150000"/>
              </a:lnSpc>
            </a:pPr>
            <a:r>
              <a:rPr lang="en-VN" sz="2500" dirty="0">
                <a:latin typeface="UTM Avo" panose="02040603050506020204" pitchFamily="18" charset="0"/>
              </a:rPr>
              <a:t>a)</a:t>
            </a:r>
          </a:p>
          <a:p>
            <a:pPr>
              <a:lnSpc>
                <a:spcPct val="150000"/>
              </a:lnSpc>
            </a:pPr>
            <a:endParaRPr lang="en-VN" sz="25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endParaRPr lang="en-VN" sz="25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VN" sz="2500" dirty="0">
                <a:latin typeface="UTM Avo" panose="02040603050506020204" pitchFamily="18" charset="0"/>
              </a:rPr>
              <a:t>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16E27C1-17F3-233B-1600-9A47D7BB48D6}"/>
                  </a:ext>
                </a:extLst>
              </p:cNvPr>
              <p:cNvSpPr txBox="1"/>
              <p:nvPr/>
            </p:nvSpPr>
            <p:spPr>
              <a:xfrm>
                <a:off x="956227" y="3038920"/>
                <a:ext cx="2326582" cy="7803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0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VN" sz="25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US" sz="25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VN" sz="2500" dirty="0">
                    <a:solidFill>
                      <a:schemeClr val="tx1"/>
                    </a:solidFill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25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vi-VN" sz="25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5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US" sz="25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vi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VN" sz="2500" dirty="0">
                    <a:solidFill>
                      <a:schemeClr val="tx1"/>
                    </a:solidFill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VN" sz="2500" dirty="0">
                  <a:solidFill>
                    <a:schemeClr val="tx1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16E27C1-17F3-233B-1600-9A47D7BB4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227" y="3038920"/>
                <a:ext cx="2326582" cy="7803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0B47746-2474-DB27-613B-61D3BFB2B6BD}"/>
                  </a:ext>
                </a:extLst>
              </p:cNvPr>
              <p:cNvSpPr txBox="1"/>
              <p:nvPr/>
            </p:nvSpPr>
            <p:spPr>
              <a:xfrm>
                <a:off x="3988706" y="3034638"/>
                <a:ext cx="3789708" cy="7803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0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en-US" sz="25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vi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sz="25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vi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175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den>
                    </m:f>
                  </m:oMath>
                </a14:m>
                <a:endParaRPr lang="en-VN" sz="25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0B47746-2474-DB27-613B-61D3BFB2B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706" y="3034638"/>
                <a:ext cx="3789708" cy="7803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1111BC8-F4BB-10A5-F5A9-4916B5ED268D}"/>
                  </a:ext>
                </a:extLst>
              </p:cNvPr>
              <p:cNvSpPr txBox="1"/>
              <p:nvPr/>
            </p:nvSpPr>
            <p:spPr>
              <a:xfrm>
                <a:off x="8073545" y="2988177"/>
                <a:ext cx="3591751" cy="7803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000"/>
                  </a:spcAft>
                </a:pPr>
                <a:r>
                  <a:rPr lang="vi-VN" sz="25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25</m:t>
                        </m:r>
                      </m:den>
                    </m:f>
                    <m:r>
                      <a:rPr lang="en-US" sz="25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vi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sz="25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25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vi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VN" sz="25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1111BC8-F4BB-10A5-F5A9-4916B5ED2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545" y="2988177"/>
                <a:ext cx="3591751" cy="7803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68A95E1-F58B-4272-340F-87B90AE70476}"/>
                  </a:ext>
                </a:extLst>
              </p:cNvPr>
              <p:cNvSpPr txBox="1"/>
              <p:nvPr/>
            </p:nvSpPr>
            <p:spPr>
              <a:xfrm>
                <a:off x="956227" y="4704754"/>
                <a:ext cx="2448824" cy="753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0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VN" sz="250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80</m:t>
                        </m:r>
                      </m:den>
                    </m:f>
                    <m:r>
                      <a:rPr lang="en-US" sz="25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32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: </m:t>
                        </m:r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80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: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VN" sz="25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68A95E1-F58B-4272-340F-87B90AE70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227" y="4704754"/>
                <a:ext cx="2448824" cy="753924"/>
              </a:xfrm>
              <a:prstGeom prst="rect">
                <a:avLst/>
              </a:prstGeom>
              <a:blipFill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0FC3699-0C26-7F9C-9DD2-8B7944B9D68B}"/>
                  </a:ext>
                </a:extLst>
              </p:cNvPr>
              <p:cNvSpPr txBox="1"/>
              <p:nvPr/>
            </p:nvSpPr>
            <p:spPr>
              <a:xfrm>
                <a:off x="3988706" y="4704754"/>
                <a:ext cx="3761618" cy="753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0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den>
                    </m:f>
                    <m:r>
                      <a:rPr lang="en-US" sz="25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72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: 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: 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VN" sz="25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0FC3699-0C26-7F9C-9DD2-8B7944B9D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706" y="4704754"/>
                <a:ext cx="3761618" cy="753924"/>
              </a:xfrm>
              <a:prstGeom prst="rect">
                <a:avLst/>
              </a:prstGeom>
              <a:blipFill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BA4825-73E2-2D46-AFB0-7F26167420B6}"/>
                  </a:ext>
                </a:extLst>
              </p:cNvPr>
              <p:cNvSpPr txBox="1"/>
              <p:nvPr/>
            </p:nvSpPr>
            <p:spPr>
              <a:xfrm>
                <a:off x="7824166" y="4660702"/>
                <a:ext cx="3968619" cy="753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0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425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5 0</m:t>
                        </m:r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00</m:t>
                        </m:r>
                      </m:den>
                    </m:f>
                    <m:r>
                      <a:rPr lang="en-US" sz="25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425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: 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5 0</m:t>
                        </m:r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00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  <m:r>
                          <a:rPr lang="en-US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: 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00</m:t>
                        </m:r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den>
                    </m:f>
                  </m:oMath>
                </a14:m>
                <a:endParaRPr lang="en-VN" sz="25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BA4825-73E2-2D46-AFB0-7F2616742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166" y="4660702"/>
                <a:ext cx="3968619" cy="753924"/>
              </a:xfrm>
              <a:prstGeom prst="rect">
                <a:avLst/>
              </a:prstGeom>
              <a:blipFill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8">
            <a:extLst>
              <a:ext uri="{FF2B5EF4-FFF2-40B4-BE49-F238E27FC236}">
                <a16:creationId xmlns:a16="http://schemas.microsoft.com/office/drawing/2014/main" id="{6CE953D4-7E12-DFDB-9135-1D8EBB4646A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205704" y="1114425"/>
            <a:ext cx="1517119" cy="115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3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F492F626-89B7-5ACC-3779-CC3D039F6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4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7481D82-D91B-8664-BB75-57D0DA9AE41B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D01EA2-FE48-E218-E4FD-8D0A2C265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542" y="2673244"/>
            <a:ext cx="7106015" cy="41023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8821C42-204A-490D-D485-77F44E05F6FE}"/>
              </a:ext>
            </a:extLst>
          </p:cNvPr>
          <p:cNvSpPr/>
          <p:nvPr/>
        </p:nvSpPr>
        <p:spPr>
          <a:xfrm>
            <a:off x="581023" y="1615272"/>
            <a:ext cx="11029952" cy="1624519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 chơi “Ghép thẻ”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 cặp thẻ ghi phân số thập phân và hỗn số thích hợp (theo mẫu):</a:t>
            </a:r>
          </a:p>
          <a:p>
            <a:pPr algn="just">
              <a:lnSpc>
                <a:spcPct val="150000"/>
              </a:lnSpc>
            </a:pPr>
            <a:endParaRPr lang="vi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664143" y="1722921"/>
            <a:ext cx="6884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0</a:t>
            </a:r>
            <a:r>
              <a:rPr lang="en-US" sz="24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477AD43-7CBA-AF7A-6330-EC6E0D256E6A}"/>
                  </a:ext>
                </a:extLst>
              </p:cNvPr>
              <p:cNvSpPr/>
              <p:nvPr/>
            </p:nvSpPr>
            <p:spPr>
              <a:xfrm>
                <a:off x="1001308" y="3136522"/>
                <a:ext cx="541681" cy="715618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23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477AD43-7CBA-AF7A-6330-EC6E0D256E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308" y="3136522"/>
                <a:ext cx="541681" cy="7156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B76F21B-E4F1-2928-37D2-A7AA122C511F}"/>
              </a:ext>
            </a:extLst>
          </p:cNvPr>
          <p:cNvSpPr txBox="1"/>
          <p:nvPr/>
        </p:nvSpPr>
        <p:spPr>
          <a:xfrm>
            <a:off x="1542989" y="3325054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400" dirty="0">
                <a:latin typeface="UTM Avo" panose="02040603050506020204" pitchFamily="18" charset="0"/>
              </a:rPr>
              <a:t>và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E1A093F-BBB3-6057-9191-9F22842F4F38}"/>
                  </a:ext>
                </a:extLst>
              </p:cNvPr>
              <p:cNvSpPr/>
              <p:nvPr/>
            </p:nvSpPr>
            <p:spPr>
              <a:xfrm>
                <a:off x="2174903" y="3136522"/>
                <a:ext cx="854047" cy="715618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2</m:t>
                      </m:r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E1A093F-BBB3-6057-9191-9F22842F4F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903" y="3136522"/>
                <a:ext cx="854047" cy="7156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164EECF-0264-FCAA-55B7-D61020254D59}"/>
                  </a:ext>
                </a:extLst>
              </p:cNvPr>
              <p:cNvSpPr/>
              <p:nvPr/>
            </p:nvSpPr>
            <p:spPr>
              <a:xfrm>
                <a:off x="1001308" y="4771196"/>
                <a:ext cx="541681" cy="715618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47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164EECF-0264-FCAA-55B7-D61020254D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308" y="4771196"/>
                <a:ext cx="541681" cy="7156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F699198B-703B-2029-2303-B68FD120FF91}"/>
              </a:ext>
            </a:extLst>
          </p:cNvPr>
          <p:cNvSpPr txBox="1"/>
          <p:nvPr/>
        </p:nvSpPr>
        <p:spPr>
          <a:xfrm>
            <a:off x="1542989" y="4959728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400" dirty="0">
                <a:latin typeface="UTM Avo" panose="02040603050506020204" pitchFamily="18" charset="0"/>
              </a:rPr>
              <a:t>và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8E38884-AB5C-2C67-9334-FAB7435F945C}"/>
                  </a:ext>
                </a:extLst>
              </p:cNvPr>
              <p:cNvSpPr/>
              <p:nvPr/>
            </p:nvSpPr>
            <p:spPr>
              <a:xfrm>
                <a:off x="2136803" y="4771196"/>
                <a:ext cx="701647" cy="715618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4</m:t>
                      </m:r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8E38884-AB5C-2C67-9334-FAB7435F94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6803" y="4771196"/>
                <a:ext cx="701647" cy="7156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9BA4019-2758-0F01-2F03-208DDEB179E3}"/>
                  </a:ext>
                </a:extLst>
              </p:cNvPr>
              <p:cNvSpPr/>
              <p:nvPr/>
            </p:nvSpPr>
            <p:spPr>
              <a:xfrm>
                <a:off x="8791575" y="3197398"/>
                <a:ext cx="769807" cy="715618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723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9BA4019-2758-0F01-2F03-208DDEB179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1575" y="3197398"/>
                <a:ext cx="769807" cy="7156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01AD7DB3-E9FD-59AD-0B8E-85F0D30807C3}"/>
              </a:ext>
            </a:extLst>
          </p:cNvPr>
          <p:cNvSpPr txBox="1"/>
          <p:nvPr/>
        </p:nvSpPr>
        <p:spPr>
          <a:xfrm>
            <a:off x="9561382" y="3385930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400" dirty="0">
                <a:latin typeface="UTM Avo" panose="02040603050506020204" pitchFamily="18" charset="0"/>
              </a:rPr>
              <a:t>và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0D4D2EB-7F7E-36BB-E510-888B5CCB59DC}"/>
                  </a:ext>
                </a:extLst>
              </p:cNvPr>
              <p:cNvSpPr/>
              <p:nvPr/>
            </p:nvSpPr>
            <p:spPr>
              <a:xfrm>
                <a:off x="10174246" y="3197398"/>
                <a:ext cx="893804" cy="715618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7</m:t>
                      </m:r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23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0D4D2EB-7F7E-36BB-E510-888B5CCB59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4246" y="3197398"/>
                <a:ext cx="893804" cy="71561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DF92D62-3910-5369-2DD5-81DCB6418EDC}"/>
                  </a:ext>
                </a:extLst>
              </p:cNvPr>
              <p:cNvSpPr/>
              <p:nvPr/>
            </p:nvSpPr>
            <p:spPr>
              <a:xfrm>
                <a:off x="9020176" y="4668233"/>
                <a:ext cx="692060" cy="715618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359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DF92D62-3910-5369-2DD5-81DCB6418E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76" y="4668233"/>
                <a:ext cx="692060" cy="7156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8CE14EBA-4C2D-FE6D-BC8E-A54F7FFA29C9}"/>
              </a:ext>
            </a:extLst>
          </p:cNvPr>
          <p:cNvSpPr txBox="1"/>
          <p:nvPr/>
        </p:nvSpPr>
        <p:spPr>
          <a:xfrm>
            <a:off x="9712235" y="4856765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400" dirty="0">
                <a:latin typeface="UTM Avo" panose="02040603050506020204" pitchFamily="18" charset="0"/>
              </a:rPr>
              <a:t>và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BA678AD-7602-236C-1BDD-AF27E818F9FB}"/>
                  </a:ext>
                </a:extLst>
              </p:cNvPr>
              <p:cNvSpPr/>
              <p:nvPr/>
            </p:nvSpPr>
            <p:spPr>
              <a:xfrm>
                <a:off x="10315574" y="4668233"/>
                <a:ext cx="933451" cy="715618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3</m:t>
                      </m:r>
                      <m:f>
                        <m:fPr>
                          <m:ctrlPr>
                            <a:rPr lang="en-VN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59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BA678AD-7602-236C-1BDD-AF27E818F9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5574" y="4668233"/>
                <a:ext cx="933451" cy="71561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11">
            <a:extLst>
              <a:ext uri="{FF2B5EF4-FFF2-40B4-BE49-F238E27FC236}">
                <a16:creationId xmlns:a16="http://schemas.microsoft.com/office/drawing/2014/main" id="{41792DF7-5680-B02C-D78B-5FB670EDABA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5039532">
            <a:off x="2836533" y="3798947"/>
            <a:ext cx="357403" cy="675503"/>
          </a:xfrm>
          <a:prstGeom prst="rect">
            <a:avLst/>
          </a:prstGeom>
        </p:spPr>
      </p:pic>
      <p:pic>
        <p:nvPicPr>
          <p:cNvPr id="23" name="Picture 11">
            <a:extLst>
              <a:ext uri="{FF2B5EF4-FFF2-40B4-BE49-F238E27FC236}">
                <a16:creationId xmlns:a16="http://schemas.microsoft.com/office/drawing/2014/main" id="{A5354528-A08A-DC6F-28AC-2A284145F2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3087041">
            <a:off x="3092161" y="4734601"/>
            <a:ext cx="301374" cy="569607"/>
          </a:xfrm>
          <a:prstGeom prst="rect">
            <a:avLst/>
          </a:prstGeom>
        </p:spPr>
      </p:pic>
      <p:pic>
        <p:nvPicPr>
          <p:cNvPr id="24" name="Picture 11">
            <a:extLst>
              <a:ext uri="{FF2B5EF4-FFF2-40B4-BE49-F238E27FC236}">
                <a16:creationId xmlns:a16="http://schemas.microsoft.com/office/drawing/2014/main" id="{678C9D9F-D780-CE37-48FE-F9FCEBCB1A4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16982251" flipH="1">
            <a:off x="8410536" y="3965994"/>
            <a:ext cx="392995" cy="675503"/>
          </a:xfrm>
          <a:prstGeom prst="rect">
            <a:avLst/>
          </a:prstGeom>
        </p:spPr>
      </p:pic>
      <p:pic>
        <p:nvPicPr>
          <p:cNvPr id="25" name="Picture 11">
            <a:extLst>
              <a:ext uri="{FF2B5EF4-FFF2-40B4-BE49-F238E27FC236}">
                <a16:creationId xmlns:a16="http://schemas.microsoft.com/office/drawing/2014/main" id="{2748F0B5-9B58-FA76-5FB0-EA2072217A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19987241" flipH="1">
            <a:off x="8249459" y="4575680"/>
            <a:ext cx="392995" cy="67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20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10" grpId="0" animBg="1"/>
      <p:bldP spid="11" grpId="0"/>
      <p:bldP spid="12" grpId="0" animBg="1"/>
      <p:bldP spid="13" grpId="0" animBg="1"/>
      <p:bldP spid="14" grpId="0"/>
      <p:bldP spid="15" grpId="0" animBg="1"/>
      <p:bldP spid="16" grpId="0" animBg="1"/>
      <p:bldP spid="17" grpId="0"/>
      <p:bldP spid="18" grpId="0" animBg="1"/>
      <p:bldP spid="19" grpId="0" animBg="1"/>
      <p:bldP spid="20" grpId="0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" name="Google Shape;235;p1"/>
          <p:cNvGrpSpPr/>
          <p:nvPr/>
        </p:nvGrpSpPr>
        <p:grpSpPr>
          <a:xfrm>
            <a:off x="5681143" y="1007096"/>
            <a:ext cx="6009343" cy="5395472"/>
            <a:chOff x="0" y="-38100"/>
            <a:chExt cx="2374061" cy="2131544"/>
          </a:xfrm>
        </p:grpSpPr>
        <p:sp>
          <p:nvSpPr>
            <p:cNvPr id="236" name="Google Shape;236;p1"/>
            <p:cNvSpPr/>
            <p:nvPr/>
          </p:nvSpPr>
          <p:spPr>
            <a:xfrm>
              <a:off x="0" y="0"/>
              <a:ext cx="2374061" cy="2093444"/>
            </a:xfrm>
            <a:custGeom>
              <a:avLst/>
              <a:gdLst/>
              <a:ahLst/>
              <a:cxnLst/>
              <a:rect l="l" t="t" r="r" b="b"/>
              <a:pathLst>
                <a:path w="2374061" h="2093444" extrusionOk="0">
                  <a:moveTo>
                    <a:pt x="43803" y="0"/>
                  </a:moveTo>
                  <a:lnTo>
                    <a:pt x="2330258" y="0"/>
                  </a:lnTo>
                  <a:cubicBezTo>
                    <a:pt x="2354450" y="0"/>
                    <a:pt x="2374061" y="19611"/>
                    <a:pt x="2374061" y="43803"/>
                  </a:cubicBezTo>
                  <a:lnTo>
                    <a:pt x="2374061" y="2049642"/>
                  </a:lnTo>
                  <a:cubicBezTo>
                    <a:pt x="2374061" y="2061259"/>
                    <a:pt x="2369446" y="2072400"/>
                    <a:pt x="2361231" y="2080615"/>
                  </a:cubicBezTo>
                  <a:cubicBezTo>
                    <a:pt x="2353017" y="2088829"/>
                    <a:pt x="2341875" y="2093444"/>
                    <a:pt x="2330258" y="2093444"/>
                  </a:cubicBezTo>
                  <a:lnTo>
                    <a:pt x="43803" y="2093444"/>
                  </a:lnTo>
                  <a:cubicBezTo>
                    <a:pt x="32185" y="2093444"/>
                    <a:pt x="21044" y="2088829"/>
                    <a:pt x="12830" y="2080615"/>
                  </a:cubicBezTo>
                  <a:cubicBezTo>
                    <a:pt x="4615" y="2072400"/>
                    <a:pt x="0" y="2061259"/>
                    <a:pt x="0" y="2049642"/>
                  </a:cubicBezTo>
                  <a:lnTo>
                    <a:pt x="0" y="43803"/>
                  </a:lnTo>
                  <a:cubicBezTo>
                    <a:pt x="0" y="32185"/>
                    <a:pt x="4615" y="21044"/>
                    <a:pt x="12830" y="12830"/>
                  </a:cubicBezTo>
                  <a:cubicBezTo>
                    <a:pt x="21044" y="4615"/>
                    <a:pt x="32185" y="0"/>
                    <a:pt x="43803" y="0"/>
                  </a:cubicBezTo>
                  <a:close/>
                </a:path>
              </a:pathLst>
            </a:custGeom>
            <a:solidFill>
              <a:srgbClr val="FFD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237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8" name="Google Shape;238;p1"/>
          <p:cNvGrpSpPr/>
          <p:nvPr/>
        </p:nvGrpSpPr>
        <p:grpSpPr>
          <a:xfrm>
            <a:off x="5459321" y="900072"/>
            <a:ext cx="6046881" cy="5373728"/>
            <a:chOff x="0" y="-38100"/>
            <a:chExt cx="2388891" cy="2122954"/>
          </a:xfrm>
        </p:grpSpPr>
        <p:sp>
          <p:nvSpPr>
            <p:cNvPr id="239" name="Google Shape;239;p1"/>
            <p:cNvSpPr/>
            <p:nvPr/>
          </p:nvSpPr>
          <p:spPr>
            <a:xfrm>
              <a:off x="0" y="0"/>
              <a:ext cx="2388891" cy="2084854"/>
            </a:xfrm>
            <a:custGeom>
              <a:avLst/>
              <a:gdLst/>
              <a:ahLst/>
              <a:cxnLst/>
              <a:rect l="l" t="t" r="r" b="b"/>
              <a:pathLst>
                <a:path w="2388891" h="2084854" extrusionOk="0">
                  <a:moveTo>
                    <a:pt x="43531" y="0"/>
                  </a:moveTo>
                  <a:lnTo>
                    <a:pt x="2345361" y="0"/>
                  </a:lnTo>
                  <a:cubicBezTo>
                    <a:pt x="2369402" y="0"/>
                    <a:pt x="2388891" y="19489"/>
                    <a:pt x="2388891" y="43531"/>
                  </a:cubicBezTo>
                  <a:lnTo>
                    <a:pt x="2388891" y="2041324"/>
                  </a:lnTo>
                  <a:cubicBezTo>
                    <a:pt x="2388891" y="2065365"/>
                    <a:pt x="2369402" y="2084854"/>
                    <a:pt x="2345361" y="2084854"/>
                  </a:cubicBezTo>
                  <a:lnTo>
                    <a:pt x="43531" y="2084854"/>
                  </a:lnTo>
                  <a:cubicBezTo>
                    <a:pt x="19489" y="2084854"/>
                    <a:pt x="0" y="2065365"/>
                    <a:pt x="0" y="2041324"/>
                  </a:cubicBezTo>
                  <a:lnTo>
                    <a:pt x="0" y="43531"/>
                  </a:lnTo>
                  <a:cubicBezTo>
                    <a:pt x="0" y="19489"/>
                    <a:pt x="19489" y="0"/>
                    <a:pt x="43531" y="0"/>
                  </a:cubicBezTo>
                  <a:close/>
                </a:path>
              </a:pathLst>
            </a:custGeom>
            <a:solidFill>
              <a:srgbClr val="FEED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240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1" name="Google Shape;241;p1"/>
          <p:cNvPicPr preferRelativeResize="0"/>
          <p:nvPr/>
        </p:nvPicPr>
        <p:blipFill rotWithShape="1">
          <a:blip r:embed="rId4">
            <a:alphaModFix/>
          </a:blip>
          <a:srcRect l="17884"/>
          <a:stretch/>
        </p:blipFill>
        <p:spPr>
          <a:xfrm>
            <a:off x="1398786" y="3659368"/>
            <a:ext cx="3273511" cy="276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185" y="5026726"/>
            <a:ext cx="2154199" cy="153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00055" y="272611"/>
            <a:ext cx="1381677" cy="949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49638" y="1317232"/>
            <a:ext cx="981119" cy="605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46513" y="2100873"/>
            <a:ext cx="2852049" cy="3116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35550" y="5397441"/>
            <a:ext cx="1616673" cy="1175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79863" y="5397441"/>
            <a:ext cx="1699891" cy="123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12649" y="5054319"/>
            <a:ext cx="1836987" cy="150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035541" y="5054319"/>
            <a:ext cx="2220153" cy="1579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rot="10276833">
            <a:off x="7160765" y="666015"/>
            <a:ext cx="2643987" cy="66099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"/>
          <p:cNvSpPr txBox="1"/>
          <p:nvPr/>
        </p:nvSpPr>
        <p:spPr>
          <a:xfrm>
            <a:off x="5478089" y="1562960"/>
            <a:ext cx="600934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5C5C82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TƯỚI HOA TRONG CHẬU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grpSp>
        <p:nvGrpSpPr>
          <p:cNvPr id="252" name="Google Shape;252;p1"/>
          <p:cNvGrpSpPr/>
          <p:nvPr/>
        </p:nvGrpSpPr>
        <p:grpSpPr>
          <a:xfrm>
            <a:off x="6965405" y="4793399"/>
            <a:ext cx="3444976" cy="819668"/>
            <a:chOff x="4287584" y="2806482"/>
            <a:chExt cx="5167464" cy="1229503"/>
          </a:xfrm>
        </p:grpSpPr>
        <p:sp>
          <p:nvSpPr>
            <p:cNvPr id="253" name="Google Shape;253;p1"/>
            <p:cNvSpPr/>
            <p:nvPr/>
          </p:nvSpPr>
          <p:spPr>
            <a:xfrm rot="-254175">
              <a:off x="4287584" y="2806482"/>
              <a:ext cx="5167464" cy="1229503"/>
            </a:xfrm>
            <a:custGeom>
              <a:avLst/>
              <a:gdLst/>
              <a:ahLst/>
              <a:cxnLst/>
              <a:rect l="l" t="t" r="r" b="b"/>
              <a:pathLst>
                <a:path w="6284414" h="1610114" extrusionOk="0">
                  <a:moveTo>
                    <a:pt x="5345514" y="1598927"/>
                  </a:moveTo>
                  <a:cubicBezTo>
                    <a:pt x="5345514" y="1598927"/>
                    <a:pt x="4925761" y="1610114"/>
                    <a:pt x="4463177" y="1607493"/>
                  </a:cubicBezTo>
                  <a:cubicBezTo>
                    <a:pt x="2350089" y="1605330"/>
                    <a:pt x="1057073" y="1597506"/>
                    <a:pt x="1057073" y="1597506"/>
                  </a:cubicBezTo>
                  <a:cubicBezTo>
                    <a:pt x="812931" y="1588672"/>
                    <a:pt x="565145" y="1571691"/>
                    <a:pt x="398404" y="1513513"/>
                  </a:cubicBezTo>
                  <a:cubicBezTo>
                    <a:pt x="120505" y="1416551"/>
                    <a:pt x="0" y="1239023"/>
                    <a:pt x="0" y="709996"/>
                  </a:cubicBezTo>
                  <a:lnTo>
                    <a:pt x="0" y="70999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3801476" y="7673"/>
                  </a:cubicBezTo>
                  <a:cubicBezTo>
                    <a:pt x="4706835" y="0"/>
                    <a:pt x="5170762" y="7673"/>
                    <a:pt x="5170762" y="7673"/>
                  </a:cubicBezTo>
                  <a:cubicBezTo>
                    <a:pt x="5539070" y="15152"/>
                    <a:pt x="5902383" y="84484"/>
                    <a:pt x="6100123" y="207066"/>
                  </a:cubicBezTo>
                  <a:cubicBezTo>
                    <a:pt x="6251140" y="300683"/>
                    <a:pt x="6284414" y="425358"/>
                    <a:pt x="6275274" y="709996"/>
                  </a:cubicBezTo>
                  <a:lnTo>
                    <a:pt x="6275274" y="710001"/>
                  </a:lnTo>
                  <a:cubicBezTo>
                    <a:pt x="6275274" y="1356988"/>
                    <a:pt x="5992277" y="1571086"/>
                    <a:pt x="5345514" y="1598927"/>
                  </a:cubicBezTo>
                  <a:close/>
                </a:path>
              </a:pathLst>
            </a:custGeom>
            <a:solidFill>
              <a:srgbClr val="98C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4" name="Google Shape;254;p1"/>
            <p:cNvSpPr txBox="1"/>
            <p:nvPr/>
          </p:nvSpPr>
          <p:spPr>
            <a:xfrm rot="21319842">
              <a:off x="4554204" y="3005736"/>
              <a:ext cx="4700052" cy="830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AFAF7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/>
                  <a:sym typeface="Arial"/>
                </a:rPr>
                <a:t>TRÒ CHƠI</a:t>
              </a:r>
              <a:endPara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AFAF7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55" name="Google Shape;255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2688" y="917483"/>
            <a:ext cx="1515395" cy="1445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9898D2-8C0F-1BE2-3733-ED0C385D004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959" y="-14700"/>
            <a:ext cx="978018" cy="9780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9898D2-8C0F-1BE2-3733-ED0C385D0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959" y="-14700"/>
            <a:ext cx="978018" cy="97801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60D56CE-6A6B-6E8F-FFFC-48B7D3E2BA62}"/>
              </a:ext>
            </a:extLst>
          </p:cNvPr>
          <p:cNvSpPr/>
          <p:nvPr/>
        </p:nvSpPr>
        <p:spPr>
          <a:xfrm>
            <a:off x="2847876" y="1510166"/>
            <a:ext cx="8839200" cy="4433433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Hướng dẫn chơi game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Mỗi chậu hoa tương ứng với 1 câu hỏi.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GV click vào chậu hoa để hiển thị câu hỏi tương ứng.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ô đáp án để chọn đáp án đúng. 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Sau khi chọn đáp án đúng, GV click vào mũi tên "Quay về" để về màn hình chọn chậu hoa. 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chậu hoa tiếp theo để tiếp tục trò chơi.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Google Shape;251;p1">
            <a:extLst>
              <a:ext uri="{FF2B5EF4-FFF2-40B4-BE49-F238E27FC236}">
                <a16:creationId xmlns:a16="http://schemas.microsoft.com/office/drawing/2014/main" id="{69AD57FB-3A75-ED4A-2CAD-3D77A5E3A212}"/>
              </a:ext>
            </a:extLst>
          </p:cNvPr>
          <p:cNvSpPr txBox="1"/>
          <p:nvPr/>
        </p:nvSpPr>
        <p:spPr>
          <a:xfrm>
            <a:off x="113525" y="313413"/>
            <a:ext cx="1161443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5C5C82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TƯỚI HOA TRONG CHẬU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4A5A344-25EF-5B32-F4D6-F9394A0E4980}"/>
              </a:ext>
            </a:extLst>
          </p:cNvPr>
          <p:cNvGrpSpPr/>
          <p:nvPr/>
        </p:nvGrpSpPr>
        <p:grpSpPr>
          <a:xfrm>
            <a:off x="0" y="2387683"/>
            <a:ext cx="3871394" cy="4156904"/>
            <a:chOff x="232688" y="272611"/>
            <a:chExt cx="5023006" cy="6360793"/>
          </a:xfrm>
        </p:grpSpPr>
        <p:pic>
          <p:nvPicPr>
            <p:cNvPr id="241" name="Google Shape;241;p1"/>
            <p:cNvPicPr preferRelativeResize="0"/>
            <p:nvPr/>
          </p:nvPicPr>
          <p:blipFill rotWithShape="1">
            <a:blip r:embed="rId5">
              <a:alphaModFix/>
            </a:blip>
            <a:srcRect l="17884"/>
            <a:stretch/>
          </p:blipFill>
          <p:spPr>
            <a:xfrm>
              <a:off x="1398786" y="3659368"/>
              <a:ext cx="3273511" cy="2762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22185" y="5026726"/>
              <a:ext cx="2154199" cy="1532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600055" y="272611"/>
              <a:ext cx="1381677" cy="9499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546513" y="2100873"/>
              <a:ext cx="2852049" cy="31169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135550" y="5397441"/>
              <a:ext cx="1616673" cy="11754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79863" y="5397441"/>
              <a:ext cx="1699891" cy="12359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212649" y="5054319"/>
              <a:ext cx="1836987" cy="15045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035541" y="5054319"/>
              <a:ext cx="2220153" cy="15790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32688" y="917483"/>
              <a:ext cx="1515395" cy="1445308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4467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80942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88149" y="6164342"/>
            <a:ext cx="1334281" cy="688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2"/>
          <p:cNvGrpSpPr/>
          <p:nvPr/>
        </p:nvGrpSpPr>
        <p:grpSpPr>
          <a:xfrm>
            <a:off x="-33848" y="5410626"/>
            <a:ext cx="1621971" cy="1447375"/>
            <a:chOff x="12922445" y="7368188"/>
            <a:chExt cx="2432955" cy="2171063"/>
          </a:xfrm>
        </p:grpSpPr>
        <p:pic>
          <p:nvPicPr>
            <p:cNvPr id="263" name="Google Shape;263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922445" y="7368188"/>
              <a:ext cx="1432244" cy="15699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353978" y="8498764"/>
              <a:ext cx="2001422" cy="10332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2"/>
            <p:cNvPicPr preferRelativeResize="0"/>
            <p:nvPr/>
          </p:nvPicPr>
          <p:blipFill rotWithShape="1">
            <a:blip r:embed="rId6">
              <a:alphaModFix/>
            </a:blip>
            <a:srcRect l="218" r="219"/>
            <a:stretch/>
          </p:blipFill>
          <p:spPr>
            <a:xfrm>
              <a:off x="14367560" y="8833553"/>
              <a:ext cx="987839" cy="70569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6" name="Google Shape;26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1511033">
            <a:off x="114611" y="146127"/>
            <a:ext cx="886927" cy="89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40573" y="279239"/>
            <a:ext cx="1024069" cy="805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26391" y="186169"/>
            <a:ext cx="696352" cy="49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241856" y="599193"/>
            <a:ext cx="407605" cy="30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549743" y="6278365"/>
            <a:ext cx="642256" cy="579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">
            <a:hlinkClick r:id="rId13" action="ppaction://hlinksldjump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3225" y="1492132"/>
            <a:ext cx="1987468" cy="279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">
            <a:hlinkClick r:id="rId15" action="ppaction://hlinksldjump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161334" y="1354871"/>
            <a:ext cx="2206943" cy="2901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">
            <a:hlinkClick r:id="rId17" action="ppaction://hlinksldjump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241857" y="1205507"/>
            <a:ext cx="1298561" cy="3200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726243" y="3528263"/>
            <a:ext cx="1987468" cy="2859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">
            <a:hlinkClick r:id="rId21" action="ppaction://hlinksldjump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870994" y="3739108"/>
            <a:ext cx="1987468" cy="2883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725D7D-5EBE-9E48-6D7D-15EA41DD678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959" y="-14700"/>
            <a:ext cx="978018" cy="9780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7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0757" y="726226"/>
            <a:ext cx="683735" cy="519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98763" y="1143000"/>
            <a:ext cx="611677" cy="41746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"/>
          <p:cNvSpPr/>
          <p:nvPr/>
        </p:nvSpPr>
        <p:spPr>
          <a:xfrm>
            <a:off x="1214581" y="1123951"/>
            <a:ext cx="9762837" cy="1648758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1219170">
              <a:lnSpc>
                <a:spcPct val="130000"/>
              </a:lnSpc>
              <a:buClr>
                <a:srgbClr val="000000"/>
              </a:buClr>
              <a:buSzPts val="3200"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Câu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hỏi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1: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Trong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các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phân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số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dưới</a:t>
            </a:r>
            <a:r>
              <a:rPr kumimoji="0" lang="en-US" sz="28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đây</a:t>
            </a:r>
            <a:r>
              <a:rPr kumimoji="0" lang="en-US" sz="28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, </a:t>
            </a:r>
            <a:r>
              <a:rPr kumimoji="0" lang="en-VN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phân số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nào</a:t>
            </a:r>
            <a:r>
              <a:rPr kumimoji="0" lang="en-US" sz="28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là</a:t>
            </a:r>
            <a:r>
              <a:rPr kumimoji="0" lang="en-US" sz="28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phân</a:t>
            </a:r>
            <a:r>
              <a:rPr kumimoji="0" lang="en-US" sz="28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số</a:t>
            </a:r>
            <a:r>
              <a:rPr kumimoji="0" lang="en-US" sz="28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VN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thập phân là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?</a:t>
            </a:r>
            <a:endParaRPr kumimoji="0" lang="en-VN" sz="2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S1"/>
              <p:cNvSpPr/>
              <p:nvPr/>
            </p:nvSpPr>
            <p:spPr>
              <a:xfrm>
                <a:off x="1214582" y="3042739"/>
                <a:ext cx="4535055" cy="1267758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300</m:t>
                        </m:r>
                      </m:den>
                    </m:f>
                  </m:oMath>
                </a14:m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4" name="S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582" y="3042739"/>
                <a:ext cx="4535055" cy="1267758"/>
              </a:xfrm>
              <a:prstGeom prst="roundRect">
                <a:avLst>
                  <a:gd name="adj" fmla="val 16667"/>
                </a:avLst>
              </a:prstGeom>
              <a:blipFill>
                <a:blip r:embed="rId10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S2"/>
              <p:cNvSpPr/>
              <p:nvPr/>
            </p:nvSpPr>
            <p:spPr>
              <a:xfrm>
                <a:off x="1214583" y="4504393"/>
                <a:ext cx="4535055" cy="1267758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45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00</m:t>
                        </m:r>
                      </m:den>
                    </m:f>
                  </m:oMath>
                </a14:m>
                <a:endParaRPr lang="ar-AE" sz="28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85" name="S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583" y="4504393"/>
                <a:ext cx="4535055" cy="1267758"/>
              </a:xfrm>
              <a:prstGeom prst="roundRect">
                <a:avLst>
                  <a:gd name="adj" fmla="val 16667"/>
                </a:avLst>
              </a:prstGeom>
              <a:blipFill>
                <a:blip r:embed="rId11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7" name="S4"/>
              <p:cNvSpPr/>
              <p:nvPr/>
            </p:nvSpPr>
            <p:spPr>
              <a:xfrm>
                <a:off x="6442365" y="4504393"/>
                <a:ext cx="4535055" cy="1267758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37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00</m:t>
                        </m:r>
                      </m:den>
                    </m:f>
                  </m:oMath>
                </a14:m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7" name="S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65" y="4504393"/>
                <a:ext cx="4535055" cy="1267758"/>
              </a:xfrm>
              <a:prstGeom prst="roundRect">
                <a:avLst>
                  <a:gd name="adj" fmla="val 16667"/>
                </a:avLst>
              </a:prstGeom>
              <a:blipFill>
                <a:blip r:embed="rId1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8" name="Đ"/>
              <p:cNvSpPr/>
              <p:nvPr/>
            </p:nvSpPr>
            <p:spPr>
              <a:xfrm>
                <a:off x="6442363" y="3042738"/>
                <a:ext cx="4535100" cy="1267630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00</m:t>
                        </m:r>
                      </m:den>
                    </m:f>
                  </m:oMath>
                </a14:m>
                <a:endParaRPr lang="ar-AE" sz="28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88" name="Đ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63" y="3042738"/>
                <a:ext cx="4535100" cy="1267630"/>
              </a:xfrm>
              <a:prstGeom prst="roundRect">
                <a:avLst>
                  <a:gd name="adj" fmla="val 16667"/>
                </a:avLst>
              </a:prstGeom>
              <a:blipFill>
                <a:blip r:embed="rId1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9" name="Google Shape;289;p3">
            <a:hlinkClick r:id="rId14" action="ppaction://hlinksldjump"/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78E6332-EBBB-AE60-B319-99F361D74F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152636" y="951659"/>
            <a:ext cx="812800" cy="812800"/>
          </a:xfrm>
          <a:prstGeom prst="rect">
            <a:avLst/>
          </a:prstGeom>
        </p:spPr>
      </p:pic>
      <p:pic>
        <p:nvPicPr>
          <p:cNvPr id="3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1FA80C13-AC5F-5CC6-7BDA-5AEFFAD1A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000236" y="1104059"/>
            <a:ext cx="812800" cy="812800"/>
          </a:xfrm>
          <a:prstGeom prst="rect">
            <a:avLst/>
          </a:prstGeom>
        </p:spPr>
      </p:pic>
      <p:pic>
        <p:nvPicPr>
          <p:cNvPr id="4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B62DF665-DC0D-94F7-3383-DBD1841FDF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847836" y="1256459"/>
            <a:ext cx="812800" cy="812800"/>
          </a:xfrm>
          <a:prstGeom prst="rect">
            <a:avLst/>
          </a:prstGeom>
        </p:spPr>
      </p:pic>
      <p:pic>
        <p:nvPicPr>
          <p:cNvPr id="5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C162243C-E838-AD27-1E2C-758D38144C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227029" y="2489952"/>
            <a:ext cx="812800" cy="81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765318-436E-A857-8C00-457DD146022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18" y="-14701"/>
            <a:ext cx="1118759" cy="11187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8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7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0757" y="726226"/>
            <a:ext cx="683735" cy="519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98763" y="1143000"/>
            <a:ext cx="611677" cy="41746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"/>
          <p:cNvSpPr/>
          <p:nvPr/>
        </p:nvSpPr>
        <p:spPr>
          <a:xfrm>
            <a:off x="1214583" y="1051089"/>
            <a:ext cx="9762837" cy="1445861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Câu hỏi 2: </a:t>
            </a:r>
            <a:r>
              <a:rPr kumimoji="0" lang="vi-VN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Phân số nào sau đây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là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    </a:t>
            </a:r>
            <a:r>
              <a:rPr kumimoji="0" lang="vi-VN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phân số thập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vi-VN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phân?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S1"/>
              <p:cNvSpPr/>
              <p:nvPr/>
            </p:nvSpPr>
            <p:spPr>
              <a:xfrm>
                <a:off x="1214627" y="2978479"/>
                <a:ext cx="4535055" cy="1294935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VN" sz="28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 </a:t>
                </a:r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4" name="S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627" y="2978479"/>
                <a:ext cx="4535055" cy="1294935"/>
              </a:xfrm>
              <a:prstGeom prst="roundRect">
                <a:avLst>
                  <a:gd name="adj" fmla="val 16667"/>
                </a:avLst>
              </a:prstGeom>
              <a:blipFill>
                <a:blip r:embed="rId10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S2"/>
              <p:cNvSpPr/>
              <p:nvPr/>
            </p:nvSpPr>
            <p:spPr>
              <a:xfrm>
                <a:off x="6442362" y="4712713"/>
                <a:ext cx="4535055" cy="1294935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81</m:t>
                        </m:r>
                      </m:den>
                    </m:f>
                  </m:oMath>
                </a14:m>
                <a:r>
                  <a:rPr lang="en-VN" sz="28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 </a:t>
                </a:r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5" name="S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62" y="4712713"/>
                <a:ext cx="4535055" cy="1294935"/>
              </a:xfrm>
              <a:prstGeom prst="roundRect">
                <a:avLst>
                  <a:gd name="adj" fmla="val 16667"/>
                </a:avLst>
              </a:prstGeom>
              <a:blipFill>
                <a:blip r:embed="rId11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7" name="S4"/>
              <p:cNvSpPr/>
              <p:nvPr/>
            </p:nvSpPr>
            <p:spPr>
              <a:xfrm>
                <a:off x="6442320" y="2978479"/>
                <a:ext cx="4535055" cy="1294935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17</m:t>
                        </m:r>
                      </m:den>
                    </m:f>
                  </m:oMath>
                </a14:m>
                <a:r>
                  <a:rPr lang="en-VN" sz="28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 </a:t>
                </a:r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7" name="S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20" y="2978479"/>
                <a:ext cx="4535055" cy="1294935"/>
              </a:xfrm>
              <a:prstGeom prst="roundRect">
                <a:avLst>
                  <a:gd name="adj" fmla="val 16667"/>
                </a:avLst>
              </a:prstGeom>
              <a:blipFill>
                <a:blip r:embed="rId1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8" name="Đ"/>
              <p:cNvSpPr/>
              <p:nvPr/>
            </p:nvSpPr>
            <p:spPr>
              <a:xfrm>
                <a:off x="1214583" y="4712681"/>
                <a:ext cx="4535100" cy="1294804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en-VN" sz="28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 </a:t>
                </a:r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8" name="Đ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583" y="4712681"/>
                <a:ext cx="4535100" cy="1294804"/>
              </a:xfrm>
              <a:prstGeom prst="roundRect">
                <a:avLst>
                  <a:gd name="adj" fmla="val 16667"/>
                </a:avLst>
              </a:prstGeom>
              <a:blipFill>
                <a:blip r:embed="rId1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9" name="Google Shape;289;p3">
            <a:hlinkClick r:id="rId14" action="ppaction://hlinksldjump"/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78E6332-EBBB-AE60-B319-99F361D74F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152636" y="951659"/>
            <a:ext cx="812800" cy="812800"/>
          </a:xfrm>
          <a:prstGeom prst="rect">
            <a:avLst/>
          </a:prstGeom>
        </p:spPr>
      </p:pic>
      <p:pic>
        <p:nvPicPr>
          <p:cNvPr id="3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1FA80C13-AC5F-5CC6-7BDA-5AEFFAD1A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000236" y="1104059"/>
            <a:ext cx="812800" cy="812800"/>
          </a:xfrm>
          <a:prstGeom prst="rect">
            <a:avLst/>
          </a:prstGeom>
        </p:spPr>
      </p:pic>
      <p:pic>
        <p:nvPicPr>
          <p:cNvPr id="4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B62DF665-DC0D-94F7-3383-DBD1841FDF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847836" y="1256459"/>
            <a:ext cx="812800" cy="812800"/>
          </a:xfrm>
          <a:prstGeom prst="rect">
            <a:avLst/>
          </a:prstGeom>
        </p:spPr>
      </p:pic>
      <p:pic>
        <p:nvPicPr>
          <p:cNvPr id="5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C162243C-E838-AD27-1E2C-758D38144C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227029" y="2481243"/>
            <a:ext cx="812800" cy="81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EE7DDC-0324-3A65-E2F9-0C8C0F33BB7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18" y="-14701"/>
            <a:ext cx="1118759" cy="111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2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8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7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0757" y="726226"/>
            <a:ext cx="683735" cy="519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98763" y="1143000"/>
            <a:ext cx="611677" cy="41746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Google Shape;283;p3"/>
              <p:cNvSpPr/>
              <p:nvPr/>
            </p:nvSpPr>
            <p:spPr>
              <a:xfrm>
                <a:off x="1214581" y="1123951"/>
                <a:ext cx="9762837" cy="1648758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1219170">
                  <a:lnSpc>
                    <a:spcPct val="130000"/>
                  </a:lnSpc>
                  <a:buClr>
                    <a:srgbClr val="000000"/>
                  </a:buClr>
                  <a:buSzPts val="3200"/>
                </a:pPr>
                <a:r>
                  <a:rPr lang="vi-VN" sz="2800" b="1" kern="0" dirty="0">
                    <a:solidFill>
                      <a:srgbClr val="000000"/>
                    </a:solidFill>
                    <a:latin typeface="UTM Avo" panose="02040603050506020204" pitchFamily="18"/>
                    <a:ea typeface="Times New Roman" panose="02020603050405020304" pitchFamily="18" charset="0"/>
                    <a:cs typeface="Arial"/>
                    <a:sym typeface="Arial"/>
                  </a:rPr>
                  <a:t>Câu hỏi 3: </a:t>
                </a:r>
                <a:r>
                  <a:rPr lang="vi-VN" sz="2800" kern="0" dirty="0">
                    <a:solidFill>
                      <a:srgbClr val="000000"/>
                    </a:solidFill>
                    <a:latin typeface="UTM Avo" panose="02040603050506020204" pitchFamily="18"/>
                    <a:ea typeface="Times New Roman" panose="02020603050405020304" pitchFamily="18" charset="0"/>
                    <a:cs typeface="Arial"/>
                    <a:sym typeface="Arial"/>
                  </a:rPr>
                  <a:t>Phân số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vi-VN" sz="2800" kern="0" dirty="0">
                    <a:solidFill>
                      <a:srgbClr val="000000"/>
                    </a:solidFill>
                    <a:latin typeface="UTM Avo" panose="02040603050506020204" pitchFamily="18"/>
                    <a:ea typeface="Times New Roman" panose="02020603050405020304" pitchFamily="18" charset="0"/>
                    <a:cs typeface="Arial"/>
                    <a:sym typeface="Arial"/>
                  </a:rPr>
                  <a:t> được viết dưới dạng</a:t>
                </a:r>
                <a:endParaRPr lang="en-US" sz="2800" kern="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  <a:sym typeface="Arial"/>
                </a:endParaRPr>
              </a:p>
              <a:p>
                <a:pPr lvl="0" algn="ctr" defTabSz="1219170">
                  <a:lnSpc>
                    <a:spcPct val="130000"/>
                  </a:lnSpc>
                  <a:buClr>
                    <a:srgbClr val="000000"/>
                  </a:buClr>
                  <a:buSzPts val="3200"/>
                </a:pPr>
                <a:r>
                  <a:rPr lang="vi-VN" sz="2800" kern="0" dirty="0">
                    <a:solidFill>
                      <a:srgbClr val="000000"/>
                    </a:solidFill>
                    <a:latin typeface="UTM Avo" panose="02040603050506020204" pitchFamily="18"/>
                    <a:ea typeface="Times New Roman" panose="02020603050405020304" pitchFamily="18" charset="0"/>
                    <a:cs typeface="Arial"/>
                    <a:sym typeface="Arial"/>
                  </a:rPr>
                  <a:t>phân số thập phân là:</a:t>
                </a:r>
              </a:p>
            </p:txBody>
          </p:sp>
        </mc:Choice>
        <mc:Fallback xmlns="">
          <p:sp>
            <p:nvSpPr>
              <p:cNvPr id="283" name="Google Shape;283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581" y="1123951"/>
                <a:ext cx="9762837" cy="1648758"/>
              </a:xfrm>
              <a:prstGeom prst="roundRect">
                <a:avLst>
                  <a:gd name="adj" fmla="val 16667"/>
                </a:avLst>
              </a:prstGeom>
              <a:blipFill>
                <a:blip r:embed="rId10"/>
                <a:stretch>
                  <a:fillRect b="-4000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S1"/>
              <p:cNvSpPr/>
              <p:nvPr/>
            </p:nvSpPr>
            <p:spPr>
              <a:xfrm>
                <a:off x="1214582" y="3042739"/>
                <a:ext cx="4535055" cy="1267758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4" name="S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582" y="3042739"/>
                <a:ext cx="4535055" cy="1267758"/>
              </a:xfrm>
              <a:prstGeom prst="roundRect">
                <a:avLst>
                  <a:gd name="adj" fmla="val 16667"/>
                </a:avLst>
              </a:prstGeom>
              <a:blipFill>
                <a:blip r:embed="rId11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S2"/>
              <p:cNvSpPr/>
              <p:nvPr/>
            </p:nvSpPr>
            <p:spPr>
              <a:xfrm>
                <a:off x="1214583" y="4504393"/>
                <a:ext cx="4535055" cy="1267758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24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VN" sz="28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 </a:t>
                </a:r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5" name="S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583" y="4504393"/>
                <a:ext cx="4535055" cy="1267758"/>
              </a:xfrm>
              <a:prstGeom prst="roundRect">
                <a:avLst>
                  <a:gd name="adj" fmla="val 16667"/>
                </a:avLst>
              </a:prstGeom>
              <a:blipFill>
                <a:blip r:embed="rId1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7" name="S4"/>
              <p:cNvSpPr/>
              <p:nvPr/>
            </p:nvSpPr>
            <p:spPr>
              <a:xfrm>
                <a:off x="6442365" y="4504393"/>
                <a:ext cx="4535055" cy="1267758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24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VN" sz="28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 </a:t>
                </a:r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7" name="S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65" y="4504393"/>
                <a:ext cx="4535055" cy="1267758"/>
              </a:xfrm>
              <a:prstGeom prst="roundRect">
                <a:avLst>
                  <a:gd name="adj" fmla="val 16667"/>
                </a:avLst>
              </a:prstGeom>
              <a:blipFill>
                <a:blip r:embed="rId1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8" name="Đ"/>
              <p:cNvSpPr/>
              <p:nvPr/>
            </p:nvSpPr>
            <p:spPr>
              <a:xfrm>
                <a:off x="6442363" y="3042738"/>
                <a:ext cx="4535100" cy="1267630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24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VN" sz="28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 </a:t>
                </a:r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8" name="Đ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63" y="3042738"/>
                <a:ext cx="4535100" cy="1267630"/>
              </a:xfrm>
              <a:prstGeom prst="roundRect">
                <a:avLst>
                  <a:gd name="adj" fmla="val 16667"/>
                </a:avLst>
              </a:prstGeom>
              <a:blipFill>
                <a:blip r:embed="rId1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9" name="Google Shape;289;p3">
            <a:hlinkClick r:id="rId15" action="ppaction://hlinksldjump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78E6332-EBBB-AE60-B319-99F361D74F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152636" y="951659"/>
            <a:ext cx="812800" cy="812800"/>
          </a:xfrm>
          <a:prstGeom prst="rect">
            <a:avLst/>
          </a:prstGeom>
        </p:spPr>
      </p:pic>
      <p:pic>
        <p:nvPicPr>
          <p:cNvPr id="3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1FA80C13-AC5F-5CC6-7BDA-5AEFFAD1A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000236" y="1104059"/>
            <a:ext cx="812800" cy="812800"/>
          </a:xfrm>
          <a:prstGeom prst="rect">
            <a:avLst/>
          </a:prstGeom>
        </p:spPr>
      </p:pic>
      <p:pic>
        <p:nvPicPr>
          <p:cNvPr id="4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B62DF665-DC0D-94F7-3383-DBD1841FDF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847836" y="1256459"/>
            <a:ext cx="812800" cy="812800"/>
          </a:xfrm>
          <a:prstGeom prst="rect">
            <a:avLst/>
          </a:prstGeom>
        </p:spPr>
      </p:pic>
      <p:pic>
        <p:nvPicPr>
          <p:cNvPr id="5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C162243C-E838-AD27-1E2C-758D38144C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227029" y="2489952"/>
            <a:ext cx="812800" cy="81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765318-436E-A857-8C00-457DD146022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18" y="-14701"/>
            <a:ext cx="1118759" cy="111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47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8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7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0757" y="726226"/>
            <a:ext cx="683735" cy="519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98763" y="1447800"/>
            <a:ext cx="611677" cy="41746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Google Shape;283;p3"/>
              <p:cNvSpPr/>
              <p:nvPr/>
            </p:nvSpPr>
            <p:spPr>
              <a:xfrm>
                <a:off x="1390650" y="1254253"/>
                <a:ext cx="9317173" cy="1445861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Tx/>
                  <a:buNone/>
                  <a:tabLst/>
                  <a:defRPr/>
                </a:pPr>
                <a:r>
                  <a:rPr kumimoji="0" lang="vi-V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Câu hỏi 4: </a:t>
                </a:r>
                <a:r>
                  <a:rPr kumimoji="0" lang="vi-VN" sz="28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Phân số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34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200</m:t>
                        </m:r>
                      </m:den>
                    </m:f>
                  </m:oMath>
                </a14:m>
                <a:r>
                  <a:rPr kumimoji="0" lang="vi-VN" sz="28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 viết dưới dạng</a:t>
                </a:r>
                <a:endParaRPr kumimoji="0" lang="en-US" sz="2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  <a:p>
                <a:pPr marL="0" marR="0" lvl="0" indent="0" algn="ctr" defTabSz="121917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Tx/>
                  <a:buNone/>
                  <a:tabLst/>
                  <a:defRPr/>
                </a:pPr>
                <a:r>
                  <a:rPr kumimoji="0" lang="vi-VN" sz="28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phân số thập phân là:</a:t>
                </a:r>
              </a:p>
            </p:txBody>
          </p:sp>
        </mc:Choice>
        <mc:Fallback xmlns="">
          <p:sp>
            <p:nvSpPr>
              <p:cNvPr id="283" name="Google Shape;283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650" y="1254253"/>
                <a:ext cx="9317173" cy="1445861"/>
              </a:xfrm>
              <a:prstGeom prst="roundRect">
                <a:avLst>
                  <a:gd name="adj" fmla="val 16667"/>
                </a:avLst>
              </a:prstGeom>
              <a:blipFill>
                <a:blip r:embed="rId10"/>
                <a:stretch>
                  <a:fillRect b="-11618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S1"/>
              <p:cNvSpPr/>
              <p:nvPr/>
            </p:nvSpPr>
            <p:spPr>
              <a:xfrm>
                <a:off x="6210803" y="2971131"/>
                <a:ext cx="4535055" cy="1220133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34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4" name="S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803" y="2971131"/>
                <a:ext cx="4535055" cy="1220133"/>
              </a:xfrm>
              <a:prstGeom prst="roundRect">
                <a:avLst>
                  <a:gd name="adj" fmla="val 16667"/>
                </a:avLst>
              </a:prstGeom>
              <a:blipFill>
                <a:blip r:embed="rId11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S2"/>
              <p:cNvSpPr/>
              <p:nvPr/>
            </p:nvSpPr>
            <p:spPr>
              <a:xfrm>
                <a:off x="1409742" y="4399617"/>
                <a:ext cx="4571454" cy="1220133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0</m:t>
                        </m:r>
                      </m:den>
                    </m:f>
                  </m:oMath>
                </a14:m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5" name="S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742" y="4399617"/>
                <a:ext cx="4571454" cy="1220133"/>
              </a:xfrm>
              <a:prstGeom prst="roundRect">
                <a:avLst>
                  <a:gd name="adj" fmla="val 16667"/>
                </a:avLst>
              </a:prstGeom>
              <a:blipFill>
                <a:blip r:embed="rId1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7" name="S4"/>
              <p:cNvSpPr/>
              <p:nvPr/>
            </p:nvSpPr>
            <p:spPr>
              <a:xfrm>
                <a:off x="6210804" y="4399617"/>
                <a:ext cx="4535055" cy="1220133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34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7" name="S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804" y="4399617"/>
                <a:ext cx="4535055" cy="1220133"/>
              </a:xfrm>
              <a:prstGeom prst="roundRect">
                <a:avLst>
                  <a:gd name="adj" fmla="val 16667"/>
                </a:avLst>
              </a:prstGeom>
              <a:blipFill>
                <a:blip r:embed="rId1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8" name="Đ"/>
              <p:cNvSpPr/>
              <p:nvPr/>
            </p:nvSpPr>
            <p:spPr>
              <a:xfrm>
                <a:off x="1409699" y="2971294"/>
                <a:ext cx="4571499" cy="1220010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00</m:t>
                        </m:r>
                      </m:den>
                    </m:f>
                  </m:oMath>
                </a14:m>
                <a:r>
                  <a:rPr lang="vi-VN" sz="2800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 </a:t>
                </a:r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8" name="Đ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699" y="2971294"/>
                <a:ext cx="4571499" cy="1220010"/>
              </a:xfrm>
              <a:prstGeom prst="roundRect">
                <a:avLst>
                  <a:gd name="adj" fmla="val 16667"/>
                </a:avLst>
              </a:prstGeom>
              <a:blipFill>
                <a:blip r:embed="rId1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9" name="Google Shape;289;p3">
            <a:hlinkClick r:id="rId15" action="ppaction://hlinksldjump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78E6332-EBBB-AE60-B319-99F361D74F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152636" y="951659"/>
            <a:ext cx="812800" cy="812800"/>
          </a:xfrm>
          <a:prstGeom prst="rect">
            <a:avLst/>
          </a:prstGeom>
        </p:spPr>
      </p:pic>
      <p:pic>
        <p:nvPicPr>
          <p:cNvPr id="3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1FA80C13-AC5F-5CC6-7BDA-5AEFFAD1A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000236" y="1104059"/>
            <a:ext cx="812800" cy="812800"/>
          </a:xfrm>
          <a:prstGeom prst="rect">
            <a:avLst/>
          </a:prstGeom>
        </p:spPr>
      </p:pic>
      <p:pic>
        <p:nvPicPr>
          <p:cNvPr id="4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B62DF665-DC0D-94F7-3383-DBD1841FDF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847836" y="1256459"/>
            <a:ext cx="812800" cy="812800"/>
          </a:xfrm>
          <a:prstGeom prst="rect">
            <a:avLst/>
          </a:prstGeom>
        </p:spPr>
      </p:pic>
      <p:pic>
        <p:nvPicPr>
          <p:cNvPr id="5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C162243C-E838-AD27-1E2C-758D38144C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227029" y="2489952"/>
            <a:ext cx="812800" cy="812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3AB713-1394-BF8D-04E7-A4EA97C3C9A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18" y="-14701"/>
            <a:ext cx="1118759" cy="111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9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8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7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0757" y="726226"/>
            <a:ext cx="683735" cy="519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98763" y="1304925"/>
            <a:ext cx="611677" cy="41746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Google Shape;283;p3"/>
              <p:cNvSpPr/>
              <p:nvPr/>
            </p:nvSpPr>
            <p:spPr>
              <a:xfrm>
                <a:off x="1214581" y="1231597"/>
                <a:ext cx="9762837" cy="1445861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30000"/>
                  </a:lnSpc>
                  <a:spcBef>
                    <a:spcPts val="133"/>
                  </a:spcBef>
                  <a:spcAft>
                    <a:spcPts val="133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vi-V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/>
                    <a:sym typeface="Arial"/>
                  </a:rPr>
                  <a:t>Câu hỏi 5: </a:t>
                </a:r>
                <a:r>
                  <a:rPr kumimoji="0" lang="vi-VN" sz="28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/>
                    <a:sym typeface="Arial"/>
                  </a:rPr>
                  <a:t>Hỗn số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</a:rPr>
                      <m:t>2</m:t>
                    </m:r>
                    <m:f>
                      <m:fPr>
                        <m:ctrlPr>
                          <a:rPr lang="en-V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5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en-US" sz="28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/>
                    <a:sym typeface="Arial"/>
                  </a:rPr>
                  <a:t> </a:t>
                </a:r>
                <a:r>
                  <a:rPr kumimoji="0" lang="vi-VN" sz="28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/>
                    <a:sym typeface="Arial"/>
                  </a:rPr>
                  <a:t>viết dưới dạng phân số</a:t>
                </a:r>
                <a:endParaRPr kumimoji="0" lang="en-US" sz="2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/>
                  <a:sym typeface="Arial"/>
                </a:endParaRPr>
              </a:p>
              <a:p>
                <a:pPr marL="0" marR="0" lvl="0" indent="0" algn="ctr" defTabSz="1219170" rtl="0" eaLnBrk="1" fontAlgn="auto" latinLnBrk="0" hangingPunct="1">
                  <a:lnSpc>
                    <a:spcPct val="130000"/>
                  </a:lnSpc>
                  <a:spcBef>
                    <a:spcPts val="133"/>
                  </a:spcBef>
                  <a:spcAft>
                    <a:spcPts val="133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vi-VN" sz="28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/>
                    <a:sym typeface="Arial"/>
                  </a:rPr>
                  <a:t>thập phân là: </a:t>
                </a:r>
              </a:p>
            </p:txBody>
          </p:sp>
        </mc:Choice>
        <mc:Fallback xmlns="">
          <p:sp>
            <p:nvSpPr>
              <p:cNvPr id="283" name="Google Shape;283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581" y="1231597"/>
                <a:ext cx="9762837" cy="1445861"/>
              </a:xfrm>
              <a:prstGeom prst="roundRect">
                <a:avLst>
                  <a:gd name="adj" fmla="val 16667"/>
                </a:avLst>
              </a:prstGeom>
              <a:blipFill>
                <a:blip r:embed="rId10"/>
                <a:stretch>
                  <a:fillRect b="-12448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S1"/>
              <p:cNvSpPr/>
              <p:nvPr/>
            </p:nvSpPr>
            <p:spPr>
              <a:xfrm>
                <a:off x="1214582" y="2880813"/>
                <a:ext cx="4535055" cy="1344013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4" name="S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582" y="2880813"/>
                <a:ext cx="4535055" cy="1344013"/>
              </a:xfrm>
              <a:prstGeom prst="roundRect">
                <a:avLst>
                  <a:gd name="adj" fmla="val 16667"/>
                </a:avLst>
              </a:prstGeom>
              <a:blipFill>
                <a:blip r:embed="rId11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S2"/>
              <p:cNvSpPr/>
              <p:nvPr/>
            </p:nvSpPr>
            <p:spPr>
              <a:xfrm>
                <a:off x="1214583" y="4380567"/>
                <a:ext cx="4535055" cy="1344013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5" name="S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583" y="4380567"/>
                <a:ext cx="4535055" cy="1344013"/>
              </a:xfrm>
              <a:prstGeom prst="roundRect">
                <a:avLst>
                  <a:gd name="adj" fmla="val 16667"/>
                </a:avLst>
              </a:prstGeom>
              <a:blipFill>
                <a:blip r:embed="rId1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7" name="S4"/>
              <p:cNvSpPr/>
              <p:nvPr/>
            </p:nvSpPr>
            <p:spPr>
              <a:xfrm>
                <a:off x="6442317" y="2880813"/>
                <a:ext cx="4535055" cy="1344013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7" name="S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17" y="2880813"/>
                <a:ext cx="4535055" cy="1344013"/>
              </a:xfrm>
              <a:prstGeom prst="roundRect">
                <a:avLst>
                  <a:gd name="adj" fmla="val 16667"/>
                </a:avLst>
              </a:prstGeom>
              <a:blipFill>
                <a:blip r:embed="rId1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8" name="Đ"/>
              <p:cNvSpPr/>
              <p:nvPr/>
            </p:nvSpPr>
            <p:spPr>
              <a:xfrm>
                <a:off x="6442317" y="4380648"/>
                <a:ext cx="4535100" cy="1343877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SzPts val="3200"/>
                </a:pPr>
                <a:r>
                  <a:rPr lang="en-US" sz="28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26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VN" sz="28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8" name="Đ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17" y="4380648"/>
                <a:ext cx="4535100" cy="1343877"/>
              </a:xfrm>
              <a:prstGeom prst="roundRect">
                <a:avLst>
                  <a:gd name="adj" fmla="val 16667"/>
                </a:avLst>
              </a:prstGeom>
              <a:blipFill>
                <a:blip r:embed="rId1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9" name="Google Shape;289;p3">
            <a:hlinkClick r:id="rId15" action="ppaction://hlinksldjump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78E6332-EBBB-AE60-B319-99F361D74F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152636" y="951659"/>
            <a:ext cx="812800" cy="812800"/>
          </a:xfrm>
          <a:prstGeom prst="rect">
            <a:avLst/>
          </a:prstGeom>
        </p:spPr>
      </p:pic>
      <p:pic>
        <p:nvPicPr>
          <p:cNvPr id="3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1FA80C13-AC5F-5CC6-7BDA-5AEFFAD1A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000236" y="1104059"/>
            <a:ext cx="812800" cy="812800"/>
          </a:xfrm>
          <a:prstGeom prst="rect">
            <a:avLst/>
          </a:prstGeom>
        </p:spPr>
      </p:pic>
      <p:pic>
        <p:nvPicPr>
          <p:cNvPr id="4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B62DF665-DC0D-94F7-3383-DBD1841FDF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847836" y="1256459"/>
            <a:ext cx="812800" cy="812800"/>
          </a:xfrm>
          <a:prstGeom prst="rect">
            <a:avLst/>
          </a:prstGeom>
        </p:spPr>
      </p:pic>
      <p:pic>
        <p:nvPicPr>
          <p:cNvPr id="5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C162243C-E838-AD27-1E2C-758D38144C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227029" y="2489952"/>
            <a:ext cx="812800" cy="81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28687E-6882-97F7-D4D2-1EB01E2566D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18" y="-14701"/>
            <a:ext cx="1118759" cy="111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8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CA3599-848E-4345-6C04-71CDAF232FFE}"/>
              </a:ext>
            </a:extLst>
          </p:cNvPr>
          <p:cNvSpPr txBox="1"/>
          <p:nvPr/>
        </p:nvSpPr>
        <p:spPr>
          <a:xfrm>
            <a:off x="1795111" y="1736075"/>
            <a:ext cx="817756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lvl="0" algn="ctr">
              <a:lnSpc>
                <a:spcPct val="150000"/>
              </a:lnSpc>
              <a:buClr>
                <a:srgbClr val="000000"/>
              </a:buClr>
              <a:buSzPts val="2800"/>
              <a:defRPr sz="2800" b="1" kern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</a:defRPr>
            </a:lvl1pPr>
          </a:lstStyle>
          <a:p>
            <a:r>
              <a:rPr lang="vi-VN" dirty="0"/>
              <a:t>Qua bài học hôm nay, em biết thêm được điều gì?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93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5BB140FD-0F2F-3C58-2D12-8D13A2C39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D1E34AC-10E8-4E53-A2FA-0BF93ACA3477}"/>
              </a:ext>
            </a:extLst>
          </p:cNvPr>
          <p:cNvGrpSpPr/>
          <p:nvPr/>
        </p:nvGrpSpPr>
        <p:grpSpPr>
          <a:xfrm>
            <a:off x="577515" y="2094296"/>
            <a:ext cx="3108961" cy="2342950"/>
            <a:chOff x="577515" y="2094296"/>
            <a:chExt cx="3108961" cy="234295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AD46801-86F2-FE65-5245-E16C6210D437}"/>
                </a:ext>
              </a:extLst>
            </p:cNvPr>
            <p:cNvSpPr/>
            <p:nvPr/>
          </p:nvSpPr>
          <p:spPr>
            <a:xfrm>
              <a:off x="577515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Ôn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kiến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thức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đã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học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1026" name="Picture 2" descr="Smiling ">
              <a:extLst>
                <a:ext uri="{FF2B5EF4-FFF2-40B4-BE49-F238E27FC236}">
                  <a16:creationId xmlns:a16="http://schemas.microsoft.com/office/drawing/2014/main" id="{2AF4BC4C-522E-61DC-C14E-CBB78EEF1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8215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738D842-CA7C-2C67-5705-B5A7B2E71F13}"/>
              </a:ext>
            </a:extLst>
          </p:cNvPr>
          <p:cNvGrpSpPr/>
          <p:nvPr/>
        </p:nvGrpSpPr>
        <p:grpSpPr>
          <a:xfrm>
            <a:off x="3830854" y="2094296"/>
            <a:ext cx="3108961" cy="2342950"/>
            <a:chOff x="3830854" y="2094296"/>
            <a:chExt cx="3108961" cy="234295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22F8B86-F9D5-AC6E-410B-1BD83F492524}"/>
                </a:ext>
              </a:extLst>
            </p:cNvPr>
            <p:cNvSpPr/>
            <p:nvPr/>
          </p:nvSpPr>
          <p:spPr>
            <a:xfrm>
              <a:off x="3830854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Hoàn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thành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VBT</a:t>
              </a:r>
            </a:p>
          </p:txBody>
        </p:sp>
        <p:pic>
          <p:nvPicPr>
            <p:cNvPr id="5" name="Picture 2" descr="Smiling ">
              <a:extLst>
                <a:ext uri="{FF2B5EF4-FFF2-40B4-BE49-F238E27FC236}">
                  <a16:creationId xmlns:a16="http://schemas.microsoft.com/office/drawing/2014/main" id="{25162135-E582-8631-BFA0-5E3CE0152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80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F056B2B-19AE-FC8A-4816-D457E24BEC43}"/>
              </a:ext>
            </a:extLst>
          </p:cNvPr>
          <p:cNvGrpSpPr/>
          <p:nvPr/>
        </p:nvGrpSpPr>
        <p:grpSpPr>
          <a:xfrm>
            <a:off x="7055318" y="2094296"/>
            <a:ext cx="4650907" cy="2342950"/>
            <a:chOff x="7055318" y="2094296"/>
            <a:chExt cx="4650907" cy="234295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3171EBC-D247-F6D4-AC63-1578E2BA5CBE}"/>
                </a:ext>
              </a:extLst>
            </p:cNvPr>
            <p:cNvSpPr/>
            <p:nvPr/>
          </p:nvSpPr>
          <p:spPr>
            <a:xfrm>
              <a:off x="7055318" y="2435192"/>
              <a:ext cx="4650907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Đọc và chuẩn bị trước         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Bài 13: Số thập phân </a:t>
              </a:r>
            </a:p>
          </p:txBody>
        </p:sp>
        <p:pic>
          <p:nvPicPr>
            <p:cNvPr id="6" name="Picture 2" descr="Smiling ">
              <a:extLst>
                <a:ext uri="{FF2B5EF4-FFF2-40B4-BE49-F238E27FC236}">
                  <a16:creationId xmlns:a16="http://schemas.microsoft.com/office/drawing/2014/main" id="{34AC5703-8565-4B83-7D03-68692799B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241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7784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6239DC95-0E39-51A2-CC25-4A5F05007ABF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312F9DBA-AF38-3E6F-0832-79D403067210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 lang="vi-VN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mời quý thầy cô tham gia Group Facebook</a:t>
            </a:r>
            <a:endParaRPr lang="vi-VN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theo đường link: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2D63CBA8-A188-A5C4-8660-C1A7E085DC9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3"/>
            <a:extLst>
              <a:ext uri="{FF2B5EF4-FFF2-40B4-BE49-F238E27FC236}">
                <a16:creationId xmlns:a16="http://schemas.microsoft.com/office/drawing/2014/main" id="{E57769F8-F552-C8DA-8E8A-DDC3EC6203E2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Hoc10 –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Đồng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hành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viên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tiểu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endParaRPr dirty="0"/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7EF84C48-1423-0E07-165D-E3FA4EEE6634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</a:t>
            </a:r>
            <a:r>
              <a:rPr lang="en-US" sz="2000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truy</a:t>
            </a: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cập</a:t>
            </a: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qua QR code</a:t>
            </a:r>
            <a:endParaRPr dirty="0"/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48BDCDB7-7169-BE3D-D202-AFAF2BB1AA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1;p1">
            <a:extLst>
              <a:ext uri="{FF2B5EF4-FFF2-40B4-BE49-F238E27FC236}">
                <a16:creationId xmlns:a16="http://schemas.microsoft.com/office/drawing/2014/main" id="{90111135-4929-E613-5CA2-ABDE280953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598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Cool Professor CV by Slidesgo">
  <a:themeElements>
    <a:clrScheme name="Simple Light">
      <a:dk1>
        <a:srgbClr val="FFF0E2"/>
      </a:dk1>
      <a:lt1>
        <a:srgbClr val="FFFFFF"/>
      </a:lt1>
      <a:dk2>
        <a:srgbClr val="CD6363"/>
      </a:dk2>
      <a:lt2>
        <a:srgbClr val="B45F06"/>
      </a:lt2>
      <a:accent1>
        <a:srgbClr val="613609"/>
      </a:accent1>
      <a:accent2>
        <a:srgbClr val="7C93C3"/>
      </a:accent2>
      <a:accent3>
        <a:srgbClr val="EC8585"/>
      </a:accent3>
      <a:accent4>
        <a:srgbClr val="EDC1B1"/>
      </a:accent4>
      <a:accent5>
        <a:srgbClr val="F8B677"/>
      </a:accent5>
      <a:accent6>
        <a:srgbClr val="FFF0E2"/>
      </a:accent6>
      <a:hlink>
        <a:srgbClr val="61360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418</TotalTime>
  <Words>584</Words>
  <Application>Microsoft Office PowerPoint</Application>
  <PresentationFormat>Widescreen</PresentationFormat>
  <Paragraphs>112</Paragraphs>
  <Slides>28</Slides>
  <Notes>10</Notes>
  <HiddenSlides>0</HiddenSlides>
  <MMClips>20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Anton</vt:lpstr>
      <vt:lpstr>Roboto</vt:lpstr>
      <vt:lpstr>Open Sans</vt:lpstr>
      <vt:lpstr>Cambria Math</vt:lpstr>
      <vt:lpstr>Calibri Light</vt:lpstr>
      <vt:lpstr>Arial</vt:lpstr>
      <vt:lpstr>UTM Avo</vt:lpstr>
      <vt:lpstr>Calibri</vt:lpstr>
      <vt:lpstr>Office Theme</vt:lpstr>
      <vt:lpstr>1_Office Theme</vt:lpstr>
      <vt:lpstr>Cool Professor CV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43</cp:revision>
  <dcterms:created xsi:type="dcterms:W3CDTF">2023-10-24T04:45:10Z</dcterms:created>
  <dcterms:modified xsi:type="dcterms:W3CDTF">2024-10-03T06:50:35Z</dcterms:modified>
</cp:coreProperties>
</file>