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99" r:id="rId2"/>
  </p:sldMasterIdLst>
  <p:notesMasterIdLst>
    <p:notesMasterId r:id="rId56"/>
  </p:notesMasterIdLst>
  <p:sldIdLst>
    <p:sldId id="256" r:id="rId3"/>
    <p:sldId id="257" r:id="rId4"/>
    <p:sldId id="258" r:id="rId5"/>
    <p:sldId id="269" r:id="rId6"/>
    <p:sldId id="259" r:id="rId7"/>
    <p:sldId id="260" r:id="rId8"/>
    <p:sldId id="272" r:id="rId9"/>
    <p:sldId id="438" r:id="rId10"/>
    <p:sldId id="412" r:id="rId11"/>
    <p:sldId id="337" r:id="rId12"/>
    <p:sldId id="338" r:id="rId13"/>
    <p:sldId id="413" r:id="rId14"/>
    <p:sldId id="274" r:id="rId15"/>
    <p:sldId id="414" r:id="rId16"/>
    <p:sldId id="439" r:id="rId17"/>
    <p:sldId id="279" r:id="rId18"/>
    <p:sldId id="415" r:id="rId19"/>
    <p:sldId id="261" r:id="rId20"/>
    <p:sldId id="262" r:id="rId21"/>
    <p:sldId id="312" r:id="rId22"/>
    <p:sldId id="395" r:id="rId23"/>
    <p:sldId id="425" r:id="rId24"/>
    <p:sldId id="426" r:id="rId25"/>
    <p:sldId id="427" r:id="rId26"/>
    <p:sldId id="428" r:id="rId27"/>
    <p:sldId id="396" r:id="rId28"/>
    <p:sldId id="397" r:id="rId29"/>
    <p:sldId id="429" r:id="rId30"/>
    <p:sldId id="440" r:id="rId31"/>
    <p:sldId id="430" r:id="rId32"/>
    <p:sldId id="441" r:id="rId33"/>
    <p:sldId id="431" r:id="rId34"/>
    <p:sldId id="398" r:id="rId35"/>
    <p:sldId id="432" r:id="rId36"/>
    <p:sldId id="433" r:id="rId37"/>
    <p:sldId id="434" r:id="rId38"/>
    <p:sldId id="435" r:id="rId39"/>
    <p:sldId id="436" r:id="rId40"/>
    <p:sldId id="267" r:id="rId41"/>
    <p:sldId id="410" r:id="rId42"/>
    <p:sldId id="331" r:id="rId43"/>
    <p:sldId id="437" r:id="rId44"/>
    <p:sldId id="291" r:id="rId45"/>
    <p:sldId id="416" r:id="rId46"/>
    <p:sldId id="421" r:id="rId47"/>
    <p:sldId id="422" r:id="rId48"/>
    <p:sldId id="423" r:id="rId49"/>
    <p:sldId id="424" r:id="rId50"/>
    <p:sldId id="264" r:id="rId51"/>
    <p:sldId id="266" r:id="rId52"/>
    <p:sldId id="335" r:id="rId53"/>
    <p:sldId id="265" r:id="rId54"/>
    <p:sldId id="268" r:id="rId55"/>
  </p:sldIdLst>
  <p:sldSz cx="12192000" cy="6858000"/>
  <p:notesSz cx="6858000" cy="9144000"/>
  <p:embeddedFontLst>
    <p:embeddedFont>
      <p:font typeface="Nunito Light" pitchFamily="2" charset="0"/>
      <p:regular r:id="rId57"/>
      <p:italic r:id="rId58"/>
    </p:embeddedFont>
    <p:embeddedFont>
      <p:font typeface="UTM Avo" panose="02040603050506020204" pitchFamily="18"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a:srgbClr val="FFEBEB"/>
    <a:srgbClr val="F0F0F0"/>
    <a:srgbClr val="E8EEF8"/>
    <a:srgbClr val="FFF6D9"/>
    <a:srgbClr val="FFFFCC"/>
    <a:srgbClr val="00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p:cViewPr varScale="1">
        <p:scale>
          <a:sx n="102" d="100"/>
          <a:sy n="102" d="100"/>
        </p:scale>
        <p:origin x="9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2.fntdata"/><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1.fntdata"/><Relationship Id="rId61"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4.fntdata"/><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54BC0-60F2-4B3F-89F3-68E04FA2DBE4}" type="datetimeFigureOut">
              <a:rPr lang="en-US" smtClean="0"/>
              <a:t>10/8/2024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495C0F-D912-4A26-97C3-D1A9A0CEF4C4}" type="slidenum">
              <a:rPr lang="en-US" smtClean="0"/>
              <a:t>‹#›</a:t>
            </a:fld>
            <a:endParaRPr lang="en-US"/>
          </a:p>
        </p:txBody>
      </p:sp>
    </p:spTree>
    <p:extLst>
      <p:ext uri="{BB962C8B-B14F-4D97-AF65-F5344CB8AC3E}">
        <p14:creationId xmlns:p14="http://schemas.microsoft.com/office/powerpoint/2010/main" val="3215068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1</a:t>
            </a:fld>
            <a:endParaRPr lang="en-US"/>
          </a:p>
        </p:txBody>
      </p:sp>
    </p:spTree>
    <p:extLst>
      <p:ext uri="{BB962C8B-B14F-4D97-AF65-F5344CB8AC3E}">
        <p14:creationId xmlns:p14="http://schemas.microsoft.com/office/powerpoint/2010/main" val="36987386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32</a:t>
            </a:fld>
            <a:endParaRPr lang="en-US"/>
          </a:p>
        </p:txBody>
      </p:sp>
    </p:spTree>
    <p:extLst>
      <p:ext uri="{BB962C8B-B14F-4D97-AF65-F5344CB8AC3E}">
        <p14:creationId xmlns:p14="http://schemas.microsoft.com/office/powerpoint/2010/main" val="2189883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6"/>
        <p:cNvGrpSpPr/>
        <p:nvPr/>
      </p:nvGrpSpPr>
      <p:grpSpPr>
        <a:xfrm>
          <a:off x="0" y="0"/>
          <a:ext cx="0" cy="0"/>
          <a:chOff x="0" y="0"/>
          <a:chExt cx="0" cy="0"/>
        </a:xfrm>
      </p:grpSpPr>
      <p:sp>
        <p:nvSpPr>
          <p:cNvPr id="3457" name="Google Shape;3457;gd44c0c1fca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8" name="Google Shape;3458;gd44c0c1fca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vi-VN" dirty="0"/>
              <a:t>Click vào từng </a:t>
            </a:r>
            <a:r>
              <a:rPr lang="en-US" dirty="0" err="1"/>
              <a:t>dụng</a:t>
            </a:r>
            <a:r>
              <a:rPr lang="en-US" dirty="0"/>
              <a:t> </a:t>
            </a:r>
            <a:r>
              <a:rPr lang="en-US" dirty="0" err="1"/>
              <a:t>cụ</a:t>
            </a:r>
            <a:r>
              <a:rPr lang="en-US" dirty="0"/>
              <a:t> </a:t>
            </a:r>
            <a:r>
              <a:rPr lang="en-US" dirty="0" err="1"/>
              <a:t>học</a:t>
            </a:r>
            <a:r>
              <a:rPr lang="en-US" dirty="0"/>
              <a:t> </a:t>
            </a:r>
            <a:r>
              <a:rPr lang="en-US" dirty="0" err="1"/>
              <a:t>tập</a:t>
            </a:r>
            <a:r>
              <a:rPr lang="en-US" dirty="0"/>
              <a:t> </a:t>
            </a:r>
            <a:r>
              <a:rPr lang="vi-VN" dirty="0"/>
              <a:t>để đến câu hỏi</a:t>
            </a:r>
          </a:p>
          <a:p>
            <a:pPr marL="0" lvl="0" indent="0" algn="l" rtl="0">
              <a:spcBef>
                <a:spcPts val="0"/>
              </a:spcBef>
              <a:spcAft>
                <a:spcPts val="0"/>
              </a:spcAft>
              <a:buNone/>
            </a:pPr>
            <a:r>
              <a:rPr lang="vi-VN" dirty="0"/>
              <a:t>Trả lời xong click mũi tên để tiếp tục bài học</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44</a:t>
            </a:fld>
            <a:endParaRPr lang="en-US"/>
          </a:p>
        </p:txBody>
      </p:sp>
    </p:spTree>
    <p:extLst>
      <p:ext uri="{BB962C8B-B14F-4D97-AF65-F5344CB8AC3E}">
        <p14:creationId xmlns:p14="http://schemas.microsoft.com/office/powerpoint/2010/main" val="2734704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45</a:t>
            </a:fld>
            <a:endParaRPr lang="en-US"/>
          </a:p>
        </p:txBody>
      </p:sp>
    </p:spTree>
    <p:extLst>
      <p:ext uri="{BB962C8B-B14F-4D97-AF65-F5344CB8AC3E}">
        <p14:creationId xmlns:p14="http://schemas.microsoft.com/office/powerpoint/2010/main" val="37859282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46</a:t>
            </a:fld>
            <a:endParaRPr lang="en-US"/>
          </a:p>
        </p:txBody>
      </p:sp>
    </p:spTree>
    <p:extLst>
      <p:ext uri="{BB962C8B-B14F-4D97-AF65-F5344CB8AC3E}">
        <p14:creationId xmlns:p14="http://schemas.microsoft.com/office/powerpoint/2010/main" val="2204738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47</a:t>
            </a:fld>
            <a:endParaRPr lang="en-US"/>
          </a:p>
        </p:txBody>
      </p:sp>
    </p:spTree>
    <p:extLst>
      <p:ext uri="{BB962C8B-B14F-4D97-AF65-F5344CB8AC3E}">
        <p14:creationId xmlns:p14="http://schemas.microsoft.com/office/powerpoint/2010/main" val="562646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endParaRPr lang="en-US" dirty="0"/>
          </a:p>
          <a:p>
            <a:r>
              <a:rPr lang="en-US" dirty="0"/>
              <a:t>Click </a:t>
            </a:r>
            <a:r>
              <a:rPr lang="en-US" dirty="0" err="1"/>
              <a:t>vào</a:t>
            </a:r>
            <a:r>
              <a:rPr lang="en-US" dirty="0"/>
              <a:t> </a:t>
            </a:r>
            <a:r>
              <a:rPr lang="en-US" dirty="0" err="1"/>
              <a:t>biểu</a:t>
            </a:r>
            <a:r>
              <a:rPr lang="en-US" dirty="0"/>
              <a:t> </a:t>
            </a:r>
            <a:r>
              <a:rPr lang="en-US" dirty="0" err="1"/>
              <a:t>tượng</a:t>
            </a:r>
            <a:r>
              <a:rPr lang="en-US" dirty="0"/>
              <a:t> </a:t>
            </a:r>
            <a:r>
              <a:rPr lang="en-US" dirty="0" err="1"/>
              <a:t>xe</a:t>
            </a:r>
            <a:r>
              <a:rPr lang="en-US" dirty="0"/>
              <a:t> bus </a:t>
            </a:r>
            <a:r>
              <a:rPr lang="en-US" dirty="0" err="1"/>
              <a:t>để</a:t>
            </a:r>
            <a:r>
              <a:rPr lang="en-US" dirty="0"/>
              <a:t> </a:t>
            </a:r>
            <a:r>
              <a:rPr lang="en-US" dirty="0" err="1"/>
              <a:t>trở</a:t>
            </a:r>
            <a:r>
              <a:rPr lang="en-US" dirty="0"/>
              <a:t> </a:t>
            </a:r>
            <a:r>
              <a:rPr lang="en-US" dirty="0" err="1"/>
              <a:t>lại</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A495C0F-D912-4A26-97C3-D1A9A0CEF4C4}" type="slidenum">
              <a:rPr lang="en-US" smtClean="0"/>
              <a:t>48</a:t>
            </a:fld>
            <a:endParaRPr lang="en-US"/>
          </a:p>
        </p:txBody>
      </p:sp>
    </p:spTree>
    <p:extLst>
      <p:ext uri="{BB962C8B-B14F-4D97-AF65-F5344CB8AC3E}">
        <p14:creationId xmlns:p14="http://schemas.microsoft.com/office/powerpoint/2010/main" val="1947122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63695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05919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6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43745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797777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026553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569394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7506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823468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09363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669212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and body" type="tx">
  <p:cSld name="Title and body">
    <p:spTree>
      <p:nvGrpSpPr>
        <p:cNvPr id="1" name="Shape 169"/>
        <p:cNvGrpSpPr/>
        <p:nvPr/>
      </p:nvGrpSpPr>
      <p:grpSpPr>
        <a:xfrm>
          <a:off x="0" y="0"/>
          <a:ext cx="0" cy="0"/>
          <a:chOff x="0" y="0"/>
          <a:chExt cx="0" cy="0"/>
        </a:xfrm>
      </p:grpSpPr>
      <p:pic>
        <p:nvPicPr>
          <p:cNvPr id="170" name="Google Shape;170;p4"/>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71" name="Google Shape;171;p4"/>
          <p:cNvGrpSpPr/>
          <p:nvPr/>
        </p:nvGrpSpPr>
        <p:grpSpPr>
          <a:xfrm>
            <a:off x="-973429" y="-1417394"/>
            <a:ext cx="13761860" cy="8702660"/>
            <a:chOff x="-653872" y="-1063046"/>
            <a:chExt cx="10321395" cy="6526995"/>
          </a:xfrm>
        </p:grpSpPr>
        <p:grpSp>
          <p:nvGrpSpPr>
            <p:cNvPr id="172" name="Google Shape;172;p4"/>
            <p:cNvGrpSpPr/>
            <p:nvPr/>
          </p:nvGrpSpPr>
          <p:grpSpPr>
            <a:xfrm rot="-6330693">
              <a:off x="-505011" y="-632281"/>
              <a:ext cx="2675301" cy="2342895"/>
              <a:chOff x="7578773" y="-46425"/>
              <a:chExt cx="1888264" cy="1653647"/>
            </a:xfrm>
          </p:grpSpPr>
          <p:sp>
            <p:nvSpPr>
              <p:cNvPr id="173" name="Google Shape;173;p4"/>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74" name="Google Shape;174;p4"/>
              <p:cNvGrpSpPr/>
              <p:nvPr/>
            </p:nvGrpSpPr>
            <p:grpSpPr>
              <a:xfrm>
                <a:off x="7595698" y="-46425"/>
                <a:ext cx="1870901" cy="1568986"/>
                <a:chOff x="7702846" y="0"/>
                <a:chExt cx="1432433" cy="1201275"/>
              </a:xfrm>
            </p:grpSpPr>
            <p:sp>
              <p:nvSpPr>
                <p:cNvPr id="175" name="Google Shape;175;p4"/>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6" name="Google Shape;176;p4"/>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7" name="Google Shape;177;p4"/>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8" name="Google Shape;178;p4"/>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9" name="Google Shape;179;p4"/>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0" name="Google Shape;180;p4"/>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1" name="Google Shape;181;p4"/>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2" name="Google Shape;182;p4"/>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3" name="Google Shape;183;p4"/>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84" name="Google Shape;184;p4"/>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85" name="Google Shape;185;p4"/>
            <p:cNvSpPr/>
            <p:nvPr/>
          </p:nvSpPr>
          <p:spPr>
            <a:xfrm rot="10800000" flipH="1">
              <a:off x="8611390" y="1215759"/>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86" name="Google Shape;186;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7" name="Google Shape;187;p4"/>
          <p:cNvSpPr txBox="1">
            <a:spLocks noGrp="1"/>
          </p:cNvSpPr>
          <p:nvPr>
            <p:ph type="body" idx="1"/>
          </p:nvPr>
        </p:nvSpPr>
        <p:spPr>
          <a:xfrm>
            <a:off x="960000" y="1621001"/>
            <a:ext cx="10272000" cy="486400"/>
          </a:xfrm>
          <a:prstGeom prst="rect">
            <a:avLst/>
          </a:prstGeom>
        </p:spPr>
        <p:txBody>
          <a:bodyPr spcFirstLastPara="1" wrap="square" lIns="91425" tIns="91425" rIns="91425" bIns="91425" anchor="t" anchorCtr="0">
            <a:noAutofit/>
          </a:bodyPr>
          <a:lstStyle>
            <a:lvl1pPr marL="609585" lvl="0" indent="-423323" algn="ctr" rtl="0">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grpSp>
        <p:nvGrpSpPr>
          <p:cNvPr id="188" name="Google Shape;188;p4"/>
          <p:cNvGrpSpPr/>
          <p:nvPr/>
        </p:nvGrpSpPr>
        <p:grpSpPr>
          <a:xfrm rot="623698">
            <a:off x="11300118" y="996620"/>
            <a:ext cx="792161" cy="801659"/>
            <a:chOff x="7058246" y="-3886200"/>
            <a:chExt cx="941166" cy="952450"/>
          </a:xfrm>
        </p:grpSpPr>
        <p:sp>
          <p:nvSpPr>
            <p:cNvPr id="189" name="Google Shape;189;p4"/>
            <p:cNvSpPr/>
            <p:nvPr/>
          </p:nvSpPr>
          <p:spPr>
            <a:xfrm>
              <a:off x="7058246" y="-3797779"/>
              <a:ext cx="941166" cy="864029"/>
            </a:xfrm>
            <a:custGeom>
              <a:avLst/>
              <a:gdLst/>
              <a:ahLst/>
              <a:cxnLst/>
              <a:rect l="l" t="t" r="r" b="b"/>
              <a:pathLst>
                <a:path w="11762" h="10798" extrusionOk="0">
                  <a:moveTo>
                    <a:pt x="0" y="0"/>
                  </a:moveTo>
                  <a:lnTo>
                    <a:pt x="0" y="10798"/>
                  </a:lnTo>
                  <a:lnTo>
                    <a:pt x="11761" y="10798"/>
                  </a:lnTo>
                  <a:lnTo>
                    <a:pt x="117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0" name="Google Shape;190;p4"/>
            <p:cNvSpPr/>
            <p:nvPr/>
          </p:nvSpPr>
          <p:spPr>
            <a:xfrm>
              <a:off x="7391604" y="-3886200"/>
              <a:ext cx="299425" cy="174678"/>
            </a:xfrm>
            <a:custGeom>
              <a:avLst/>
              <a:gdLst/>
              <a:ahLst/>
              <a:cxnLst/>
              <a:rect l="l" t="t" r="r" b="b"/>
              <a:pathLst>
                <a:path w="3742" h="2183" extrusionOk="0">
                  <a:moveTo>
                    <a:pt x="0" y="0"/>
                  </a:moveTo>
                  <a:lnTo>
                    <a:pt x="0" y="2182"/>
                  </a:lnTo>
                  <a:lnTo>
                    <a:pt x="3741" y="2182"/>
                  </a:lnTo>
                  <a:lnTo>
                    <a:pt x="37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1" name="Google Shape;191;p4"/>
            <p:cNvSpPr/>
            <p:nvPr/>
          </p:nvSpPr>
          <p:spPr>
            <a:xfrm>
              <a:off x="7182995" y="-3496189"/>
              <a:ext cx="63534" cy="63534"/>
            </a:xfrm>
            <a:custGeom>
              <a:avLst/>
              <a:gdLst/>
              <a:ahLst/>
              <a:cxnLst/>
              <a:rect l="l" t="t" r="r" b="b"/>
              <a:pathLst>
                <a:path w="794" h="794" extrusionOk="0">
                  <a:moveTo>
                    <a:pt x="397" y="0"/>
                  </a:moveTo>
                  <a:lnTo>
                    <a:pt x="255" y="29"/>
                  </a:lnTo>
                  <a:lnTo>
                    <a:pt x="114" y="114"/>
                  </a:lnTo>
                  <a:lnTo>
                    <a:pt x="29" y="255"/>
                  </a:lnTo>
                  <a:lnTo>
                    <a:pt x="0" y="397"/>
                  </a:lnTo>
                  <a:lnTo>
                    <a:pt x="29" y="567"/>
                  </a:lnTo>
                  <a:lnTo>
                    <a:pt x="114" y="681"/>
                  </a:lnTo>
                  <a:lnTo>
                    <a:pt x="255" y="766"/>
                  </a:lnTo>
                  <a:lnTo>
                    <a:pt x="397" y="794"/>
                  </a:lnTo>
                  <a:lnTo>
                    <a:pt x="567" y="766"/>
                  </a:lnTo>
                  <a:lnTo>
                    <a:pt x="680" y="681"/>
                  </a:lnTo>
                  <a:lnTo>
                    <a:pt x="765" y="567"/>
                  </a:lnTo>
                  <a:lnTo>
                    <a:pt x="794" y="397"/>
                  </a:lnTo>
                  <a:lnTo>
                    <a:pt x="765" y="255"/>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2" name="Google Shape;192;p4"/>
            <p:cNvSpPr/>
            <p:nvPr/>
          </p:nvSpPr>
          <p:spPr>
            <a:xfrm>
              <a:off x="7323588" y="-3484827"/>
              <a:ext cx="521634" cy="40889"/>
            </a:xfrm>
            <a:custGeom>
              <a:avLst/>
              <a:gdLst/>
              <a:ahLst/>
              <a:cxnLst/>
              <a:rect l="l" t="t" r="r" b="b"/>
              <a:pathLst>
                <a:path w="6519" h="511" extrusionOk="0">
                  <a:moveTo>
                    <a:pt x="170" y="0"/>
                  </a:moveTo>
                  <a:lnTo>
                    <a:pt x="85" y="57"/>
                  </a:lnTo>
                  <a:lnTo>
                    <a:pt x="29" y="142"/>
                  </a:lnTo>
                  <a:lnTo>
                    <a:pt x="0" y="255"/>
                  </a:lnTo>
                  <a:lnTo>
                    <a:pt x="29" y="340"/>
                  </a:lnTo>
                  <a:lnTo>
                    <a:pt x="85" y="425"/>
                  </a:lnTo>
                  <a:lnTo>
                    <a:pt x="170" y="482"/>
                  </a:lnTo>
                  <a:lnTo>
                    <a:pt x="255" y="510"/>
                  </a:lnTo>
                  <a:lnTo>
                    <a:pt x="6263" y="510"/>
                  </a:lnTo>
                  <a:lnTo>
                    <a:pt x="6348" y="482"/>
                  </a:lnTo>
                  <a:lnTo>
                    <a:pt x="6433" y="425"/>
                  </a:lnTo>
                  <a:lnTo>
                    <a:pt x="6490" y="340"/>
                  </a:lnTo>
                  <a:lnTo>
                    <a:pt x="6518" y="255"/>
                  </a:lnTo>
                  <a:lnTo>
                    <a:pt x="6490" y="142"/>
                  </a:lnTo>
                  <a:lnTo>
                    <a:pt x="6433" y="57"/>
                  </a:lnTo>
                  <a:lnTo>
                    <a:pt x="6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3" name="Google Shape;193;p4"/>
            <p:cNvSpPr/>
            <p:nvPr/>
          </p:nvSpPr>
          <p:spPr>
            <a:xfrm>
              <a:off x="7182995" y="-3355597"/>
              <a:ext cx="63534" cy="63614"/>
            </a:xfrm>
            <a:custGeom>
              <a:avLst/>
              <a:gdLst/>
              <a:ahLst/>
              <a:cxnLst/>
              <a:rect l="l" t="t" r="r" b="b"/>
              <a:pathLst>
                <a:path w="794" h="795" extrusionOk="0">
                  <a:moveTo>
                    <a:pt x="397" y="0"/>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4" name="Google Shape;194;p4"/>
            <p:cNvSpPr/>
            <p:nvPr/>
          </p:nvSpPr>
          <p:spPr>
            <a:xfrm>
              <a:off x="7323588" y="-3346554"/>
              <a:ext cx="521634" cy="43209"/>
            </a:xfrm>
            <a:custGeom>
              <a:avLst/>
              <a:gdLst/>
              <a:ahLst/>
              <a:cxnLst/>
              <a:rect l="l" t="t" r="r" b="b"/>
              <a:pathLst>
                <a:path w="6519" h="540" extrusionOk="0">
                  <a:moveTo>
                    <a:pt x="255" y="1"/>
                  </a:moveTo>
                  <a:lnTo>
                    <a:pt x="170" y="29"/>
                  </a:lnTo>
                  <a:lnTo>
                    <a:pt x="85" y="86"/>
                  </a:lnTo>
                  <a:lnTo>
                    <a:pt x="29" y="171"/>
                  </a:lnTo>
                  <a:lnTo>
                    <a:pt x="0" y="256"/>
                  </a:lnTo>
                  <a:lnTo>
                    <a:pt x="29" y="369"/>
                  </a:lnTo>
                  <a:lnTo>
                    <a:pt x="85" y="454"/>
                  </a:lnTo>
                  <a:lnTo>
                    <a:pt x="170" y="511"/>
                  </a:lnTo>
                  <a:lnTo>
                    <a:pt x="255" y="539"/>
                  </a:lnTo>
                  <a:lnTo>
                    <a:pt x="6263" y="539"/>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5" name="Google Shape;195;p4"/>
            <p:cNvSpPr/>
            <p:nvPr/>
          </p:nvSpPr>
          <p:spPr>
            <a:xfrm>
              <a:off x="7182995" y="-3215004"/>
              <a:ext cx="63534" cy="63614"/>
            </a:xfrm>
            <a:custGeom>
              <a:avLst/>
              <a:gdLst/>
              <a:ahLst/>
              <a:cxnLst/>
              <a:rect l="l" t="t" r="r" b="b"/>
              <a:pathLst>
                <a:path w="794" h="795" extrusionOk="0">
                  <a:moveTo>
                    <a:pt x="397" y="1"/>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96" name="Google Shape;196;p4"/>
            <p:cNvSpPr/>
            <p:nvPr/>
          </p:nvSpPr>
          <p:spPr>
            <a:xfrm>
              <a:off x="7323588" y="-3205962"/>
              <a:ext cx="521634" cy="40969"/>
            </a:xfrm>
            <a:custGeom>
              <a:avLst/>
              <a:gdLst/>
              <a:ahLst/>
              <a:cxnLst/>
              <a:rect l="l" t="t" r="r" b="b"/>
              <a:pathLst>
                <a:path w="6519" h="512" extrusionOk="0">
                  <a:moveTo>
                    <a:pt x="255" y="1"/>
                  </a:moveTo>
                  <a:lnTo>
                    <a:pt x="170" y="29"/>
                  </a:lnTo>
                  <a:lnTo>
                    <a:pt x="85" y="86"/>
                  </a:lnTo>
                  <a:lnTo>
                    <a:pt x="29" y="171"/>
                  </a:lnTo>
                  <a:lnTo>
                    <a:pt x="0" y="256"/>
                  </a:lnTo>
                  <a:lnTo>
                    <a:pt x="29" y="369"/>
                  </a:lnTo>
                  <a:lnTo>
                    <a:pt x="85" y="454"/>
                  </a:lnTo>
                  <a:lnTo>
                    <a:pt x="170" y="511"/>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31344248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and two columns" type="twoColTx">
  <p:cSld name="Title and two columns">
    <p:spTree>
      <p:nvGrpSpPr>
        <p:cNvPr id="1" name="Shape 197"/>
        <p:cNvGrpSpPr/>
        <p:nvPr/>
      </p:nvGrpSpPr>
      <p:grpSpPr>
        <a:xfrm>
          <a:off x="0" y="0"/>
          <a:ext cx="0" cy="0"/>
          <a:chOff x="0" y="0"/>
          <a:chExt cx="0" cy="0"/>
        </a:xfrm>
      </p:grpSpPr>
      <p:pic>
        <p:nvPicPr>
          <p:cNvPr id="198" name="Google Shape;198;p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99" name="Google Shape;199;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0" name="Google Shape;200;p5"/>
          <p:cNvSpPr txBox="1">
            <a:spLocks noGrp="1"/>
          </p:cNvSpPr>
          <p:nvPr>
            <p:ph type="subTitle" idx="1"/>
          </p:nvPr>
        </p:nvSpPr>
        <p:spPr>
          <a:xfrm>
            <a:off x="3252005" y="4966037"/>
            <a:ext cx="3340800" cy="851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1" name="Google Shape;201;p5"/>
          <p:cNvSpPr txBox="1">
            <a:spLocks noGrp="1"/>
          </p:cNvSpPr>
          <p:nvPr>
            <p:ph type="subTitle" idx="2"/>
          </p:nvPr>
        </p:nvSpPr>
        <p:spPr>
          <a:xfrm>
            <a:off x="5599351" y="2707455"/>
            <a:ext cx="3340800" cy="851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1867" b="0"/>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02" name="Google Shape;202;p5"/>
          <p:cNvSpPr txBox="1">
            <a:spLocks noGrp="1"/>
          </p:cNvSpPr>
          <p:nvPr>
            <p:ph type="subTitle" idx="3"/>
          </p:nvPr>
        </p:nvSpPr>
        <p:spPr>
          <a:xfrm>
            <a:off x="3252000" y="4360667"/>
            <a:ext cx="3340800" cy="763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203" name="Google Shape;203;p5"/>
          <p:cNvSpPr txBox="1">
            <a:spLocks noGrp="1"/>
          </p:cNvSpPr>
          <p:nvPr>
            <p:ph type="subTitle" idx="4"/>
          </p:nvPr>
        </p:nvSpPr>
        <p:spPr>
          <a:xfrm>
            <a:off x="5599051" y="2102084"/>
            <a:ext cx="3340800" cy="763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grpSp>
        <p:nvGrpSpPr>
          <p:cNvPr id="204" name="Google Shape;204;p5"/>
          <p:cNvGrpSpPr/>
          <p:nvPr/>
        </p:nvGrpSpPr>
        <p:grpSpPr>
          <a:xfrm>
            <a:off x="-292912" y="-1016616"/>
            <a:ext cx="12416213" cy="8303675"/>
            <a:chOff x="-219684" y="-762462"/>
            <a:chExt cx="9312160" cy="6227756"/>
          </a:xfrm>
        </p:grpSpPr>
        <p:sp>
          <p:nvSpPr>
            <p:cNvPr id="205" name="Google Shape;205;p5"/>
            <p:cNvSpPr/>
            <p:nvPr/>
          </p:nvSpPr>
          <p:spPr>
            <a:xfrm rot="10396555" flipH="1">
              <a:off x="-100972" y="3347484"/>
              <a:ext cx="828845" cy="2076427"/>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06" name="Google Shape;206;p5"/>
            <p:cNvSpPr/>
            <p:nvPr/>
          </p:nvSpPr>
          <p:spPr>
            <a:xfrm rot="5690982" flipH="1">
              <a:off x="6403254" y="-2180853"/>
              <a:ext cx="1056141" cy="4248216"/>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07" name="Google Shape;207;p5"/>
          <p:cNvGrpSpPr/>
          <p:nvPr/>
        </p:nvGrpSpPr>
        <p:grpSpPr>
          <a:xfrm>
            <a:off x="-228016" y="307937"/>
            <a:ext cx="12210488" cy="5162060"/>
            <a:chOff x="-171012" y="230952"/>
            <a:chExt cx="9157866" cy="3871545"/>
          </a:xfrm>
        </p:grpSpPr>
        <p:grpSp>
          <p:nvGrpSpPr>
            <p:cNvPr id="208" name="Google Shape;208;p5"/>
            <p:cNvGrpSpPr/>
            <p:nvPr/>
          </p:nvGrpSpPr>
          <p:grpSpPr>
            <a:xfrm rot="1098125" flipH="1">
              <a:off x="-2475" y="2884428"/>
              <a:ext cx="547171" cy="1161535"/>
              <a:chOff x="713225" y="-5143500"/>
              <a:chExt cx="2360253" cy="5010348"/>
            </a:xfrm>
          </p:grpSpPr>
          <p:sp>
            <p:nvSpPr>
              <p:cNvPr id="209" name="Google Shape;209;p5"/>
              <p:cNvSpPr/>
              <p:nvPr/>
            </p:nvSpPr>
            <p:spPr>
              <a:xfrm>
                <a:off x="713225" y="-4304743"/>
                <a:ext cx="2293367" cy="3734278"/>
              </a:xfrm>
              <a:custGeom>
                <a:avLst/>
                <a:gdLst/>
                <a:ahLst/>
                <a:cxnLst/>
                <a:rect l="l" t="t" r="r" b="b"/>
                <a:pathLst>
                  <a:path w="14568" h="23721" extrusionOk="0">
                    <a:moveTo>
                      <a:pt x="6519" y="0"/>
                    </a:moveTo>
                    <a:lnTo>
                      <a:pt x="3600" y="1106"/>
                    </a:lnTo>
                    <a:lnTo>
                      <a:pt x="3571" y="1106"/>
                    </a:lnTo>
                    <a:lnTo>
                      <a:pt x="0" y="2466"/>
                    </a:lnTo>
                    <a:lnTo>
                      <a:pt x="7709" y="22927"/>
                    </a:lnTo>
                    <a:lnTo>
                      <a:pt x="8021" y="23721"/>
                    </a:lnTo>
                    <a:lnTo>
                      <a:pt x="12158" y="22162"/>
                    </a:lnTo>
                    <a:lnTo>
                      <a:pt x="12272" y="22134"/>
                    </a:lnTo>
                    <a:lnTo>
                      <a:pt x="14567" y="21255"/>
                    </a:lnTo>
                    <a:lnTo>
                      <a:pt x="14284" y="20462"/>
                    </a:lnTo>
                    <a:lnTo>
                      <a:pt x="65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0" name="Google Shape;210;p5"/>
              <p:cNvSpPr/>
              <p:nvPr/>
            </p:nvSpPr>
            <p:spPr>
              <a:xfrm>
                <a:off x="713225" y="-5143500"/>
                <a:ext cx="1030661" cy="1365347"/>
              </a:xfrm>
              <a:custGeom>
                <a:avLst/>
                <a:gdLst/>
                <a:ahLst/>
                <a:cxnLst/>
                <a:rect l="l" t="t" r="r" b="b"/>
                <a:pathLst>
                  <a:path w="6547" h="8673" extrusionOk="0">
                    <a:moveTo>
                      <a:pt x="737" y="1"/>
                    </a:moveTo>
                    <a:lnTo>
                      <a:pt x="709" y="171"/>
                    </a:lnTo>
                    <a:lnTo>
                      <a:pt x="454" y="3033"/>
                    </a:lnTo>
                    <a:lnTo>
                      <a:pt x="0" y="7794"/>
                    </a:lnTo>
                    <a:lnTo>
                      <a:pt x="1928" y="8673"/>
                    </a:lnTo>
                    <a:lnTo>
                      <a:pt x="2353" y="6915"/>
                    </a:lnTo>
                    <a:lnTo>
                      <a:pt x="4081" y="7907"/>
                    </a:lnTo>
                    <a:lnTo>
                      <a:pt x="4110" y="7737"/>
                    </a:lnTo>
                    <a:lnTo>
                      <a:pt x="4138" y="7624"/>
                    </a:lnTo>
                    <a:lnTo>
                      <a:pt x="4450" y="6150"/>
                    </a:lnTo>
                    <a:lnTo>
                      <a:pt x="5980" y="7171"/>
                    </a:lnTo>
                    <a:lnTo>
                      <a:pt x="6008" y="7171"/>
                    </a:lnTo>
                    <a:lnTo>
                      <a:pt x="6150" y="7284"/>
                    </a:lnTo>
                    <a:lnTo>
                      <a:pt x="6547" y="5328"/>
                    </a:lnTo>
                    <a:lnTo>
                      <a:pt x="6519" y="5328"/>
                    </a:lnTo>
                    <a:lnTo>
                      <a:pt x="2806" y="1899"/>
                    </a:lnTo>
                    <a:lnTo>
                      <a:pt x="73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1" name="Google Shape;211;p5"/>
              <p:cNvSpPr/>
              <p:nvPr/>
            </p:nvSpPr>
            <p:spPr>
              <a:xfrm>
                <a:off x="784537" y="-5143500"/>
                <a:ext cx="370578" cy="495416"/>
              </a:xfrm>
              <a:custGeom>
                <a:avLst/>
                <a:gdLst/>
                <a:ahLst/>
                <a:cxnLst/>
                <a:rect l="l" t="t" r="r" b="b"/>
                <a:pathLst>
                  <a:path w="2354" h="3147" extrusionOk="0">
                    <a:moveTo>
                      <a:pt x="284" y="1"/>
                    </a:moveTo>
                    <a:lnTo>
                      <a:pt x="256" y="171"/>
                    </a:lnTo>
                    <a:lnTo>
                      <a:pt x="1" y="3033"/>
                    </a:lnTo>
                    <a:lnTo>
                      <a:pt x="143" y="3090"/>
                    </a:lnTo>
                    <a:lnTo>
                      <a:pt x="313" y="3118"/>
                    </a:lnTo>
                    <a:lnTo>
                      <a:pt x="483" y="3146"/>
                    </a:lnTo>
                    <a:lnTo>
                      <a:pt x="653" y="3118"/>
                    </a:lnTo>
                    <a:lnTo>
                      <a:pt x="851" y="3090"/>
                    </a:lnTo>
                    <a:lnTo>
                      <a:pt x="1049" y="3033"/>
                    </a:lnTo>
                    <a:lnTo>
                      <a:pt x="1248" y="2948"/>
                    </a:lnTo>
                    <a:lnTo>
                      <a:pt x="1446" y="2835"/>
                    </a:lnTo>
                    <a:lnTo>
                      <a:pt x="1531" y="2778"/>
                    </a:lnTo>
                    <a:lnTo>
                      <a:pt x="1616" y="2721"/>
                    </a:lnTo>
                    <a:lnTo>
                      <a:pt x="1815" y="2551"/>
                    </a:lnTo>
                    <a:lnTo>
                      <a:pt x="2013" y="2353"/>
                    </a:lnTo>
                    <a:lnTo>
                      <a:pt x="2211" y="2126"/>
                    </a:lnTo>
                    <a:lnTo>
                      <a:pt x="2353" y="1899"/>
                    </a:lnTo>
                    <a:lnTo>
                      <a:pt x="2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2" name="Google Shape;212;p5"/>
              <p:cNvSpPr/>
              <p:nvPr/>
            </p:nvSpPr>
            <p:spPr>
              <a:xfrm>
                <a:off x="784537" y="-5143500"/>
                <a:ext cx="370578" cy="495416"/>
              </a:xfrm>
              <a:custGeom>
                <a:avLst/>
                <a:gdLst/>
                <a:ahLst/>
                <a:cxnLst/>
                <a:rect l="l" t="t" r="r" b="b"/>
                <a:pathLst>
                  <a:path w="2354" h="3147" fill="none" extrusionOk="0">
                    <a:moveTo>
                      <a:pt x="2353" y="1899"/>
                    </a:moveTo>
                    <a:lnTo>
                      <a:pt x="2353" y="1899"/>
                    </a:lnTo>
                    <a:lnTo>
                      <a:pt x="2211" y="2126"/>
                    </a:lnTo>
                    <a:lnTo>
                      <a:pt x="2013" y="2353"/>
                    </a:lnTo>
                    <a:lnTo>
                      <a:pt x="1815" y="2551"/>
                    </a:lnTo>
                    <a:lnTo>
                      <a:pt x="1616" y="2721"/>
                    </a:lnTo>
                    <a:lnTo>
                      <a:pt x="1616" y="2721"/>
                    </a:lnTo>
                    <a:lnTo>
                      <a:pt x="1531" y="2778"/>
                    </a:lnTo>
                    <a:lnTo>
                      <a:pt x="1531" y="2778"/>
                    </a:lnTo>
                    <a:lnTo>
                      <a:pt x="1446" y="2835"/>
                    </a:lnTo>
                    <a:lnTo>
                      <a:pt x="1446" y="2835"/>
                    </a:lnTo>
                    <a:lnTo>
                      <a:pt x="1248" y="2948"/>
                    </a:lnTo>
                    <a:lnTo>
                      <a:pt x="1049" y="3033"/>
                    </a:lnTo>
                    <a:lnTo>
                      <a:pt x="851" y="3090"/>
                    </a:lnTo>
                    <a:lnTo>
                      <a:pt x="653" y="3118"/>
                    </a:lnTo>
                    <a:lnTo>
                      <a:pt x="483" y="3146"/>
                    </a:lnTo>
                    <a:lnTo>
                      <a:pt x="313" y="3118"/>
                    </a:lnTo>
                    <a:lnTo>
                      <a:pt x="143" y="3090"/>
                    </a:lnTo>
                    <a:lnTo>
                      <a:pt x="1" y="3033"/>
                    </a:lnTo>
                    <a:lnTo>
                      <a:pt x="256" y="171"/>
                    </a:lnTo>
                    <a:lnTo>
                      <a:pt x="256" y="171"/>
                    </a:lnTo>
                    <a:lnTo>
                      <a:pt x="284" y="1"/>
                    </a:lnTo>
                    <a:lnTo>
                      <a:pt x="2353" y="189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3" name="Google Shape;213;p5"/>
              <p:cNvSpPr/>
              <p:nvPr/>
            </p:nvSpPr>
            <p:spPr>
              <a:xfrm>
                <a:off x="1966781" y="-958689"/>
                <a:ext cx="1106698" cy="825537"/>
              </a:xfrm>
              <a:custGeom>
                <a:avLst/>
                <a:gdLst/>
                <a:ahLst/>
                <a:cxnLst/>
                <a:rect l="l" t="t" r="r" b="b"/>
                <a:pathLst>
                  <a:path w="7030" h="5244" extrusionOk="0">
                    <a:moveTo>
                      <a:pt x="6604" y="0"/>
                    </a:moveTo>
                    <a:lnTo>
                      <a:pt x="4309" y="879"/>
                    </a:lnTo>
                    <a:lnTo>
                      <a:pt x="4195" y="907"/>
                    </a:lnTo>
                    <a:lnTo>
                      <a:pt x="58" y="2466"/>
                    </a:lnTo>
                    <a:lnTo>
                      <a:pt x="1" y="2494"/>
                    </a:lnTo>
                    <a:lnTo>
                      <a:pt x="29" y="2522"/>
                    </a:lnTo>
                    <a:lnTo>
                      <a:pt x="171" y="2948"/>
                    </a:lnTo>
                    <a:lnTo>
                      <a:pt x="313" y="3288"/>
                    </a:lnTo>
                    <a:lnTo>
                      <a:pt x="483" y="3599"/>
                    </a:lnTo>
                    <a:lnTo>
                      <a:pt x="709" y="3883"/>
                    </a:lnTo>
                    <a:lnTo>
                      <a:pt x="936" y="4138"/>
                    </a:lnTo>
                    <a:lnTo>
                      <a:pt x="1163" y="4365"/>
                    </a:lnTo>
                    <a:lnTo>
                      <a:pt x="1446" y="4591"/>
                    </a:lnTo>
                    <a:lnTo>
                      <a:pt x="1730" y="4761"/>
                    </a:lnTo>
                    <a:lnTo>
                      <a:pt x="2041" y="4931"/>
                    </a:lnTo>
                    <a:lnTo>
                      <a:pt x="2353" y="5045"/>
                    </a:lnTo>
                    <a:lnTo>
                      <a:pt x="2665" y="5130"/>
                    </a:lnTo>
                    <a:lnTo>
                      <a:pt x="3005" y="5215"/>
                    </a:lnTo>
                    <a:lnTo>
                      <a:pt x="3345" y="5243"/>
                    </a:lnTo>
                    <a:lnTo>
                      <a:pt x="3713" y="5243"/>
                    </a:lnTo>
                    <a:lnTo>
                      <a:pt x="4053" y="5186"/>
                    </a:lnTo>
                    <a:lnTo>
                      <a:pt x="4394" y="5130"/>
                    </a:lnTo>
                    <a:lnTo>
                      <a:pt x="4734" y="5016"/>
                    </a:lnTo>
                    <a:lnTo>
                      <a:pt x="5159" y="4818"/>
                    </a:lnTo>
                    <a:lnTo>
                      <a:pt x="5527" y="4591"/>
                    </a:lnTo>
                    <a:lnTo>
                      <a:pt x="5754" y="4421"/>
                    </a:lnTo>
                    <a:lnTo>
                      <a:pt x="5952" y="4223"/>
                    </a:lnTo>
                    <a:lnTo>
                      <a:pt x="6122" y="4053"/>
                    </a:lnTo>
                    <a:lnTo>
                      <a:pt x="6292" y="3854"/>
                    </a:lnTo>
                    <a:lnTo>
                      <a:pt x="6434" y="3656"/>
                    </a:lnTo>
                    <a:lnTo>
                      <a:pt x="6576" y="3429"/>
                    </a:lnTo>
                    <a:lnTo>
                      <a:pt x="6689" y="3203"/>
                    </a:lnTo>
                    <a:lnTo>
                      <a:pt x="6802" y="2976"/>
                    </a:lnTo>
                    <a:lnTo>
                      <a:pt x="6887" y="2749"/>
                    </a:lnTo>
                    <a:lnTo>
                      <a:pt x="6944" y="2494"/>
                    </a:lnTo>
                    <a:lnTo>
                      <a:pt x="7001" y="2239"/>
                    </a:lnTo>
                    <a:lnTo>
                      <a:pt x="7029" y="1984"/>
                    </a:lnTo>
                    <a:lnTo>
                      <a:pt x="7029" y="1729"/>
                    </a:lnTo>
                    <a:lnTo>
                      <a:pt x="7029" y="1474"/>
                    </a:lnTo>
                    <a:lnTo>
                      <a:pt x="7001" y="1219"/>
                    </a:lnTo>
                    <a:lnTo>
                      <a:pt x="6972" y="964"/>
                    </a:lnTo>
                    <a:lnTo>
                      <a:pt x="6887" y="709"/>
                    </a:lnTo>
                    <a:lnTo>
                      <a:pt x="6802" y="454"/>
                    </a:lnTo>
                    <a:lnTo>
                      <a:pt x="6661" y="29"/>
                    </a:lnTo>
                    <a:lnTo>
                      <a:pt x="663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4" name="Google Shape;214;p5"/>
              <p:cNvSpPr/>
              <p:nvPr/>
            </p:nvSpPr>
            <p:spPr>
              <a:xfrm>
                <a:off x="1966781" y="-958689"/>
                <a:ext cx="1106698" cy="825537"/>
              </a:xfrm>
              <a:custGeom>
                <a:avLst/>
                <a:gdLst/>
                <a:ahLst/>
                <a:cxnLst/>
                <a:rect l="l" t="t" r="r" b="b"/>
                <a:pathLst>
                  <a:path w="7030" h="5244" fill="none" extrusionOk="0">
                    <a:moveTo>
                      <a:pt x="5952" y="4223"/>
                    </a:moveTo>
                    <a:lnTo>
                      <a:pt x="5952" y="4223"/>
                    </a:lnTo>
                    <a:lnTo>
                      <a:pt x="5754" y="4421"/>
                    </a:lnTo>
                    <a:lnTo>
                      <a:pt x="5527" y="4591"/>
                    </a:lnTo>
                    <a:lnTo>
                      <a:pt x="5527" y="4591"/>
                    </a:lnTo>
                    <a:lnTo>
                      <a:pt x="5159" y="4818"/>
                    </a:lnTo>
                    <a:lnTo>
                      <a:pt x="4734" y="5016"/>
                    </a:lnTo>
                    <a:lnTo>
                      <a:pt x="4734" y="5016"/>
                    </a:lnTo>
                    <a:lnTo>
                      <a:pt x="4734" y="5016"/>
                    </a:lnTo>
                    <a:lnTo>
                      <a:pt x="4394" y="5130"/>
                    </a:lnTo>
                    <a:lnTo>
                      <a:pt x="4053" y="5186"/>
                    </a:lnTo>
                    <a:lnTo>
                      <a:pt x="3713" y="5243"/>
                    </a:lnTo>
                    <a:lnTo>
                      <a:pt x="3345" y="5243"/>
                    </a:lnTo>
                    <a:lnTo>
                      <a:pt x="3005" y="5215"/>
                    </a:lnTo>
                    <a:lnTo>
                      <a:pt x="2665" y="5130"/>
                    </a:lnTo>
                    <a:lnTo>
                      <a:pt x="2353" y="5045"/>
                    </a:lnTo>
                    <a:lnTo>
                      <a:pt x="2041" y="4931"/>
                    </a:lnTo>
                    <a:lnTo>
                      <a:pt x="1730" y="4761"/>
                    </a:lnTo>
                    <a:lnTo>
                      <a:pt x="1446" y="4591"/>
                    </a:lnTo>
                    <a:lnTo>
                      <a:pt x="1163" y="4365"/>
                    </a:lnTo>
                    <a:lnTo>
                      <a:pt x="936" y="4138"/>
                    </a:lnTo>
                    <a:lnTo>
                      <a:pt x="709" y="3883"/>
                    </a:lnTo>
                    <a:lnTo>
                      <a:pt x="483" y="3599"/>
                    </a:lnTo>
                    <a:lnTo>
                      <a:pt x="313" y="3288"/>
                    </a:lnTo>
                    <a:lnTo>
                      <a:pt x="171" y="2948"/>
                    </a:lnTo>
                    <a:lnTo>
                      <a:pt x="29" y="2522"/>
                    </a:lnTo>
                    <a:lnTo>
                      <a:pt x="1" y="2494"/>
                    </a:lnTo>
                    <a:lnTo>
                      <a:pt x="58" y="2466"/>
                    </a:lnTo>
                    <a:lnTo>
                      <a:pt x="4195" y="907"/>
                    </a:lnTo>
                    <a:lnTo>
                      <a:pt x="4309" y="879"/>
                    </a:lnTo>
                    <a:lnTo>
                      <a:pt x="6604" y="0"/>
                    </a:lnTo>
                    <a:lnTo>
                      <a:pt x="6632" y="0"/>
                    </a:lnTo>
                    <a:lnTo>
                      <a:pt x="6661" y="29"/>
                    </a:lnTo>
                    <a:lnTo>
                      <a:pt x="6802" y="454"/>
                    </a:lnTo>
                    <a:lnTo>
                      <a:pt x="6802" y="454"/>
                    </a:lnTo>
                    <a:lnTo>
                      <a:pt x="6887" y="709"/>
                    </a:lnTo>
                    <a:lnTo>
                      <a:pt x="6972" y="964"/>
                    </a:lnTo>
                    <a:lnTo>
                      <a:pt x="7001" y="1219"/>
                    </a:lnTo>
                    <a:lnTo>
                      <a:pt x="7029" y="1474"/>
                    </a:lnTo>
                    <a:lnTo>
                      <a:pt x="7029" y="1729"/>
                    </a:lnTo>
                    <a:lnTo>
                      <a:pt x="7029" y="1984"/>
                    </a:lnTo>
                    <a:lnTo>
                      <a:pt x="7001" y="2239"/>
                    </a:lnTo>
                    <a:lnTo>
                      <a:pt x="6944" y="2494"/>
                    </a:lnTo>
                    <a:lnTo>
                      <a:pt x="6887" y="2749"/>
                    </a:lnTo>
                    <a:lnTo>
                      <a:pt x="6802" y="2976"/>
                    </a:lnTo>
                    <a:lnTo>
                      <a:pt x="6689" y="3203"/>
                    </a:lnTo>
                    <a:lnTo>
                      <a:pt x="6576" y="3429"/>
                    </a:lnTo>
                    <a:lnTo>
                      <a:pt x="6434" y="3656"/>
                    </a:lnTo>
                    <a:lnTo>
                      <a:pt x="6292" y="3854"/>
                    </a:lnTo>
                    <a:lnTo>
                      <a:pt x="6122" y="4053"/>
                    </a:lnTo>
                    <a:lnTo>
                      <a:pt x="5952" y="422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5" name="Google Shape;215;p5"/>
              <p:cNvSpPr/>
              <p:nvPr/>
            </p:nvSpPr>
            <p:spPr>
              <a:xfrm>
                <a:off x="1922230" y="-1088092"/>
                <a:ext cx="1093159" cy="526587"/>
              </a:xfrm>
              <a:custGeom>
                <a:avLst/>
                <a:gdLst/>
                <a:ahLst/>
                <a:cxnLst/>
                <a:rect l="l" t="t" r="r" b="b"/>
                <a:pathLst>
                  <a:path w="6944" h="3345" extrusionOk="0">
                    <a:moveTo>
                      <a:pt x="6632" y="0"/>
                    </a:moveTo>
                    <a:lnTo>
                      <a:pt x="6604" y="29"/>
                    </a:lnTo>
                    <a:lnTo>
                      <a:pt x="4223" y="907"/>
                    </a:lnTo>
                    <a:lnTo>
                      <a:pt x="4195" y="907"/>
                    </a:lnTo>
                    <a:lnTo>
                      <a:pt x="29" y="2494"/>
                    </a:lnTo>
                    <a:lnTo>
                      <a:pt x="1" y="2523"/>
                    </a:lnTo>
                    <a:lnTo>
                      <a:pt x="284" y="3316"/>
                    </a:lnTo>
                    <a:lnTo>
                      <a:pt x="312" y="3344"/>
                    </a:lnTo>
                    <a:lnTo>
                      <a:pt x="4507" y="1757"/>
                    </a:lnTo>
                    <a:lnTo>
                      <a:pt x="4592" y="1729"/>
                    </a:lnTo>
                    <a:lnTo>
                      <a:pt x="6944" y="851"/>
                    </a:lnTo>
                    <a:lnTo>
                      <a:pt x="6915" y="822"/>
                    </a:lnTo>
                    <a:lnTo>
                      <a:pt x="66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6" name="Google Shape;216;p5"/>
              <p:cNvSpPr/>
              <p:nvPr/>
            </p:nvSpPr>
            <p:spPr>
              <a:xfrm>
                <a:off x="1922230" y="-1088092"/>
                <a:ext cx="1093159" cy="526587"/>
              </a:xfrm>
              <a:custGeom>
                <a:avLst/>
                <a:gdLst/>
                <a:ahLst/>
                <a:cxnLst/>
                <a:rect l="l" t="t" r="r" b="b"/>
                <a:pathLst>
                  <a:path w="6944" h="3345" fill="none" extrusionOk="0">
                    <a:moveTo>
                      <a:pt x="6944" y="851"/>
                    </a:moveTo>
                    <a:lnTo>
                      <a:pt x="4592" y="1729"/>
                    </a:lnTo>
                    <a:lnTo>
                      <a:pt x="4507" y="1757"/>
                    </a:lnTo>
                    <a:lnTo>
                      <a:pt x="312" y="3344"/>
                    </a:lnTo>
                    <a:lnTo>
                      <a:pt x="284" y="3316"/>
                    </a:lnTo>
                    <a:lnTo>
                      <a:pt x="1" y="2523"/>
                    </a:lnTo>
                    <a:lnTo>
                      <a:pt x="29" y="2494"/>
                    </a:lnTo>
                    <a:lnTo>
                      <a:pt x="4195" y="907"/>
                    </a:lnTo>
                    <a:lnTo>
                      <a:pt x="4223" y="907"/>
                    </a:lnTo>
                    <a:lnTo>
                      <a:pt x="6604" y="29"/>
                    </a:lnTo>
                    <a:lnTo>
                      <a:pt x="6632" y="0"/>
                    </a:lnTo>
                    <a:lnTo>
                      <a:pt x="6915" y="822"/>
                    </a:lnTo>
                    <a:lnTo>
                      <a:pt x="6944" y="85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7" name="Google Shape;217;p5"/>
              <p:cNvSpPr/>
              <p:nvPr/>
            </p:nvSpPr>
            <p:spPr>
              <a:xfrm>
                <a:off x="1012170" y="-3782724"/>
                <a:ext cx="1142276" cy="3002567"/>
              </a:xfrm>
              <a:custGeom>
                <a:avLst/>
                <a:gdLst/>
                <a:ahLst/>
                <a:cxnLst/>
                <a:rect l="l" t="t" r="r" b="b"/>
                <a:pathLst>
                  <a:path w="7256" h="19073" extrusionOk="0">
                    <a:moveTo>
                      <a:pt x="0" y="0"/>
                    </a:moveTo>
                    <a:lnTo>
                      <a:pt x="0" y="57"/>
                    </a:lnTo>
                    <a:lnTo>
                      <a:pt x="7170" y="19044"/>
                    </a:lnTo>
                    <a:lnTo>
                      <a:pt x="7199" y="19073"/>
                    </a:lnTo>
                    <a:lnTo>
                      <a:pt x="7227" y="19073"/>
                    </a:lnTo>
                    <a:lnTo>
                      <a:pt x="7227" y="19044"/>
                    </a:lnTo>
                    <a:lnTo>
                      <a:pt x="7255" y="19016"/>
                    </a:lnTo>
                    <a:lnTo>
                      <a:pt x="57" y="29"/>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8" name="Google Shape;218;p5"/>
              <p:cNvSpPr/>
              <p:nvPr/>
            </p:nvSpPr>
            <p:spPr>
              <a:xfrm>
                <a:off x="1315524" y="-3903154"/>
                <a:ext cx="1146684" cy="3006975"/>
              </a:xfrm>
              <a:custGeom>
                <a:avLst/>
                <a:gdLst/>
                <a:ahLst/>
                <a:cxnLst/>
                <a:rect l="l" t="t" r="r" b="b"/>
                <a:pathLst>
                  <a:path w="7284" h="19101" extrusionOk="0">
                    <a:moveTo>
                      <a:pt x="29" y="0"/>
                    </a:moveTo>
                    <a:lnTo>
                      <a:pt x="29" y="28"/>
                    </a:lnTo>
                    <a:lnTo>
                      <a:pt x="0" y="57"/>
                    </a:lnTo>
                    <a:lnTo>
                      <a:pt x="7199" y="19073"/>
                    </a:lnTo>
                    <a:lnTo>
                      <a:pt x="7227" y="19101"/>
                    </a:lnTo>
                    <a:lnTo>
                      <a:pt x="7255" y="19101"/>
                    </a:lnTo>
                    <a:lnTo>
                      <a:pt x="7284" y="19073"/>
                    </a:lnTo>
                    <a:lnTo>
                      <a:pt x="7284" y="19044"/>
                    </a:lnTo>
                    <a:lnTo>
                      <a:pt x="85" y="28"/>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19" name="Google Shape;219;p5"/>
              <p:cNvSpPr/>
              <p:nvPr/>
            </p:nvSpPr>
            <p:spPr>
              <a:xfrm>
                <a:off x="1645639" y="-4028149"/>
                <a:ext cx="1142276" cy="3007132"/>
              </a:xfrm>
              <a:custGeom>
                <a:avLst/>
                <a:gdLst/>
                <a:ahLst/>
                <a:cxnLst/>
                <a:rect l="l" t="t" r="r" b="b"/>
                <a:pathLst>
                  <a:path w="7256" h="19102" extrusionOk="0">
                    <a:moveTo>
                      <a:pt x="29" y="1"/>
                    </a:moveTo>
                    <a:lnTo>
                      <a:pt x="0" y="29"/>
                    </a:lnTo>
                    <a:lnTo>
                      <a:pt x="0" y="57"/>
                    </a:lnTo>
                    <a:lnTo>
                      <a:pt x="7199" y="19073"/>
                    </a:lnTo>
                    <a:lnTo>
                      <a:pt x="7227" y="19101"/>
                    </a:lnTo>
                    <a:lnTo>
                      <a:pt x="7255" y="19101"/>
                    </a:lnTo>
                    <a:lnTo>
                      <a:pt x="7255" y="19073"/>
                    </a:lnTo>
                    <a:lnTo>
                      <a:pt x="7255" y="19045"/>
                    </a:lnTo>
                    <a:lnTo>
                      <a:pt x="85" y="29"/>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0" name="Google Shape;220;p5"/>
              <p:cNvSpPr/>
              <p:nvPr/>
            </p:nvSpPr>
            <p:spPr>
              <a:xfrm>
                <a:off x="1645639" y="-4028149"/>
                <a:ext cx="1142276" cy="3007132"/>
              </a:xfrm>
              <a:custGeom>
                <a:avLst/>
                <a:gdLst/>
                <a:ahLst/>
                <a:cxnLst/>
                <a:rect l="l" t="t" r="r" b="b"/>
                <a:pathLst>
                  <a:path w="7256" h="19102" fill="none" extrusionOk="0">
                    <a:moveTo>
                      <a:pt x="7227" y="19101"/>
                    </a:moveTo>
                    <a:lnTo>
                      <a:pt x="7227" y="19101"/>
                    </a:lnTo>
                    <a:lnTo>
                      <a:pt x="7199" y="19073"/>
                    </a:lnTo>
                    <a:lnTo>
                      <a:pt x="0" y="57"/>
                    </a:lnTo>
                    <a:lnTo>
                      <a:pt x="0" y="57"/>
                    </a:lnTo>
                    <a:lnTo>
                      <a:pt x="0" y="29"/>
                    </a:lnTo>
                    <a:lnTo>
                      <a:pt x="29" y="1"/>
                    </a:lnTo>
                    <a:lnTo>
                      <a:pt x="29" y="1"/>
                    </a:lnTo>
                    <a:lnTo>
                      <a:pt x="57" y="1"/>
                    </a:lnTo>
                    <a:lnTo>
                      <a:pt x="85" y="29"/>
                    </a:lnTo>
                    <a:lnTo>
                      <a:pt x="7255" y="19045"/>
                    </a:lnTo>
                    <a:lnTo>
                      <a:pt x="7255" y="19045"/>
                    </a:lnTo>
                    <a:lnTo>
                      <a:pt x="7255" y="19073"/>
                    </a:lnTo>
                    <a:lnTo>
                      <a:pt x="7255" y="19101"/>
                    </a:lnTo>
                    <a:lnTo>
                      <a:pt x="7227" y="1910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1" name="Google Shape;221;p5"/>
              <p:cNvSpPr/>
              <p:nvPr/>
            </p:nvSpPr>
            <p:spPr>
              <a:xfrm>
                <a:off x="1364640" y="-4304743"/>
                <a:ext cx="1597234" cy="3359607"/>
              </a:xfrm>
              <a:custGeom>
                <a:avLst/>
                <a:gdLst/>
                <a:ahLst/>
                <a:cxnLst/>
                <a:rect l="l" t="t" r="r" b="b"/>
                <a:pathLst>
                  <a:path w="10146" h="21341" fill="none" extrusionOk="0">
                    <a:moveTo>
                      <a:pt x="2409" y="0"/>
                    </a:moveTo>
                    <a:lnTo>
                      <a:pt x="2381" y="0"/>
                    </a:lnTo>
                    <a:lnTo>
                      <a:pt x="2409" y="0"/>
                    </a:lnTo>
                    <a:lnTo>
                      <a:pt x="2012" y="1956"/>
                    </a:lnTo>
                    <a:lnTo>
                      <a:pt x="1927" y="1899"/>
                    </a:lnTo>
                    <a:lnTo>
                      <a:pt x="9040" y="20802"/>
                    </a:lnTo>
                    <a:lnTo>
                      <a:pt x="9040" y="20802"/>
                    </a:lnTo>
                    <a:lnTo>
                      <a:pt x="9040" y="20830"/>
                    </a:lnTo>
                    <a:lnTo>
                      <a:pt x="9040" y="20858"/>
                    </a:lnTo>
                    <a:lnTo>
                      <a:pt x="9012" y="20858"/>
                    </a:lnTo>
                    <a:lnTo>
                      <a:pt x="9012" y="20858"/>
                    </a:lnTo>
                    <a:lnTo>
                      <a:pt x="8984" y="20830"/>
                    </a:lnTo>
                    <a:lnTo>
                      <a:pt x="1785" y="1814"/>
                    </a:lnTo>
                    <a:lnTo>
                      <a:pt x="1785" y="1814"/>
                    </a:lnTo>
                    <a:lnTo>
                      <a:pt x="1785" y="1814"/>
                    </a:lnTo>
                    <a:lnTo>
                      <a:pt x="312" y="822"/>
                    </a:lnTo>
                    <a:lnTo>
                      <a:pt x="0" y="2296"/>
                    </a:lnTo>
                    <a:lnTo>
                      <a:pt x="0" y="2296"/>
                    </a:lnTo>
                    <a:lnTo>
                      <a:pt x="3571" y="10429"/>
                    </a:lnTo>
                    <a:lnTo>
                      <a:pt x="3571" y="10429"/>
                    </a:lnTo>
                    <a:lnTo>
                      <a:pt x="4704" y="13065"/>
                    </a:lnTo>
                    <a:lnTo>
                      <a:pt x="5243" y="14397"/>
                    </a:lnTo>
                    <a:lnTo>
                      <a:pt x="5781" y="15729"/>
                    </a:lnTo>
                    <a:lnTo>
                      <a:pt x="5781" y="15729"/>
                    </a:lnTo>
                    <a:lnTo>
                      <a:pt x="6291" y="17118"/>
                    </a:lnTo>
                    <a:lnTo>
                      <a:pt x="6802" y="18535"/>
                    </a:lnTo>
                    <a:lnTo>
                      <a:pt x="7737" y="21340"/>
                    </a:lnTo>
                    <a:lnTo>
                      <a:pt x="7737" y="21340"/>
                    </a:lnTo>
                    <a:lnTo>
                      <a:pt x="7765" y="21340"/>
                    </a:lnTo>
                    <a:lnTo>
                      <a:pt x="10146" y="20462"/>
                    </a:lnTo>
                    <a:lnTo>
                      <a:pt x="24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2" name="Google Shape;222;p5"/>
              <p:cNvSpPr/>
              <p:nvPr/>
            </p:nvSpPr>
            <p:spPr>
              <a:xfrm>
                <a:off x="824680" y="-5143500"/>
                <a:ext cx="330435" cy="437327"/>
              </a:xfrm>
              <a:custGeom>
                <a:avLst/>
                <a:gdLst/>
                <a:ahLst/>
                <a:cxnLst/>
                <a:rect l="l" t="t" r="r" b="b"/>
                <a:pathLst>
                  <a:path w="2099" h="2778" extrusionOk="0">
                    <a:moveTo>
                      <a:pt x="29" y="1"/>
                    </a:moveTo>
                    <a:lnTo>
                      <a:pt x="1" y="171"/>
                    </a:lnTo>
                    <a:lnTo>
                      <a:pt x="256" y="681"/>
                    </a:lnTo>
                    <a:lnTo>
                      <a:pt x="511" y="1219"/>
                    </a:lnTo>
                    <a:lnTo>
                      <a:pt x="908" y="1956"/>
                    </a:lnTo>
                    <a:lnTo>
                      <a:pt x="1276" y="2778"/>
                    </a:lnTo>
                    <a:lnTo>
                      <a:pt x="1361" y="2721"/>
                    </a:lnTo>
                    <a:lnTo>
                      <a:pt x="1560" y="2551"/>
                    </a:lnTo>
                    <a:lnTo>
                      <a:pt x="1758" y="2353"/>
                    </a:lnTo>
                    <a:lnTo>
                      <a:pt x="1956" y="2126"/>
                    </a:lnTo>
                    <a:lnTo>
                      <a:pt x="2098" y="1899"/>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3" name="Google Shape;223;p5"/>
              <p:cNvSpPr/>
              <p:nvPr/>
            </p:nvSpPr>
            <p:spPr>
              <a:xfrm>
                <a:off x="824680" y="-5143500"/>
                <a:ext cx="330435" cy="437327"/>
              </a:xfrm>
              <a:custGeom>
                <a:avLst/>
                <a:gdLst/>
                <a:ahLst/>
                <a:cxnLst/>
                <a:rect l="l" t="t" r="r" b="b"/>
                <a:pathLst>
                  <a:path w="2099" h="2778" fill="none" extrusionOk="0">
                    <a:moveTo>
                      <a:pt x="29" y="1"/>
                    </a:moveTo>
                    <a:lnTo>
                      <a:pt x="1" y="171"/>
                    </a:lnTo>
                    <a:lnTo>
                      <a:pt x="1" y="171"/>
                    </a:lnTo>
                    <a:lnTo>
                      <a:pt x="256" y="681"/>
                    </a:lnTo>
                    <a:lnTo>
                      <a:pt x="511" y="1219"/>
                    </a:lnTo>
                    <a:lnTo>
                      <a:pt x="908" y="1956"/>
                    </a:lnTo>
                    <a:lnTo>
                      <a:pt x="908" y="1956"/>
                    </a:lnTo>
                    <a:lnTo>
                      <a:pt x="1276" y="2778"/>
                    </a:lnTo>
                    <a:lnTo>
                      <a:pt x="1276" y="2778"/>
                    </a:lnTo>
                    <a:lnTo>
                      <a:pt x="1276" y="2778"/>
                    </a:lnTo>
                    <a:lnTo>
                      <a:pt x="1361" y="2721"/>
                    </a:lnTo>
                    <a:lnTo>
                      <a:pt x="1361" y="2721"/>
                    </a:lnTo>
                    <a:lnTo>
                      <a:pt x="1560" y="2551"/>
                    </a:lnTo>
                    <a:lnTo>
                      <a:pt x="1758" y="2353"/>
                    </a:lnTo>
                    <a:lnTo>
                      <a:pt x="1956" y="2126"/>
                    </a:lnTo>
                    <a:lnTo>
                      <a:pt x="2098" y="1899"/>
                    </a:lnTo>
                    <a:lnTo>
                      <a:pt x="2098" y="1899"/>
                    </a:lnTo>
                    <a:lnTo>
                      <a:pt x="2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4" name="Google Shape;224;p5"/>
              <p:cNvSpPr/>
              <p:nvPr/>
            </p:nvSpPr>
            <p:spPr>
              <a:xfrm>
                <a:off x="2582460" y="-1088092"/>
                <a:ext cx="432919" cy="276753"/>
              </a:xfrm>
              <a:custGeom>
                <a:avLst/>
                <a:gdLst/>
                <a:ahLst/>
                <a:cxnLst/>
                <a:rect l="l" t="t" r="r" b="b"/>
                <a:pathLst>
                  <a:path w="2750" h="1758" extrusionOk="0">
                    <a:moveTo>
                      <a:pt x="2438" y="0"/>
                    </a:moveTo>
                    <a:lnTo>
                      <a:pt x="2410" y="29"/>
                    </a:lnTo>
                    <a:lnTo>
                      <a:pt x="29" y="907"/>
                    </a:lnTo>
                    <a:lnTo>
                      <a:pt x="1" y="907"/>
                    </a:lnTo>
                    <a:lnTo>
                      <a:pt x="284" y="1729"/>
                    </a:lnTo>
                    <a:lnTo>
                      <a:pt x="313" y="1757"/>
                    </a:lnTo>
                    <a:lnTo>
                      <a:pt x="398" y="1729"/>
                    </a:lnTo>
                    <a:lnTo>
                      <a:pt x="2750" y="851"/>
                    </a:lnTo>
                    <a:lnTo>
                      <a:pt x="2721" y="822"/>
                    </a:lnTo>
                    <a:lnTo>
                      <a:pt x="24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5" name="Google Shape;225;p5"/>
              <p:cNvSpPr/>
              <p:nvPr/>
            </p:nvSpPr>
            <p:spPr>
              <a:xfrm>
                <a:off x="2582460" y="-1088092"/>
                <a:ext cx="432919" cy="276753"/>
              </a:xfrm>
              <a:custGeom>
                <a:avLst/>
                <a:gdLst/>
                <a:ahLst/>
                <a:cxnLst/>
                <a:rect l="l" t="t" r="r" b="b"/>
                <a:pathLst>
                  <a:path w="2750" h="1758" fill="none" extrusionOk="0">
                    <a:moveTo>
                      <a:pt x="2438" y="0"/>
                    </a:moveTo>
                    <a:lnTo>
                      <a:pt x="2410" y="29"/>
                    </a:lnTo>
                    <a:lnTo>
                      <a:pt x="29" y="907"/>
                    </a:lnTo>
                    <a:lnTo>
                      <a:pt x="1" y="907"/>
                    </a:lnTo>
                    <a:lnTo>
                      <a:pt x="1" y="907"/>
                    </a:lnTo>
                    <a:lnTo>
                      <a:pt x="284" y="1729"/>
                    </a:lnTo>
                    <a:lnTo>
                      <a:pt x="313" y="1757"/>
                    </a:lnTo>
                    <a:lnTo>
                      <a:pt x="313" y="1757"/>
                    </a:lnTo>
                    <a:lnTo>
                      <a:pt x="398" y="1729"/>
                    </a:lnTo>
                    <a:lnTo>
                      <a:pt x="2750" y="851"/>
                    </a:lnTo>
                    <a:lnTo>
                      <a:pt x="2721" y="822"/>
                    </a:lnTo>
                    <a:lnTo>
                      <a:pt x="24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6" name="Google Shape;226;p5"/>
              <p:cNvSpPr/>
              <p:nvPr/>
            </p:nvSpPr>
            <p:spPr>
              <a:xfrm>
                <a:off x="1645639" y="-4028149"/>
                <a:ext cx="1142276" cy="3007132"/>
              </a:xfrm>
              <a:custGeom>
                <a:avLst/>
                <a:gdLst/>
                <a:ahLst/>
                <a:cxnLst/>
                <a:rect l="l" t="t" r="r" b="b"/>
                <a:pathLst>
                  <a:path w="7256" h="19102" extrusionOk="0">
                    <a:moveTo>
                      <a:pt x="29" y="1"/>
                    </a:moveTo>
                    <a:lnTo>
                      <a:pt x="0" y="29"/>
                    </a:lnTo>
                    <a:lnTo>
                      <a:pt x="0" y="57"/>
                    </a:lnTo>
                    <a:lnTo>
                      <a:pt x="7199" y="19073"/>
                    </a:lnTo>
                    <a:lnTo>
                      <a:pt x="7227" y="19101"/>
                    </a:lnTo>
                    <a:lnTo>
                      <a:pt x="7255" y="19101"/>
                    </a:lnTo>
                    <a:lnTo>
                      <a:pt x="7255" y="19073"/>
                    </a:lnTo>
                    <a:lnTo>
                      <a:pt x="7255" y="19045"/>
                    </a:lnTo>
                    <a:lnTo>
                      <a:pt x="142" y="142"/>
                    </a:lnTo>
                    <a:lnTo>
                      <a:pt x="85" y="29"/>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27" name="Google Shape;227;p5"/>
              <p:cNvSpPr/>
              <p:nvPr/>
            </p:nvSpPr>
            <p:spPr>
              <a:xfrm>
                <a:off x="1645639" y="-4028149"/>
                <a:ext cx="1142276" cy="3007132"/>
              </a:xfrm>
              <a:custGeom>
                <a:avLst/>
                <a:gdLst/>
                <a:ahLst/>
                <a:cxnLst/>
                <a:rect l="l" t="t" r="r" b="b"/>
                <a:pathLst>
                  <a:path w="7256" h="19102" fill="none" extrusionOk="0">
                    <a:moveTo>
                      <a:pt x="57" y="1"/>
                    </a:moveTo>
                    <a:lnTo>
                      <a:pt x="57" y="1"/>
                    </a:lnTo>
                    <a:lnTo>
                      <a:pt x="29" y="1"/>
                    </a:lnTo>
                    <a:lnTo>
                      <a:pt x="29" y="1"/>
                    </a:lnTo>
                    <a:lnTo>
                      <a:pt x="0" y="29"/>
                    </a:lnTo>
                    <a:lnTo>
                      <a:pt x="0" y="57"/>
                    </a:lnTo>
                    <a:lnTo>
                      <a:pt x="0" y="57"/>
                    </a:lnTo>
                    <a:lnTo>
                      <a:pt x="0" y="57"/>
                    </a:lnTo>
                    <a:lnTo>
                      <a:pt x="7199" y="19073"/>
                    </a:lnTo>
                    <a:lnTo>
                      <a:pt x="7199" y="19073"/>
                    </a:lnTo>
                    <a:lnTo>
                      <a:pt x="7227" y="19101"/>
                    </a:lnTo>
                    <a:lnTo>
                      <a:pt x="7255" y="19101"/>
                    </a:lnTo>
                    <a:lnTo>
                      <a:pt x="7255" y="19101"/>
                    </a:lnTo>
                    <a:lnTo>
                      <a:pt x="7255" y="19073"/>
                    </a:lnTo>
                    <a:lnTo>
                      <a:pt x="7255" y="19045"/>
                    </a:lnTo>
                    <a:lnTo>
                      <a:pt x="142" y="142"/>
                    </a:lnTo>
                    <a:lnTo>
                      <a:pt x="85" y="29"/>
                    </a:lnTo>
                    <a:lnTo>
                      <a:pt x="85" y="29"/>
                    </a:lnTo>
                    <a:lnTo>
                      <a:pt x="5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28" name="Google Shape;228;p5"/>
            <p:cNvGrpSpPr/>
            <p:nvPr/>
          </p:nvGrpSpPr>
          <p:grpSpPr>
            <a:xfrm>
              <a:off x="8423998" y="230952"/>
              <a:ext cx="562856" cy="617076"/>
              <a:chOff x="2513750" y="-3502991"/>
              <a:chExt cx="2000197" cy="2192880"/>
            </a:xfrm>
          </p:grpSpPr>
          <p:sp>
            <p:nvSpPr>
              <p:cNvPr id="229" name="Google Shape;229;p5"/>
              <p:cNvSpPr/>
              <p:nvPr/>
            </p:nvSpPr>
            <p:spPr>
              <a:xfrm>
                <a:off x="2513750" y="-3502991"/>
                <a:ext cx="2000197" cy="2192880"/>
              </a:xfrm>
              <a:custGeom>
                <a:avLst/>
                <a:gdLst/>
                <a:ahLst/>
                <a:cxnLst/>
                <a:rect l="l" t="t" r="r" b="b"/>
                <a:pathLst>
                  <a:path w="24997" h="27405" extrusionOk="0">
                    <a:moveTo>
                      <a:pt x="9919" y="0"/>
                    </a:moveTo>
                    <a:lnTo>
                      <a:pt x="9296" y="29"/>
                    </a:lnTo>
                    <a:lnTo>
                      <a:pt x="8701" y="142"/>
                    </a:lnTo>
                    <a:lnTo>
                      <a:pt x="8077" y="284"/>
                    </a:lnTo>
                    <a:lnTo>
                      <a:pt x="7482" y="482"/>
                    </a:lnTo>
                    <a:lnTo>
                      <a:pt x="6887" y="709"/>
                    </a:lnTo>
                    <a:lnTo>
                      <a:pt x="6320" y="992"/>
                    </a:lnTo>
                    <a:lnTo>
                      <a:pt x="5754" y="1304"/>
                    </a:lnTo>
                    <a:lnTo>
                      <a:pt x="5243" y="1672"/>
                    </a:lnTo>
                    <a:lnTo>
                      <a:pt x="4762" y="2069"/>
                    </a:lnTo>
                    <a:lnTo>
                      <a:pt x="4393" y="2409"/>
                    </a:lnTo>
                    <a:lnTo>
                      <a:pt x="4025" y="2749"/>
                    </a:lnTo>
                    <a:lnTo>
                      <a:pt x="3685" y="3118"/>
                    </a:lnTo>
                    <a:lnTo>
                      <a:pt x="3373" y="3515"/>
                    </a:lnTo>
                    <a:lnTo>
                      <a:pt x="3061" y="3911"/>
                    </a:lnTo>
                    <a:lnTo>
                      <a:pt x="2750" y="4336"/>
                    </a:lnTo>
                    <a:lnTo>
                      <a:pt x="2211" y="5187"/>
                    </a:lnTo>
                    <a:lnTo>
                      <a:pt x="1701" y="6037"/>
                    </a:lnTo>
                    <a:lnTo>
                      <a:pt x="1276" y="6944"/>
                    </a:lnTo>
                    <a:lnTo>
                      <a:pt x="879" y="7851"/>
                    </a:lnTo>
                    <a:lnTo>
                      <a:pt x="709" y="8304"/>
                    </a:lnTo>
                    <a:lnTo>
                      <a:pt x="567" y="8786"/>
                    </a:lnTo>
                    <a:lnTo>
                      <a:pt x="369" y="9523"/>
                    </a:lnTo>
                    <a:lnTo>
                      <a:pt x="227" y="10259"/>
                    </a:lnTo>
                    <a:lnTo>
                      <a:pt x="114" y="11025"/>
                    </a:lnTo>
                    <a:lnTo>
                      <a:pt x="29" y="11790"/>
                    </a:lnTo>
                    <a:lnTo>
                      <a:pt x="1" y="12555"/>
                    </a:lnTo>
                    <a:lnTo>
                      <a:pt x="1" y="13320"/>
                    </a:lnTo>
                    <a:lnTo>
                      <a:pt x="29" y="14085"/>
                    </a:lnTo>
                    <a:lnTo>
                      <a:pt x="114" y="14822"/>
                    </a:lnTo>
                    <a:lnTo>
                      <a:pt x="199" y="15587"/>
                    </a:lnTo>
                    <a:lnTo>
                      <a:pt x="341" y="16352"/>
                    </a:lnTo>
                    <a:lnTo>
                      <a:pt x="511" y="17118"/>
                    </a:lnTo>
                    <a:lnTo>
                      <a:pt x="737" y="17854"/>
                    </a:lnTo>
                    <a:lnTo>
                      <a:pt x="964" y="18591"/>
                    </a:lnTo>
                    <a:lnTo>
                      <a:pt x="1219" y="19328"/>
                    </a:lnTo>
                    <a:lnTo>
                      <a:pt x="1503" y="20037"/>
                    </a:lnTo>
                    <a:lnTo>
                      <a:pt x="1814" y="20745"/>
                    </a:lnTo>
                    <a:lnTo>
                      <a:pt x="2154" y="21482"/>
                    </a:lnTo>
                    <a:lnTo>
                      <a:pt x="2551" y="22190"/>
                    </a:lnTo>
                    <a:lnTo>
                      <a:pt x="2976" y="22871"/>
                    </a:lnTo>
                    <a:lnTo>
                      <a:pt x="3203" y="23211"/>
                    </a:lnTo>
                    <a:lnTo>
                      <a:pt x="3458" y="23522"/>
                    </a:lnTo>
                    <a:lnTo>
                      <a:pt x="3741" y="23834"/>
                    </a:lnTo>
                    <a:lnTo>
                      <a:pt x="4025" y="24146"/>
                    </a:lnTo>
                    <a:lnTo>
                      <a:pt x="4337" y="24458"/>
                    </a:lnTo>
                    <a:lnTo>
                      <a:pt x="4648" y="24741"/>
                    </a:lnTo>
                    <a:lnTo>
                      <a:pt x="4988" y="24996"/>
                    </a:lnTo>
                    <a:lnTo>
                      <a:pt x="5328" y="25251"/>
                    </a:lnTo>
                    <a:lnTo>
                      <a:pt x="5669" y="25506"/>
                    </a:lnTo>
                    <a:lnTo>
                      <a:pt x="6037" y="25733"/>
                    </a:lnTo>
                    <a:lnTo>
                      <a:pt x="6774" y="26130"/>
                    </a:lnTo>
                    <a:lnTo>
                      <a:pt x="7567" y="26498"/>
                    </a:lnTo>
                    <a:lnTo>
                      <a:pt x="8361" y="26781"/>
                    </a:lnTo>
                    <a:lnTo>
                      <a:pt x="9183" y="27008"/>
                    </a:lnTo>
                    <a:lnTo>
                      <a:pt x="10005" y="27207"/>
                    </a:lnTo>
                    <a:lnTo>
                      <a:pt x="10855" y="27320"/>
                    </a:lnTo>
                    <a:lnTo>
                      <a:pt x="11705" y="27377"/>
                    </a:lnTo>
                    <a:lnTo>
                      <a:pt x="12555" y="27405"/>
                    </a:lnTo>
                    <a:lnTo>
                      <a:pt x="13405" y="27377"/>
                    </a:lnTo>
                    <a:lnTo>
                      <a:pt x="14255" y="27292"/>
                    </a:lnTo>
                    <a:lnTo>
                      <a:pt x="15106" y="27207"/>
                    </a:lnTo>
                    <a:lnTo>
                      <a:pt x="15956" y="27037"/>
                    </a:lnTo>
                    <a:lnTo>
                      <a:pt x="16834" y="26838"/>
                    </a:lnTo>
                    <a:lnTo>
                      <a:pt x="17685" y="26611"/>
                    </a:lnTo>
                    <a:lnTo>
                      <a:pt x="18535" y="26300"/>
                    </a:lnTo>
                    <a:lnTo>
                      <a:pt x="19357" y="25960"/>
                    </a:lnTo>
                    <a:lnTo>
                      <a:pt x="20178" y="25563"/>
                    </a:lnTo>
                    <a:lnTo>
                      <a:pt x="20547" y="25364"/>
                    </a:lnTo>
                    <a:lnTo>
                      <a:pt x="20944" y="25109"/>
                    </a:lnTo>
                    <a:lnTo>
                      <a:pt x="21312" y="24883"/>
                    </a:lnTo>
                    <a:lnTo>
                      <a:pt x="21652" y="24599"/>
                    </a:lnTo>
                    <a:lnTo>
                      <a:pt x="22021" y="24316"/>
                    </a:lnTo>
                    <a:lnTo>
                      <a:pt x="22332" y="24032"/>
                    </a:lnTo>
                    <a:lnTo>
                      <a:pt x="22672" y="23721"/>
                    </a:lnTo>
                    <a:lnTo>
                      <a:pt x="22956" y="23381"/>
                    </a:lnTo>
                    <a:lnTo>
                      <a:pt x="23268" y="23041"/>
                    </a:lnTo>
                    <a:lnTo>
                      <a:pt x="23523" y="22701"/>
                    </a:lnTo>
                    <a:lnTo>
                      <a:pt x="23778" y="22304"/>
                    </a:lnTo>
                    <a:lnTo>
                      <a:pt x="24004" y="21935"/>
                    </a:lnTo>
                    <a:lnTo>
                      <a:pt x="24231" y="21539"/>
                    </a:lnTo>
                    <a:lnTo>
                      <a:pt x="24401" y="21142"/>
                    </a:lnTo>
                    <a:lnTo>
                      <a:pt x="24571" y="20717"/>
                    </a:lnTo>
                    <a:lnTo>
                      <a:pt x="24713" y="20292"/>
                    </a:lnTo>
                    <a:lnTo>
                      <a:pt x="24826" y="19867"/>
                    </a:lnTo>
                    <a:lnTo>
                      <a:pt x="24911" y="19441"/>
                    </a:lnTo>
                    <a:lnTo>
                      <a:pt x="24968" y="18988"/>
                    </a:lnTo>
                    <a:lnTo>
                      <a:pt x="24996" y="18535"/>
                    </a:lnTo>
                    <a:lnTo>
                      <a:pt x="24996" y="18109"/>
                    </a:lnTo>
                    <a:lnTo>
                      <a:pt x="24968" y="17656"/>
                    </a:lnTo>
                    <a:lnTo>
                      <a:pt x="24911" y="17316"/>
                    </a:lnTo>
                    <a:lnTo>
                      <a:pt x="24855" y="16976"/>
                    </a:lnTo>
                    <a:lnTo>
                      <a:pt x="24770" y="16636"/>
                    </a:lnTo>
                    <a:lnTo>
                      <a:pt x="24685" y="16324"/>
                    </a:lnTo>
                    <a:lnTo>
                      <a:pt x="24429" y="15672"/>
                    </a:lnTo>
                    <a:lnTo>
                      <a:pt x="24118" y="15049"/>
                    </a:lnTo>
                    <a:lnTo>
                      <a:pt x="23778" y="14454"/>
                    </a:lnTo>
                    <a:lnTo>
                      <a:pt x="23381" y="13887"/>
                    </a:lnTo>
                    <a:lnTo>
                      <a:pt x="22956" y="13348"/>
                    </a:lnTo>
                    <a:lnTo>
                      <a:pt x="22474" y="12838"/>
                    </a:lnTo>
                    <a:lnTo>
                      <a:pt x="21907" y="12272"/>
                    </a:lnTo>
                    <a:lnTo>
                      <a:pt x="21284" y="11733"/>
                    </a:lnTo>
                    <a:lnTo>
                      <a:pt x="20660" y="11223"/>
                    </a:lnTo>
                    <a:lnTo>
                      <a:pt x="20008" y="10741"/>
                    </a:lnTo>
                    <a:lnTo>
                      <a:pt x="19527" y="10429"/>
                    </a:lnTo>
                    <a:lnTo>
                      <a:pt x="19017" y="10089"/>
                    </a:lnTo>
                    <a:lnTo>
                      <a:pt x="18762" y="9919"/>
                    </a:lnTo>
                    <a:lnTo>
                      <a:pt x="18535" y="9721"/>
                    </a:lnTo>
                    <a:lnTo>
                      <a:pt x="18308" y="9523"/>
                    </a:lnTo>
                    <a:lnTo>
                      <a:pt x="18166" y="9296"/>
                    </a:lnTo>
                    <a:lnTo>
                      <a:pt x="18025" y="9069"/>
                    </a:lnTo>
                    <a:lnTo>
                      <a:pt x="17968" y="8814"/>
                    </a:lnTo>
                    <a:lnTo>
                      <a:pt x="17911" y="8559"/>
                    </a:lnTo>
                    <a:lnTo>
                      <a:pt x="17855" y="8276"/>
                    </a:lnTo>
                    <a:lnTo>
                      <a:pt x="17826" y="7709"/>
                    </a:lnTo>
                    <a:lnTo>
                      <a:pt x="17798" y="7454"/>
                    </a:lnTo>
                    <a:lnTo>
                      <a:pt x="17741" y="7199"/>
                    </a:lnTo>
                    <a:lnTo>
                      <a:pt x="17656" y="6830"/>
                    </a:lnTo>
                    <a:lnTo>
                      <a:pt x="17571" y="6490"/>
                    </a:lnTo>
                    <a:lnTo>
                      <a:pt x="17316" y="5782"/>
                    </a:lnTo>
                    <a:lnTo>
                      <a:pt x="17033" y="5102"/>
                    </a:lnTo>
                    <a:lnTo>
                      <a:pt x="16693" y="4450"/>
                    </a:lnTo>
                    <a:lnTo>
                      <a:pt x="16438" y="3968"/>
                    </a:lnTo>
                    <a:lnTo>
                      <a:pt x="16154" y="3515"/>
                    </a:lnTo>
                    <a:lnTo>
                      <a:pt x="15871" y="3061"/>
                    </a:lnTo>
                    <a:lnTo>
                      <a:pt x="15531" y="2608"/>
                    </a:lnTo>
                    <a:lnTo>
                      <a:pt x="15191" y="2211"/>
                    </a:lnTo>
                    <a:lnTo>
                      <a:pt x="14822" y="1814"/>
                    </a:lnTo>
                    <a:lnTo>
                      <a:pt x="14426" y="1446"/>
                    </a:lnTo>
                    <a:lnTo>
                      <a:pt x="14000" y="1106"/>
                    </a:lnTo>
                    <a:lnTo>
                      <a:pt x="13490" y="794"/>
                    </a:lnTo>
                    <a:lnTo>
                      <a:pt x="12924" y="511"/>
                    </a:lnTo>
                    <a:lnTo>
                      <a:pt x="12357" y="284"/>
                    </a:lnTo>
                    <a:lnTo>
                      <a:pt x="11762" y="142"/>
                    </a:lnTo>
                    <a:lnTo>
                      <a:pt x="11166" y="29"/>
                    </a:lnTo>
                    <a:lnTo>
                      <a:pt x="105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0" name="Google Shape;230;p5"/>
              <p:cNvSpPr/>
              <p:nvPr/>
            </p:nvSpPr>
            <p:spPr>
              <a:xfrm>
                <a:off x="4289363" y="-2162759"/>
                <a:ext cx="142991" cy="229090"/>
              </a:xfrm>
              <a:custGeom>
                <a:avLst/>
                <a:gdLst/>
                <a:ahLst/>
                <a:cxnLst/>
                <a:rect l="l" t="t" r="r" b="b"/>
                <a:pathLst>
                  <a:path w="1787" h="2863" extrusionOk="0">
                    <a:moveTo>
                      <a:pt x="567" y="0"/>
                    </a:moveTo>
                    <a:lnTo>
                      <a:pt x="341" y="57"/>
                    </a:lnTo>
                    <a:lnTo>
                      <a:pt x="256" y="114"/>
                    </a:lnTo>
                    <a:lnTo>
                      <a:pt x="142" y="170"/>
                    </a:lnTo>
                    <a:lnTo>
                      <a:pt x="86" y="255"/>
                    </a:lnTo>
                    <a:lnTo>
                      <a:pt x="1" y="369"/>
                    </a:lnTo>
                    <a:lnTo>
                      <a:pt x="1" y="454"/>
                    </a:lnTo>
                    <a:lnTo>
                      <a:pt x="1" y="539"/>
                    </a:lnTo>
                    <a:lnTo>
                      <a:pt x="29" y="765"/>
                    </a:lnTo>
                    <a:lnTo>
                      <a:pt x="86" y="964"/>
                    </a:lnTo>
                    <a:lnTo>
                      <a:pt x="114" y="1134"/>
                    </a:lnTo>
                    <a:lnTo>
                      <a:pt x="142" y="1446"/>
                    </a:lnTo>
                    <a:lnTo>
                      <a:pt x="142" y="1729"/>
                    </a:lnTo>
                    <a:lnTo>
                      <a:pt x="114" y="2012"/>
                    </a:lnTo>
                    <a:lnTo>
                      <a:pt x="114" y="2324"/>
                    </a:lnTo>
                    <a:lnTo>
                      <a:pt x="142" y="2437"/>
                    </a:lnTo>
                    <a:lnTo>
                      <a:pt x="171" y="2522"/>
                    </a:lnTo>
                    <a:lnTo>
                      <a:pt x="227" y="2607"/>
                    </a:lnTo>
                    <a:lnTo>
                      <a:pt x="284" y="2692"/>
                    </a:lnTo>
                    <a:lnTo>
                      <a:pt x="369" y="2749"/>
                    </a:lnTo>
                    <a:lnTo>
                      <a:pt x="482" y="2806"/>
                    </a:lnTo>
                    <a:lnTo>
                      <a:pt x="567" y="2834"/>
                    </a:lnTo>
                    <a:lnTo>
                      <a:pt x="681" y="2862"/>
                    </a:lnTo>
                    <a:lnTo>
                      <a:pt x="907" y="2834"/>
                    </a:lnTo>
                    <a:lnTo>
                      <a:pt x="1106" y="2749"/>
                    </a:lnTo>
                    <a:lnTo>
                      <a:pt x="1276" y="2636"/>
                    </a:lnTo>
                    <a:lnTo>
                      <a:pt x="1418" y="2466"/>
                    </a:lnTo>
                    <a:lnTo>
                      <a:pt x="1503" y="2324"/>
                    </a:lnTo>
                    <a:lnTo>
                      <a:pt x="1588" y="2154"/>
                    </a:lnTo>
                    <a:lnTo>
                      <a:pt x="1673" y="1956"/>
                    </a:lnTo>
                    <a:lnTo>
                      <a:pt x="1729" y="1786"/>
                    </a:lnTo>
                    <a:lnTo>
                      <a:pt x="1758" y="1587"/>
                    </a:lnTo>
                    <a:lnTo>
                      <a:pt x="1786" y="1389"/>
                    </a:lnTo>
                    <a:lnTo>
                      <a:pt x="1786" y="1190"/>
                    </a:lnTo>
                    <a:lnTo>
                      <a:pt x="1758" y="992"/>
                    </a:lnTo>
                    <a:lnTo>
                      <a:pt x="1729" y="794"/>
                    </a:lnTo>
                    <a:lnTo>
                      <a:pt x="1673" y="624"/>
                    </a:lnTo>
                    <a:lnTo>
                      <a:pt x="1588" y="454"/>
                    </a:lnTo>
                    <a:lnTo>
                      <a:pt x="1474" y="312"/>
                    </a:lnTo>
                    <a:lnTo>
                      <a:pt x="1361" y="199"/>
                    </a:lnTo>
                    <a:lnTo>
                      <a:pt x="1219" y="114"/>
                    </a:lnTo>
                    <a:lnTo>
                      <a:pt x="1021" y="57"/>
                    </a:lnTo>
                    <a:lnTo>
                      <a:pt x="8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1" name="Google Shape;231;p5"/>
              <p:cNvSpPr/>
              <p:nvPr/>
            </p:nvSpPr>
            <p:spPr>
              <a:xfrm>
                <a:off x="3933360" y="-1831722"/>
                <a:ext cx="353837" cy="374242"/>
              </a:xfrm>
              <a:custGeom>
                <a:avLst/>
                <a:gdLst/>
                <a:ahLst/>
                <a:cxnLst/>
                <a:rect l="l" t="t" r="r" b="b"/>
                <a:pathLst>
                  <a:path w="4422" h="4677" extrusionOk="0">
                    <a:moveTo>
                      <a:pt x="3968" y="1"/>
                    </a:moveTo>
                    <a:lnTo>
                      <a:pt x="3769" y="57"/>
                    </a:lnTo>
                    <a:lnTo>
                      <a:pt x="3543" y="199"/>
                    </a:lnTo>
                    <a:lnTo>
                      <a:pt x="3316" y="398"/>
                    </a:lnTo>
                    <a:lnTo>
                      <a:pt x="3061" y="681"/>
                    </a:lnTo>
                    <a:lnTo>
                      <a:pt x="2834" y="964"/>
                    </a:lnTo>
                    <a:lnTo>
                      <a:pt x="2437" y="1588"/>
                    </a:lnTo>
                    <a:lnTo>
                      <a:pt x="2154" y="1928"/>
                    </a:lnTo>
                    <a:lnTo>
                      <a:pt x="1842" y="2240"/>
                    </a:lnTo>
                    <a:lnTo>
                      <a:pt x="1502" y="2523"/>
                    </a:lnTo>
                    <a:lnTo>
                      <a:pt x="1134" y="2778"/>
                    </a:lnTo>
                    <a:lnTo>
                      <a:pt x="680" y="3033"/>
                    </a:lnTo>
                    <a:lnTo>
                      <a:pt x="482" y="3175"/>
                    </a:lnTo>
                    <a:lnTo>
                      <a:pt x="284" y="3345"/>
                    </a:lnTo>
                    <a:lnTo>
                      <a:pt x="142" y="3543"/>
                    </a:lnTo>
                    <a:lnTo>
                      <a:pt x="29" y="3770"/>
                    </a:lnTo>
                    <a:lnTo>
                      <a:pt x="0" y="3883"/>
                    </a:lnTo>
                    <a:lnTo>
                      <a:pt x="0" y="3997"/>
                    </a:lnTo>
                    <a:lnTo>
                      <a:pt x="0" y="4138"/>
                    </a:lnTo>
                    <a:lnTo>
                      <a:pt x="29" y="4252"/>
                    </a:lnTo>
                    <a:lnTo>
                      <a:pt x="85" y="4337"/>
                    </a:lnTo>
                    <a:lnTo>
                      <a:pt x="142" y="4422"/>
                    </a:lnTo>
                    <a:lnTo>
                      <a:pt x="312" y="4563"/>
                    </a:lnTo>
                    <a:lnTo>
                      <a:pt x="510" y="4648"/>
                    </a:lnTo>
                    <a:lnTo>
                      <a:pt x="709" y="4677"/>
                    </a:lnTo>
                    <a:lnTo>
                      <a:pt x="935" y="4677"/>
                    </a:lnTo>
                    <a:lnTo>
                      <a:pt x="1162" y="4648"/>
                    </a:lnTo>
                    <a:lnTo>
                      <a:pt x="1361" y="4592"/>
                    </a:lnTo>
                    <a:lnTo>
                      <a:pt x="1559" y="4507"/>
                    </a:lnTo>
                    <a:lnTo>
                      <a:pt x="1956" y="4308"/>
                    </a:lnTo>
                    <a:lnTo>
                      <a:pt x="2352" y="4110"/>
                    </a:lnTo>
                    <a:lnTo>
                      <a:pt x="2721" y="3827"/>
                    </a:lnTo>
                    <a:lnTo>
                      <a:pt x="3061" y="3543"/>
                    </a:lnTo>
                    <a:lnTo>
                      <a:pt x="3373" y="3232"/>
                    </a:lnTo>
                    <a:lnTo>
                      <a:pt x="3656" y="2891"/>
                    </a:lnTo>
                    <a:lnTo>
                      <a:pt x="3911" y="2523"/>
                    </a:lnTo>
                    <a:lnTo>
                      <a:pt x="4138" y="2126"/>
                    </a:lnTo>
                    <a:lnTo>
                      <a:pt x="4280" y="1758"/>
                    </a:lnTo>
                    <a:lnTo>
                      <a:pt x="4365" y="1333"/>
                    </a:lnTo>
                    <a:lnTo>
                      <a:pt x="4421" y="879"/>
                    </a:lnTo>
                    <a:lnTo>
                      <a:pt x="4421" y="653"/>
                    </a:lnTo>
                    <a:lnTo>
                      <a:pt x="4421" y="454"/>
                    </a:lnTo>
                    <a:lnTo>
                      <a:pt x="4365" y="284"/>
                    </a:lnTo>
                    <a:lnTo>
                      <a:pt x="4308" y="142"/>
                    </a:lnTo>
                    <a:lnTo>
                      <a:pt x="4223" y="29"/>
                    </a:lnTo>
                    <a:lnTo>
                      <a:pt x="41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2" name="Google Shape;232;p5"/>
              <p:cNvSpPr/>
              <p:nvPr/>
            </p:nvSpPr>
            <p:spPr>
              <a:xfrm>
                <a:off x="3919757" y="-3040403"/>
                <a:ext cx="229090" cy="322070"/>
              </a:xfrm>
              <a:custGeom>
                <a:avLst/>
                <a:gdLst/>
                <a:ahLst/>
                <a:cxnLst/>
                <a:rect l="l" t="t" r="r" b="b"/>
                <a:pathLst>
                  <a:path w="2863" h="4025" extrusionOk="0">
                    <a:moveTo>
                      <a:pt x="2636" y="1"/>
                    </a:moveTo>
                    <a:lnTo>
                      <a:pt x="2579" y="29"/>
                    </a:lnTo>
                    <a:lnTo>
                      <a:pt x="2522" y="86"/>
                    </a:lnTo>
                    <a:lnTo>
                      <a:pt x="2267" y="596"/>
                    </a:lnTo>
                    <a:lnTo>
                      <a:pt x="2012" y="1078"/>
                    </a:lnTo>
                    <a:lnTo>
                      <a:pt x="1729" y="1531"/>
                    </a:lnTo>
                    <a:lnTo>
                      <a:pt x="1417" y="2013"/>
                    </a:lnTo>
                    <a:lnTo>
                      <a:pt x="1105" y="2438"/>
                    </a:lnTo>
                    <a:lnTo>
                      <a:pt x="765" y="2891"/>
                    </a:lnTo>
                    <a:lnTo>
                      <a:pt x="425" y="3316"/>
                    </a:lnTo>
                    <a:lnTo>
                      <a:pt x="29" y="3713"/>
                    </a:lnTo>
                    <a:lnTo>
                      <a:pt x="0" y="3770"/>
                    </a:lnTo>
                    <a:lnTo>
                      <a:pt x="0" y="3855"/>
                    </a:lnTo>
                    <a:lnTo>
                      <a:pt x="0" y="3912"/>
                    </a:lnTo>
                    <a:lnTo>
                      <a:pt x="57" y="3968"/>
                    </a:lnTo>
                    <a:lnTo>
                      <a:pt x="114" y="3997"/>
                    </a:lnTo>
                    <a:lnTo>
                      <a:pt x="170" y="4025"/>
                    </a:lnTo>
                    <a:lnTo>
                      <a:pt x="255" y="3997"/>
                    </a:lnTo>
                    <a:lnTo>
                      <a:pt x="312" y="3968"/>
                    </a:lnTo>
                    <a:lnTo>
                      <a:pt x="680" y="3543"/>
                    </a:lnTo>
                    <a:lnTo>
                      <a:pt x="1049" y="3118"/>
                    </a:lnTo>
                    <a:lnTo>
                      <a:pt x="1389" y="2665"/>
                    </a:lnTo>
                    <a:lnTo>
                      <a:pt x="1729" y="2211"/>
                    </a:lnTo>
                    <a:lnTo>
                      <a:pt x="2041" y="1729"/>
                    </a:lnTo>
                    <a:lnTo>
                      <a:pt x="2324" y="1248"/>
                    </a:lnTo>
                    <a:lnTo>
                      <a:pt x="2607" y="766"/>
                    </a:lnTo>
                    <a:lnTo>
                      <a:pt x="2834" y="256"/>
                    </a:lnTo>
                    <a:lnTo>
                      <a:pt x="2863" y="171"/>
                    </a:lnTo>
                    <a:lnTo>
                      <a:pt x="2863" y="114"/>
                    </a:lnTo>
                    <a:lnTo>
                      <a:pt x="2834" y="57"/>
                    </a:lnTo>
                    <a:lnTo>
                      <a:pt x="27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33" name="Google Shape;233;p5"/>
              <p:cNvSpPr/>
              <p:nvPr/>
            </p:nvSpPr>
            <p:spPr>
              <a:xfrm>
                <a:off x="3928799" y="-2809069"/>
                <a:ext cx="440016" cy="156514"/>
              </a:xfrm>
              <a:custGeom>
                <a:avLst/>
                <a:gdLst/>
                <a:ahLst/>
                <a:cxnLst/>
                <a:rect l="l" t="t" r="r" b="b"/>
                <a:pathLst>
                  <a:path w="5499" h="1956" extrusionOk="0">
                    <a:moveTo>
                      <a:pt x="2891" y="0"/>
                    </a:moveTo>
                    <a:lnTo>
                      <a:pt x="2636" y="29"/>
                    </a:lnTo>
                    <a:lnTo>
                      <a:pt x="2409" y="85"/>
                    </a:lnTo>
                    <a:lnTo>
                      <a:pt x="1899" y="227"/>
                    </a:lnTo>
                    <a:lnTo>
                      <a:pt x="1418" y="397"/>
                    </a:lnTo>
                    <a:lnTo>
                      <a:pt x="907" y="567"/>
                    </a:lnTo>
                    <a:lnTo>
                      <a:pt x="652" y="681"/>
                    </a:lnTo>
                    <a:lnTo>
                      <a:pt x="397" y="794"/>
                    </a:lnTo>
                    <a:lnTo>
                      <a:pt x="199" y="936"/>
                    </a:lnTo>
                    <a:lnTo>
                      <a:pt x="1" y="1106"/>
                    </a:lnTo>
                    <a:lnTo>
                      <a:pt x="114" y="1219"/>
                    </a:lnTo>
                    <a:lnTo>
                      <a:pt x="256" y="1332"/>
                    </a:lnTo>
                    <a:lnTo>
                      <a:pt x="397" y="1446"/>
                    </a:lnTo>
                    <a:lnTo>
                      <a:pt x="567" y="1531"/>
                    </a:lnTo>
                    <a:lnTo>
                      <a:pt x="936" y="1701"/>
                    </a:lnTo>
                    <a:lnTo>
                      <a:pt x="1333" y="1814"/>
                    </a:lnTo>
                    <a:lnTo>
                      <a:pt x="1729" y="1899"/>
                    </a:lnTo>
                    <a:lnTo>
                      <a:pt x="2126" y="1927"/>
                    </a:lnTo>
                    <a:lnTo>
                      <a:pt x="2523" y="1956"/>
                    </a:lnTo>
                    <a:lnTo>
                      <a:pt x="2863" y="1927"/>
                    </a:lnTo>
                    <a:lnTo>
                      <a:pt x="3231" y="1899"/>
                    </a:lnTo>
                    <a:lnTo>
                      <a:pt x="3571" y="1814"/>
                    </a:lnTo>
                    <a:lnTo>
                      <a:pt x="3940" y="1701"/>
                    </a:lnTo>
                    <a:lnTo>
                      <a:pt x="4280" y="1559"/>
                    </a:lnTo>
                    <a:lnTo>
                      <a:pt x="4592" y="1417"/>
                    </a:lnTo>
                    <a:lnTo>
                      <a:pt x="4903" y="1219"/>
                    </a:lnTo>
                    <a:lnTo>
                      <a:pt x="5215" y="992"/>
                    </a:lnTo>
                    <a:lnTo>
                      <a:pt x="5470" y="766"/>
                    </a:lnTo>
                    <a:lnTo>
                      <a:pt x="5499" y="709"/>
                    </a:lnTo>
                    <a:lnTo>
                      <a:pt x="5499" y="652"/>
                    </a:lnTo>
                    <a:lnTo>
                      <a:pt x="5470" y="596"/>
                    </a:lnTo>
                    <a:lnTo>
                      <a:pt x="5442" y="567"/>
                    </a:lnTo>
                    <a:lnTo>
                      <a:pt x="3883" y="142"/>
                    </a:lnTo>
                    <a:lnTo>
                      <a:pt x="3401" y="29"/>
                    </a:lnTo>
                    <a:lnTo>
                      <a:pt x="3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26015323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234"/>
        <p:cNvGrpSpPr/>
        <p:nvPr/>
      </p:nvGrpSpPr>
      <p:grpSpPr>
        <a:xfrm>
          <a:off x="0" y="0"/>
          <a:ext cx="0" cy="0"/>
          <a:chOff x="0" y="0"/>
          <a:chExt cx="0" cy="0"/>
        </a:xfrm>
      </p:grpSpPr>
      <p:pic>
        <p:nvPicPr>
          <p:cNvPr id="235" name="Google Shape;235;p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36" name="Google Shape;236;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37" name="Google Shape;237;p6"/>
          <p:cNvGrpSpPr/>
          <p:nvPr/>
        </p:nvGrpSpPr>
        <p:grpSpPr>
          <a:xfrm>
            <a:off x="-1402655" y="-1317172"/>
            <a:ext cx="14191552" cy="8287583"/>
            <a:chOff x="-1051991" y="-987879"/>
            <a:chExt cx="10643664" cy="6215687"/>
          </a:xfrm>
        </p:grpSpPr>
        <p:grpSp>
          <p:nvGrpSpPr>
            <p:cNvPr id="238" name="Google Shape;238;p6"/>
            <p:cNvGrpSpPr/>
            <p:nvPr/>
          </p:nvGrpSpPr>
          <p:grpSpPr>
            <a:xfrm rot="-5752438">
              <a:off x="-624140" y="-708807"/>
              <a:ext cx="2675366" cy="2342952"/>
              <a:chOff x="7578773" y="-46425"/>
              <a:chExt cx="1888264" cy="1653647"/>
            </a:xfrm>
          </p:grpSpPr>
          <p:sp>
            <p:nvSpPr>
              <p:cNvPr id="239" name="Google Shape;239;p6"/>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40" name="Google Shape;240;p6"/>
              <p:cNvGrpSpPr/>
              <p:nvPr/>
            </p:nvGrpSpPr>
            <p:grpSpPr>
              <a:xfrm>
                <a:off x="7595698" y="-46425"/>
                <a:ext cx="1870901" cy="1568986"/>
                <a:chOff x="7702846" y="0"/>
                <a:chExt cx="1432433" cy="1201275"/>
              </a:xfrm>
            </p:grpSpPr>
            <p:sp>
              <p:nvSpPr>
                <p:cNvPr id="241" name="Google Shape;241;p6"/>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2" name="Google Shape;242;p6"/>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3" name="Google Shape;243;p6"/>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4" name="Google Shape;244;p6"/>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5" name="Google Shape;245;p6"/>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6" name="Google Shape;246;p6"/>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7" name="Google Shape;247;p6"/>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8" name="Google Shape;248;p6"/>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49" name="Google Shape;249;p6"/>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0" name="Google Shape;250;p6"/>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251" name="Google Shape;251;p6"/>
            <p:cNvSpPr/>
            <p:nvPr/>
          </p:nvSpPr>
          <p:spPr>
            <a:xfrm rot="-5400000">
              <a:off x="-428205" y="3775183"/>
              <a:ext cx="828838" cy="207641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2" name="Google Shape;252;p6"/>
            <p:cNvSpPr/>
            <p:nvPr/>
          </p:nvSpPr>
          <p:spPr>
            <a:xfrm rot="10800000" flipH="1">
              <a:off x="8535540" y="-890341"/>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253" name="Google Shape;253;p6"/>
          <p:cNvGrpSpPr/>
          <p:nvPr/>
        </p:nvGrpSpPr>
        <p:grpSpPr>
          <a:xfrm>
            <a:off x="143905" y="1853967"/>
            <a:ext cx="11792912" cy="2356755"/>
            <a:chOff x="107929" y="1390475"/>
            <a:chExt cx="8844684" cy="1767566"/>
          </a:xfrm>
        </p:grpSpPr>
        <p:sp>
          <p:nvSpPr>
            <p:cNvPr id="254" name="Google Shape;254;p6"/>
            <p:cNvSpPr/>
            <p:nvPr/>
          </p:nvSpPr>
          <p:spPr>
            <a:xfrm>
              <a:off x="107929" y="1390475"/>
              <a:ext cx="388681" cy="548819"/>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55" name="Google Shape;255;p6"/>
            <p:cNvGrpSpPr/>
            <p:nvPr/>
          </p:nvGrpSpPr>
          <p:grpSpPr>
            <a:xfrm flipH="1">
              <a:off x="8508169" y="2670783"/>
              <a:ext cx="444444" cy="487258"/>
              <a:chOff x="2513750" y="-3502991"/>
              <a:chExt cx="2000197" cy="2192880"/>
            </a:xfrm>
          </p:grpSpPr>
          <p:sp>
            <p:nvSpPr>
              <p:cNvPr id="256" name="Google Shape;256;p6"/>
              <p:cNvSpPr/>
              <p:nvPr/>
            </p:nvSpPr>
            <p:spPr>
              <a:xfrm>
                <a:off x="2513750" y="-3502991"/>
                <a:ext cx="2000197" cy="2192880"/>
              </a:xfrm>
              <a:custGeom>
                <a:avLst/>
                <a:gdLst/>
                <a:ahLst/>
                <a:cxnLst/>
                <a:rect l="l" t="t" r="r" b="b"/>
                <a:pathLst>
                  <a:path w="24997" h="27405" extrusionOk="0">
                    <a:moveTo>
                      <a:pt x="9919" y="0"/>
                    </a:moveTo>
                    <a:lnTo>
                      <a:pt x="9296" y="29"/>
                    </a:lnTo>
                    <a:lnTo>
                      <a:pt x="8701" y="142"/>
                    </a:lnTo>
                    <a:lnTo>
                      <a:pt x="8077" y="284"/>
                    </a:lnTo>
                    <a:lnTo>
                      <a:pt x="7482" y="482"/>
                    </a:lnTo>
                    <a:lnTo>
                      <a:pt x="6887" y="709"/>
                    </a:lnTo>
                    <a:lnTo>
                      <a:pt x="6320" y="992"/>
                    </a:lnTo>
                    <a:lnTo>
                      <a:pt x="5754" y="1304"/>
                    </a:lnTo>
                    <a:lnTo>
                      <a:pt x="5243" y="1672"/>
                    </a:lnTo>
                    <a:lnTo>
                      <a:pt x="4762" y="2069"/>
                    </a:lnTo>
                    <a:lnTo>
                      <a:pt x="4393" y="2409"/>
                    </a:lnTo>
                    <a:lnTo>
                      <a:pt x="4025" y="2749"/>
                    </a:lnTo>
                    <a:lnTo>
                      <a:pt x="3685" y="3118"/>
                    </a:lnTo>
                    <a:lnTo>
                      <a:pt x="3373" y="3515"/>
                    </a:lnTo>
                    <a:lnTo>
                      <a:pt x="3061" y="3911"/>
                    </a:lnTo>
                    <a:lnTo>
                      <a:pt x="2750" y="4336"/>
                    </a:lnTo>
                    <a:lnTo>
                      <a:pt x="2211" y="5187"/>
                    </a:lnTo>
                    <a:lnTo>
                      <a:pt x="1701" y="6037"/>
                    </a:lnTo>
                    <a:lnTo>
                      <a:pt x="1276" y="6944"/>
                    </a:lnTo>
                    <a:lnTo>
                      <a:pt x="879" y="7851"/>
                    </a:lnTo>
                    <a:lnTo>
                      <a:pt x="709" y="8304"/>
                    </a:lnTo>
                    <a:lnTo>
                      <a:pt x="567" y="8786"/>
                    </a:lnTo>
                    <a:lnTo>
                      <a:pt x="369" y="9523"/>
                    </a:lnTo>
                    <a:lnTo>
                      <a:pt x="227" y="10259"/>
                    </a:lnTo>
                    <a:lnTo>
                      <a:pt x="114" y="11025"/>
                    </a:lnTo>
                    <a:lnTo>
                      <a:pt x="29" y="11790"/>
                    </a:lnTo>
                    <a:lnTo>
                      <a:pt x="1" y="12555"/>
                    </a:lnTo>
                    <a:lnTo>
                      <a:pt x="1" y="13320"/>
                    </a:lnTo>
                    <a:lnTo>
                      <a:pt x="29" y="14085"/>
                    </a:lnTo>
                    <a:lnTo>
                      <a:pt x="114" y="14822"/>
                    </a:lnTo>
                    <a:lnTo>
                      <a:pt x="199" y="15587"/>
                    </a:lnTo>
                    <a:lnTo>
                      <a:pt x="341" y="16352"/>
                    </a:lnTo>
                    <a:lnTo>
                      <a:pt x="511" y="17118"/>
                    </a:lnTo>
                    <a:lnTo>
                      <a:pt x="737" y="17854"/>
                    </a:lnTo>
                    <a:lnTo>
                      <a:pt x="964" y="18591"/>
                    </a:lnTo>
                    <a:lnTo>
                      <a:pt x="1219" y="19328"/>
                    </a:lnTo>
                    <a:lnTo>
                      <a:pt x="1503" y="20037"/>
                    </a:lnTo>
                    <a:lnTo>
                      <a:pt x="1814" y="20745"/>
                    </a:lnTo>
                    <a:lnTo>
                      <a:pt x="2154" y="21482"/>
                    </a:lnTo>
                    <a:lnTo>
                      <a:pt x="2551" y="22190"/>
                    </a:lnTo>
                    <a:lnTo>
                      <a:pt x="2976" y="22871"/>
                    </a:lnTo>
                    <a:lnTo>
                      <a:pt x="3203" y="23211"/>
                    </a:lnTo>
                    <a:lnTo>
                      <a:pt x="3458" y="23522"/>
                    </a:lnTo>
                    <a:lnTo>
                      <a:pt x="3741" y="23834"/>
                    </a:lnTo>
                    <a:lnTo>
                      <a:pt x="4025" y="24146"/>
                    </a:lnTo>
                    <a:lnTo>
                      <a:pt x="4337" y="24458"/>
                    </a:lnTo>
                    <a:lnTo>
                      <a:pt x="4648" y="24741"/>
                    </a:lnTo>
                    <a:lnTo>
                      <a:pt x="4988" y="24996"/>
                    </a:lnTo>
                    <a:lnTo>
                      <a:pt x="5328" y="25251"/>
                    </a:lnTo>
                    <a:lnTo>
                      <a:pt x="5669" y="25506"/>
                    </a:lnTo>
                    <a:lnTo>
                      <a:pt x="6037" y="25733"/>
                    </a:lnTo>
                    <a:lnTo>
                      <a:pt x="6774" y="26130"/>
                    </a:lnTo>
                    <a:lnTo>
                      <a:pt x="7567" y="26498"/>
                    </a:lnTo>
                    <a:lnTo>
                      <a:pt x="8361" y="26781"/>
                    </a:lnTo>
                    <a:lnTo>
                      <a:pt x="9183" y="27008"/>
                    </a:lnTo>
                    <a:lnTo>
                      <a:pt x="10005" y="27207"/>
                    </a:lnTo>
                    <a:lnTo>
                      <a:pt x="10855" y="27320"/>
                    </a:lnTo>
                    <a:lnTo>
                      <a:pt x="11705" y="27377"/>
                    </a:lnTo>
                    <a:lnTo>
                      <a:pt x="12555" y="27405"/>
                    </a:lnTo>
                    <a:lnTo>
                      <a:pt x="13405" y="27377"/>
                    </a:lnTo>
                    <a:lnTo>
                      <a:pt x="14255" y="27292"/>
                    </a:lnTo>
                    <a:lnTo>
                      <a:pt x="15106" y="27207"/>
                    </a:lnTo>
                    <a:lnTo>
                      <a:pt x="15956" y="27037"/>
                    </a:lnTo>
                    <a:lnTo>
                      <a:pt x="16834" y="26838"/>
                    </a:lnTo>
                    <a:lnTo>
                      <a:pt x="17685" y="26611"/>
                    </a:lnTo>
                    <a:lnTo>
                      <a:pt x="18535" y="26300"/>
                    </a:lnTo>
                    <a:lnTo>
                      <a:pt x="19357" y="25960"/>
                    </a:lnTo>
                    <a:lnTo>
                      <a:pt x="20178" y="25563"/>
                    </a:lnTo>
                    <a:lnTo>
                      <a:pt x="20547" y="25364"/>
                    </a:lnTo>
                    <a:lnTo>
                      <a:pt x="20944" y="25109"/>
                    </a:lnTo>
                    <a:lnTo>
                      <a:pt x="21312" y="24883"/>
                    </a:lnTo>
                    <a:lnTo>
                      <a:pt x="21652" y="24599"/>
                    </a:lnTo>
                    <a:lnTo>
                      <a:pt x="22021" y="24316"/>
                    </a:lnTo>
                    <a:lnTo>
                      <a:pt x="22332" y="24032"/>
                    </a:lnTo>
                    <a:lnTo>
                      <a:pt x="22672" y="23721"/>
                    </a:lnTo>
                    <a:lnTo>
                      <a:pt x="22956" y="23381"/>
                    </a:lnTo>
                    <a:lnTo>
                      <a:pt x="23268" y="23041"/>
                    </a:lnTo>
                    <a:lnTo>
                      <a:pt x="23523" y="22701"/>
                    </a:lnTo>
                    <a:lnTo>
                      <a:pt x="23778" y="22304"/>
                    </a:lnTo>
                    <a:lnTo>
                      <a:pt x="24004" y="21935"/>
                    </a:lnTo>
                    <a:lnTo>
                      <a:pt x="24231" y="21539"/>
                    </a:lnTo>
                    <a:lnTo>
                      <a:pt x="24401" y="21142"/>
                    </a:lnTo>
                    <a:lnTo>
                      <a:pt x="24571" y="20717"/>
                    </a:lnTo>
                    <a:lnTo>
                      <a:pt x="24713" y="20292"/>
                    </a:lnTo>
                    <a:lnTo>
                      <a:pt x="24826" y="19867"/>
                    </a:lnTo>
                    <a:lnTo>
                      <a:pt x="24911" y="19441"/>
                    </a:lnTo>
                    <a:lnTo>
                      <a:pt x="24968" y="18988"/>
                    </a:lnTo>
                    <a:lnTo>
                      <a:pt x="24996" y="18535"/>
                    </a:lnTo>
                    <a:lnTo>
                      <a:pt x="24996" y="18109"/>
                    </a:lnTo>
                    <a:lnTo>
                      <a:pt x="24968" y="17656"/>
                    </a:lnTo>
                    <a:lnTo>
                      <a:pt x="24911" y="17316"/>
                    </a:lnTo>
                    <a:lnTo>
                      <a:pt x="24855" y="16976"/>
                    </a:lnTo>
                    <a:lnTo>
                      <a:pt x="24770" y="16636"/>
                    </a:lnTo>
                    <a:lnTo>
                      <a:pt x="24685" y="16324"/>
                    </a:lnTo>
                    <a:lnTo>
                      <a:pt x="24429" y="15672"/>
                    </a:lnTo>
                    <a:lnTo>
                      <a:pt x="24118" y="15049"/>
                    </a:lnTo>
                    <a:lnTo>
                      <a:pt x="23778" y="14454"/>
                    </a:lnTo>
                    <a:lnTo>
                      <a:pt x="23381" y="13887"/>
                    </a:lnTo>
                    <a:lnTo>
                      <a:pt x="22956" y="13348"/>
                    </a:lnTo>
                    <a:lnTo>
                      <a:pt x="22474" y="12838"/>
                    </a:lnTo>
                    <a:lnTo>
                      <a:pt x="21907" y="12272"/>
                    </a:lnTo>
                    <a:lnTo>
                      <a:pt x="21284" y="11733"/>
                    </a:lnTo>
                    <a:lnTo>
                      <a:pt x="20660" y="11223"/>
                    </a:lnTo>
                    <a:lnTo>
                      <a:pt x="20008" y="10741"/>
                    </a:lnTo>
                    <a:lnTo>
                      <a:pt x="19527" y="10429"/>
                    </a:lnTo>
                    <a:lnTo>
                      <a:pt x="19017" y="10089"/>
                    </a:lnTo>
                    <a:lnTo>
                      <a:pt x="18762" y="9919"/>
                    </a:lnTo>
                    <a:lnTo>
                      <a:pt x="18535" y="9721"/>
                    </a:lnTo>
                    <a:lnTo>
                      <a:pt x="18308" y="9523"/>
                    </a:lnTo>
                    <a:lnTo>
                      <a:pt x="18166" y="9296"/>
                    </a:lnTo>
                    <a:lnTo>
                      <a:pt x="18025" y="9069"/>
                    </a:lnTo>
                    <a:lnTo>
                      <a:pt x="17968" y="8814"/>
                    </a:lnTo>
                    <a:lnTo>
                      <a:pt x="17911" y="8559"/>
                    </a:lnTo>
                    <a:lnTo>
                      <a:pt x="17855" y="8276"/>
                    </a:lnTo>
                    <a:lnTo>
                      <a:pt x="17826" y="7709"/>
                    </a:lnTo>
                    <a:lnTo>
                      <a:pt x="17798" y="7454"/>
                    </a:lnTo>
                    <a:lnTo>
                      <a:pt x="17741" y="7199"/>
                    </a:lnTo>
                    <a:lnTo>
                      <a:pt x="17656" y="6830"/>
                    </a:lnTo>
                    <a:lnTo>
                      <a:pt x="17571" y="6490"/>
                    </a:lnTo>
                    <a:lnTo>
                      <a:pt x="17316" y="5782"/>
                    </a:lnTo>
                    <a:lnTo>
                      <a:pt x="17033" y="5102"/>
                    </a:lnTo>
                    <a:lnTo>
                      <a:pt x="16693" y="4450"/>
                    </a:lnTo>
                    <a:lnTo>
                      <a:pt x="16438" y="3968"/>
                    </a:lnTo>
                    <a:lnTo>
                      <a:pt x="16154" y="3515"/>
                    </a:lnTo>
                    <a:lnTo>
                      <a:pt x="15871" y="3061"/>
                    </a:lnTo>
                    <a:lnTo>
                      <a:pt x="15531" y="2608"/>
                    </a:lnTo>
                    <a:lnTo>
                      <a:pt x="15191" y="2211"/>
                    </a:lnTo>
                    <a:lnTo>
                      <a:pt x="14822" y="1814"/>
                    </a:lnTo>
                    <a:lnTo>
                      <a:pt x="14426" y="1446"/>
                    </a:lnTo>
                    <a:lnTo>
                      <a:pt x="14000" y="1106"/>
                    </a:lnTo>
                    <a:lnTo>
                      <a:pt x="13490" y="794"/>
                    </a:lnTo>
                    <a:lnTo>
                      <a:pt x="12924" y="511"/>
                    </a:lnTo>
                    <a:lnTo>
                      <a:pt x="12357" y="284"/>
                    </a:lnTo>
                    <a:lnTo>
                      <a:pt x="11762" y="142"/>
                    </a:lnTo>
                    <a:lnTo>
                      <a:pt x="11166" y="29"/>
                    </a:lnTo>
                    <a:lnTo>
                      <a:pt x="105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7" name="Google Shape;257;p6"/>
              <p:cNvSpPr/>
              <p:nvPr/>
            </p:nvSpPr>
            <p:spPr>
              <a:xfrm>
                <a:off x="4289363" y="-2162759"/>
                <a:ext cx="142991" cy="229090"/>
              </a:xfrm>
              <a:custGeom>
                <a:avLst/>
                <a:gdLst/>
                <a:ahLst/>
                <a:cxnLst/>
                <a:rect l="l" t="t" r="r" b="b"/>
                <a:pathLst>
                  <a:path w="1787" h="2863" extrusionOk="0">
                    <a:moveTo>
                      <a:pt x="567" y="0"/>
                    </a:moveTo>
                    <a:lnTo>
                      <a:pt x="341" y="57"/>
                    </a:lnTo>
                    <a:lnTo>
                      <a:pt x="256" y="114"/>
                    </a:lnTo>
                    <a:lnTo>
                      <a:pt x="142" y="170"/>
                    </a:lnTo>
                    <a:lnTo>
                      <a:pt x="86" y="255"/>
                    </a:lnTo>
                    <a:lnTo>
                      <a:pt x="1" y="369"/>
                    </a:lnTo>
                    <a:lnTo>
                      <a:pt x="1" y="454"/>
                    </a:lnTo>
                    <a:lnTo>
                      <a:pt x="1" y="539"/>
                    </a:lnTo>
                    <a:lnTo>
                      <a:pt x="29" y="765"/>
                    </a:lnTo>
                    <a:lnTo>
                      <a:pt x="86" y="964"/>
                    </a:lnTo>
                    <a:lnTo>
                      <a:pt x="114" y="1134"/>
                    </a:lnTo>
                    <a:lnTo>
                      <a:pt x="142" y="1446"/>
                    </a:lnTo>
                    <a:lnTo>
                      <a:pt x="142" y="1729"/>
                    </a:lnTo>
                    <a:lnTo>
                      <a:pt x="114" y="2012"/>
                    </a:lnTo>
                    <a:lnTo>
                      <a:pt x="114" y="2324"/>
                    </a:lnTo>
                    <a:lnTo>
                      <a:pt x="142" y="2437"/>
                    </a:lnTo>
                    <a:lnTo>
                      <a:pt x="171" y="2522"/>
                    </a:lnTo>
                    <a:lnTo>
                      <a:pt x="227" y="2607"/>
                    </a:lnTo>
                    <a:lnTo>
                      <a:pt x="284" y="2692"/>
                    </a:lnTo>
                    <a:lnTo>
                      <a:pt x="369" y="2749"/>
                    </a:lnTo>
                    <a:lnTo>
                      <a:pt x="482" y="2806"/>
                    </a:lnTo>
                    <a:lnTo>
                      <a:pt x="567" y="2834"/>
                    </a:lnTo>
                    <a:lnTo>
                      <a:pt x="681" y="2862"/>
                    </a:lnTo>
                    <a:lnTo>
                      <a:pt x="907" y="2834"/>
                    </a:lnTo>
                    <a:lnTo>
                      <a:pt x="1106" y="2749"/>
                    </a:lnTo>
                    <a:lnTo>
                      <a:pt x="1276" y="2636"/>
                    </a:lnTo>
                    <a:lnTo>
                      <a:pt x="1418" y="2466"/>
                    </a:lnTo>
                    <a:lnTo>
                      <a:pt x="1503" y="2324"/>
                    </a:lnTo>
                    <a:lnTo>
                      <a:pt x="1588" y="2154"/>
                    </a:lnTo>
                    <a:lnTo>
                      <a:pt x="1673" y="1956"/>
                    </a:lnTo>
                    <a:lnTo>
                      <a:pt x="1729" y="1786"/>
                    </a:lnTo>
                    <a:lnTo>
                      <a:pt x="1758" y="1587"/>
                    </a:lnTo>
                    <a:lnTo>
                      <a:pt x="1786" y="1389"/>
                    </a:lnTo>
                    <a:lnTo>
                      <a:pt x="1786" y="1190"/>
                    </a:lnTo>
                    <a:lnTo>
                      <a:pt x="1758" y="992"/>
                    </a:lnTo>
                    <a:lnTo>
                      <a:pt x="1729" y="794"/>
                    </a:lnTo>
                    <a:lnTo>
                      <a:pt x="1673" y="624"/>
                    </a:lnTo>
                    <a:lnTo>
                      <a:pt x="1588" y="454"/>
                    </a:lnTo>
                    <a:lnTo>
                      <a:pt x="1474" y="312"/>
                    </a:lnTo>
                    <a:lnTo>
                      <a:pt x="1361" y="199"/>
                    </a:lnTo>
                    <a:lnTo>
                      <a:pt x="1219" y="114"/>
                    </a:lnTo>
                    <a:lnTo>
                      <a:pt x="1021" y="57"/>
                    </a:lnTo>
                    <a:lnTo>
                      <a:pt x="8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8" name="Google Shape;258;p6"/>
              <p:cNvSpPr/>
              <p:nvPr/>
            </p:nvSpPr>
            <p:spPr>
              <a:xfrm>
                <a:off x="3933360" y="-1831722"/>
                <a:ext cx="353837" cy="374242"/>
              </a:xfrm>
              <a:custGeom>
                <a:avLst/>
                <a:gdLst/>
                <a:ahLst/>
                <a:cxnLst/>
                <a:rect l="l" t="t" r="r" b="b"/>
                <a:pathLst>
                  <a:path w="4422" h="4677" extrusionOk="0">
                    <a:moveTo>
                      <a:pt x="3968" y="1"/>
                    </a:moveTo>
                    <a:lnTo>
                      <a:pt x="3769" y="57"/>
                    </a:lnTo>
                    <a:lnTo>
                      <a:pt x="3543" y="199"/>
                    </a:lnTo>
                    <a:lnTo>
                      <a:pt x="3316" y="398"/>
                    </a:lnTo>
                    <a:lnTo>
                      <a:pt x="3061" y="681"/>
                    </a:lnTo>
                    <a:lnTo>
                      <a:pt x="2834" y="964"/>
                    </a:lnTo>
                    <a:lnTo>
                      <a:pt x="2437" y="1588"/>
                    </a:lnTo>
                    <a:lnTo>
                      <a:pt x="2154" y="1928"/>
                    </a:lnTo>
                    <a:lnTo>
                      <a:pt x="1842" y="2240"/>
                    </a:lnTo>
                    <a:lnTo>
                      <a:pt x="1502" y="2523"/>
                    </a:lnTo>
                    <a:lnTo>
                      <a:pt x="1134" y="2778"/>
                    </a:lnTo>
                    <a:lnTo>
                      <a:pt x="680" y="3033"/>
                    </a:lnTo>
                    <a:lnTo>
                      <a:pt x="482" y="3175"/>
                    </a:lnTo>
                    <a:lnTo>
                      <a:pt x="284" y="3345"/>
                    </a:lnTo>
                    <a:lnTo>
                      <a:pt x="142" y="3543"/>
                    </a:lnTo>
                    <a:lnTo>
                      <a:pt x="29" y="3770"/>
                    </a:lnTo>
                    <a:lnTo>
                      <a:pt x="0" y="3883"/>
                    </a:lnTo>
                    <a:lnTo>
                      <a:pt x="0" y="3997"/>
                    </a:lnTo>
                    <a:lnTo>
                      <a:pt x="0" y="4138"/>
                    </a:lnTo>
                    <a:lnTo>
                      <a:pt x="29" y="4252"/>
                    </a:lnTo>
                    <a:lnTo>
                      <a:pt x="85" y="4337"/>
                    </a:lnTo>
                    <a:lnTo>
                      <a:pt x="142" y="4422"/>
                    </a:lnTo>
                    <a:lnTo>
                      <a:pt x="312" y="4563"/>
                    </a:lnTo>
                    <a:lnTo>
                      <a:pt x="510" y="4648"/>
                    </a:lnTo>
                    <a:lnTo>
                      <a:pt x="709" y="4677"/>
                    </a:lnTo>
                    <a:lnTo>
                      <a:pt x="935" y="4677"/>
                    </a:lnTo>
                    <a:lnTo>
                      <a:pt x="1162" y="4648"/>
                    </a:lnTo>
                    <a:lnTo>
                      <a:pt x="1361" y="4592"/>
                    </a:lnTo>
                    <a:lnTo>
                      <a:pt x="1559" y="4507"/>
                    </a:lnTo>
                    <a:lnTo>
                      <a:pt x="1956" y="4308"/>
                    </a:lnTo>
                    <a:lnTo>
                      <a:pt x="2352" y="4110"/>
                    </a:lnTo>
                    <a:lnTo>
                      <a:pt x="2721" y="3827"/>
                    </a:lnTo>
                    <a:lnTo>
                      <a:pt x="3061" y="3543"/>
                    </a:lnTo>
                    <a:lnTo>
                      <a:pt x="3373" y="3232"/>
                    </a:lnTo>
                    <a:lnTo>
                      <a:pt x="3656" y="2891"/>
                    </a:lnTo>
                    <a:lnTo>
                      <a:pt x="3911" y="2523"/>
                    </a:lnTo>
                    <a:lnTo>
                      <a:pt x="4138" y="2126"/>
                    </a:lnTo>
                    <a:lnTo>
                      <a:pt x="4280" y="1758"/>
                    </a:lnTo>
                    <a:lnTo>
                      <a:pt x="4365" y="1333"/>
                    </a:lnTo>
                    <a:lnTo>
                      <a:pt x="4421" y="879"/>
                    </a:lnTo>
                    <a:lnTo>
                      <a:pt x="4421" y="653"/>
                    </a:lnTo>
                    <a:lnTo>
                      <a:pt x="4421" y="454"/>
                    </a:lnTo>
                    <a:lnTo>
                      <a:pt x="4365" y="284"/>
                    </a:lnTo>
                    <a:lnTo>
                      <a:pt x="4308" y="142"/>
                    </a:lnTo>
                    <a:lnTo>
                      <a:pt x="4223" y="29"/>
                    </a:lnTo>
                    <a:lnTo>
                      <a:pt x="41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59" name="Google Shape;259;p6"/>
              <p:cNvSpPr/>
              <p:nvPr/>
            </p:nvSpPr>
            <p:spPr>
              <a:xfrm>
                <a:off x="3919757" y="-3040403"/>
                <a:ext cx="229090" cy="322070"/>
              </a:xfrm>
              <a:custGeom>
                <a:avLst/>
                <a:gdLst/>
                <a:ahLst/>
                <a:cxnLst/>
                <a:rect l="l" t="t" r="r" b="b"/>
                <a:pathLst>
                  <a:path w="2863" h="4025" extrusionOk="0">
                    <a:moveTo>
                      <a:pt x="2636" y="1"/>
                    </a:moveTo>
                    <a:lnTo>
                      <a:pt x="2579" y="29"/>
                    </a:lnTo>
                    <a:lnTo>
                      <a:pt x="2522" y="86"/>
                    </a:lnTo>
                    <a:lnTo>
                      <a:pt x="2267" y="596"/>
                    </a:lnTo>
                    <a:lnTo>
                      <a:pt x="2012" y="1078"/>
                    </a:lnTo>
                    <a:lnTo>
                      <a:pt x="1729" y="1531"/>
                    </a:lnTo>
                    <a:lnTo>
                      <a:pt x="1417" y="2013"/>
                    </a:lnTo>
                    <a:lnTo>
                      <a:pt x="1105" y="2438"/>
                    </a:lnTo>
                    <a:lnTo>
                      <a:pt x="765" y="2891"/>
                    </a:lnTo>
                    <a:lnTo>
                      <a:pt x="425" y="3316"/>
                    </a:lnTo>
                    <a:lnTo>
                      <a:pt x="29" y="3713"/>
                    </a:lnTo>
                    <a:lnTo>
                      <a:pt x="0" y="3770"/>
                    </a:lnTo>
                    <a:lnTo>
                      <a:pt x="0" y="3855"/>
                    </a:lnTo>
                    <a:lnTo>
                      <a:pt x="0" y="3912"/>
                    </a:lnTo>
                    <a:lnTo>
                      <a:pt x="57" y="3968"/>
                    </a:lnTo>
                    <a:lnTo>
                      <a:pt x="114" y="3997"/>
                    </a:lnTo>
                    <a:lnTo>
                      <a:pt x="170" y="4025"/>
                    </a:lnTo>
                    <a:lnTo>
                      <a:pt x="255" y="3997"/>
                    </a:lnTo>
                    <a:lnTo>
                      <a:pt x="312" y="3968"/>
                    </a:lnTo>
                    <a:lnTo>
                      <a:pt x="680" y="3543"/>
                    </a:lnTo>
                    <a:lnTo>
                      <a:pt x="1049" y="3118"/>
                    </a:lnTo>
                    <a:lnTo>
                      <a:pt x="1389" y="2665"/>
                    </a:lnTo>
                    <a:lnTo>
                      <a:pt x="1729" y="2211"/>
                    </a:lnTo>
                    <a:lnTo>
                      <a:pt x="2041" y="1729"/>
                    </a:lnTo>
                    <a:lnTo>
                      <a:pt x="2324" y="1248"/>
                    </a:lnTo>
                    <a:lnTo>
                      <a:pt x="2607" y="766"/>
                    </a:lnTo>
                    <a:lnTo>
                      <a:pt x="2834" y="256"/>
                    </a:lnTo>
                    <a:lnTo>
                      <a:pt x="2863" y="171"/>
                    </a:lnTo>
                    <a:lnTo>
                      <a:pt x="2863" y="114"/>
                    </a:lnTo>
                    <a:lnTo>
                      <a:pt x="2834" y="57"/>
                    </a:lnTo>
                    <a:lnTo>
                      <a:pt x="27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0" name="Google Shape;260;p6"/>
              <p:cNvSpPr/>
              <p:nvPr/>
            </p:nvSpPr>
            <p:spPr>
              <a:xfrm>
                <a:off x="3928799" y="-2809069"/>
                <a:ext cx="440016" cy="156514"/>
              </a:xfrm>
              <a:custGeom>
                <a:avLst/>
                <a:gdLst/>
                <a:ahLst/>
                <a:cxnLst/>
                <a:rect l="l" t="t" r="r" b="b"/>
                <a:pathLst>
                  <a:path w="5499" h="1956" extrusionOk="0">
                    <a:moveTo>
                      <a:pt x="2891" y="0"/>
                    </a:moveTo>
                    <a:lnTo>
                      <a:pt x="2636" y="29"/>
                    </a:lnTo>
                    <a:lnTo>
                      <a:pt x="2409" y="85"/>
                    </a:lnTo>
                    <a:lnTo>
                      <a:pt x="1899" y="227"/>
                    </a:lnTo>
                    <a:lnTo>
                      <a:pt x="1418" y="397"/>
                    </a:lnTo>
                    <a:lnTo>
                      <a:pt x="907" y="567"/>
                    </a:lnTo>
                    <a:lnTo>
                      <a:pt x="652" y="681"/>
                    </a:lnTo>
                    <a:lnTo>
                      <a:pt x="397" y="794"/>
                    </a:lnTo>
                    <a:lnTo>
                      <a:pt x="199" y="936"/>
                    </a:lnTo>
                    <a:lnTo>
                      <a:pt x="1" y="1106"/>
                    </a:lnTo>
                    <a:lnTo>
                      <a:pt x="114" y="1219"/>
                    </a:lnTo>
                    <a:lnTo>
                      <a:pt x="256" y="1332"/>
                    </a:lnTo>
                    <a:lnTo>
                      <a:pt x="397" y="1446"/>
                    </a:lnTo>
                    <a:lnTo>
                      <a:pt x="567" y="1531"/>
                    </a:lnTo>
                    <a:lnTo>
                      <a:pt x="936" y="1701"/>
                    </a:lnTo>
                    <a:lnTo>
                      <a:pt x="1333" y="1814"/>
                    </a:lnTo>
                    <a:lnTo>
                      <a:pt x="1729" y="1899"/>
                    </a:lnTo>
                    <a:lnTo>
                      <a:pt x="2126" y="1927"/>
                    </a:lnTo>
                    <a:lnTo>
                      <a:pt x="2523" y="1956"/>
                    </a:lnTo>
                    <a:lnTo>
                      <a:pt x="2863" y="1927"/>
                    </a:lnTo>
                    <a:lnTo>
                      <a:pt x="3231" y="1899"/>
                    </a:lnTo>
                    <a:lnTo>
                      <a:pt x="3571" y="1814"/>
                    </a:lnTo>
                    <a:lnTo>
                      <a:pt x="3940" y="1701"/>
                    </a:lnTo>
                    <a:lnTo>
                      <a:pt x="4280" y="1559"/>
                    </a:lnTo>
                    <a:lnTo>
                      <a:pt x="4592" y="1417"/>
                    </a:lnTo>
                    <a:lnTo>
                      <a:pt x="4903" y="1219"/>
                    </a:lnTo>
                    <a:lnTo>
                      <a:pt x="5215" y="992"/>
                    </a:lnTo>
                    <a:lnTo>
                      <a:pt x="5470" y="766"/>
                    </a:lnTo>
                    <a:lnTo>
                      <a:pt x="5499" y="709"/>
                    </a:lnTo>
                    <a:lnTo>
                      <a:pt x="5499" y="652"/>
                    </a:lnTo>
                    <a:lnTo>
                      <a:pt x="5470" y="596"/>
                    </a:lnTo>
                    <a:lnTo>
                      <a:pt x="5442" y="567"/>
                    </a:lnTo>
                    <a:lnTo>
                      <a:pt x="3883" y="142"/>
                    </a:lnTo>
                    <a:lnTo>
                      <a:pt x="3401" y="29"/>
                    </a:lnTo>
                    <a:lnTo>
                      <a:pt x="3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36935513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One column text">
  <p:cSld name="One column text">
    <p:spTree>
      <p:nvGrpSpPr>
        <p:cNvPr id="1" name="Shape 261"/>
        <p:cNvGrpSpPr/>
        <p:nvPr/>
      </p:nvGrpSpPr>
      <p:grpSpPr>
        <a:xfrm>
          <a:off x="0" y="0"/>
          <a:ext cx="0" cy="0"/>
          <a:chOff x="0" y="0"/>
          <a:chExt cx="0" cy="0"/>
        </a:xfrm>
      </p:grpSpPr>
      <p:pic>
        <p:nvPicPr>
          <p:cNvPr id="262" name="Google Shape;262;p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63" name="Google Shape;263;p7"/>
          <p:cNvSpPr txBox="1">
            <a:spLocks noGrp="1"/>
          </p:cNvSpPr>
          <p:nvPr>
            <p:ph type="title"/>
          </p:nvPr>
        </p:nvSpPr>
        <p:spPr>
          <a:xfrm>
            <a:off x="960000" y="593367"/>
            <a:ext cx="10281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4" name="Google Shape;264;p7"/>
          <p:cNvSpPr txBox="1">
            <a:spLocks noGrp="1"/>
          </p:cNvSpPr>
          <p:nvPr>
            <p:ph type="subTitle" idx="1"/>
          </p:nvPr>
        </p:nvSpPr>
        <p:spPr>
          <a:xfrm>
            <a:off x="5674633" y="2244700"/>
            <a:ext cx="5566400" cy="28512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265" name="Google Shape;265;p7"/>
          <p:cNvGrpSpPr/>
          <p:nvPr/>
        </p:nvGrpSpPr>
        <p:grpSpPr>
          <a:xfrm>
            <a:off x="-262318" y="-803313"/>
            <a:ext cx="9582985" cy="8350164"/>
            <a:chOff x="-196739" y="-602485"/>
            <a:chExt cx="7187239" cy="6262623"/>
          </a:xfrm>
        </p:grpSpPr>
        <p:sp>
          <p:nvSpPr>
            <p:cNvPr id="266" name="Google Shape;266;p7"/>
            <p:cNvSpPr/>
            <p:nvPr/>
          </p:nvSpPr>
          <p:spPr>
            <a:xfrm rot="-4581949" flipH="1">
              <a:off x="495493" y="-993230"/>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67" name="Google Shape;267;p7"/>
            <p:cNvSpPr/>
            <p:nvPr/>
          </p:nvSpPr>
          <p:spPr>
            <a:xfrm rot="-5400000" flipH="1">
              <a:off x="4338338" y="3007977"/>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68" name="Google Shape;268;p7"/>
          <p:cNvSpPr/>
          <p:nvPr/>
        </p:nvSpPr>
        <p:spPr>
          <a:xfrm>
            <a:off x="9029967" y="6257134"/>
            <a:ext cx="481524" cy="679967"/>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05670401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Main point">
  <p:cSld name="Main point">
    <p:spTree>
      <p:nvGrpSpPr>
        <p:cNvPr id="1" name="Shape 269"/>
        <p:cNvGrpSpPr/>
        <p:nvPr/>
      </p:nvGrpSpPr>
      <p:grpSpPr>
        <a:xfrm>
          <a:off x="0" y="0"/>
          <a:ext cx="0" cy="0"/>
          <a:chOff x="0" y="0"/>
          <a:chExt cx="0" cy="0"/>
        </a:xfrm>
      </p:grpSpPr>
      <p:pic>
        <p:nvPicPr>
          <p:cNvPr id="270" name="Google Shape;270;p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71" name="Google Shape;271;p8"/>
          <p:cNvSpPr txBox="1">
            <a:spLocks noGrp="1"/>
          </p:cNvSpPr>
          <p:nvPr>
            <p:ph type="title"/>
          </p:nvPr>
        </p:nvSpPr>
        <p:spPr>
          <a:xfrm>
            <a:off x="950967" y="1180100"/>
            <a:ext cx="10290000" cy="16100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0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grpSp>
        <p:nvGrpSpPr>
          <p:cNvPr id="272" name="Google Shape;272;p8"/>
          <p:cNvGrpSpPr/>
          <p:nvPr/>
        </p:nvGrpSpPr>
        <p:grpSpPr>
          <a:xfrm>
            <a:off x="-12" y="-688836"/>
            <a:ext cx="12625379" cy="8610903"/>
            <a:chOff x="-9" y="-516627"/>
            <a:chExt cx="9469034" cy="6458177"/>
          </a:xfrm>
        </p:grpSpPr>
        <p:grpSp>
          <p:nvGrpSpPr>
            <p:cNvPr id="273" name="Google Shape;273;p8"/>
            <p:cNvGrpSpPr/>
            <p:nvPr/>
          </p:nvGrpSpPr>
          <p:grpSpPr>
            <a:xfrm rot="-5400000" flipH="1">
              <a:off x="-166200" y="3432638"/>
              <a:ext cx="2675103" cy="2342722"/>
              <a:chOff x="7578773" y="-46425"/>
              <a:chExt cx="1888264" cy="1653647"/>
            </a:xfrm>
          </p:grpSpPr>
          <p:sp>
            <p:nvSpPr>
              <p:cNvPr id="274" name="Google Shape;274;p8"/>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275" name="Google Shape;275;p8"/>
              <p:cNvGrpSpPr/>
              <p:nvPr/>
            </p:nvGrpSpPr>
            <p:grpSpPr>
              <a:xfrm>
                <a:off x="7595698" y="-46425"/>
                <a:ext cx="1870901" cy="1568986"/>
                <a:chOff x="7702846" y="0"/>
                <a:chExt cx="1432433" cy="1201275"/>
              </a:xfrm>
            </p:grpSpPr>
            <p:sp>
              <p:nvSpPr>
                <p:cNvPr id="276" name="Google Shape;276;p8"/>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7" name="Google Shape;277;p8"/>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8" name="Google Shape;278;p8"/>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79" name="Google Shape;279;p8"/>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0" name="Google Shape;280;p8"/>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1" name="Google Shape;281;p8"/>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2" name="Google Shape;282;p8"/>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3" name="Google Shape;283;p8"/>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4" name="Google Shape;284;p8"/>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5" name="Google Shape;285;p8"/>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286" name="Google Shape;286;p8"/>
            <p:cNvSpPr/>
            <p:nvPr/>
          </p:nvSpPr>
          <p:spPr>
            <a:xfrm rot="5400000" flipH="1">
              <a:off x="8016331" y="3891271"/>
              <a:ext cx="828879" cy="207651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287" name="Google Shape;287;p8"/>
            <p:cNvSpPr/>
            <p:nvPr/>
          </p:nvSpPr>
          <p:spPr>
            <a:xfrm rot="5400000" flipH="1">
              <a:off x="5778568" y="-2112655"/>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288" name="Google Shape;288;p8"/>
          <p:cNvSpPr/>
          <p:nvPr/>
        </p:nvSpPr>
        <p:spPr>
          <a:xfrm rot="4510563">
            <a:off x="5366645" y="26212"/>
            <a:ext cx="556543" cy="785920"/>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290277521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Big number">
  <p:cSld name="Big number">
    <p:spTree>
      <p:nvGrpSpPr>
        <p:cNvPr id="1" name="Shape 318"/>
        <p:cNvGrpSpPr/>
        <p:nvPr/>
      </p:nvGrpSpPr>
      <p:grpSpPr>
        <a:xfrm>
          <a:off x="0" y="0"/>
          <a:ext cx="0" cy="0"/>
          <a:chOff x="0" y="0"/>
          <a:chExt cx="0" cy="0"/>
        </a:xfrm>
      </p:grpSpPr>
      <p:pic>
        <p:nvPicPr>
          <p:cNvPr id="319" name="Google Shape;319;p11"/>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20" name="Google Shape;320;p11"/>
          <p:cNvSpPr txBox="1">
            <a:spLocks noGrp="1"/>
          </p:cNvSpPr>
          <p:nvPr>
            <p:ph type="title" hasCustomPrompt="1"/>
          </p:nvPr>
        </p:nvSpPr>
        <p:spPr>
          <a:xfrm>
            <a:off x="4546619" y="2264200"/>
            <a:ext cx="6694400" cy="16664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8000"/>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321" name="Google Shape;321;p11"/>
          <p:cNvSpPr txBox="1">
            <a:spLocks noGrp="1"/>
          </p:cNvSpPr>
          <p:nvPr>
            <p:ph type="subTitle" idx="1"/>
          </p:nvPr>
        </p:nvSpPr>
        <p:spPr>
          <a:xfrm>
            <a:off x="4546619" y="3931000"/>
            <a:ext cx="6694400" cy="662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grpSp>
        <p:nvGrpSpPr>
          <p:cNvPr id="322" name="Google Shape;322;p11"/>
          <p:cNvGrpSpPr/>
          <p:nvPr/>
        </p:nvGrpSpPr>
        <p:grpSpPr>
          <a:xfrm>
            <a:off x="-561736" y="-1119635"/>
            <a:ext cx="12997744" cy="10085089"/>
            <a:chOff x="-421302" y="-839727"/>
            <a:chExt cx="9748308" cy="7563817"/>
          </a:xfrm>
        </p:grpSpPr>
        <p:grpSp>
          <p:nvGrpSpPr>
            <p:cNvPr id="323" name="Google Shape;323;p11"/>
            <p:cNvGrpSpPr/>
            <p:nvPr/>
          </p:nvGrpSpPr>
          <p:grpSpPr>
            <a:xfrm rot="-6206686" flipH="1">
              <a:off x="-308601" y="3979433"/>
              <a:ext cx="2675153" cy="2342765"/>
              <a:chOff x="7578773" y="-46425"/>
              <a:chExt cx="1888264" cy="1653647"/>
            </a:xfrm>
          </p:grpSpPr>
          <p:sp>
            <p:nvSpPr>
              <p:cNvPr id="324" name="Google Shape;324;p11"/>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25" name="Google Shape;325;p11"/>
              <p:cNvGrpSpPr/>
              <p:nvPr/>
            </p:nvGrpSpPr>
            <p:grpSpPr>
              <a:xfrm>
                <a:off x="7595698" y="-46425"/>
                <a:ext cx="1870901" cy="1568986"/>
                <a:chOff x="7702846" y="0"/>
                <a:chExt cx="1432433" cy="1201275"/>
              </a:xfrm>
            </p:grpSpPr>
            <p:sp>
              <p:nvSpPr>
                <p:cNvPr id="326" name="Google Shape;326;p11"/>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7" name="Google Shape;327;p11"/>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8" name="Google Shape;328;p11"/>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29" name="Google Shape;329;p11"/>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0" name="Google Shape;330;p11"/>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1" name="Google Shape;331;p11"/>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2" name="Google Shape;332;p11"/>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3" name="Google Shape;333;p11"/>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4" name="Google Shape;334;p11"/>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5" name="Google Shape;335;p11"/>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36" name="Google Shape;336;p11"/>
            <p:cNvSpPr/>
            <p:nvPr/>
          </p:nvSpPr>
          <p:spPr>
            <a:xfrm rot="4601474" flipH="1">
              <a:off x="7806784" y="3951706"/>
              <a:ext cx="828882" cy="207652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7" name="Google Shape;337;p11"/>
            <p:cNvSpPr/>
            <p:nvPr/>
          </p:nvSpPr>
          <p:spPr>
            <a:xfrm rot="4894178" flipH="1">
              <a:off x="4639974" y="-2130066"/>
              <a:ext cx="1056118" cy="4248118"/>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38" name="Google Shape;338;p11"/>
          <p:cNvGrpSpPr/>
          <p:nvPr/>
        </p:nvGrpSpPr>
        <p:grpSpPr>
          <a:xfrm>
            <a:off x="6739158" y="141022"/>
            <a:ext cx="5039225" cy="6409383"/>
            <a:chOff x="5054368" y="105766"/>
            <a:chExt cx="3779419" cy="4807037"/>
          </a:xfrm>
        </p:grpSpPr>
        <p:grpSp>
          <p:nvGrpSpPr>
            <p:cNvPr id="339" name="Google Shape;339;p11"/>
            <p:cNvGrpSpPr/>
            <p:nvPr/>
          </p:nvGrpSpPr>
          <p:grpSpPr>
            <a:xfrm flipH="1">
              <a:off x="5054368" y="105766"/>
              <a:ext cx="361523" cy="523139"/>
              <a:chOff x="1954350" y="-1305250"/>
              <a:chExt cx="388275" cy="561850"/>
            </a:xfrm>
          </p:grpSpPr>
          <p:sp>
            <p:nvSpPr>
              <p:cNvPr id="340" name="Google Shape;340;p11"/>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1" name="Google Shape;341;p11"/>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2" name="Google Shape;342;p11"/>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3" name="Google Shape;343;p11"/>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4" name="Google Shape;344;p11"/>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45" name="Google Shape;345;p11"/>
            <p:cNvGrpSpPr/>
            <p:nvPr/>
          </p:nvGrpSpPr>
          <p:grpSpPr>
            <a:xfrm rot="-5683856">
              <a:off x="7789946" y="3893824"/>
              <a:ext cx="1281661" cy="702708"/>
              <a:chOff x="2915650" y="-1475400"/>
              <a:chExt cx="2446924" cy="1341597"/>
            </a:xfrm>
          </p:grpSpPr>
          <p:sp>
            <p:nvSpPr>
              <p:cNvPr id="346" name="Google Shape;346;p11"/>
              <p:cNvSpPr/>
              <p:nvPr/>
            </p:nvSpPr>
            <p:spPr>
              <a:xfrm>
                <a:off x="2915650" y="-1475400"/>
                <a:ext cx="2446924" cy="1341597"/>
              </a:xfrm>
              <a:custGeom>
                <a:avLst/>
                <a:gdLst/>
                <a:ahLst/>
                <a:cxnLst/>
                <a:rect l="l" t="t" r="r" b="b"/>
                <a:pathLst>
                  <a:path w="34632" h="18988" extrusionOk="0">
                    <a:moveTo>
                      <a:pt x="9580" y="7085"/>
                    </a:moveTo>
                    <a:lnTo>
                      <a:pt x="22984" y="15672"/>
                    </a:lnTo>
                    <a:lnTo>
                      <a:pt x="7369" y="15502"/>
                    </a:lnTo>
                    <a:lnTo>
                      <a:pt x="9580" y="7085"/>
                    </a:lnTo>
                    <a:close/>
                    <a:moveTo>
                      <a:pt x="4903" y="0"/>
                    </a:moveTo>
                    <a:lnTo>
                      <a:pt x="1" y="18648"/>
                    </a:lnTo>
                    <a:lnTo>
                      <a:pt x="34632" y="18988"/>
                    </a:lnTo>
                    <a:lnTo>
                      <a:pt x="34632" y="18988"/>
                    </a:lnTo>
                    <a:lnTo>
                      <a:pt x="31855" y="17202"/>
                    </a:lnTo>
                    <a:lnTo>
                      <a:pt x="31685" y="17117"/>
                    </a:lnTo>
                    <a:lnTo>
                      <a:pt x="31373" y="16919"/>
                    </a:lnTo>
                    <a:lnTo>
                      <a:pt x="31231" y="16806"/>
                    </a:lnTo>
                    <a:lnTo>
                      <a:pt x="30891" y="16579"/>
                    </a:lnTo>
                    <a:lnTo>
                      <a:pt x="30721" y="16494"/>
                    </a:lnTo>
                    <a:lnTo>
                      <a:pt x="30438" y="16295"/>
                    </a:lnTo>
                    <a:lnTo>
                      <a:pt x="30296" y="16210"/>
                    </a:lnTo>
                    <a:lnTo>
                      <a:pt x="29984" y="16012"/>
                    </a:lnTo>
                    <a:lnTo>
                      <a:pt x="29842" y="15927"/>
                    </a:lnTo>
                    <a:lnTo>
                      <a:pt x="29531" y="15729"/>
                    </a:lnTo>
                    <a:lnTo>
                      <a:pt x="29389" y="15644"/>
                    </a:lnTo>
                    <a:lnTo>
                      <a:pt x="29021" y="15417"/>
                    </a:lnTo>
                    <a:lnTo>
                      <a:pt x="28879" y="15304"/>
                    </a:lnTo>
                    <a:lnTo>
                      <a:pt x="28567" y="15105"/>
                    </a:lnTo>
                    <a:lnTo>
                      <a:pt x="28425" y="15020"/>
                    </a:lnTo>
                    <a:lnTo>
                      <a:pt x="28085" y="14822"/>
                    </a:lnTo>
                    <a:lnTo>
                      <a:pt x="27944" y="14708"/>
                    </a:lnTo>
                    <a:lnTo>
                      <a:pt x="27632" y="14510"/>
                    </a:lnTo>
                    <a:lnTo>
                      <a:pt x="27490" y="14425"/>
                    </a:lnTo>
                    <a:lnTo>
                      <a:pt x="27122" y="14198"/>
                    </a:lnTo>
                    <a:lnTo>
                      <a:pt x="26980" y="14085"/>
                    </a:lnTo>
                    <a:lnTo>
                      <a:pt x="26697" y="13915"/>
                    </a:lnTo>
                    <a:lnTo>
                      <a:pt x="26555" y="13830"/>
                    </a:lnTo>
                    <a:lnTo>
                      <a:pt x="26243" y="13632"/>
                    </a:lnTo>
                    <a:lnTo>
                      <a:pt x="26102" y="13518"/>
                    </a:lnTo>
                    <a:lnTo>
                      <a:pt x="25790" y="13320"/>
                    </a:lnTo>
                    <a:lnTo>
                      <a:pt x="25648" y="13235"/>
                    </a:lnTo>
                    <a:lnTo>
                      <a:pt x="25280" y="13008"/>
                    </a:lnTo>
                    <a:lnTo>
                      <a:pt x="24685" y="12640"/>
                    </a:lnTo>
                    <a:lnTo>
                      <a:pt x="24345" y="12413"/>
                    </a:lnTo>
                    <a:lnTo>
                      <a:pt x="24203" y="12328"/>
                    </a:lnTo>
                    <a:lnTo>
                      <a:pt x="23891" y="12130"/>
                    </a:lnTo>
                    <a:lnTo>
                      <a:pt x="23749" y="12016"/>
                    </a:lnTo>
                    <a:lnTo>
                      <a:pt x="23381" y="11789"/>
                    </a:lnTo>
                    <a:lnTo>
                      <a:pt x="23239" y="11704"/>
                    </a:lnTo>
                    <a:lnTo>
                      <a:pt x="22956" y="11506"/>
                    </a:lnTo>
                    <a:lnTo>
                      <a:pt x="22786" y="11421"/>
                    </a:lnTo>
                    <a:lnTo>
                      <a:pt x="22502" y="11223"/>
                    </a:lnTo>
                    <a:lnTo>
                      <a:pt x="22361" y="11138"/>
                    </a:lnTo>
                    <a:lnTo>
                      <a:pt x="22049" y="10939"/>
                    </a:lnTo>
                    <a:lnTo>
                      <a:pt x="21879" y="10854"/>
                    </a:lnTo>
                    <a:lnTo>
                      <a:pt x="21539" y="10628"/>
                    </a:lnTo>
                    <a:lnTo>
                      <a:pt x="21397" y="10514"/>
                    </a:lnTo>
                    <a:lnTo>
                      <a:pt x="21085" y="10344"/>
                    </a:lnTo>
                    <a:lnTo>
                      <a:pt x="20944" y="10231"/>
                    </a:lnTo>
                    <a:lnTo>
                      <a:pt x="20604" y="10032"/>
                    </a:lnTo>
                    <a:lnTo>
                      <a:pt x="20462" y="9919"/>
                    </a:lnTo>
                    <a:lnTo>
                      <a:pt x="20150" y="9721"/>
                    </a:lnTo>
                    <a:lnTo>
                      <a:pt x="20009" y="9636"/>
                    </a:lnTo>
                    <a:lnTo>
                      <a:pt x="19640" y="9409"/>
                    </a:lnTo>
                    <a:lnTo>
                      <a:pt x="19498" y="9324"/>
                    </a:lnTo>
                    <a:lnTo>
                      <a:pt x="19215" y="9125"/>
                    </a:lnTo>
                    <a:lnTo>
                      <a:pt x="19045" y="9040"/>
                    </a:lnTo>
                    <a:lnTo>
                      <a:pt x="18762" y="8842"/>
                    </a:lnTo>
                    <a:lnTo>
                      <a:pt x="18620" y="8757"/>
                    </a:lnTo>
                    <a:lnTo>
                      <a:pt x="18308" y="8559"/>
                    </a:lnTo>
                    <a:lnTo>
                      <a:pt x="18138" y="8445"/>
                    </a:lnTo>
                    <a:lnTo>
                      <a:pt x="17798" y="8219"/>
                    </a:lnTo>
                    <a:lnTo>
                      <a:pt x="17203" y="7850"/>
                    </a:lnTo>
                    <a:lnTo>
                      <a:pt x="16863" y="7623"/>
                    </a:lnTo>
                    <a:lnTo>
                      <a:pt x="16721" y="7538"/>
                    </a:lnTo>
                    <a:lnTo>
                      <a:pt x="16409" y="7340"/>
                    </a:lnTo>
                    <a:lnTo>
                      <a:pt x="16239" y="7255"/>
                    </a:lnTo>
                    <a:lnTo>
                      <a:pt x="15899" y="7028"/>
                    </a:lnTo>
                    <a:lnTo>
                      <a:pt x="15758" y="6915"/>
                    </a:lnTo>
                    <a:lnTo>
                      <a:pt x="15446" y="6745"/>
                    </a:lnTo>
                    <a:lnTo>
                      <a:pt x="15304" y="6632"/>
                    </a:lnTo>
                    <a:lnTo>
                      <a:pt x="15021" y="6462"/>
                    </a:lnTo>
                    <a:lnTo>
                      <a:pt x="14851" y="6348"/>
                    </a:lnTo>
                    <a:lnTo>
                      <a:pt x="14539" y="6150"/>
                    </a:lnTo>
                    <a:lnTo>
                      <a:pt x="14397" y="6065"/>
                    </a:lnTo>
                    <a:lnTo>
                      <a:pt x="14057" y="5838"/>
                    </a:lnTo>
                    <a:lnTo>
                      <a:pt x="13887" y="5725"/>
                    </a:lnTo>
                    <a:lnTo>
                      <a:pt x="13604" y="5555"/>
                    </a:lnTo>
                    <a:lnTo>
                      <a:pt x="13434" y="5441"/>
                    </a:lnTo>
                    <a:lnTo>
                      <a:pt x="13122" y="5243"/>
                    </a:lnTo>
                    <a:lnTo>
                      <a:pt x="12952" y="5130"/>
                    </a:lnTo>
                    <a:lnTo>
                      <a:pt x="12669" y="4931"/>
                    </a:lnTo>
                    <a:lnTo>
                      <a:pt x="12499" y="4846"/>
                    </a:lnTo>
                    <a:lnTo>
                      <a:pt x="12158" y="4619"/>
                    </a:lnTo>
                    <a:lnTo>
                      <a:pt x="11988" y="4534"/>
                    </a:lnTo>
                    <a:lnTo>
                      <a:pt x="11705" y="4336"/>
                    </a:lnTo>
                    <a:lnTo>
                      <a:pt x="11563" y="4251"/>
                    </a:lnTo>
                    <a:lnTo>
                      <a:pt x="11252" y="4053"/>
                    </a:lnTo>
                    <a:lnTo>
                      <a:pt x="11110" y="3968"/>
                    </a:lnTo>
                    <a:lnTo>
                      <a:pt x="10798" y="3769"/>
                    </a:lnTo>
                    <a:lnTo>
                      <a:pt x="10656" y="3656"/>
                    </a:lnTo>
                    <a:lnTo>
                      <a:pt x="10288" y="3429"/>
                    </a:lnTo>
                    <a:lnTo>
                      <a:pt x="10146" y="3344"/>
                    </a:lnTo>
                    <a:lnTo>
                      <a:pt x="9693" y="3061"/>
                    </a:lnTo>
                    <a:lnTo>
                      <a:pt x="9381" y="2834"/>
                    </a:lnTo>
                    <a:lnTo>
                      <a:pt x="9211" y="2749"/>
                    </a:lnTo>
                    <a:lnTo>
                      <a:pt x="8899" y="2551"/>
                    </a:lnTo>
                    <a:lnTo>
                      <a:pt x="8758" y="2466"/>
                    </a:lnTo>
                    <a:lnTo>
                      <a:pt x="8418" y="2239"/>
                    </a:lnTo>
                    <a:lnTo>
                      <a:pt x="8248" y="2126"/>
                    </a:lnTo>
                    <a:lnTo>
                      <a:pt x="7964" y="1956"/>
                    </a:lnTo>
                    <a:lnTo>
                      <a:pt x="7822" y="1842"/>
                    </a:lnTo>
                    <a:lnTo>
                      <a:pt x="7511" y="1672"/>
                    </a:lnTo>
                    <a:lnTo>
                      <a:pt x="7369" y="1559"/>
                    </a:lnTo>
                    <a:lnTo>
                      <a:pt x="7057" y="1360"/>
                    </a:lnTo>
                    <a:lnTo>
                      <a:pt x="6916" y="1275"/>
                    </a:lnTo>
                    <a:lnTo>
                      <a:pt x="6547" y="1049"/>
                    </a:lnTo>
                    <a:lnTo>
                      <a:pt x="6405" y="964"/>
                    </a:lnTo>
                    <a:lnTo>
                      <a:pt x="6094" y="765"/>
                    </a:lnTo>
                    <a:lnTo>
                      <a:pt x="5952" y="652"/>
                    </a:lnTo>
                    <a:lnTo>
                      <a:pt x="49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47" name="Google Shape;347;p11"/>
              <p:cNvGrpSpPr/>
              <p:nvPr/>
            </p:nvGrpSpPr>
            <p:grpSpPr>
              <a:xfrm>
                <a:off x="3278110" y="-1429403"/>
                <a:ext cx="1888256" cy="1203540"/>
                <a:chOff x="3278110" y="-1429403"/>
                <a:chExt cx="1888256" cy="1203540"/>
              </a:xfrm>
            </p:grpSpPr>
            <p:sp>
              <p:nvSpPr>
                <p:cNvPr id="348" name="Google Shape;348;p11"/>
                <p:cNvSpPr/>
                <p:nvPr/>
              </p:nvSpPr>
              <p:spPr>
                <a:xfrm>
                  <a:off x="3278110" y="-1429403"/>
                  <a:ext cx="68111" cy="104216"/>
                </a:xfrm>
                <a:custGeom>
                  <a:avLst/>
                  <a:gdLst/>
                  <a:ahLst/>
                  <a:cxnLst/>
                  <a:rect l="l" t="t" r="r" b="b"/>
                  <a:pathLst>
                    <a:path w="964" h="1475" extrusionOk="0">
                      <a:moveTo>
                        <a:pt x="822" y="1"/>
                      </a:moveTo>
                      <a:lnTo>
                        <a:pt x="0" y="1333"/>
                      </a:lnTo>
                      <a:lnTo>
                        <a:pt x="0" y="1418"/>
                      </a:lnTo>
                      <a:lnTo>
                        <a:pt x="29" y="1475"/>
                      </a:lnTo>
                      <a:lnTo>
                        <a:pt x="114" y="1475"/>
                      </a:lnTo>
                      <a:lnTo>
                        <a:pt x="170" y="1446"/>
                      </a:lnTo>
                      <a:lnTo>
                        <a:pt x="964" y="114"/>
                      </a:lnTo>
                      <a:lnTo>
                        <a:pt x="8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9" name="Google Shape;349;p11"/>
                <p:cNvSpPr/>
                <p:nvPr/>
              </p:nvSpPr>
              <p:spPr>
                <a:xfrm>
                  <a:off x="3410235" y="-1345253"/>
                  <a:ext cx="68182" cy="102167"/>
                </a:xfrm>
                <a:custGeom>
                  <a:avLst/>
                  <a:gdLst/>
                  <a:ahLst/>
                  <a:cxnLst/>
                  <a:rect l="l" t="t" r="r" b="b"/>
                  <a:pathLst>
                    <a:path w="965" h="1446" extrusionOk="0">
                      <a:moveTo>
                        <a:pt x="822" y="0"/>
                      </a:moveTo>
                      <a:lnTo>
                        <a:pt x="1" y="1304"/>
                      </a:lnTo>
                      <a:lnTo>
                        <a:pt x="1" y="1360"/>
                      </a:lnTo>
                      <a:lnTo>
                        <a:pt x="57" y="1417"/>
                      </a:lnTo>
                      <a:lnTo>
                        <a:pt x="114" y="1446"/>
                      </a:lnTo>
                      <a:lnTo>
                        <a:pt x="171" y="1389"/>
                      </a:lnTo>
                      <a:lnTo>
                        <a:pt x="964" y="114"/>
                      </a:lnTo>
                      <a:lnTo>
                        <a:pt x="8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0" name="Google Shape;350;p11"/>
                <p:cNvSpPr/>
                <p:nvPr/>
              </p:nvSpPr>
              <p:spPr>
                <a:xfrm>
                  <a:off x="3330183" y="-1407359"/>
                  <a:ext cx="48116" cy="70160"/>
                </a:xfrm>
                <a:custGeom>
                  <a:avLst/>
                  <a:gdLst/>
                  <a:ahLst/>
                  <a:cxnLst/>
                  <a:rect l="l" t="t" r="r" b="b"/>
                  <a:pathLst>
                    <a:path w="681" h="993" extrusionOk="0">
                      <a:moveTo>
                        <a:pt x="538" y="1"/>
                      </a:moveTo>
                      <a:lnTo>
                        <a:pt x="0" y="851"/>
                      </a:lnTo>
                      <a:lnTo>
                        <a:pt x="0" y="908"/>
                      </a:lnTo>
                      <a:lnTo>
                        <a:pt x="28" y="964"/>
                      </a:lnTo>
                      <a:lnTo>
                        <a:pt x="113" y="993"/>
                      </a:lnTo>
                      <a:lnTo>
                        <a:pt x="142" y="936"/>
                      </a:lnTo>
                      <a:lnTo>
                        <a:pt x="680" y="86"/>
                      </a:lnTo>
                      <a:lnTo>
                        <a:pt x="5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1" name="Google Shape;351;p11"/>
                <p:cNvSpPr/>
                <p:nvPr/>
              </p:nvSpPr>
              <p:spPr>
                <a:xfrm>
                  <a:off x="3366217" y="-1385315"/>
                  <a:ext cx="48116" cy="70160"/>
                </a:xfrm>
                <a:custGeom>
                  <a:avLst/>
                  <a:gdLst/>
                  <a:ahLst/>
                  <a:cxnLst/>
                  <a:rect l="l" t="t" r="r" b="b"/>
                  <a:pathLst>
                    <a:path w="681" h="993" extrusionOk="0">
                      <a:moveTo>
                        <a:pt x="539" y="0"/>
                      </a:moveTo>
                      <a:lnTo>
                        <a:pt x="0" y="879"/>
                      </a:lnTo>
                      <a:lnTo>
                        <a:pt x="0" y="936"/>
                      </a:lnTo>
                      <a:lnTo>
                        <a:pt x="28" y="992"/>
                      </a:lnTo>
                      <a:lnTo>
                        <a:pt x="85" y="992"/>
                      </a:lnTo>
                      <a:lnTo>
                        <a:pt x="142" y="964"/>
                      </a:lnTo>
                      <a:lnTo>
                        <a:pt x="680" y="85"/>
                      </a:lnTo>
                      <a:lnTo>
                        <a:pt x="5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2" name="Google Shape;352;p11"/>
                <p:cNvSpPr/>
                <p:nvPr/>
              </p:nvSpPr>
              <p:spPr>
                <a:xfrm>
                  <a:off x="3398224" y="-1365319"/>
                  <a:ext cx="48116" cy="70160"/>
                </a:xfrm>
                <a:custGeom>
                  <a:avLst/>
                  <a:gdLst/>
                  <a:ahLst/>
                  <a:cxnLst/>
                  <a:rect l="l" t="t" r="r" b="b"/>
                  <a:pathLst>
                    <a:path w="681" h="993" extrusionOk="0">
                      <a:moveTo>
                        <a:pt x="539" y="1"/>
                      </a:moveTo>
                      <a:lnTo>
                        <a:pt x="1" y="879"/>
                      </a:lnTo>
                      <a:lnTo>
                        <a:pt x="1" y="936"/>
                      </a:lnTo>
                      <a:lnTo>
                        <a:pt x="29" y="993"/>
                      </a:lnTo>
                      <a:lnTo>
                        <a:pt x="114" y="993"/>
                      </a:lnTo>
                      <a:lnTo>
                        <a:pt x="171" y="964"/>
                      </a:lnTo>
                      <a:lnTo>
                        <a:pt x="681" y="114"/>
                      </a:lnTo>
                      <a:lnTo>
                        <a:pt x="5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3" name="Google Shape;353;p11"/>
                <p:cNvSpPr/>
                <p:nvPr/>
              </p:nvSpPr>
              <p:spPr>
                <a:xfrm>
                  <a:off x="3462308" y="-1325258"/>
                  <a:ext cx="48116" cy="68182"/>
                </a:xfrm>
                <a:custGeom>
                  <a:avLst/>
                  <a:gdLst/>
                  <a:ahLst/>
                  <a:cxnLst/>
                  <a:rect l="l" t="t" r="r" b="b"/>
                  <a:pathLst>
                    <a:path w="681" h="965" extrusionOk="0">
                      <a:moveTo>
                        <a:pt x="511" y="1"/>
                      </a:moveTo>
                      <a:lnTo>
                        <a:pt x="0" y="851"/>
                      </a:lnTo>
                      <a:lnTo>
                        <a:pt x="0" y="907"/>
                      </a:lnTo>
                      <a:lnTo>
                        <a:pt x="29" y="964"/>
                      </a:lnTo>
                      <a:lnTo>
                        <a:pt x="114" y="964"/>
                      </a:lnTo>
                      <a:lnTo>
                        <a:pt x="142" y="936"/>
                      </a:lnTo>
                      <a:lnTo>
                        <a:pt x="681" y="114"/>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4" name="Google Shape;354;p11"/>
                <p:cNvSpPr/>
                <p:nvPr/>
              </p:nvSpPr>
              <p:spPr>
                <a:xfrm>
                  <a:off x="3498342" y="-1301235"/>
                  <a:ext cx="46138" cy="68182"/>
                </a:xfrm>
                <a:custGeom>
                  <a:avLst/>
                  <a:gdLst/>
                  <a:ahLst/>
                  <a:cxnLst/>
                  <a:rect l="l" t="t" r="r" b="b"/>
                  <a:pathLst>
                    <a:path w="653" h="965" extrusionOk="0">
                      <a:moveTo>
                        <a:pt x="511" y="1"/>
                      </a:moveTo>
                      <a:lnTo>
                        <a:pt x="1" y="823"/>
                      </a:lnTo>
                      <a:lnTo>
                        <a:pt x="1" y="879"/>
                      </a:lnTo>
                      <a:lnTo>
                        <a:pt x="29" y="936"/>
                      </a:lnTo>
                      <a:lnTo>
                        <a:pt x="86" y="964"/>
                      </a:lnTo>
                      <a:lnTo>
                        <a:pt x="142" y="908"/>
                      </a:lnTo>
                      <a:lnTo>
                        <a:pt x="652" y="86"/>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5" name="Google Shape;355;p11"/>
                <p:cNvSpPr/>
                <p:nvPr/>
              </p:nvSpPr>
              <p:spPr>
                <a:xfrm>
                  <a:off x="3530419" y="-1281169"/>
                  <a:ext cx="48116" cy="68111"/>
                </a:xfrm>
                <a:custGeom>
                  <a:avLst/>
                  <a:gdLst/>
                  <a:ahLst/>
                  <a:cxnLst/>
                  <a:rect l="l" t="t" r="r" b="b"/>
                  <a:pathLst>
                    <a:path w="681" h="964" extrusionOk="0">
                      <a:moveTo>
                        <a:pt x="510" y="0"/>
                      </a:moveTo>
                      <a:lnTo>
                        <a:pt x="0" y="822"/>
                      </a:lnTo>
                      <a:lnTo>
                        <a:pt x="0" y="907"/>
                      </a:lnTo>
                      <a:lnTo>
                        <a:pt x="28" y="935"/>
                      </a:lnTo>
                      <a:lnTo>
                        <a:pt x="113" y="964"/>
                      </a:lnTo>
                      <a:lnTo>
                        <a:pt x="170" y="907"/>
                      </a:lnTo>
                      <a:lnTo>
                        <a:pt x="680"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6" name="Google Shape;356;p11"/>
                <p:cNvSpPr/>
                <p:nvPr/>
              </p:nvSpPr>
              <p:spPr>
                <a:xfrm>
                  <a:off x="3544409" y="-1259195"/>
                  <a:ext cx="66133" cy="98210"/>
                </a:xfrm>
                <a:custGeom>
                  <a:avLst/>
                  <a:gdLst/>
                  <a:ahLst/>
                  <a:cxnLst/>
                  <a:rect l="l" t="t" r="r" b="b"/>
                  <a:pathLst>
                    <a:path w="936" h="1390" extrusionOk="0">
                      <a:moveTo>
                        <a:pt x="794" y="1"/>
                      </a:moveTo>
                      <a:lnTo>
                        <a:pt x="29" y="1248"/>
                      </a:lnTo>
                      <a:lnTo>
                        <a:pt x="0" y="1333"/>
                      </a:lnTo>
                      <a:lnTo>
                        <a:pt x="57" y="1389"/>
                      </a:lnTo>
                      <a:lnTo>
                        <a:pt x="114" y="1389"/>
                      </a:lnTo>
                      <a:lnTo>
                        <a:pt x="170" y="1361"/>
                      </a:lnTo>
                      <a:lnTo>
                        <a:pt x="936" y="86"/>
                      </a:lnTo>
                      <a:lnTo>
                        <a:pt x="7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7" name="Google Shape;357;p11"/>
                <p:cNvSpPr/>
                <p:nvPr/>
              </p:nvSpPr>
              <p:spPr>
                <a:xfrm>
                  <a:off x="3678583" y="-1175045"/>
                  <a:ext cx="64155" cy="96161"/>
                </a:xfrm>
                <a:custGeom>
                  <a:avLst/>
                  <a:gdLst/>
                  <a:ahLst/>
                  <a:cxnLst/>
                  <a:rect l="l" t="t" r="r" b="b"/>
                  <a:pathLst>
                    <a:path w="908" h="1361" extrusionOk="0">
                      <a:moveTo>
                        <a:pt x="765" y="0"/>
                      </a:moveTo>
                      <a:lnTo>
                        <a:pt x="0" y="1219"/>
                      </a:lnTo>
                      <a:lnTo>
                        <a:pt x="0" y="1304"/>
                      </a:lnTo>
                      <a:lnTo>
                        <a:pt x="28" y="1360"/>
                      </a:lnTo>
                      <a:lnTo>
                        <a:pt x="114" y="1360"/>
                      </a:lnTo>
                      <a:lnTo>
                        <a:pt x="170" y="1304"/>
                      </a:lnTo>
                      <a:lnTo>
                        <a:pt x="907" y="85"/>
                      </a:lnTo>
                      <a:lnTo>
                        <a:pt x="7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8" name="Google Shape;358;p11"/>
                <p:cNvSpPr/>
                <p:nvPr/>
              </p:nvSpPr>
              <p:spPr>
                <a:xfrm>
                  <a:off x="3596482" y="-1239129"/>
                  <a:ext cx="46138" cy="66133"/>
                </a:xfrm>
                <a:custGeom>
                  <a:avLst/>
                  <a:gdLst/>
                  <a:ahLst/>
                  <a:cxnLst/>
                  <a:rect l="l" t="t" r="r" b="b"/>
                  <a:pathLst>
                    <a:path w="653" h="936" extrusionOk="0">
                      <a:moveTo>
                        <a:pt x="510" y="0"/>
                      </a:moveTo>
                      <a:lnTo>
                        <a:pt x="29" y="794"/>
                      </a:lnTo>
                      <a:lnTo>
                        <a:pt x="0" y="879"/>
                      </a:lnTo>
                      <a:lnTo>
                        <a:pt x="57" y="935"/>
                      </a:lnTo>
                      <a:lnTo>
                        <a:pt x="114" y="935"/>
                      </a:lnTo>
                      <a:lnTo>
                        <a:pt x="170" y="907"/>
                      </a:lnTo>
                      <a:lnTo>
                        <a:pt x="652"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9" name="Google Shape;359;p11"/>
                <p:cNvSpPr/>
                <p:nvPr/>
              </p:nvSpPr>
              <p:spPr>
                <a:xfrm>
                  <a:off x="3632516" y="-1217155"/>
                  <a:ext cx="46138" cy="66204"/>
                </a:xfrm>
                <a:custGeom>
                  <a:avLst/>
                  <a:gdLst/>
                  <a:ahLst/>
                  <a:cxnLst/>
                  <a:rect l="l" t="t" r="r" b="b"/>
                  <a:pathLst>
                    <a:path w="653" h="937" extrusionOk="0">
                      <a:moveTo>
                        <a:pt x="510" y="1"/>
                      </a:moveTo>
                      <a:lnTo>
                        <a:pt x="29" y="823"/>
                      </a:lnTo>
                      <a:lnTo>
                        <a:pt x="0" y="879"/>
                      </a:lnTo>
                      <a:lnTo>
                        <a:pt x="57" y="936"/>
                      </a:lnTo>
                      <a:lnTo>
                        <a:pt x="114" y="936"/>
                      </a:lnTo>
                      <a:lnTo>
                        <a:pt x="170" y="908"/>
                      </a:lnTo>
                      <a:lnTo>
                        <a:pt x="652" y="114"/>
                      </a:lnTo>
                      <a:lnTo>
                        <a:pt x="5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0" name="Google Shape;360;p11"/>
                <p:cNvSpPr/>
                <p:nvPr/>
              </p:nvSpPr>
              <p:spPr>
                <a:xfrm>
                  <a:off x="3666572" y="-1195111"/>
                  <a:ext cx="44089" cy="64155"/>
                </a:xfrm>
                <a:custGeom>
                  <a:avLst/>
                  <a:gdLst/>
                  <a:ahLst/>
                  <a:cxnLst/>
                  <a:rect l="l" t="t" r="r" b="b"/>
                  <a:pathLst>
                    <a:path w="624" h="908" extrusionOk="0">
                      <a:moveTo>
                        <a:pt x="482" y="1"/>
                      </a:moveTo>
                      <a:lnTo>
                        <a:pt x="0" y="794"/>
                      </a:lnTo>
                      <a:lnTo>
                        <a:pt x="0" y="851"/>
                      </a:lnTo>
                      <a:lnTo>
                        <a:pt x="28" y="908"/>
                      </a:lnTo>
                      <a:lnTo>
                        <a:pt x="85" y="908"/>
                      </a:lnTo>
                      <a:lnTo>
                        <a:pt x="142" y="879"/>
                      </a:lnTo>
                      <a:lnTo>
                        <a:pt x="624" y="86"/>
                      </a:lnTo>
                      <a:lnTo>
                        <a:pt x="4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1" name="Google Shape;361;p11"/>
                <p:cNvSpPr/>
                <p:nvPr/>
              </p:nvSpPr>
              <p:spPr>
                <a:xfrm>
                  <a:off x="3728607" y="-1155050"/>
                  <a:ext cx="46138" cy="64155"/>
                </a:xfrm>
                <a:custGeom>
                  <a:avLst/>
                  <a:gdLst/>
                  <a:ahLst/>
                  <a:cxnLst/>
                  <a:rect l="l" t="t" r="r" b="b"/>
                  <a:pathLst>
                    <a:path w="653" h="908" extrusionOk="0">
                      <a:moveTo>
                        <a:pt x="482" y="0"/>
                      </a:moveTo>
                      <a:lnTo>
                        <a:pt x="29" y="766"/>
                      </a:lnTo>
                      <a:lnTo>
                        <a:pt x="1" y="822"/>
                      </a:lnTo>
                      <a:lnTo>
                        <a:pt x="57" y="879"/>
                      </a:lnTo>
                      <a:lnTo>
                        <a:pt x="114" y="907"/>
                      </a:lnTo>
                      <a:lnTo>
                        <a:pt x="171" y="851"/>
                      </a:lnTo>
                      <a:lnTo>
                        <a:pt x="652" y="85"/>
                      </a:lnTo>
                      <a:lnTo>
                        <a:pt x="4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2" name="Google Shape;362;p11"/>
                <p:cNvSpPr/>
                <p:nvPr/>
              </p:nvSpPr>
              <p:spPr>
                <a:xfrm>
                  <a:off x="3764641" y="-1133005"/>
                  <a:ext cx="46138" cy="64155"/>
                </a:xfrm>
                <a:custGeom>
                  <a:avLst/>
                  <a:gdLst/>
                  <a:ahLst/>
                  <a:cxnLst/>
                  <a:rect l="l" t="t" r="r" b="b"/>
                  <a:pathLst>
                    <a:path w="653" h="908" extrusionOk="0">
                      <a:moveTo>
                        <a:pt x="483" y="0"/>
                      </a:moveTo>
                      <a:lnTo>
                        <a:pt x="29" y="765"/>
                      </a:lnTo>
                      <a:lnTo>
                        <a:pt x="1" y="850"/>
                      </a:lnTo>
                      <a:lnTo>
                        <a:pt x="57" y="907"/>
                      </a:lnTo>
                      <a:lnTo>
                        <a:pt x="114" y="907"/>
                      </a:lnTo>
                      <a:lnTo>
                        <a:pt x="171" y="850"/>
                      </a:lnTo>
                      <a:lnTo>
                        <a:pt x="653" y="85"/>
                      </a:lnTo>
                      <a:lnTo>
                        <a:pt x="4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3" name="Google Shape;363;p11"/>
                <p:cNvSpPr/>
                <p:nvPr/>
              </p:nvSpPr>
              <p:spPr>
                <a:xfrm>
                  <a:off x="3798697" y="-1113010"/>
                  <a:ext cx="44159" cy="64155"/>
                </a:xfrm>
                <a:custGeom>
                  <a:avLst/>
                  <a:gdLst/>
                  <a:ahLst/>
                  <a:cxnLst/>
                  <a:rect l="l" t="t" r="r" b="b"/>
                  <a:pathLst>
                    <a:path w="625" h="908" extrusionOk="0">
                      <a:moveTo>
                        <a:pt x="454" y="1"/>
                      </a:moveTo>
                      <a:lnTo>
                        <a:pt x="1" y="766"/>
                      </a:lnTo>
                      <a:lnTo>
                        <a:pt x="1" y="851"/>
                      </a:lnTo>
                      <a:lnTo>
                        <a:pt x="29" y="907"/>
                      </a:lnTo>
                      <a:lnTo>
                        <a:pt x="86" y="907"/>
                      </a:lnTo>
                      <a:lnTo>
                        <a:pt x="142" y="879"/>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4" name="Google Shape;364;p11"/>
                <p:cNvSpPr/>
                <p:nvPr/>
              </p:nvSpPr>
              <p:spPr>
                <a:xfrm>
                  <a:off x="3812686" y="-1090965"/>
                  <a:ext cx="64155" cy="94183"/>
                </a:xfrm>
                <a:custGeom>
                  <a:avLst/>
                  <a:gdLst/>
                  <a:ahLst/>
                  <a:cxnLst/>
                  <a:rect l="l" t="t" r="r" b="b"/>
                  <a:pathLst>
                    <a:path w="908" h="1333" extrusionOk="0">
                      <a:moveTo>
                        <a:pt x="738" y="0"/>
                      </a:moveTo>
                      <a:lnTo>
                        <a:pt x="1" y="1219"/>
                      </a:lnTo>
                      <a:lnTo>
                        <a:pt x="1" y="1276"/>
                      </a:lnTo>
                      <a:lnTo>
                        <a:pt x="29" y="1332"/>
                      </a:lnTo>
                      <a:lnTo>
                        <a:pt x="114" y="1332"/>
                      </a:lnTo>
                      <a:lnTo>
                        <a:pt x="171" y="1304"/>
                      </a:lnTo>
                      <a:lnTo>
                        <a:pt x="908" y="114"/>
                      </a:lnTo>
                      <a:lnTo>
                        <a:pt x="7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5" name="Google Shape;365;p11"/>
                <p:cNvSpPr/>
                <p:nvPr/>
              </p:nvSpPr>
              <p:spPr>
                <a:xfrm>
                  <a:off x="3944882" y="-1006886"/>
                  <a:ext cx="62106" cy="92205"/>
                </a:xfrm>
                <a:custGeom>
                  <a:avLst/>
                  <a:gdLst/>
                  <a:ahLst/>
                  <a:cxnLst/>
                  <a:rect l="l" t="t" r="r" b="b"/>
                  <a:pathLst>
                    <a:path w="879" h="1305" extrusionOk="0">
                      <a:moveTo>
                        <a:pt x="737" y="1"/>
                      </a:moveTo>
                      <a:lnTo>
                        <a:pt x="29" y="1163"/>
                      </a:lnTo>
                      <a:lnTo>
                        <a:pt x="0" y="1248"/>
                      </a:lnTo>
                      <a:lnTo>
                        <a:pt x="57" y="1304"/>
                      </a:lnTo>
                      <a:lnTo>
                        <a:pt x="114" y="1304"/>
                      </a:lnTo>
                      <a:lnTo>
                        <a:pt x="170" y="1276"/>
                      </a:lnTo>
                      <a:lnTo>
                        <a:pt x="879" y="114"/>
                      </a:lnTo>
                      <a:lnTo>
                        <a:pt x="7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6" name="Google Shape;366;p11"/>
                <p:cNvSpPr/>
                <p:nvPr/>
              </p:nvSpPr>
              <p:spPr>
                <a:xfrm>
                  <a:off x="3864759" y="-1070970"/>
                  <a:ext cx="44159" cy="62176"/>
                </a:xfrm>
                <a:custGeom>
                  <a:avLst/>
                  <a:gdLst/>
                  <a:ahLst/>
                  <a:cxnLst/>
                  <a:rect l="l" t="t" r="r" b="b"/>
                  <a:pathLst>
                    <a:path w="625" h="880" extrusionOk="0">
                      <a:moveTo>
                        <a:pt x="454" y="1"/>
                      </a:moveTo>
                      <a:lnTo>
                        <a:pt x="1" y="738"/>
                      </a:lnTo>
                      <a:lnTo>
                        <a:pt x="1" y="823"/>
                      </a:lnTo>
                      <a:lnTo>
                        <a:pt x="29" y="879"/>
                      </a:lnTo>
                      <a:lnTo>
                        <a:pt x="114" y="879"/>
                      </a:lnTo>
                      <a:lnTo>
                        <a:pt x="171" y="851"/>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7" name="Google Shape;367;p11"/>
                <p:cNvSpPr/>
                <p:nvPr/>
              </p:nvSpPr>
              <p:spPr>
                <a:xfrm>
                  <a:off x="3900793" y="-1046947"/>
                  <a:ext cx="42110" cy="60127"/>
                </a:xfrm>
                <a:custGeom>
                  <a:avLst/>
                  <a:gdLst/>
                  <a:ahLst/>
                  <a:cxnLst/>
                  <a:rect l="l" t="t" r="r" b="b"/>
                  <a:pathLst>
                    <a:path w="596" h="851" extrusionOk="0">
                      <a:moveTo>
                        <a:pt x="454" y="1"/>
                      </a:moveTo>
                      <a:lnTo>
                        <a:pt x="1" y="738"/>
                      </a:lnTo>
                      <a:lnTo>
                        <a:pt x="1" y="794"/>
                      </a:lnTo>
                      <a:lnTo>
                        <a:pt x="29" y="851"/>
                      </a:lnTo>
                      <a:lnTo>
                        <a:pt x="114" y="851"/>
                      </a:lnTo>
                      <a:lnTo>
                        <a:pt x="171" y="823"/>
                      </a:lnTo>
                      <a:lnTo>
                        <a:pt x="596" y="86"/>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8" name="Google Shape;368;p11"/>
                <p:cNvSpPr/>
                <p:nvPr/>
              </p:nvSpPr>
              <p:spPr>
                <a:xfrm>
                  <a:off x="3932870" y="-1026881"/>
                  <a:ext cx="44089" cy="62106"/>
                </a:xfrm>
                <a:custGeom>
                  <a:avLst/>
                  <a:gdLst/>
                  <a:ahLst/>
                  <a:cxnLst/>
                  <a:rect l="l" t="t" r="r" b="b"/>
                  <a:pathLst>
                    <a:path w="624" h="879" extrusionOk="0">
                      <a:moveTo>
                        <a:pt x="454" y="0"/>
                      </a:moveTo>
                      <a:lnTo>
                        <a:pt x="29" y="737"/>
                      </a:lnTo>
                      <a:lnTo>
                        <a:pt x="0" y="794"/>
                      </a:lnTo>
                      <a:lnTo>
                        <a:pt x="57" y="850"/>
                      </a:lnTo>
                      <a:lnTo>
                        <a:pt x="114" y="879"/>
                      </a:lnTo>
                      <a:lnTo>
                        <a:pt x="170" y="822"/>
                      </a:lnTo>
                      <a:lnTo>
                        <a:pt x="624" y="114"/>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9" name="Google Shape;369;p11"/>
                <p:cNvSpPr/>
                <p:nvPr/>
              </p:nvSpPr>
              <p:spPr>
                <a:xfrm>
                  <a:off x="3996955" y="-986890"/>
                  <a:ext cx="42110" cy="60198"/>
                </a:xfrm>
                <a:custGeom>
                  <a:avLst/>
                  <a:gdLst/>
                  <a:ahLst/>
                  <a:cxnLst/>
                  <a:rect l="l" t="t" r="r" b="b"/>
                  <a:pathLst>
                    <a:path w="596" h="852" extrusionOk="0">
                      <a:moveTo>
                        <a:pt x="454" y="1"/>
                      </a:moveTo>
                      <a:lnTo>
                        <a:pt x="0" y="709"/>
                      </a:lnTo>
                      <a:lnTo>
                        <a:pt x="0" y="766"/>
                      </a:lnTo>
                      <a:lnTo>
                        <a:pt x="29" y="823"/>
                      </a:lnTo>
                      <a:lnTo>
                        <a:pt x="114" y="851"/>
                      </a:lnTo>
                      <a:lnTo>
                        <a:pt x="170" y="795"/>
                      </a:lnTo>
                      <a:lnTo>
                        <a:pt x="595"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0" name="Google Shape;370;p11"/>
                <p:cNvSpPr/>
                <p:nvPr/>
              </p:nvSpPr>
              <p:spPr>
                <a:xfrm>
                  <a:off x="4032989" y="-962797"/>
                  <a:ext cx="42110" cy="58078"/>
                </a:xfrm>
                <a:custGeom>
                  <a:avLst/>
                  <a:gdLst/>
                  <a:ahLst/>
                  <a:cxnLst/>
                  <a:rect l="l" t="t" r="r" b="b"/>
                  <a:pathLst>
                    <a:path w="596" h="822" extrusionOk="0">
                      <a:moveTo>
                        <a:pt x="425" y="0"/>
                      </a:moveTo>
                      <a:lnTo>
                        <a:pt x="0" y="680"/>
                      </a:lnTo>
                      <a:lnTo>
                        <a:pt x="0" y="765"/>
                      </a:lnTo>
                      <a:lnTo>
                        <a:pt x="29" y="822"/>
                      </a:lnTo>
                      <a:lnTo>
                        <a:pt x="114" y="822"/>
                      </a:lnTo>
                      <a:lnTo>
                        <a:pt x="170" y="794"/>
                      </a:lnTo>
                      <a:lnTo>
                        <a:pt x="595" y="85"/>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1" name="Google Shape;371;p11"/>
                <p:cNvSpPr/>
                <p:nvPr/>
              </p:nvSpPr>
              <p:spPr>
                <a:xfrm>
                  <a:off x="4064995" y="-942801"/>
                  <a:ext cx="42110" cy="58149"/>
                </a:xfrm>
                <a:custGeom>
                  <a:avLst/>
                  <a:gdLst/>
                  <a:ahLst/>
                  <a:cxnLst/>
                  <a:rect l="l" t="t" r="r" b="b"/>
                  <a:pathLst>
                    <a:path w="596" h="823" extrusionOk="0">
                      <a:moveTo>
                        <a:pt x="454" y="0"/>
                      </a:moveTo>
                      <a:lnTo>
                        <a:pt x="29" y="681"/>
                      </a:lnTo>
                      <a:lnTo>
                        <a:pt x="1" y="766"/>
                      </a:lnTo>
                      <a:lnTo>
                        <a:pt x="57" y="822"/>
                      </a:lnTo>
                      <a:lnTo>
                        <a:pt x="114" y="822"/>
                      </a:lnTo>
                      <a:lnTo>
                        <a:pt x="171" y="794"/>
                      </a:lnTo>
                      <a:lnTo>
                        <a:pt x="596" y="85"/>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2" name="Google Shape;372;p11"/>
                <p:cNvSpPr/>
                <p:nvPr/>
              </p:nvSpPr>
              <p:spPr>
                <a:xfrm>
                  <a:off x="4081034" y="-920757"/>
                  <a:ext cx="60127" cy="88177"/>
                </a:xfrm>
                <a:custGeom>
                  <a:avLst/>
                  <a:gdLst/>
                  <a:ahLst/>
                  <a:cxnLst/>
                  <a:rect l="l" t="t" r="r" b="b"/>
                  <a:pathLst>
                    <a:path w="851" h="1248" extrusionOk="0">
                      <a:moveTo>
                        <a:pt x="709" y="0"/>
                      </a:moveTo>
                      <a:lnTo>
                        <a:pt x="0" y="1134"/>
                      </a:lnTo>
                      <a:lnTo>
                        <a:pt x="0" y="1190"/>
                      </a:lnTo>
                      <a:lnTo>
                        <a:pt x="29" y="1247"/>
                      </a:lnTo>
                      <a:lnTo>
                        <a:pt x="85" y="1247"/>
                      </a:lnTo>
                      <a:lnTo>
                        <a:pt x="142" y="1219"/>
                      </a:lnTo>
                      <a:lnTo>
                        <a:pt x="851" y="85"/>
                      </a:lnTo>
                      <a:lnTo>
                        <a:pt x="7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3" name="Google Shape;373;p11"/>
                <p:cNvSpPr/>
                <p:nvPr/>
              </p:nvSpPr>
              <p:spPr>
                <a:xfrm>
                  <a:off x="4213159" y="-836677"/>
                  <a:ext cx="60198" cy="86199"/>
                </a:xfrm>
                <a:custGeom>
                  <a:avLst/>
                  <a:gdLst/>
                  <a:ahLst/>
                  <a:cxnLst/>
                  <a:rect l="l" t="t" r="r" b="b"/>
                  <a:pathLst>
                    <a:path w="852" h="1220" extrusionOk="0">
                      <a:moveTo>
                        <a:pt x="681" y="0"/>
                      </a:moveTo>
                      <a:lnTo>
                        <a:pt x="1" y="1077"/>
                      </a:lnTo>
                      <a:lnTo>
                        <a:pt x="1" y="1162"/>
                      </a:lnTo>
                      <a:lnTo>
                        <a:pt x="29" y="1219"/>
                      </a:lnTo>
                      <a:lnTo>
                        <a:pt x="114" y="1219"/>
                      </a:lnTo>
                      <a:lnTo>
                        <a:pt x="171" y="1191"/>
                      </a:lnTo>
                      <a:lnTo>
                        <a:pt x="851" y="85"/>
                      </a:lnTo>
                      <a:lnTo>
                        <a:pt x="6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4" name="Google Shape;374;p11"/>
                <p:cNvSpPr/>
                <p:nvPr/>
              </p:nvSpPr>
              <p:spPr>
                <a:xfrm>
                  <a:off x="4133107" y="-900762"/>
                  <a:ext cx="40132" cy="56171"/>
                </a:xfrm>
                <a:custGeom>
                  <a:avLst/>
                  <a:gdLst/>
                  <a:ahLst/>
                  <a:cxnLst/>
                  <a:rect l="l" t="t" r="r" b="b"/>
                  <a:pathLst>
                    <a:path w="568" h="795" extrusionOk="0">
                      <a:moveTo>
                        <a:pt x="397" y="1"/>
                      </a:moveTo>
                      <a:lnTo>
                        <a:pt x="0" y="652"/>
                      </a:lnTo>
                      <a:lnTo>
                        <a:pt x="0" y="737"/>
                      </a:lnTo>
                      <a:lnTo>
                        <a:pt x="29" y="794"/>
                      </a:lnTo>
                      <a:lnTo>
                        <a:pt x="85" y="794"/>
                      </a:lnTo>
                      <a:lnTo>
                        <a:pt x="142" y="766"/>
                      </a:lnTo>
                      <a:lnTo>
                        <a:pt x="567"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5" name="Google Shape;375;p11"/>
                <p:cNvSpPr/>
                <p:nvPr/>
              </p:nvSpPr>
              <p:spPr>
                <a:xfrm>
                  <a:off x="4167163" y="-878717"/>
                  <a:ext cx="42110" cy="58149"/>
                </a:xfrm>
                <a:custGeom>
                  <a:avLst/>
                  <a:gdLst/>
                  <a:ahLst/>
                  <a:cxnLst/>
                  <a:rect l="l" t="t" r="r" b="b"/>
                  <a:pathLst>
                    <a:path w="596" h="823" extrusionOk="0">
                      <a:moveTo>
                        <a:pt x="425" y="0"/>
                      </a:moveTo>
                      <a:lnTo>
                        <a:pt x="28" y="680"/>
                      </a:lnTo>
                      <a:lnTo>
                        <a:pt x="0" y="737"/>
                      </a:lnTo>
                      <a:lnTo>
                        <a:pt x="57" y="794"/>
                      </a:lnTo>
                      <a:lnTo>
                        <a:pt x="113" y="822"/>
                      </a:lnTo>
                      <a:lnTo>
                        <a:pt x="170" y="766"/>
                      </a:lnTo>
                      <a:lnTo>
                        <a:pt x="595" y="114"/>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6" name="Google Shape;376;p11"/>
                <p:cNvSpPr/>
                <p:nvPr/>
              </p:nvSpPr>
              <p:spPr>
                <a:xfrm>
                  <a:off x="4201148" y="-856673"/>
                  <a:ext cx="40132" cy="56100"/>
                </a:xfrm>
                <a:custGeom>
                  <a:avLst/>
                  <a:gdLst/>
                  <a:ahLst/>
                  <a:cxnLst/>
                  <a:rect l="l" t="t" r="r" b="b"/>
                  <a:pathLst>
                    <a:path w="568" h="794" extrusionOk="0">
                      <a:moveTo>
                        <a:pt x="426" y="0"/>
                      </a:moveTo>
                      <a:lnTo>
                        <a:pt x="1" y="652"/>
                      </a:lnTo>
                      <a:lnTo>
                        <a:pt x="1" y="709"/>
                      </a:lnTo>
                      <a:lnTo>
                        <a:pt x="29" y="765"/>
                      </a:lnTo>
                      <a:lnTo>
                        <a:pt x="114" y="794"/>
                      </a:lnTo>
                      <a:lnTo>
                        <a:pt x="171" y="737"/>
                      </a:lnTo>
                      <a:lnTo>
                        <a:pt x="568" y="85"/>
                      </a:lnTo>
                      <a:lnTo>
                        <a:pt x="4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7" name="Google Shape;377;p11"/>
                <p:cNvSpPr/>
                <p:nvPr/>
              </p:nvSpPr>
              <p:spPr>
                <a:xfrm>
                  <a:off x="4265232" y="-816682"/>
                  <a:ext cx="38154" cy="54192"/>
                </a:xfrm>
                <a:custGeom>
                  <a:avLst/>
                  <a:gdLst/>
                  <a:ahLst/>
                  <a:cxnLst/>
                  <a:rect l="l" t="t" r="r" b="b"/>
                  <a:pathLst>
                    <a:path w="540" h="767" extrusionOk="0">
                      <a:moveTo>
                        <a:pt x="397" y="1"/>
                      </a:moveTo>
                      <a:lnTo>
                        <a:pt x="1" y="624"/>
                      </a:lnTo>
                      <a:lnTo>
                        <a:pt x="1" y="681"/>
                      </a:lnTo>
                      <a:lnTo>
                        <a:pt x="29" y="738"/>
                      </a:lnTo>
                      <a:lnTo>
                        <a:pt x="86" y="766"/>
                      </a:lnTo>
                      <a:lnTo>
                        <a:pt x="142" y="709"/>
                      </a:lnTo>
                      <a:lnTo>
                        <a:pt x="539"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8" name="Google Shape;378;p11"/>
                <p:cNvSpPr/>
                <p:nvPr/>
              </p:nvSpPr>
              <p:spPr>
                <a:xfrm>
                  <a:off x="4299287" y="-794638"/>
                  <a:ext cx="40132" cy="54122"/>
                </a:xfrm>
                <a:custGeom>
                  <a:avLst/>
                  <a:gdLst/>
                  <a:ahLst/>
                  <a:cxnLst/>
                  <a:rect l="l" t="t" r="r" b="b"/>
                  <a:pathLst>
                    <a:path w="568" h="766" extrusionOk="0">
                      <a:moveTo>
                        <a:pt x="426" y="1"/>
                      </a:moveTo>
                      <a:lnTo>
                        <a:pt x="29" y="624"/>
                      </a:lnTo>
                      <a:lnTo>
                        <a:pt x="0" y="709"/>
                      </a:lnTo>
                      <a:lnTo>
                        <a:pt x="57" y="766"/>
                      </a:lnTo>
                      <a:lnTo>
                        <a:pt x="114" y="766"/>
                      </a:lnTo>
                      <a:lnTo>
                        <a:pt x="171" y="737"/>
                      </a:lnTo>
                      <a:lnTo>
                        <a:pt x="567" y="86"/>
                      </a:lnTo>
                      <a:lnTo>
                        <a:pt x="4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9" name="Google Shape;379;p11"/>
                <p:cNvSpPr/>
                <p:nvPr/>
              </p:nvSpPr>
              <p:spPr>
                <a:xfrm>
                  <a:off x="4333343" y="-774572"/>
                  <a:ext cx="38083" cy="54122"/>
                </a:xfrm>
                <a:custGeom>
                  <a:avLst/>
                  <a:gdLst/>
                  <a:ahLst/>
                  <a:cxnLst/>
                  <a:rect l="l" t="t" r="r" b="b"/>
                  <a:pathLst>
                    <a:path w="539" h="766" extrusionOk="0">
                      <a:moveTo>
                        <a:pt x="397" y="0"/>
                      </a:moveTo>
                      <a:lnTo>
                        <a:pt x="0" y="652"/>
                      </a:lnTo>
                      <a:lnTo>
                        <a:pt x="0" y="709"/>
                      </a:lnTo>
                      <a:lnTo>
                        <a:pt x="29" y="765"/>
                      </a:lnTo>
                      <a:lnTo>
                        <a:pt x="114" y="765"/>
                      </a:lnTo>
                      <a:lnTo>
                        <a:pt x="170" y="737"/>
                      </a:lnTo>
                      <a:lnTo>
                        <a:pt x="539" y="113"/>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0" name="Google Shape;380;p11"/>
                <p:cNvSpPr/>
                <p:nvPr/>
              </p:nvSpPr>
              <p:spPr>
                <a:xfrm>
                  <a:off x="4347333" y="-752598"/>
                  <a:ext cx="58149" cy="84221"/>
                </a:xfrm>
                <a:custGeom>
                  <a:avLst/>
                  <a:gdLst/>
                  <a:ahLst/>
                  <a:cxnLst/>
                  <a:rect l="l" t="t" r="r" b="b"/>
                  <a:pathLst>
                    <a:path w="823" h="1192" extrusionOk="0">
                      <a:moveTo>
                        <a:pt x="681" y="1"/>
                      </a:moveTo>
                      <a:lnTo>
                        <a:pt x="29" y="1078"/>
                      </a:lnTo>
                      <a:lnTo>
                        <a:pt x="1" y="1134"/>
                      </a:lnTo>
                      <a:lnTo>
                        <a:pt x="57" y="1191"/>
                      </a:lnTo>
                      <a:lnTo>
                        <a:pt x="114" y="1191"/>
                      </a:lnTo>
                      <a:lnTo>
                        <a:pt x="171" y="1163"/>
                      </a:lnTo>
                      <a:lnTo>
                        <a:pt x="822" y="114"/>
                      </a:lnTo>
                      <a:lnTo>
                        <a:pt x="6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1" name="Google Shape;381;p11"/>
                <p:cNvSpPr/>
                <p:nvPr/>
              </p:nvSpPr>
              <p:spPr>
                <a:xfrm>
                  <a:off x="4481507" y="-668448"/>
                  <a:ext cx="56100" cy="82101"/>
                </a:xfrm>
                <a:custGeom>
                  <a:avLst/>
                  <a:gdLst/>
                  <a:ahLst/>
                  <a:cxnLst/>
                  <a:rect l="l" t="t" r="r" b="b"/>
                  <a:pathLst>
                    <a:path w="794" h="1162" extrusionOk="0">
                      <a:moveTo>
                        <a:pt x="624" y="0"/>
                      </a:moveTo>
                      <a:lnTo>
                        <a:pt x="0" y="1020"/>
                      </a:lnTo>
                      <a:lnTo>
                        <a:pt x="0" y="1105"/>
                      </a:lnTo>
                      <a:lnTo>
                        <a:pt x="29" y="1162"/>
                      </a:lnTo>
                      <a:lnTo>
                        <a:pt x="85" y="1162"/>
                      </a:lnTo>
                      <a:lnTo>
                        <a:pt x="142" y="1134"/>
                      </a:lnTo>
                      <a:lnTo>
                        <a:pt x="794" y="85"/>
                      </a:lnTo>
                      <a:lnTo>
                        <a:pt x="6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2" name="Google Shape;382;p11"/>
                <p:cNvSpPr/>
                <p:nvPr/>
              </p:nvSpPr>
              <p:spPr>
                <a:xfrm>
                  <a:off x="4399406" y="-732532"/>
                  <a:ext cx="38083" cy="52073"/>
                </a:xfrm>
                <a:custGeom>
                  <a:avLst/>
                  <a:gdLst/>
                  <a:ahLst/>
                  <a:cxnLst/>
                  <a:rect l="l" t="t" r="r" b="b"/>
                  <a:pathLst>
                    <a:path w="539" h="737" extrusionOk="0">
                      <a:moveTo>
                        <a:pt x="397" y="0"/>
                      </a:moveTo>
                      <a:lnTo>
                        <a:pt x="29" y="624"/>
                      </a:lnTo>
                      <a:lnTo>
                        <a:pt x="0" y="680"/>
                      </a:lnTo>
                      <a:lnTo>
                        <a:pt x="57" y="737"/>
                      </a:lnTo>
                      <a:lnTo>
                        <a:pt x="114" y="737"/>
                      </a:lnTo>
                      <a:lnTo>
                        <a:pt x="171" y="709"/>
                      </a:lnTo>
                      <a:lnTo>
                        <a:pt x="539" y="114"/>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3" name="Google Shape;383;p11"/>
                <p:cNvSpPr/>
                <p:nvPr/>
              </p:nvSpPr>
              <p:spPr>
                <a:xfrm>
                  <a:off x="4435440" y="-708509"/>
                  <a:ext cx="38154" cy="52143"/>
                </a:xfrm>
                <a:custGeom>
                  <a:avLst/>
                  <a:gdLst/>
                  <a:ahLst/>
                  <a:cxnLst/>
                  <a:rect l="l" t="t" r="r" b="b"/>
                  <a:pathLst>
                    <a:path w="540" h="738" extrusionOk="0">
                      <a:moveTo>
                        <a:pt x="369" y="0"/>
                      </a:moveTo>
                      <a:lnTo>
                        <a:pt x="1" y="595"/>
                      </a:lnTo>
                      <a:lnTo>
                        <a:pt x="1" y="652"/>
                      </a:lnTo>
                      <a:lnTo>
                        <a:pt x="29" y="709"/>
                      </a:lnTo>
                      <a:lnTo>
                        <a:pt x="114" y="737"/>
                      </a:lnTo>
                      <a:lnTo>
                        <a:pt x="171" y="680"/>
                      </a:lnTo>
                      <a:lnTo>
                        <a:pt x="539"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4" name="Google Shape;384;p11"/>
                <p:cNvSpPr/>
                <p:nvPr/>
              </p:nvSpPr>
              <p:spPr>
                <a:xfrm>
                  <a:off x="4467517" y="-688514"/>
                  <a:ext cx="38083" cy="52143"/>
                </a:xfrm>
                <a:custGeom>
                  <a:avLst/>
                  <a:gdLst/>
                  <a:ahLst/>
                  <a:cxnLst/>
                  <a:rect l="l" t="t" r="r" b="b"/>
                  <a:pathLst>
                    <a:path w="539" h="738" extrusionOk="0">
                      <a:moveTo>
                        <a:pt x="397" y="1"/>
                      </a:moveTo>
                      <a:lnTo>
                        <a:pt x="28" y="596"/>
                      </a:lnTo>
                      <a:lnTo>
                        <a:pt x="0" y="652"/>
                      </a:lnTo>
                      <a:lnTo>
                        <a:pt x="57" y="709"/>
                      </a:lnTo>
                      <a:lnTo>
                        <a:pt x="113" y="737"/>
                      </a:lnTo>
                      <a:lnTo>
                        <a:pt x="170" y="681"/>
                      </a:lnTo>
                      <a:lnTo>
                        <a:pt x="538"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5" name="Google Shape;385;p11"/>
                <p:cNvSpPr/>
                <p:nvPr/>
              </p:nvSpPr>
              <p:spPr>
                <a:xfrm>
                  <a:off x="4531531" y="-648452"/>
                  <a:ext cx="36175" cy="50094"/>
                </a:xfrm>
                <a:custGeom>
                  <a:avLst/>
                  <a:gdLst/>
                  <a:ahLst/>
                  <a:cxnLst/>
                  <a:rect l="l" t="t" r="r" b="b"/>
                  <a:pathLst>
                    <a:path w="512" h="709" extrusionOk="0">
                      <a:moveTo>
                        <a:pt x="369" y="0"/>
                      </a:moveTo>
                      <a:lnTo>
                        <a:pt x="29" y="567"/>
                      </a:lnTo>
                      <a:lnTo>
                        <a:pt x="1" y="624"/>
                      </a:lnTo>
                      <a:lnTo>
                        <a:pt x="58" y="681"/>
                      </a:lnTo>
                      <a:lnTo>
                        <a:pt x="114" y="709"/>
                      </a:lnTo>
                      <a:lnTo>
                        <a:pt x="171" y="652"/>
                      </a:lnTo>
                      <a:lnTo>
                        <a:pt x="511"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6" name="Google Shape;386;p11"/>
                <p:cNvSpPr/>
                <p:nvPr/>
              </p:nvSpPr>
              <p:spPr>
                <a:xfrm>
                  <a:off x="4567635" y="-626408"/>
                  <a:ext cx="36105" cy="50094"/>
                </a:xfrm>
                <a:custGeom>
                  <a:avLst/>
                  <a:gdLst/>
                  <a:ahLst/>
                  <a:cxnLst/>
                  <a:rect l="l" t="t" r="r" b="b"/>
                  <a:pathLst>
                    <a:path w="511" h="709" extrusionOk="0">
                      <a:moveTo>
                        <a:pt x="368" y="0"/>
                      </a:moveTo>
                      <a:lnTo>
                        <a:pt x="0" y="567"/>
                      </a:lnTo>
                      <a:lnTo>
                        <a:pt x="0" y="652"/>
                      </a:lnTo>
                      <a:lnTo>
                        <a:pt x="28" y="709"/>
                      </a:lnTo>
                      <a:lnTo>
                        <a:pt x="113" y="709"/>
                      </a:lnTo>
                      <a:lnTo>
                        <a:pt x="170" y="680"/>
                      </a:lnTo>
                      <a:lnTo>
                        <a:pt x="510" y="114"/>
                      </a:lnTo>
                      <a:lnTo>
                        <a:pt x="36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7" name="Google Shape;387;p11"/>
                <p:cNvSpPr/>
                <p:nvPr/>
              </p:nvSpPr>
              <p:spPr>
                <a:xfrm>
                  <a:off x="4599642" y="-604434"/>
                  <a:ext cx="36105" cy="48187"/>
                </a:xfrm>
                <a:custGeom>
                  <a:avLst/>
                  <a:gdLst/>
                  <a:ahLst/>
                  <a:cxnLst/>
                  <a:rect l="l" t="t" r="r" b="b"/>
                  <a:pathLst>
                    <a:path w="511" h="682" extrusionOk="0">
                      <a:moveTo>
                        <a:pt x="369" y="1"/>
                      </a:moveTo>
                      <a:lnTo>
                        <a:pt x="29" y="568"/>
                      </a:lnTo>
                      <a:lnTo>
                        <a:pt x="0" y="624"/>
                      </a:lnTo>
                      <a:lnTo>
                        <a:pt x="57" y="681"/>
                      </a:lnTo>
                      <a:lnTo>
                        <a:pt x="114" y="681"/>
                      </a:lnTo>
                      <a:lnTo>
                        <a:pt x="170" y="653"/>
                      </a:lnTo>
                      <a:lnTo>
                        <a:pt x="511" y="86"/>
                      </a:lnTo>
                      <a:lnTo>
                        <a:pt x="3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8" name="Google Shape;388;p11"/>
                <p:cNvSpPr/>
                <p:nvPr/>
              </p:nvSpPr>
              <p:spPr>
                <a:xfrm>
                  <a:off x="4615681" y="-582390"/>
                  <a:ext cx="54122" cy="80193"/>
                </a:xfrm>
                <a:custGeom>
                  <a:avLst/>
                  <a:gdLst/>
                  <a:ahLst/>
                  <a:cxnLst/>
                  <a:rect l="l" t="t" r="r" b="b"/>
                  <a:pathLst>
                    <a:path w="766" h="1135" extrusionOk="0">
                      <a:moveTo>
                        <a:pt x="624" y="1"/>
                      </a:moveTo>
                      <a:lnTo>
                        <a:pt x="0" y="993"/>
                      </a:lnTo>
                      <a:lnTo>
                        <a:pt x="0" y="1049"/>
                      </a:lnTo>
                      <a:lnTo>
                        <a:pt x="29" y="1106"/>
                      </a:lnTo>
                      <a:lnTo>
                        <a:pt x="114" y="1134"/>
                      </a:lnTo>
                      <a:lnTo>
                        <a:pt x="170" y="1078"/>
                      </a:lnTo>
                      <a:lnTo>
                        <a:pt x="765"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9" name="Google Shape;389;p11"/>
                <p:cNvSpPr/>
                <p:nvPr/>
              </p:nvSpPr>
              <p:spPr>
                <a:xfrm>
                  <a:off x="4747806" y="-498310"/>
                  <a:ext cx="54122" cy="76166"/>
                </a:xfrm>
                <a:custGeom>
                  <a:avLst/>
                  <a:gdLst/>
                  <a:ahLst/>
                  <a:cxnLst/>
                  <a:rect l="l" t="t" r="r" b="b"/>
                  <a:pathLst>
                    <a:path w="766" h="1078" extrusionOk="0">
                      <a:moveTo>
                        <a:pt x="624" y="1"/>
                      </a:moveTo>
                      <a:lnTo>
                        <a:pt x="29" y="964"/>
                      </a:lnTo>
                      <a:lnTo>
                        <a:pt x="1" y="1021"/>
                      </a:lnTo>
                      <a:lnTo>
                        <a:pt x="57" y="1078"/>
                      </a:lnTo>
                      <a:lnTo>
                        <a:pt x="114" y="1078"/>
                      </a:lnTo>
                      <a:lnTo>
                        <a:pt x="171" y="1049"/>
                      </a:lnTo>
                      <a:lnTo>
                        <a:pt x="766"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0" name="Google Shape;390;p11"/>
                <p:cNvSpPr/>
                <p:nvPr/>
              </p:nvSpPr>
              <p:spPr>
                <a:xfrm>
                  <a:off x="4667753" y="-562323"/>
                  <a:ext cx="34056" cy="46067"/>
                </a:xfrm>
                <a:custGeom>
                  <a:avLst/>
                  <a:gdLst/>
                  <a:ahLst/>
                  <a:cxnLst/>
                  <a:rect l="l" t="t" r="r" b="b"/>
                  <a:pathLst>
                    <a:path w="482" h="652" extrusionOk="0">
                      <a:moveTo>
                        <a:pt x="340" y="0"/>
                      </a:moveTo>
                      <a:lnTo>
                        <a:pt x="0" y="538"/>
                      </a:lnTo>
                      <a:lnTo>
                        <a:pt x="0" y="595"/>
                      </a:lnTo>
                      <a:lnTo>
                        <a:pt x="28" y="652"/>
                      </a:lnTo>
                      <a:lnTo>
                        <a:pt x="113" y="652"/>
                      </a:lnTo>
                      <a:lnTo>
                        <a:pt x="170" y="623"/>
                      </a:lnTo>
                      <a:lnTo>
                        <a:pt x="482" y="85"/>
                      </a:lnTo>
                      <a:lnTo>
                        <a:pt x="3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1" name="Google Shape;391;p11"/>
                <p:cNvSpPr/>
                <p:nvPr/>
              </p:nvSpPr>
              <p:spPr>
                <a:xfrm>
                  <a:off x="4703788" y="-540350"/>
                  <a:ext cx="34056" cy="48116"/>
                </a:xfrm>
                <a:custGeom>
                  <a:avLst/>
                  <a:gdLst/>
                  <a:ahLst/>
                  <a:cxnLst/>
                  <a:rect l="l" t="t" r="r" b="b"/>
                  <a:pathLst>
                    <a:path w="482" h="681" extrusionOk="0">
                      <a:moveTo>
                        <a:pt x="340" y="1"/>
                      </a:moveTo>
                      <a:lnTo>
                        <a:pt x="0" y="539"/>
                      </a:lnTo>
                      <a:lnTo>
                        <a:pt x="0" y="596"/>
                      </a:lnTo>
                      <a:lnTo>
                        <a:pt x="28" y="653"/>
                      </a:lnTo>
                      <a:lnTo>
                        <a:pt x="85" y="681"/>
                      </a:lnTo>
                      <a:lnTo>
                        <a:pt x="142" y="624"/>
                      </a:lnTo>
                      <a:lnTo>
                        <a:pt x="482" y="86"/>
                      </a:lnTo>
                      <a:lnTo>
                        <a:pt x="3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2" name="Google Shape;392;p11"/>
                <p:cNvSpPr/>
                <p:nvPr/>
              </p:nvSpPr>
              <p:spPr>
                <a:xfrm>
                  <a:off x="4735794" y="-520284"/>
                  <a:ext cx="34126" cy="48116"/>
                </a:xfrm>
                <a:custGeom>
                  <a:avLst/>
                  <a:gdLst/>
                  <a:ahLst/>
                  <a:cxnLst/>
                  <a:rect l="l" t="t" r="r" b="b"/>
                  <a:pathLst>
                    <a:path w="483" h="681" extrusionOk="0">
                      <a:moveTo>
                        <a:pt x="341" y="0"/>
                      </a:moveTo>
                      <a:lnTo>
                        <a:pt x="1" y="539"/>
                      </a:lnTo>
                      <a:lnTo>
                        <a:pt x="1" y="624"/>
                      </a:lnTo>
                      <a:lnTo>
                        <a:pt x="29" y="652"/>
                      </a:lnTo>
                      <a:lnTo>
                        <a:pt x="114" y="680"/>
                      </a:lnTo>
                      <a:lnTo>
                        <a:pt x="171" y="624"/>
                      </a:lnTo>
                      <a:lnTo>
                        <a:pt x="482" y="114"/>
                      </a:lnTo>
                      <a:lnTo>
                        <a:pt x="3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3" name="Google Shape;393;p11"/>
                <p:cNvSpPr/>
                <p:nvPr/>
              </p:nvSpPr>
              <p:spPr>
                <a:xfrm>
                  <a:off x="4799878" y="-480293"/>
                  <a:ext cx="32077" cy="46138"/>
                </a:xfrm>
                <a:custGeom>
                  <a:avLst/>
                  <a:gdLst/>
                  <a:ahLst/>
                  <a:cxnLst/>
                  <a:rect l="l" t="t" r="r" b="b"/>
                  <a:pathLst>
                    <a:path w="454" h="653" extrusionOk="0">
                      <a:moveTo>
                        <a:pt x="312" y="1"/>
                      </a:moveTo>
                      <a:lnTo>
                        <a:pt x="0" y="511"/>
                      </a:lnTo>
                      <a:lnTo>
                        <a:pt x="0" y="596"/>
                      </a:lnTo>
                      <a:lnTo>
                        <a:pt x="29" y="653"/>
                      </a:lnTo>
                      <a:lnTo>
                        <a:pt x="114" y="653"/>
                      </a:lnTo>
                      <a:lnTo>
                        <a:pt x="170" y="624"/>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4" name="Google Shape;394;p11"/>
                <p:cNvSpPr/>
                <p:nvPr/>
              </p:nvSpPr>
              <p:spPr>
                <a:xfrm>
                  <a:off x="4835912" y="-456199"/>
                  <a:ext cx="32077" cy="44089"/>
                </a:xfrm>
                <a:custGeom>
                  <a:avLst/>
                  <a:gdLst/>
                  <a:ahLst/>
                  <a:cxnLst/>
                  <a:rect l="l" t="t" r="r" b="b"/>
                  <a:pathLst>
                    <a:path w="454" h="624" extrusionOk="0">
                      <a:moveTo>
                        <a:pt x="312" y="0"/>
                      </a:moveTo>
                      <a:lnTo>
                        <a:pt x="1" y="510"/>
                      </a:lnTo>
                      <a:lnTo>
                        <a:pt x="1" y="567"/>
                      </a:lnTo>
                      <a:lnTo>
                        <a:pt x="29" y="623"/>
                      </a:lnTo>
                      <a:lnTo>
                        <a:pt x="86" y="623"/>
                      </a:lnTo>
                      <a:lnTo>
                        <a:pt x="142" y="595"/>
                      </a:lnTo>
                      <a:lnTo>
                        <a:pt x="454" y="85"/>
                      </a:lnTo>
                      <a:lnTo>
                        <a:pt x="3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5" name="Google Shape;395;p11"/>
                <p:cNvSpPr/>
                <p:nvPr/>
              </p:nvSpPr>
              <p:spPr>
                <a:xfrm>
                  <a:off x="4867919" y="-436204"/>
                  <a:ext cx="32148" cy="44089"/>
                </a:xfrm>
                <a:custGeom>
                  <a:avLst/>
                  <a:gdLst/>
                  <a:ahLst/>
                  <a:cxnLst/>
                  <a:rect l="l" t="t" r="r" b="b"/>
                  <a:pathLst>
                    <a:path w="455" h="624" extrusionOk="0">
                      <a:moveTo>
                        <a:pt x="313" y="0"/>
                      </a:moveTo>
                      <a:lnTo>
                        <a:pt x="1" y="511"/>
                      </a:lnTo>
                      <a:lnTo>
                        <a:pt x="1" y="567"/>
                      </a:lnTo>
                      <a:lnTo>
                        <a:pt x="29" y="624"/>
                      </a:lnTo>
                      <a:lnTo>
                        <a:pt x="114" y="624"/>
                      </a:lnTo>
                      <a:lnTo>
                        <a:pt x="171" y="596"/>
                      </a:lnTo>
                      <a:lnTo>
                        <a:pt x="454" y="114"/>
                      </a:lnTo>
                      <a:lnTo>
                        <a:pt x="3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6" name="Google Shape;396;p11"/>
                <p:cNvSpPr/>
                <p:nvPr/>
              </p:nvSpPr>
              <p:spPr>
                <a:xfrm>
                  <a:off x="4883958" y="-414160"/>
                  <a:ext cx="50165" cy="76166"/>
                </a:xfrm>
                <a:custGeom>
                  <a:avLst/>
                  <a:gdLst/>
                  <a:ahLst/>
                  <a:cxnLst/>
                  <a:rect l="l" t="t" r="r" b="b"/>
                  <a:pathLst>
                    <a:path w="710" h="1078" extrusionOk="0">
                      <a:moveTo>
                        <a:pt x="567" y="0"/>
                      </a:moveTo>
                      <a:lnTo>
                        <a:pt x="1" y="935"/>
                      </a:lnTo>
                      <a:lnTo>
                        <a:pt x="1" y="992"/>
                      </a:lnTo>
                      <a:lnTo>
                        <a:pt x="29" y="1049"/>
                      </a:lnTo>
                      <a:lnTo>
                        <a:pt x="86" y="1077"/>
                      </a:lnTo>
                      <a:lnTo>
                        <a:pt x="142" y="1020"/>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7" name="Google Shape;397;p11"/>
                <p:cNvSpPr/>
                <p:nvPr/>
              </p:nvSpPr>
              <p:spPr>
                <a:xfrm>
                  <a:off x="5016153" y="-330080"/>
                  <a:ext cx="50094" cy="72139"/>
                </a:xfrm>
                <a:custGeom>
                  <a:avLst/>
                  <a:gdLst/>
                  <a:ahLst/>
                  <a:cxnLst/>
                  <a:rect l="l" t="t" r="r" b="b"/>
                  <a:pathLst>
                    <a:path w="709" h="1021" extrusionOk="0">
                      <a:moveTo>
                        <a:pt x="567" y="0"/>
                      </a:moveTo>
                      <a:lnTo>
                        <a:pt x="0" y="907"/>
                      </a:lnTo>
                      <a:lnTo>
                        <a:pt x="0" y="964"/>
                      </a:lnTo>
                      <a:lnTo>
                        <a:pt x="28" y="1021"/>
                      </a:lnTo>
                      <a:lnTo>
                        <a:pt x="113" y="1021"/>
                      </a:lnTo>
                      <a:lnTo>
                        <a:pt x="170" y="992"/>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8" name="Google Shape;398;p11"/>
                <p:cNvSpPr/>
                <p:nvPr/>
              </p:nvSpPr>
              <p:spPr>
                <a:xfrm>
                  <a:off x="4934052" y="-394164"/>
                  <a:ext cx="32077" cy="42110"/>
                </a:xfrm>
                <a:custGeom>
                  <a:avLst/>
                  <a:gdLst/>
                  <a:ahLst/>
                  <a:cxnLst/>
                  <a:rect l="l" t="t" r="r" b="b"/>
                  <a:pathLst>
                    <a:path w="454" h="596" extrusionOk="0">
                      <a:moveTo>
                        <a:pt x="312" y="1"/>
                      </a:moveTo>
                      <a:lnTo>
                        <a:pt x="29" y="482"/>
                      </a:lnTo>
                      <a:lnTo>
                        <a:pt x="0" y="539"/>
                      </a:lnTo>
                      <a:lnTo>
                        <a:pt x="57" y="596"/>
                      </a:lnTo>
                      <a:lnTo>
                        <a:pt x="114" y="596"/>
                      </a:lnTo>
                      <a:lnTo>
                        <a:pt x="170" y="567"/>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9" name="Google Shape;399;p11"/>
                <p:cNvSpPr/>
                <p:nvPr/>
              </p:nvSpPr>
              <p:spPr>
                <a:xfrm>
                  <a:off x="4970086" y="-370141"/>
                  <a:ext cx="32077" cy="42110"/>
                </a:xfrm>
                <a:custGeom>
                  <a:avLst/>
                  <a:gdLst/>
                  <a:ahLst/>
                  <a:cxnLst/>
                  <a:rect l="l" t="t" r="r" b="b"/>
                  <a:pathLst>
                    <a:path w="454" h="596" extrusionOk="0">
                      <a:moveTo>
                        <a:pt x="312" y="1"/>
                      </a:moveTo>
                      <a:lnTo>
                        <a:pt x="29" y="454"/>
                      </a:lnTo>
                      <a:lnTo>
                        <a:pt x="0" y="539"/>
                      </a:lnTo>
                      <a:lnTo>
                        <a:pt x="57" y="567"/>
                      </a:lnTo>
                      <a:lnTo>
                        <a:pt x="114" y="596"/>
                      </a:lnTo>
                      <a:lnTo>
                        <a:pt x="170" y="539"/>
                      </a:lnTo>
                      <a:lnTo>
                        <a:pt x="454" y="86"/>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0" name="Google Shape;400;p11"/>
                <p:cNvSpPr/>
                <p:nvPr/>
              </p:nvSpPr>
              <p:spPr>
                <a:xfrm>
                  <a:off x="5004142" y="-350075"/>
                  <a:ext cx="30099" cy="42110"/>
                </a:xfrm>
                <a:custGeom>
                  <a:avLst/>
                  <a:gdLst/>
                  <a:ahLst/>
                  <a:cxnLst/>
                  <a:rect l="l" t="t" r="r" b="b"/>
                  <a:pathLst>
                    <a:path w="426" h="596" extrusionOk="0">
                      <a:moveTo>
                        <a:pt x="283" y="0"/>
                      </a:moveTo>
                      <a:lnTo>
                        <a:pt x="0" y="453"/>
                      </a:lnTo>
                      <a:lnTo>
                        <a:pt x="0" y="538"/>
                      </a:lnTo>
                      <a:lnTo>
                        <a:pt x="28" y="595"/>
                      </a:lnTo>
                      <a:lnTo>
                        <a:pt x="85" y="595"/>
                      </a:lnTo>
                      <a:lnTo>
                        <a:pt x="142" y="567"/>
                      </a:lnTo>
                      <a:lnTo>
                        <a:pt x="425" y="85"/>
                      </a:lnTo>
                      <a:lnTo>
                        <a:pt x="2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1" name="Google Shape;401;p11"/>
                <p:cNvSpPr/>
                <p:nvPr/>
              </p:nvSpPr>
              <p:spPr>
                <a:xfrm>
                  <a:off x="5066177" y="-310085"/>
                  <a:ext cx="32148" cy="40132"/>
                </a:xfrm>
                <a:custGeom>
                  <a:avLst/>
                  <a:gdLst/>
                  <a:ahLst/>
                  <a:cxnLst/>
                  <a:rect l="l" t="t" r="r" b="b"/>
                  <a:pathLst>
                    <a:path w="455" h="568" extrusionOk="0">
                      <a:moveTo>
                        <a:pt x="284" y="1"/>
                      </a:moveTo>
                      <a:lnTo>
                        <a:pt x="29" y="426"/>
                      </a:lnTo>
                      <a:lnTo>
                        <a:pt x="1" y="511"/>
                      </a:lnTo>
                      <a:lnTo>
                        <a:pt x="57" y="568"/>
                      </a:lnTo>
                      <a:lnTo>
                        <a:pt x="114" y="568"/>
                      </a:lnTo>
                      <a:lnTo>
                        <a:pt x="171" y="539"/>
                      </a:lnTo>
                      <a:lnTo>
                        <a:pt x="454" y="86"/>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2" name="Google Shape;402;p11"/>
                <p:cNvSpPr/>
                <p:nvPr/>
              </p:nvSpPr>
              <p:spPr>
                <a:xfrm>
                  <a:off x="5102211" y="-288040"/>
                  <a:ext cx="30099" cy="40132"/>
                </a:xfrm>
                <a:custGeom>
                  <a:avLst/>
                  <a:gdLst/>
                  <a:ahLst/>
                  <a:cxnLst/>
                  <a:rect l="l" t="t" r="r" b="b"/>
                  <a:pathLst>
                    <a:path w="426" h="568" extrusionOk="0">
                      <a:moveTo>
                        <a:pt x="284" y="1"/>
                      </a:moveTo>
                      <a:lnTo>
                        <a:pt x="29" y="454"/>
                      </a:lnTo>
                      <a:lnTo>
                        <a:pt x="1" y="511"/>
                      </a:lnTo>
                      <a:lnTo>
                        <a:pt x="57" y="567"/>
                      </a:lnTo>
                      <a:lnTo>
                        <a:pt x="114" y="567"/>
                      </a:lnTo>
                      <a:lnTo>
                        <a:pt x="171" y="539"/>
                      </a:lnTo>
                      <a:lnTo>
                        <a:pt x="426" y="114"/>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3" name="Google Shape;403;p11"/>
                <p:cNvSpPr/>
                <p:nvPr/>
              </p:nvSpPr>
              <p:spPr>
                <a:xfrm>
                  <a:off x="5136267" y="-265996"/>
                  <a:ext cx="30099" cy="40132"/>
                </a:xfrm>
                <a:custGeom>
                  <a:avLst/>
                  <a:gdLst/>
                  <a:ahLst/>
                  <a:cxnLst/>
                  <a:rect l="l" t="t" r="r" b="b"/>
                  <a:pathLst>
                    <a:path w="426" h="568" extrusionOk="0">
                      <a:moveTo>
                        <a:pt x="256" y="0"/>
                      </a:moveTo>
                      <a:lnTo>
                        <a:pt x="1" y="425"/>
                      </a:lnTo>
                      <a:lnTo>
                        <a:pt x="1" y="482"/>
                      </a:lnTo>
                      <a:lnTo>
                        <a:pt x="29" y="539"/>
                      </a:lnTo>
                      <a:lnTo>
                        <a:pt x="114" y="567"/>
                      </a:lnTo>
                      <a:lnTo>
                        <a:pt x="142" y="510"/>
                      </a:lnTo>
                      <a:lnTo>
                        <a:pt x="426" y="85"/>
                      </a:lnTo>
                      <a:lnTo>
                        <a:pt x="2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04" name="Google Shape;404;p11"/>
              <p:cNvSpPr/>
              <p:nvPr/>
            </p:nvSpPr>
            <p:spPr>
              <a:xfrm>
                <a:off x="2969701" y="-1305262"/>
                <a:ext cx="2290776" cy="1107376"/>
              </a:xfrm>
              <a:custGeom>
                <a:avLst/>
                <a:gdLst/>
                <a:ahLst/>
                <a:cxnLst/>
                <a:rect l="l" t="t" r="r" b="b"/>
                <a:pathLst>
                  <a:path w="32422" h="15673" extrusionOk="0">
                    <a:moveTo>
                      <a:pt x="3997" y="1"/>
                    </a:moveTo>
                    <a:lnTo>
                      <a:pt x="3968" y="29"/>
                    </a:lnTo>
                    <a:lnTo>
                      <a:pt x="1" y="15106"/>
                    </a:lnTo>
                    <a:lnTo>
                      <a:pt x="29" y="15134"/>
                    </a:lnTo>
                    <a:lnTo>
                      <a:pt x="32393" y="15673"/>
                    </a:lnTo>
                    <a:lnTo>
                      <a:pt x="32422" y="15645"/>
                    </a:lnTo>
                    <a:lnTo>
                      <a:pt x="32393" y="15616"/>
                    </a:lnTo>
                    <a:lnTo>
                      <a:pt x="58" y="15078"/>
                    </a:lnTo>
                    <a:lnTo>
                      <a:pt x="4025" y="29"/>
                    </a:lnTo>
                    <a:lnTo>
                      <a:pt x="3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26047757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05"/>
        <p:cNvGrpSpPr/>
        <p:nvPr/>
      </p:nvGrpSpPr>
      <p:grpSpPr>
        <a:xfrm>
          <a:off x="0" y="0"/>
          <a:ext cx="0" cy="0"/>
          <a:chOff x="0" y="0"/>
          <a:chExt cx="0" cy="0"/>
        </a:xfrm>
      </p:grpSpPr>
    </p:spTree>
    <p:extLst>
      <p:ext uri="{BB962C8B-B14F-4D97-AF65-F5344CB8AC3E}">
        <p14:creationId xmlns:p14="http://schemas.microsoft.com/office/powerpoint/2010/main" val="23468646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able of contents">
  <p:cSld name="Table of contents">
    <p:spTree>
      <p:nvGrpSpPr>
        <p:cNvPr id="1" name="Shape 406"/>
        <p:cNvGrpSpPr/>
        <p:nvPr/>
      </p:nvGrpSpPr>
      <p:grpSpPr>
        <a:xfrm>
          <a:off x="0" y="0"/>
          <a:ext cx="0" cy="0"/>
          <a:chOff x="0" y="0"/>
          <a:chExt cx="0" cy="0"/>
        </a:xfrm>
      </p:grpSpPr>
      <p:pic>
        <p:nvPicPr>
          <p:cNvPr id="407" name="Google Shape;407;p13"/>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408" name="Google Shape;408;p13"/>
          <p:cNvGrpSpPr/>
          <p:nvPr/>
        </p:nvGrpSpPr>
        <p:grpSpPr>
          <a:xfrm>
            <a:off x="-616350" y="-814979"/>
            <a:ext cx="11538923" cy="9175369"/>
            <a:chOff x="-462262" y="-611235"/>
            <a:chExt cx="8654192" cy="6881527"/>
          </a:xfrm>
        </p:grpSpPr>
        <p:sp>
          <p:nvSpPr>
            <p:cNvPr id="409" name="Google Shape;409;p13"/>
            <p:cNvSpPr/>
            <p:nvPr/>
          </p:nvSpPr>
          <p:spPr>
            <a:xfrm rot="-4581949" flipH="1">
              <a:off x="6670843" y="-1001980"/>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0" name="Google Shape;410;p13"/>
            <p:cNvSpPr/>
            <p:nvPr/>
          </p:nvSpPr>
          <p:spPr>
            <a:xfrm flipH="1">
              <a:off x="-462262" y="2022102"/>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11" name="Google Shape;411;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412" name="Google Shape;412;p13"/>
          <p:cNvSpPr txBox="1">
            <a:spLocks noGrp="1"/>
          </p:cNvSpPr>
          <p:nvPr>
            <p:ph type="subTitle" idx="1"/>
          </p:nvPr>
        </p:nvSpPr>
        <p:spPr>
          <a:xfrm>
            <a:off x="959967" y="306415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3" name="Google Shape;413;p13"/>
          <p:cNvSpPr txBox="1">
            <a:spLocks noGrp="1"/>
          </p:cNvSpPr>
          <p:nvPr>
            <p:ph type="subTitle" idx="2"/>
          </p:nvPr>
        </p:nvSpPr>
        <p:spPr>
          <a:xfrm>
            <a:off x="4558995" y="306415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4" name="Google Shape;414;p13"/>
          <p:cNvSpPr txBox="1">
            <a:spLocks noGrp="1"/>
          </p:cNvSpPr>
          <p:nvPr>
            <p:ph type="subTitle" idx="3"/>
          </p:nvPr>
        </p:nvSpPr>
        <p:spPr>
          <a:xfrm>
            <a:off x="959967" y="537506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5" name="Google Shape;415;p13"/>
          <p:cNvSpPr txBox="1">
            <a:spLocks noGrp="1"/>
          </p:cNvSpPr>
          <p:nvPr>
            <p:ph type="subTitle" idx="4"/>
          </p:nvPr>
        </p:nvSpPr>
        <p:spPr>
          <a:xfrm>
            <a:off x="4558995" y="537506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6" name="Google Shape;416;p13"/>
          <p:cNvSpPr txBox="1">
            <a:spLocks noGrp="1"/>
          </p:cNvSpPr>
          <p:nvPr>
            <p:ph type="subTitle" idx="5"/>
          </p:nvPr>
        </p:nvSpPr>
        <p:spPr>
          <a:xfrm>
            <a:off x="8158032" y="306415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7" name="Google Shape;417;p13"/>
          <p:cNvSpPr txBox="1">
            <a:spLocks noGrp="1"/>
          </p:cNvSpPr>
          <p:nvPr>
            <p:ph type="subTitle" idx="6"/>
          </p:nvPr>
        </p:nvSpPr>
        <p:spPr>
          <a:xfrm>
            <a:off x="8158032" y="5375067"/>
            <a:ext cx="3074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18" name="Google Shape;418;p13"/>
          <p:cNvSpPr txBox="1">
            <a:spLocks noGrp="1"/>
          </p:cNvSpPr>
          <p:nvPr>
            <p:ph type="title" idx="7" hasCustomPrompt="1"/>
          </p:nvPr>
        </p:nvSpPr>
        <p:spPr>
          <a:xfrm>
            <a:off x="2007167" y="1854927"/>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19" name="Google Shape;419;p13"/>
          <p:cNvSpPr txBox="1">
            <a:spLocks noGrp="1"/>
          </p:cNvSpPr>
          <p:nvPr>
            <p:ph type="title" idx="8" hasCustomPrompt="1"/>
          </p:nvPr>
        </p:nvSpPr>
        <p:spPr>
          <a:xfrm>
            <a:off x="2007167" y="4165055"/>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20" name="Google Shape;420;p13"/>
          <p:cNvSpPr txBox="1">
            <a:spLocks noGrp="1"/>
          </p:cNvSpPr>
          <p:nvPr>
            <p:ph type="title" idx="9" hasCustomPrompt="1"/>
          </p:nvPr>
        </p:nvSpPr>
        <p:spPr>
          <a:xfrm>
            <a:off x="5606161" y="1854927"/>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21" name="Google Shape;421;p13"/>
          <p:cNvSpPr txBox="1">
            <a:spLocks noGrp="1"/>
          </p:cNvSpPr>
          <p:nvPr>
            <p:ph type="title" idx="13" hasCustomPrompt="1"/>
          </p:nvPr>
        </p:nvSpPr>
        <p:spPr>
          <a:xfrm>
            <a:off x="5606195" y="4165055"/>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22" name="Google Shape;422;p13"/>
          <p:cNvSpPr txBox="1">
            <a:spLocks noGrp="1"/>
          </p:cNvSpPr>
          <p:nvPr>
            <p:ph type="title" idx="14" hasCustomPrompt="1"/>
          </p:nvPr>
        </p:nvSpPr>
        <p:spPr>
          <a:xfrm>
            <a:off x="9205165" y="1854927"/>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23" name="Google Shape;423;p13"/>
          <p:cNvSpPr txBox="1">
            <a:spLocks noGrp="1"/>
          </p:cNvSpPr>
          <p:nvPr>
            <p:ph type="title" idx="15" hasCustomPrompt="1"/>
          </p:nvPr>
        </p:nvSpPr>
        <p:spPr>
          <a:xfrm>
            <a:off x="9205232" y="4165055"/>
            <a:ext cx="979600" cy="5968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b="1"/>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424" name="Google Shape;424;p13"/>
          <p:cNvSpPr txBox="1">
            <a:spLocks noGrp="1"/>
          </p:cNvSpPr>
          <p:nvPr>
            <p:ph type="subTitle" idx="16"/>
          </p:nvPr>
        </p:nvSpPr>
        <p:spPr>
          <a:xfrm>
            <a:off x="959967" y="2545449"/>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425" name="Google Shape;425;p13"/>
          <p:cNvSpPr txBox="1">
            <a:spLocks noGrp="1"/>
          </p:cNvSpPr>
          <p:nvPr>
            <p:ph type="subTitle" idx="17"/>
          </p:nvPr>
        </p:nvSpPr>
        <p:spPr>
          <a:xfrm>
            <a:off x="4558995" y="2545449"/>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426" name="Google Shape;426;p13"/>
          <p:cNvSpPr txBox="1">
            <a:spLocks noGrp="1"/>
          </p:cNvSpPr>
          <p:nvPr>
            <p:ph type="subTitle" idx="18"/>
          </p:nvPr>
        </p:nvSpPr>
        <p:spPr>
          <a:xfrm>
            <a:off x="8158032" y="2545449"/>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427" name="Google Shape;427;p13"/>
          <p:cNvSpPr txBox="1">
            <a:spLocks noGrp="1"/>
          </p:cNvSpPr>
          <p:nvPr>
            <p:ph type="subTitle" idx="19"/>
          </p:nvPr>
        </p:nvSpPr>
        <p:spPr>
          <a:xfrm>
            <a:off x="959967" y="4855667"/>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428" name="Google Shape;428;p13"/>
          <p:cNvSpPr txBox="1">
            <a:spLocks noGrp="1"/>
          </p:cNvSpPr>
          <p:nvPr>
            <p:ph type="subTitle" idx="20"/>
          </p:nvPr>
        </p:nvSpPr>
        <p:spPr>
          <a:xfrm>
            <a:off x="4558995" y="4855667"/>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429" name="Google Shape;429;p13"/>
          <p:cNvSpPr txBox="1">
            <a:spLocks noGrp="1"/>
          </p:cNvSpPr>
          <p:nvPr>
            <p:ph type="subTitle" idx="21"/>
          </p:nvPr>
        </p:nvSpPr>
        <p:spPr>
          <a:xfrm>
            <a:off x="8158032" y="4855667"/>
            <a:ext cx="3074000" cy="646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rtl="0">
              <a:lnSpc>
                <a:spcPct val="100000"/>
              </a:lnSpc>
              <a:spcBef>
                <a:spcPts val="0"/>
              </a:spcBef>
              <a:spcAft>
                <a:spcPts val="0"/>
              </a:spcAft>
              <a:buSzPts val="2400"/>
              <a:buFont typeface="Domine"/>
              <a:buNone/>
              <a:defRPr sz="3200">
                <a:latin typeface="Domine"/>
                <a:ea typeface="Domine"/>
                <a:cs typeface="Domine"/>
                <a:sym typeface="Domine"/>
              </a:defRPr>
            </a:lvl2pPr>
            <a:lvl3pPr lvl="2" rtl="0">
              <a:lnSpc>
                <a:spcPct val="100000"/>
              </a:lnSpc>
              <a:spcBef>
                <a:spcPts val="0"/>
              </a:spcBef>
              <a:spcAft>
                <a:spcPts val="0"/>
              </a:spcAft>
              <a:buSzPts val="2400"/>
              <a:buFont typeface="Domine"/>
              <a:buNone/>
              <a:defRPr sz="3200">
                <a:latin typeface="Domine"/>
                <a:ea typeface="Domine"/>
                <a:cs typeface="Domine"/>
                <a:sym typeface="Domine"/>
              </a:defRPr>
            </a:lvl3pPr>
            <a:lvl4pPr lvl="3" rtl="0">
              <a:lnSpc>
                <a:spcPct val="100000"/>
              </a:lnSpc>
              <a:spcBef>
                <a:spcPts val="0"/>
              </a:spcBef>
              <a:spcAft>
                <a:spcPts val="0"/>
              </a:spcAft>
              <a:buSzPts val="2400"/>
              <a:buFont typeface="Domine"/>
              <a:buNone/>
              <a:defRPr sz="3200">
                <a:latin typeface="Domine"/>
                <a:ea typeface="Domine"/>
                <a:cs typeface="Domine"/>
                <a:sym typeface="Domine"/>
              </a:defRPr>
            </a:lvl4pPr>
            <a:lvl5pPr lvl="4" rtl="0">
              <a:lnSpc>
                <a:spcPct val="100000"/>
              </a:lnSpc>
              <a:spcBef>
                <a:spcPts val="0"/>
              </a:spcBef>
              <a:spcAft>
                <a:spcPts val="0"/>
              </a:spcAft>
              <a:buSzPts val="2400"/>
              <a:buFont typeface="Domine"/>
              <a:buNone/>
              <a:defRPr sz="3200">
                <a:latin typeface="Domine"/>
                <a:ea typeface="Domine"/>
                <a:cs typeface="Domine"/>
                <a:sym typeface="Domine"/>
              </a:defRPr>
            </a:lvl5pPr>
            <a:lvl6pPr lvl="5" rtl="0">
              <a:lnSpc>
                <a:spcPct val="100000"/>
              </a:lnSpc>
              <a:spcBef>
                <a:spcPts val="0"/>
              </a:spcBef>
              <a:spcAft>
                <a:spcPts val="0"/>
              </a:spcAft>
              <a:buSzPts val="2400"/>
              <a:buFont typeface="Domine"/>
              <a:buNone/>
              <a:defRPr sz="3200">
                <a:latin typeface="Domine"/>
                <a:ea typeface="Domine"/>
                <a:cs typeface="Domine"/>
                <a:sym typeface="Domine"/>
              </a:defRPr>
            </a:lvl6pPr>
            <a:lvl7pPr lvl="6" rtl="0">
              <a:lnSpc>
                <a:spcPct val="100000"/>
              </a:lnSpc>
              <a:spcBef>
                <a:spcPts val="0"/>
              </a:spcBef>
              <a:spcAft>
                <a:spcPts val="0"/>
              </a:spcAft>
              <a:buSzPts val="2400"/>
              <a:buFont typeface="Domine"/>
              <a:buNone/>
              <a:defRPr sz="3200">
                <a:latin typeface="Domine"/>
                <a:ea typeface="Domine"/>
                <a:cs typeface="Domine"/>
                <a:sym typeface="Domine"/>
              </a:defRPr>
            </a:lvl7pPr>
            <a:lvl8pPr lvl="7" rtl="0">
              <a:lnSpc>
                <a:spcPct val="100000"/>
              </a:lnSpc>
              <a:spcBef>
                <a:spcPts val="0"/>
              </a:spcBef>
              <a:spcAft>
                <a:spcPts val="0"/>
              </a:spcAft>
              <a:buSzPts val="2400"/>
              <a:buFont typeface="Domine"/>
              <a:buNone/>
              <a:defRPr sz="3200">
                <a:latin typeface="Domine"/>
                <a:ea typeface="Domine"/>
                <a:cs typeface="Domine"/>
                <a:sym typeface="Domine"/>
              </a:defRPr>
            </a:lvl8pPr>
            <a:lvl9pPr lvl="8"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grpSp>
        <p:nvGrpSpPr>
          <p:cNvPr id="430" name="Google Shape;430;p13"/>
          <p:cNvGrpSpPr/>
          <p:nvPr/>
        </p:nvGrpSpPr>
        <p:grpSpPr>
          <a:xfrm>
            <a:off x="-138935" y="-257192"/>
            <a:ext cx="11599889" cy="3853475"/>
            <a:chOff x="-104202" y="-192894"/>
            <a:chExt cx="8699917" cy="2890106"/>
          </a:xfrm>
        </p:grpSpPr>
        <p:grpSp>
          <p:nvGrpSpPr>
            <p:cNvPr id="431" name="Google Shape;431;p13"/>
            <p:cNvGrpSpPr/>
            <p:nvPr/>
          </p:nvGrpSpPr>
          <p:grpSpPr>
            <a:xfrm rot="3544040">
              <a:off x="7681729" y="-29004"/>
              <a:ext cx="794695" cy="728462"/>
              <a:chOff x="4783718" y="-2183164"/>
              <a:chExt cx="1142970" cy="1047762"/>
            </a:xfrm>
          </p:grpSpPr>
          <p:sp>
            <p:nvSpPr>
              <p:cNvPr id="432" name="Google Shape;432;p13"/>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3" name="Google Shape;433;p13"/>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4" name="Google Shape;434;p13"/>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5" name="Google Shape;435;p13"/>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6" name="Google Shape;436;p13"/>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7" name="Google Shape;437;p13"/>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8" name="Google Shape;438;p13"/>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39" name="Google Shape;439;p13"/>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0" name="Google Shape;440;p13"/>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1" name="Google Shape;441;p13"/>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42" name="Google Shape;442;p13"/>
            <p:cNvGrpSpPr/>
            <p:nvPr/>
          </p:nvGrpSpPr>
          <p:grpSpPr>
            <a:xfrm>
              <a:off x="-104202" y="1909080"/>
              <a:ext cx="698085" cy="788132"/>
              <a:chOff x="3326333" y="-1360479"/>
              <a:chExt cx="1228374" cy="1386824"/>
            </a:xfrm>
          </p:grpSpPr>
          <p:sp>
            <p:nvSpPr>
              <p:cNvPr id="443" name="Google Shape;443;p13"/>
              <p:cNvSpPr/>
              <p:nvPr/>
            </p:nvSpPr>
            <p:spPr>
              <a:xfrm>
                <a:off x="3338231" y="-1155575"/>
                <a:ext cx="1085431" cy="1091400"/>
              </a:xfrm>
              <a:custGeom>
                <a:avLst/>
                <a:gdLst/>
                <a:ahLst/>
                <a:cxnLst/>
                <a:rect l="l" t="t" r="r" b="b"/>
                <a:pathLst>
                  <a:path w="25819" h="25961" extrusionOk="0">
                    <a:moveTo>
                      <a:pt x="12329" y="1"/>
                    </a:moveTo>
                    <a:lnTo>
                      <a:pt x="11705" y="58"/>
                    </a:lnTo>
                    <a:lnTo>
                      <a:pt x="11082" y="143"/>
                    </a:lnTo>
                    <a:lnTo>
                      <a:pt x="10458" y="228"/>
                    </a:lnTo>
                    <a:lnTo>
                      <a:pt x="9835" y="369"/>
                    </a:lnTo>
                    <a:lnTo>
                      <a:pt x="9240" y="539"/>
                    </a:lnTo>
                    <a:lnTo>
                      <a:pt x="8644" y="738"/>
                    </a:lnTo>
                    <a:lnTo>
                      <a:pt x="8078" y="964"/>
                    </a:lnTo>
                    <a:lnTo>
                      <a:pt x="7511" y="1220"/>
                    </a:lnTo>
                    <a:lnTo>
                      <a:pt x="6944" y="1475"/>
                    </a:lnTo>
                    <a:lnTo>
                      <a:pt x="6406" y="1786"/>
                    </a:lnTo>
                    <a:lnTo>
                      <a:pt x="5867" y="2126"/>
                    </a:lnTo>
                    <a:lnTo>
                      <a:pt x="5357" y="2466"/>
                    </a:lnTo>
                    <a:lnTo>
                      <a:pt x="4875" y="2835"/>
                    </a:lnTo>
                    <a:lnTo>
                      <a:pt x="4393" y="3260"/>
                    </a:lnTo>
                    <a:lnTo>
                      <a:pt x="3940" y="3685"/>
                    </a:lnTo>
                    <a:lnTo>
                      <a:pt x="3487" y="4139"/>
                    </a:lnTo>
                    <a:lnTo>
                      <a:pt x="3061" y="4592"/>
                    </a:lnTo>
                    <a:lnTo>
                      <a:pt x="2665" y="5102"/>
                    </a:lnTo>
                    <a:lnTo>
                      <a:pt x="2296" y="5612"/>
                    </a:lnTo>
                    <a:lnTo>
                      <a:pt x="1956" y="6151"/>
                    </a:lnTo>
                    <a:lnTo>
                      <a:pt x="1616" y="6689"/>
                    </a:lnTo>
                    <a:lnTo>
                      <a:pt x="1333" y="7284"/>
                    </a:lnTo>
                    <a:lnTo>
                      <a:pt x="1049" y="7879"/>
                    </a:lnTo>
                    <a:lnTo>
                      <a:pt x="823" y="8474"/>
                    </a:lnTo>
                    <a:lnTo>
                      <a:pt x="596" y="9126"/>
                    </a:lnTo>
                    <a:lnTo>
                      <a:pt x="397" y="9750"/>
                    </a:lnTo>
                    <a:lnTo>
                      <a:pt x="256" y="10402"/>
                    </a:lnTo>
                    <a:lnTo>
                      <a:pt x="142" y="11053"/>
                    </a:lnTo>
                    <a:lnTo>
                      <a:pt x="57" y="11705"/>
                    </a:lnTo>
                    <a:lnTo>
                      <a:pt x="1" y="12329"/>
                    </a:lnTo>
                    <a:lnTo>
                      <a:pt x="1" y="12980"/>
                    </a:lnTo>
                    <a:lnTo>
                      <a:pt x="1" y="13604"/>
                    </a:lnTo>
                    <a:lnTo>
                      <a:pt x="57" y="14256"/>
                    </a:lnTo>
                    <a:lnTo>
                      <a:pt x="114" y="14879"/>
                    </a:lnTo>
                    <a:lnTo>
                      <a:pt x="227" y="15503"/>
                    </a:lnTo>
                    <a:lnTo>
                      <a:pt x="369" y="16098"/>
                    </a:lnTo>
                    <a:lnTo>
                      <a:pt x="511" y="16721"/>
                    </a:lnTo>
                    <a:lnTo>
                      <a:pt x="709" y="17316"/>
                    </a:lnTo>
                    <a:lnTo>
                      <a:pt x="936" y="17883"/>
                    </a:lnTo>
                    <a:lnTo>
                      <a:pt x="1191" y="18450"/>
                    </a:lnTo>
                    <a:lnTo>
                      <a:pt x="1446" y="19017"/>
                    </a:lnTo>
                    <a:lnTo>
                      <a:pt x="1758" y="19555"/>
                    </a:lnTo>
                    <a:lnTo>
                      <a:pt x="2070" y="20094"/>
                    </a:lnTo>
                    <a:lnTo>
                      <a:pt x="2410" y="20604"/>
                    </a:lnTo>
                    <a:lnTo>
                      <a:pt x="2806" y="21114"/>
                    </a:lnTo>
                    <a:lnTo>
                      <a:pt x="3203" y="21596"/>
                    </a:lnTo>
                    <a:lnTo>
                      <a:pt x="3628" y="22049"/>
                    </a:lnTo>
                    <a:lnTo>
                      <a:pt x="4053" y="22474"/>
                    </a:lnTo>
                    <a:lnTo>
                      <a:pt x="4535" y="22899"/>
                    </a:lnTo>
                    <a:lnTo>
                      <a:pt x="5017" y="23296"/>
                    </a:lnTo>
                    <a:lnTo>
                      <a:pt x="5527" y="23665"/>
                    </a:lnTo>
                    <a:lnTo>
                      <a:pt x="6065" y="24033"/>
                    </a:lnTo>
                    <a:lnTo>
                      <a:pt x="6604" y="24345"/>
                    </a:lnTo>
                    <a:lnTo>
                      <a:pt x="7199" y="24656"/>
                    </a:lnTo>
                    <a:lnTo>
                      <a:pt x="7766" y="24912"/>
                    </a:lnTo>
                    <a:lnTo>
                      <a:pt x="8389" y="25167"/>
                    </a:lnTo>
                    <a:lnTo>
                      <a:pt x="9013" y="25365"/>
                    </a:lnTo>
                    <a:lnTo>
                      <a:pt x="9665" y="25563"/>
                    </a:lnTo>
                    <a:lnTo>
                      <a:pt x="10288" y="25705"/>
                    </a:lnTo>
                    <a:lnTo>
                      <a:pt x="10940" y="25818"/>
                    </a:lnTo>
                    <a:lnTo>
                      <a:pt x="11563" y="25903"/>
                    </a:lnTo>
                    <a:lnTo>
                      <a:pt x="12215" y="25960"/>
                    </a:lnTo>
                    <a:lnTo>
                      <a:pt x="13490" y="25960"/>
                    </a:lnTo>
                    <a:lnTo>
                      <a:pt x="14114" y="25903"/>
                    </a:lnTo>
                    <a:lnTo>
                      <a:pt x="14737" y="25818"/>
                    </a:lnTo>
                    <a:lnTo>
                      <a:pt x="15361" y="25733"/>
                    </a:lnTo>
                    <a:lnTo>
                      <a:pt x="15956" y="25592"/>
                    </a:lnTo>
                    <a:lnTo>
                      <a:pt x="16551" y="25422"/>
                    </a:lnTo>
                    <a:lnTo>
                      <a:pt x="17146" y="25223"/>
                    </a:lnTo>
                    <a:lnTo>
                      <a:pt x="17741" y="24997"/>
                    </a:lnTo>
                    <a:lnTo>
                      <a:pt x="18308" y="24741"/>
                    </a:lnTo>
                    <a:lnTo>
                      <a:pt x="18847" y="24486"/>
                    </a:lnTo>
                    <a:lnTo>
                      <a:pt x="19413" y="24175"/>
                    </a:lnTo>
                    <a:lnTo>
                      <a:pt x="19924" y="23835"/>
                    </a:lnTo>
                    <a:lnTo>
                      <a:pt x="20434" y="23495"/>
                    </a:lnTo>
                    <a:lnTo>
                      <a:pt x="20944" y="23126"/>
                    </a:lnTo>
                    <a:lnTo>
                      <a:pt x="21426" y="22701"/>
                    </a:lnTo>
                    <a:lnTo>
                      <a:pt x="21879" y="22276"/>
                    </a:lnTo>
                    <a:lnTo>
                      <a:pt x="22304" y="21822"/>
                    </a:lnTo>
                    <a:lnTo>
                      <a:pt x="22729" y="21369"/>
                    </a:lnTo>
                    <a:lnTo>
                      <a:pt x="23126" y="20859"/>
                    </a:lnTo>
                    <a:lnTo>
                      <a:pt x="23494" y="20349"/>
                    </a:lnTo>
                    <a:lnTo>
                      <a:pt x="23863" y="19810"/>
                    </a:lnTo>
                    <a:lnTo>
                      <a:pt x="24175" y="19272"/>
                    </a:lnTo>
                    <a:lnTo>
                      <a:pt x="24486" y="18677"/>
                    </a:lnTo>
                    <a:lnTo>
                      <a:pt x="24741" y="18082"/>
                    </a:lnTo>
                    <a:lnTo>
                      <a:pt x="24996" y="17487"/>
                    </a:lnTo>
                    <a:lnTo>
                      <a:pt x="25223" y="16835"/>
                    </a:lnTo>
                    <a:lnTo>
                      <a:pt x="25393" y="16211"/>
                    </a:lnTo>
                    <a:lnTo>
                      <a:pt x="25535" y="15559"/>
                    </a:lnTo>
                    <a:lnTo>
                      <a:pt x="25677" y="14908"/>
                    </a:lnTo>
                    <a:lnTo>
                      <a:pt x="25733" y="14256"/>
                    </a:lnTo>
                    <a:lnTo>
                      <a:pt x="25790" y="13632"/>
                    </a:lnTo>
                    <a:lnTo>
                      <a:pt x="25818" y="12980"/>
                    </a:lnTo>
                    <a:lnTo>
                      <a:pt x="25790" y="12357"/>
                    </a:lnTo>
                    <a:lnTo>
                      <a:pt x="25762" y="11705"/>
                    </a:lnTo>
                    <a:lnTo>
                      <a:pt x="25677" y="11082"/>
                    </a:lnTo>
                    <a:lnTo>
                      <a:pt x="25592" y="10458"/>
                    </a:lnTo>
                    <a:lnTo>
                      <a:pt x="25450" y="9863"/>
                    </a:lnTo>
                    <a:lnTo>
                      <a:pt x="25280" y="9240"/>
                    </a:lnTo>
                    <a:lnTo>
                      <a:pt x="25081" y="8645"/>
                    </a:lnTo>
                    <a:lnTo>
                      <a:pt x="24883" y="8078"/>
                    </a:lnTo>
                    <a:lnTo>
                      <a:pt x="24628" y="7511"/>
                    </a:lnTo>
                    <a:lnTo>
                      <a:pt x="24345" y="6944"/>
                    </a:lnTo>
                    <a:lnTo>
                      <a:pt x="24061" y="6406"/>
                    </a:lnTo>
                    <a:lnTo>
                      <a:pt x="23721" y="5867"/>
                    </a:lnTo>
                    <a:lnTo>
                      <a:pt x="23381" y="5357"/>
                    </a:lnTo>
                    <a:lnTo>
                      <a:pt x="23013" y="4847"/>
                    </a:lnTo>
                    <a:lnTo>
                      <a:pt x="22616" y="4394"/>
                    </a:lnTo>
                    <a:lnTo>
                      <a:pt x="22191" y="3912"/>
                    </a:lnTo>
                    <a:lnTo>
                      <a:pt x="21737" y="3487"/>
                    </a:lnTo>
                    <a:lnTo>
                      <a:pt x="21284" y="3062"/>
                    </a:lnTo>
                    <a:lnTo>
                      <a:pt x="20802" y="2665"/>
                    </a:lnTo>
                    <a:lnTo>
                      <a:pt x="20264" y="2296"/>
                    </a:lnTo>
                    <a:lnTo>
                      <a:pt x="19754" y="1928"/>
                    </a:lnTo>
                    <a:lnTo>
                      <a:pt x="19187" y="1616"/>
                    </a:lnTo>
                    <a:lnTo>
                      <a:pt x="18620" y="1305"/>
                    </a:lnTo>
                    <a:lnTo>
                      <a:pt x="18025" y="1049"/>
                    </a:lnTo>
                    <a:lnTo>
                      <a:pt x="17430" y="794"/>
                    </a:lnTo>
                    <a:lnTo>
                      <a:pt x="16806" y="596"/>
                    </a:lnTo>
                    <a:lnTo>
                      <a:pt x="16154" y="398"/>
                    </a:lnTo>
                    <a:lnTo>
                      <a:pt x="15503" y="256"/>
                    </a:lnTo>
                    <a:lnTo>
                      <a:pt x="14879" y="143"/>
                    </a:lnTo>
                    <a:lnTo>
                      <a:pt x="14227" y="58"/>
                    </a:lnTo>
                    <a:lnTo>
                      <a:pt x="136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4" name="Google Shape;444;p13"/>
              <p:cNvSpPr/>
              <p:nvPr/>
            </p:nvSpPr>
            <p:spPr>
              <a:xfrm>
                <a:off x="3539604" y="-1333069"/>
                <a:ext cx="314543" cy="208518"/>
              </a:xfrm>
              <a:custGeom>
                <a:avLst/>
                <a:gdLst/>
                <a:ahLst/>
                <a:cxnLst/>
                <a:rect l="l" t="t" r="r" b="b"/>
                <a:pathLst>
                  <a:path w="7482" h="4960" extrusionOk="0">
                    <a:moveTo>
                      <a:pt x="3883" y="0"/>
                    </a:moveTo>
                    <a:lnTo>
                      <a:pt x="3486" y="29"/>
                    </a:lnTo>
                    <a:lnTo>
                      <a:pt x="3118" y="85"/>
                    </a:lnTo>
                    <a:lnTo>
                      <a:pt x="2749" y="170"/>
                    </a:lnTo>
                    <a:lnTo>
                      <a:pt x="2352" y="284"/>
                    </a:lnTo>
                    <a:lnTo>
                      <a:pt x="2012" y="454"/>
                    </a:lnTo>
                    <a:lnTo>
                      <a:pt x="1701" y="652"/>
                    </a:lnTo>
                    <a:lnTo>
                      <a:pt x="1389" y="879"/>
                    </a:lnTo>
                    <a:lnTo>
                      <a:pt x="1105" y="1134"/>
                    </a:lnTo>
                    <a:lnTo>
                      <a:pt x="879" y="1389"/>
                    </a:lnTo>
                    <a:lnTo>
                      <a:pt x="652" y="1701"/>
                    </a:lnTo>
                    <a:lnTo>
                      <a:pt x="454" y="2012"/>
                    </a:lnTo>
                    <a:lnTo>
                      <a:pt x="284" y="2324"/>
                    </a:lnTo>
                    <a:lnTo>
                      <a:pt x="170" y="2664"/>
                    </a:lnTo>
                    <a:lnTo>
                      <a:pt x="85" y="3033"/>
                    </a:lnTo>
                    <a:lnTo>
                      <a:pt x="0" y="3401"/>
                    </a:lnTo>
                    <a:lnTo>
                      <a:pt x="0" y="3769"/>
                    </a:lnTo>
                    <a:lnTo>
                      <a:pt x="0" y="4166"/>
                    </a:lnTo>
                    <a:lnTo>
                      <a:pt x="57" y="4535"/>
                    </a:lnTo>
                    <a:lnTo>
                      <a:pt x="142" y="4903"/>
                    </a:lnTo>
                    <a:lnTo>
                      <a:pt x="142" y="4960"/>
                    </a:lnTo>
                    <a:lnTo>
                      <a:pt x="7482" y="2806"/>
                    </a:lnTo>
                    <a:lnTo>
                      <a:pt x="7482" y="2749"/>
                    </a:lnTo>
                    <a:lnTo>
                      <a:pt x="7340" y="2381"/>
                    </a:lnTo>
                    <a:lnTo>
                      <a:pt x="7198" y="2041"/>
                    </a:lnTo>
                    <a:lnTo>
                      <a:pt x="7000" y="1701"/>
                    </a:lnTo>
                    <a:lnTo>
                      <a:pt x="6773" y="1417"/>
                    </a:lnTo>
                    <a:lnTo>
                      <a:pt x="6518" y="1134"/>
                    </a:lnTo>
                    <a:lnTo>
                      <a:pt x="6263" y="879"/>
                    </a:lnTo>
                    <a:lnTo>
                      <a:pt x="5952" y="680"/>
                    </a:lnTo>
                    <a:lnTo>
                      <a:pt x="5640" y="482"/>
                    </a:lnTo>
                    <a:lnTo>
                      <a:pt x="5328" y="312"/>
                    </a:lnTo>
                    <a:lnTo>
                      <a:pt x="4960" y="199"/>
                    </a:lnTo>
                    <a:lnTo>
                      <a:pt x="4620" y="85"/>
                    </a:lnTo>
                    <a:lnTo>
                      <a:pt x="4251" y="29"/>
                    </a:lnTo>
                    <a:lnTo>
                      <a:pt x="38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5" name="Google Shape;445;p13"/>
              <p:cNvSpPr/>
              <p:nvPr/>
            </p:nvSpPr>
            <p:spPr>
              <a:xfrm>
                <a:off x="3612249" y="-1360479"/>
                <a:ext cx="70333" cy="119183"/>
              </a:xfrm>
              <a:custGeom>
                <a:avLst/>
                <a:gdLst/>
                <a:ahLst/>
                <a:cxnLst/>
                <a:rect l="l" t="t" r="r" b="b"/>
                <a:pathLst>
                  <a:path w="1673" h="2835" extrusionOk="0">
                    <a:moveTo>
                      <a:pt x="398" y="0"/>
                    </a:moveTo>
                    <a:lnTo>
                      <a:pt x="228" y="29"/>
                    </a:lnTo>
                    <a:lnTo>
                      <a:pt x="86" y="142"/>
                    </a:lnTo>
                    <a:lnTo>
                      <a:pt x="29" y="256"/>
                    </a:lnTo>
                    <a:lnTo>
                      <a:pt x="1" y="426"/>
                    </a:lnTo>
                    <a:lnTo>
                      <a:pt x="29" y="567"/>
                    </a:lnTo>
                    <a:lnTo>
                      <a:pt x="908" y="2579"/>
                    </a:lnTo>
                    <a:lnTo>
                      <a:pt x="964" y="2664"/>
                    </a:lnTo>
                    <a:lnTo>
                      <a:pt x="1021" y="2721"/>
                    </a:lnTo>
                    <a:lnTo>
                      <a:pt x="1078" y="2778"/>
                    </a:lnTo>
                    <a:lnTo>
                      <a:pt x="1163" y="2806"/>
                    </a:lnTo>
                    <a:lnTo>
                      <a:pt x="1305" y="2834"/>
                    </a:lnTo>
                    <a:lnTo>
                      <a:pt x="1446" y="2778"/>
                    </a:lnTo>
                    <a:lnTo>
                      <a:pt x="1560" y="2693"/>
                    </a:lnTo>
                    <a:lnTo>
                      <a:pt x="1645" y="2579"/>
                    </a:lnTo>
                    <a:lnTo>
                      <a:pt x="1673" y="2409"/>
                    </a:lnTo>
                    <a:lnTo>
                      <a:pt x="1645" y="2268"/>
                    </a:lnTo>
                    <a:lnTo>
                      <a:pt x="766" y="256"/>
                    </a:lnTo>
                    <a:lnTo>
                      <a:pt x="681" y="114"/>
                    </a:lnTo>
                    <a:lnTo>
                      <a:pt x="539" y="29"/>
                    </a:lnTo>
                    <a:lnTo>
                      <a:pt x="39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6" name="Google Shape;446;p13"/>
              <p:cNvSpPr/>
              <p:nvPr/>
            </p:nvSpPr>
            <p:spPr>
              <a:xfrm>
                <a:off x="3539604" y="-1235367"/>
                <a:ext cx="307396" cy="91773"/>
              </a:xfrm>
              <a:custGeom>
                <a:avLst/>
                <a:gdLst/>
                <a:ahLst/>
                <a:cxnLst/>
                <a:rect l="l" t="t" r="r" b="b"/>
                <a:pathLst>
                  <a:path w="7312" h="2183" extrusionOk="0">
                    <a:moveTo>
                      <a:pt x="7283" y="0"/>
                    </a:moveTo>
                    <a:lnTo>
                      <a:pt x="29" y="2097"/>
                    </a:lnTo>
                    <a:lnTo>
                      <a:pt x="0" y="2126"/>
                    </a:lnTo>
                    <a:lnTo>
                      <a:pt x="0" y="2154"/>
                    </a:lnTo>
                    <a:lnTo>
                      <a:pt x="29" y="2182"/>
                    </a:lnTo>
                    <a:lnTo>
                      <a:pt x="7283" y="85"/>
                    </a:lnTo>
                    <a:lnTo>
                      <a:pt x="7312" y="57"/>
                    </a:lnTo>
                    <a:lnTo>
                      <a:pt x="7312" y="28"/>
                    </a:lnTo>
                    <a:lnTo>
                      <a:pt x="73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7" name="Google Shape;447;p13"/>
              <p:cNvSpPr/>
              <p:nvPr/>
            </p:nvSpPr>
            <p:spPr>
              <a:xfrm>
                <a:off x="4306839" y="-1065020"/>
                <a:ext cx="240721" cy="301469"/>
              </a:xfrm>
              <a:custGeom>
                <a:avLst/>
                <a:gdLst/>
                <a:ahLst/>
                <a:cxnLst/>
                <a:rect l="l" t="t" r="r" b="b"/>
                <a:pathLst>
                  <a:path w="5726" h="7171" extrusionOk="0">
                    <a:moveTo>
                      <a:pt x="1475" y="1"/>
                    </a:moveTo>
                    <a:lnTo>
                      <a:pt x="1106" y="57"/>
                    </a:lnTo>
                    <a:lnTo>
                      <a:pt x="738" y="171"/>
                    </a:lnTo>
                    <a:lnTo>
                      <a:pt x="398" y="312"/>
                    </a:lnTo>
                    <a:lnTo>
                      <a:pt x="29" y="482"/>
                    </a:lnTo>
                    <a:lnTo>
                      <a:pt x="1" y="482"/>
                    </a:lnTo>
                    <a:lnTo>
                      <a:pt x="3742" y="7171"/>
                    </a:lnTo>
                    <a:lnTo>
                      <a:pt x="3770" y="7142"/>
                    </a:lnTo>
                    <a:lnTo>
                      <a:pt x="4110" y="6944"/>
                    </a:lnTo>
                    <a:lnTo>
                      <a:pt x="4422" y="6717"/>
                    </a:lnTo>
                    <a:lnTo>
                      <a:pt x="4677" y="6434"/>
                    </a:lnTo>
                    <a:lnTo>
                      <a:pt x="4932" y="6150"/>
                    </a:lnTo>
                    <a:lnTo>
                      <a:pt x="5130" y="5867"/>
                    </a:lnTo>
                    <a:lnTo>
                      <a:pt x="5329" y="5527"/>
                    </a:lnTo>
                    <a:lnTo>
                      <a:pt x="5471" y="5187"/>
                    </a:lnTo>
                    <a:lnTo>
                      <a:pt x="5584" y="4847"/>
                    </a:lnTo>
                    <a:lnTo>
                      <a:pt x="5669" y="4507"/>
                    </a:lnTo>
                    <a:lnTo>
                      <a:pt x="5726" y="4138"/>
                    </a:lnTo>
                    <a:lnTo>
                      <a:pt x="5726" y="3770"/>
                    </a:lnTo>
                    <a:lnTo>
                      <a:pt x="5697" y="3401"/>
                    </a:lnTo>
                    <a:lnTo>
                      <a:pt x="5641" y="3033"/>
                    </a:lnTo>
                    <a:lnTo>
                      <a:pt x="5556" y="2665"/>
                    </a:lnTo>
                    <a:lnTo>
                      <a:pt x="5414" y="2296"/>
                    </a:lnTo>
                    <a:lnTo>
                      <a:pt x="5244" y="1956"/>
                    </a:lnTo>
                    <a:lnTo>
                      <a:pt x="5045" y="1616"/>
                    </a:lnTo>
                    <a:lnTo>
                      <a:pt x="4790" y="1304"/>
                    </a:lnTo>
                    <a:lnTo>
                      <a:pt x="4535" y="1049"/>
                    </a:lnTo>
                    <a:lnTo>
                      <a:pt x="4252" y="794"/>
                    </a:lnTo>
                    <a:lnTo>
                      <a:pt x="3940" y="568"/>
                    </a:lnTo>
                    <a:lnTo>
                      <a:pt x="3628" y="397"/>
                    </a:lnTo>
                    <a:lnTo>
                      <a:pt x="3288" y="256"/>
                    </a:lnTo>
                    <a:lnTo>
                      <a:pt x="2948" y="142"/>
                    </a:lnTo>
                    <a:lnTo>
                      <a:pt x="2580" y="57"/>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8" name="Google Shape;448;p13"/>
              <p:cNvSpPr/>
              <p:nvPr/>
            </p:nvSpPr>
            <p:spPr>
              <a:xfrm>
                <a:off x="4447464" y="-1029286"/>
                <a:ext cx="107244" cy="89419"/>
              </a:xfrm>
              <a:custGeom>
                <a:avLst/>
                <a:gdLst/>
                <a:ahLst/>
                <a:cxnLst/>
                <a:rect l="l" t="t" r="r" b="b"/>
                <a:pathLst>
                  <a:path w="2551" h="2127" extrusionOk="0">
                    <a:moveTo>
                      <a:pt x="2069" y="1"/>
                    </a:moveTo>
                    <a:lnTo>
                      <a:pt x="1927" y="86"/>
                    </a:lnTo>
                    <a:lnTo>
                      <a:pt x="142" y="1390"/>
                    </a:lnTo>
                    <a:lnTo>
                      <a:pt x="57" y="1503"/>
                    </a:lnTo>
                    <a:lnTo>
                      <a:pt x="0" y="1645"/>
                    </a:lnTo>
                    <a:lnTo>
                      <a:pt x="0" y="1815"/>
                    </a:lnTo>
                    <a:lnTo>
                      <a:pt x="57" y="1956"/>
                    </a:lnTo>
                    <a:lnTo>
                      <a:pt x="170" y="2041"/>
                    </a:lnTo>
                    <a:lnTo>
                      <a:pt x="283" y="2098"/>
                    </a:lnTo>
                    <a:lnTo>
                      <a:pt x="368" y="2126"/>
                    </a:lnTo>
                    <a:lnTo>
                      <a:pt x="454" y="2126"/>
                    </a:lnTo>
                    <a:lnTo>
                      <a:pt x="539" y="2098"/>
                    </a:lnTo>
                    <a:lnTo>
                      <a:pt x="624" y="2041"/>
                    </a:lnTo>
                    <a:lnTo>
                      <a:pt x="2409" y="738"/>
                    </a:lnTo>
                    <a:lnTo>
                      <a:pt x="2494" y="624"/>
                    </a:lnTo>
                    <a:lnTo>
                      <a:pt x="2551" y="454"/>
                    </a:lnTo>
                    <a:lnTo>
                      <a:pt x="2551" y="313"/>
                    </a:lnTo>
                    <a:lnTo>
                      <a:pt x="2494" y="171"/>
                    </a:lnTo>
                    <a:lnTo>
                      <a:pt x="2352" y="58"/>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49" name="Google Shape;449;p13"/>
              <p:cNvSpPr/>
              <p:nvPr/>
            </p:nvSpPr>
            <p:spPr>
              <a:xfrm>
                <a:off x="4324748" y="-1055477"/>
                <a:ext cx="156095" cy="280028"/>
              </a:xfrm>
              <a:custGeom>
                <a:avLst/>
                <a:gdLst/>
                <a:ahLst/>
                <a:cxnLst/>
                <a:rect l="l" t="t" r="r" b="b"/>
                <a:pathLst>
                  <a:path w="3713" h="6661" extrusionOk="0">
                    <a:moveTo>
                      <a:pt x="0" y="0"/>
                    </a:moveTo>
                    <a:lnTo>
                      <a:pt x="0" y="29"/>
                    </a:lnTo>
                    <a:lnTo>
                      <a:pt x="0" y="57"/>
                    </a:lnTo>
                    <a:lnTo>
                      <a:pt x="3656" y="6660"/>
                    </a:lnTo>
                    <a:lnTo>
                      <a:pt x="3713" y="6660"/>
                    </a:lnTo>
                    <a:lnTo>
                      <a:pt x="3713" y="6632"/>
                    </a:lnTo>
                    <a:lnTo>
                      <a:pt x="57" y="29"/>
                    </a:lnTo>
                    <a:lnTo>
                      <a:pt x="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0" name="Google Shape;450;p13"/>
              <p:cNvSpPr/>
              <p:nvPr/>
            </p:nvSpPr>
            <p:spPr>
              <a:xfrm>
                <a:off x="3397802" y="-1081710"/>
                <a:ext cx="946026" cy="946026"/>
              </a:xfrm>
              <a:custGeom>
                <a:avLst/>
                <a:gdLst/>
                <a:ahLst/>
                <a:cxnLst/>
                <a:rect l="l" t="t" r="r" b="b"/>
                <a:pathLst>
                  <a:path w="22503" h="22503" extrusionOk="0">
                    <a:moveTo>
                      <a:pt x="10742" y="1"/>
                    </a:moveTo>
                    <a:lnTo>
                      <a:pt x="10175" y="58"/>
                    </a:lnTo>
                    <a:lnTo>
                      <a:pt x="9636" y="114"/>
                    </a:lnTo>
                    <a:lnTo>
                      <a:pt x="9098" y="199"/>
                    </a:lnTo>
                    <a:lnTo>
                      <a:pt x="8588" y="313"/>
                    </a:lnTo>
                    <a:lnTo>
                      <a:pt x="8049" y="454"/>
                    </a:lnTo>
                    <a:lnTo>
                      <a:pt x="7539" y="624"/>
                    </a:lnTo>
                    <a:lnTo>
                      <a:pt x="7029" y="823"/>
                    </a:lnTo>
                    <a:lnTo>
                      <a:pt x="6547" y="1050"/>
                    </a:lnTo>
                    <a:lnTo>
                      <a:pt x="6065" y="1276"/>
                    </a:lnTo>
                    <a:lnTo>
                      <a:pt x="5584" y="1531"/>
                    </a:lnTo>
                    <a:lnTo>
                      <a:pt x="5130" y="1815"/>
                    </a:lnTo>
                    <a:lnTo>
                      <a:pt x="4677" y="2126"/>
                    </a:lnTo>
                    <a:lnTo>
                      <a:pt x="4252" y="2467"/>
                    </a:lnTo>
                    <a:lnTo>
                      <a:pt x="3827" y="2807"/>
                    </a:lnTo>
                    <a:lnTo>
                      <a:pt x="3430" y="3175"/>
                    </a:lnTo>
                    <a:lnTo>
                      <a:pt x="3033" y="3572"/>
                    </a:lnTo>
                    <a:lnTo>
                      <a:pt x="2693" y="3969"/>
                    </a:lnTo>
                    <a:lnTo>
                      <a:pt x="2325" y="4394"/>
                    </a:lnTo>
                    <a:lnTo>
                      <a:pt x="2013" y="4847"/>
                    </a:lnTo>
                    <a:lnTo>
                      <a:pt x="1701" y="5300"/>
                    </a:lnTo>
                    <a:lnTo>
                      <a:pt x="1418" y="5782"/>
                    </a:lnTo>
                    <a:lnTo>
                      <a:pt x="1163" y="6292"/>
                    </a:lnTo>
                    <a:lnTo>
                      <a:pt x="936" y="6802"/>
                    </a:lnTo>
                    <a:lnTo>
                      <a:pt x="709" y="7341"/>
                    </a:lnTo>
                    <a:lnTo>
                      <a:pt x="539" y="7879"/>
                    </a:lnTo>
                    <a:lnTo>
                      <a:pt x="369" y="8446"/>
                    </a:lnTo>
                    <a:lnTo>
                      <a:pt x="227" y="8985"/>
                    </a:lnTo>
                    <a:lnTo>
                      <a:pt x="142" y="9551"/>
                    </a:lnTo>
                    <a:lnTo>
                      <a:pt x="57" y="10118"/>
                    </a:lnTo>
                    <a:lnTo>
                      <a:pt x="29" y="10685"/>
                    </a:lnTo>
                    <a:lnTo>
                      <a:pt x="1" y="11223"/>
                    </a:lnTo>
                    <a:lnTo>
                      <a:pt x="29" y="11790"/>
                    </a:lnTo>
                    <a:lnTo>
                      <a:pt x="57" y="12329"/>
                    </a:lnTo>
                    <a:lnTo>
                      <a:pt x="114" y="12867"/>
                    </a:lnTo>
                    <a:lnTo>
                      <a:pt x="227" y="13406"/>
                    </a:lnTo>
                    <a:lnTo>
                      <a:pt x="341" y="13944"/>
                    </a:lnTo>
                    <a:lnTo>
                      <a:pt x="483" y="14454"/>
                    </a:lnTo>
                    <a:lnTo>
                      <a:pt x="653" y="14964"/>
                    </a:lnTo>
                    <a:lnTo>
                      <a:pt x="851" y="15474"/>
                    </a:lnTo>
                    <a:lnTo>
                      <a:pt x="1049" y="15985"/>
                    </a:lnTo>
                    <a:lnTo>
                      <a:pt x="1304" y="16466"/>
                    </a:lnTo>
                    <a:lnTo>
                      <a:pt x="1559" y="16920"/>
                    </a:lnTo>
                    <a:lnTo>
                      <a:pt x="1843" y="17402"/>
                    </a:lnTo>
                    <a:lnTo>
                      <a:pt x="2155" y="17827"/>
                    </a:lnTo>
                    <a:lnTo>
                      <a:pt x="2466" y="18280"/>
                    </a:lnTo>
                    <a:lnTo>
                      <a:pt x="2806" y="18677"/>
                    </a:lnTo>
                    <a:lnTo>
                      <a:pt x="3175" y="19074"/>
                    </a:lnTo>
                    <a:lnTo>
                      <a:pt x="3572" y="19470"/>
                    </a:lnTo>
                    <a:lnTo>
                      <a:pt x="3997" y="19839"/>
                    </a:lnTo>
                    <a:lnTo>
                      <a:pt x="4422" y="20179"/>
                    </a:lnTo>
                    <a:lnTo>
                      <a:pt x="4847" y="20491"/>
                    </a:lnTo>
                    <a:lnTo>
                      <a:pt x="5329" y="20802"/>
                    </a:lnTo>
                    <a:lnTo>
                      <a:pt x="5810" y="21086"/>
                    </a:lnTo>
                    <a:lnTo>
                      <a:pt x="6292" y="21341"/>
                    </a:lnTo>
                    <a:lnTo>
                      <a:pt x="6802" y="21596"/>
                    </a:lnTo>
                    <a:lnTo>
                      <a:pt x="7341" y="21794"/>
                    </a:lnTo>
                    <a:lnTo>
                      <a:pt x="7908" y="21993"/>
                    </a:lnTo>
                    <a:lnTo>
                      <a:pt x="8446" y="22134"/>
                    </a:lnTo>
                    <a:lnTo>
                      <a:pt x="9013" y="22276"/>
                    </a:lnTo>
                    <a:lnTo>
                      <a:pt x="9580" y="22361"/>
                    </a:lnTo>
                    <a:lnTo>
                      <a:pt x="10118" y="22446"/>
                    </a:lnTo>
                    <a:lnTo>
                      <a:pt x="10685" y="22474"/>
                    </a:lnTo>
                    <a:lnTo>
                      <a:pt x="11252" y="22503"/>
                    </a:lnTo>
                    <a:lnTo>
                      <a:pt x="11790" y="22503"/>
                    </a:lnTo>
                    <a:lnTo>
                      <a:pt x="12329" y="22446"/>
                    </a:lnTo>
                    <a:lnTo>
                      <a:pt x="12867" y="22389"/>
                    </a:lnTo>
                    <a:lnTo>
                      <a:pt x="13405" y="22304"/>
                    </a:lnTo>
                    <a:lnTo>
                      <a:pt x="13944" y="22163"/>
                    </a:lnTo>
                    <a:lnTo>
                      <a:pt x="14482" y="22021"/>
                    </a:lnTo>
                    <a:lnTo>
                      <a:pt x="14992" y="21851"/>
                    </a:lnTo>
                    <a:lnTo>
                      <a:pt x="15503" y="21681"/>
                    </a:lnTo>
                    <a:lnTo>
                      <a:pt x="15984" y="21454"/>
                    </a:lnTo>
                    <a:lnTo>
                      <a:pt x="16466" y="21227"/>
                    </a:lnTo>
                    <a:lnTo>
                      <a:pt x="16948" y="20972"/>
                    </a:lnTo>
                    <a:lnTo>
                      <a:pt x="17401" y="20661"/>
                    </a:lnTo>
                    <a:lnTo>
                      <a:pt x="17855" y="20377"/>
                    </a:lnTo>
                    <a:lnTo>
                      <a:pt x="18280" y="20037"/>
                    </a:lnTo>
                    <a:lnTo>
                      <a:pt x="18705" y="19697"/>
                    </a:lnTo>
                    <a:lnTo>
                      <a:pt x="19102" y="19329"/>
                    </a:lnTo>
                    <a:lnTo>
                      <a:pt x="19470" y="18932"/>
                    </a:lnTo>
                    <a:lnTo>
                      <a:pt x="19839" y="18535"/>
                    </a:lnTo>
                    <a:lnTo>
                      <a:pt x="20179" y="18110"/>
                    </a:lnTo>
                    <a:lnTo>
                      <a:pt x="20519" y="17657"/>
                    </a:lnTo>
                    <a:lnTo>
                      <a:pt x="20802" y="17203"/>
                    </a:lnTo>
                    <a:lnTo>
                      <a:pt x="21086" y="16721"/>
                    </a:lnTo>
                    <a:lnTo>
                      <a:pt x="21369" y="16211"/>
                    </a:lnTo>
                    <a:lnTo>
                      <a:pt x="21596" y="15701"/>
                    </a:lnTo>
                    <a:lnTo>
                      <a:pt x="21794" y="15163"/>
                    </a:lnTo>
                    <a:lnTo>
                      <a:pt x="21992" y="14624"/>
                    </a:lnTo>
                    <a:lnTo>
                      <a:pt x="22162" y="14057"/>
                    </a:lnTo>
                    <a:lnTo>
                      <a:pt x="22276" y="13491"/>
                    </a:lnTo>
                    <a:lnTo>
                      <a:pt x="22389" y="12952"/>
                    </a:lnTo>
                    <a:lnTo>
                      <a:pt x="22446" y="12385"/>
                    </a:lnTo>
                    <a:lnTo>
                      <a:pt x="22503" y="11819"/>
                    </a:lnTo>
                    <a:lnTo>
                      <a:pt x="22503" y="11280"/>
                    </a:lnTo>
                    <a:lnTo>
                      <a:pt x="22503" y="10713"/>
                    </a:lnTo>
                    <a:lnTo>
                      <a:pt x="22474" y="10175"/>
                    </a:lnTo>
                    <a:lnTo>
                      <a:pt x="22389" y="9636"/>
                    </a:lnTo>
                    <a:lnTo>
                      <a:pt x="22304" y="9098"/>
                    </a:lnTo>
                    <a:lnTo>
                      <a:pt x="22191" y="8560"/>
                    </a:lnTo>
                    <a:lnTo>
                      <a:pt x="22049" y="8049"/>
                    </a:lnTo>
                    <a:lnTo>
                      <a:pt x="21879" y="7539"/>
                    </a:lnTo>
                    <a:lnTo>
                      <a:pt x="21681" y="7029"/>
                    </a:lnTo>
                    <a:lnTo>
                      <a:pt x="21482" y="6519"/>
                    </a:lnTo>
                    <a:lnTo>
                      <a:pt x="21227" y="6037"/>
                    </a:lnTo>
                    <a:lnTo>
                      <a:pt x="20972" y="5556"/>
                    </a:lnTo>
                    <a:lnTo>
                      <a:pt x="20689" y="5102"/>
                    </a:lnTo>
                    <a:lnTo>
                      <a:pt x="20377" y="4677"/>
                    </a:lnTo>
                    <a:lnTo>
                      <a:pt x="20065" y="4224"/>
                    </a:lnTo>
                    <a:lnTo>
                      <a:pt x="19697" y="3827"/>
                    </a:lnTo>
                    <a:lnTo>
                      <a:pt x="19328" y="3430"/>
                    </a:lnTo>
                    <a:lnTo>
                      <a:pt x="18960" y="3033"/>
                    </a:lnTo>
                    <a:lnTo>
                      <a:pt x="18535" y="2665"/>
                    </a:lnTo>
                    <a:lnTo>
                      <a:pt x="18110" y="2325"/>
                    </a:lnTo>
                    <a:lnTo>
                      <a:pt x="17656" y="2013"/>
                    </a:lnTo>
                    <a:lnTo>
                      <a:pt x="17203" y="1701"/>
                    </a:lnTo>
                    <a:lnTo>
                      <a:pt x="16721" y="1418"/>
                    </a:lnTo>
                    <a:lnTo>
                      <a:pt x="16211" y="1163"/>
                    </a:lnTo>
                    <a:lnTo>
                      <a:pt x="15701" y="908"/>
                    </a:lnTo>
                    <a:lnTo>
                      <a:pt x="15163" y="709"/>
                    </a:lnTo>
                    <a:lnTo>
                      <a:pt x="14624" y="511"/>
                    </a:lnTo>
                    <a:lnTo>
                      <a:pt x="14086" y="369"/>
                    </a:lnTo>
                    <a:lnTo>
                      <a:pt x="13519" y="228"/>
                    </a:lnTo>
                    <a:lnTo>
                      <a:pt x="12952" y="143"/>
                    </a:lnTo>
                    <a:lnTo>
                      <a:pt x="12385" y="58"/>
                    </a:lnTo>
                    <a:lnTo>
                      <a:pt x="118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1" name="Google Shape;451;p13"/>
              <p:cNvSpPr/>
              <p:nvPr/>
            </p:nvSpPr>
            <p:spPr>
              <a:xfrm>
                <a:off x="3434755" y="-1045934"/>
                <a:ext cx="873339" cy="874516"/>
              </a:xfrm>
              <a:custGeom>
                <a:avLst/>
                <a:gdLst/>
                <a:ahLst/>
                <a:cxnLst/>
                <a:rect l="l" t="t" r="r" b="b"/>
                <a:pathLst>
                  <a:path w="20774" h="20802" extrusionOk="0">
                    <a:moveTo>
                      <a:pt x="10401" y="85"/>
                    </a:moveTo>
                    <a:lnTo>
                      <a:pt x="11166" y="114"/>
                    </a:lnTo>
                    <a:lnTo>
                      <a:pt x="11931" y="199"/>
                    </a:lnTo>
                    <a:lnTo>
                      <a:pt x="12696" y="340"/>
                    </a:lnTo>
                    <a:lnTo>
                      <a:pt x="13462" y="567"/>
                    </a:lnTo>
                    <a:lnTo>
                      <a:pt x="13972" y="737"/>
                    </a:lnTo>
                    <a:lnTo>
                      <a:pt x="14454" y="907"/>
                    </a:lnTo>
                    <a:lnTo>
                      <a:pt x="14935" y="1134"/>
                    </a:lnTo>
                    <a:lnTo>
                      <a:pt x="15389" y="1389"/>
                    </a:lnTo>
                    <a:lnTo>
                      <a:pt x="15842" y="1644"/>
                    </a:lnTo>
                    <a:lnTo>
                      <a:pt x="16267" y="1927"/>
                    </a:lnTo>
                    <a:lnTo>
                      <a:pt x="16664" y="2211"/>
                    </a:lnTo>
                    <a:lnTo>
                      <a:pt x="17061" y="2522"/>
                    </a:lnTo>
                    <a:lnTo>
                      <a:pt x="17429" y="2862"/>
                    </a:lnTo>
                    <a:lnTo>
                      <a:pt x="17798" y="3203"/>
                    </a:lnTo>
                    <a:lnTo>
                      <a:pt x="18138" y="3571"/>
                    </a:lnTo>
                    <a:lnTo>
                      <a:pt x="18449" y="3968"/>
                    </a:lnTo>
                    <a:lnTo>
                      <a:pt x="18733" y="4364"/>
                    </a:lnTo>
                    <a:lnTo>
                      <a:pt x="19016" y="4761"/>
                    </a:lnTo>
                    <a:lnTo>
                      <a:pt x="19271" y="5186"/>
                    </a:lnTo>
                    <a:lnTo>
                      <a:pt x="19526" y="5611"/>
                    </a:lnTo>
                    <a:lnTo>
                      <a:pt x="19753" y="6065"/>
                    </a:lnTo>
                    <a:lnTo>
                      <a:pt x="19951" y="6518"/>
                    </a:lnTo>
                    <a:lnTo>
                      <a:pt x="20122" y="6972"/>
                    </a:lnTo>
                    <a:lnTo>
                      <a:pt x="20263" y="7454"/>
                    </a:lnTo>
                    <a:lnTo>
                      <a:pt x="20405" y="7935"/>
                    </a:lnTo>
                    <a:lnTo>
                      <a:pt x="20518" y="8417"/>
                    </a:lnTo>
                    <a:lnTo>
                      <a:pt x="20603" y="8927"/>
                    </a:lnTo>
                    <a:lnTo>
                      <a:pt x="20660" y="9409"/>
                    </a:lnTo>
                    <a:lnTo>
                      <a:pt x="20688" y="9919"/>
                    </a:lnTo>
                    <a:lnTo>
                      <a:pt x="20717" y="10429"/>
                    </a:lnTo>
                    <a:lnTo>
                      <a:pt x="20688" y="10939"/>
                    </a:lnTo>
                    <a:lnTo>
                      <a:pt x="20660" y="11449"/>
                    </a:lnTo>
                    <a:lnTo>
                      <a:pt x="20575" y="11960"/>
                    </a:lnTo>
                    <a:lnTo>
                      <a:pt x="20490" y="12470"/>
                    </a:lnTo>
                    <a:lnTo>
                      <a:pt x="20377" y="12980"/>
                    </a:lnTo>
                    <a:lnTo>
                      <a:pt x="20235" y="13490"/>
                    </a:lnTo>
                    <a:lnTo>
                      <a:pt x="20065" y="13972"/>
                    </a:lnTo>
                    <a:lnTo>
                      <a:pt x="19866" y="14453"/>
                    </a:lnTo>
                    <a:lnTo>
                      <a:pt x="19668" y="14907"/>
                    </a:lnTo>
                    <a:lnTo>
                      <a:pt x="19441" y="15360"/>
                    </a:lnTo>
                    <a:lnTo>
                      <a:pt x="19186" y="15814"/>
                    </a:lnTo>
                    <a:lnTo>
                      <a:pt x="18903" y="16210"/>
                    </a:lnTo>
                    <a:lnTo>
                      <a:pt x="18619" y="16636"/>
                    </a:lnTo>
                    <a:lnTo>
                      <a:pt x="18308" y="17032"/>
                    </a:lnTo>
                    <a:lnTo>
                      <a:pt x="17968" y="17401"/>
                    </a:lnTo>
                    <a:lnTo>
                      <a:pt x="17628" y="17769"/>
                    </a:lnTo>
                    <a:lnTo>
                      <a:pt x="17259" y="18109"/>
                    </a:lnTo>
                    <a:lnTo>
                      <a:pt x="16862" y="18421"/>
                    </a:lnTo>
                    <a:lnTo>
                      <a:pt x="16466" y="18733"/>
                    </a:lnTo>
                    <a:lnTo>
                      <a:pt x="16041" y="19016"/>
                    </a:lnTo>
                    <a:lnTo>
                      <a:pt x="15615" y="19300"/>
                    </a:lnTo>
                    <a:lnTo>
                      <a:pt x="15162" y="19555"/>
                    </a:lnTo>
                    <a:lnTo>
                      <a:pt x="14709" y="19781"/>
                    </a:lnTo>
                    <a:lnTo>
                      <a:pt x="14227" y="19980"/>
                    </a:lnTo>
                    <a:lnTo>
                      <a:pt x="13745" y="20150"/>
                    </a:lnTo>
                    <a:lnTo>
                      <a:pt x="13263" y="20320"/>
                    </a:lnTo>
                    <a:lnTo>
                      <a:pt x="12782" y="20433"/>
                    </a:lnTo>
                    <a:lnTo>
                      <a:pt x="12300" y="20546"/>
                    </a:lnTo>
                    <a:lnTo>
                      <a:pt x="11790" y="20631"/>
                    </a:lnTo>
                    <a:lnTo>
                      <a:pt x="11308" y="20688"/>
                    </a:lnTo>
                    <a:lnTo>
                      <a:pt x="10798" y="20716"/>
                    </a:lnTo>
                    <a:lnTo>
                      <a:pt x="9806" y="20716"/>
                    </a:lnTo>
                    <a:lnTo>
                      <a:pt x="9296" y="20660"/>
                    </a:lnTo>
                    <a:lnTo>
                      <a:pt x="8786" y="20603"/>
                    </a:lnTo>
                    <a:lnTo>
                      <a:pt x="8275" y="20518"/>
                    </a:lnTo>
                    <a:lnTo>
                      <a:pt x="7794" y="20376"/>
                    </a:lnTo>
                    <a:lnTo>
                      <a:pt x="7284" y="20235"/>
                    </a:lnTo>
                    <a:lnTo>
                      <a:pt x="6802" y="20065"/>
                    </a:lnTo>
                    <a:lnTo>
                      <a:pt x="6292" y="19866"/>
                    </a:lnTo>
                    <a:lnTo>
                      <a:pt x="5838" y="19668"/>
                    </a:lnTo>
                    <a:lnTo>
                      <a:pt x="5385" y="19413"/>
                    </a:lnTo>
                    <a:lnTo>
                      <a:pt x="4931" y="19158"/>
                    </a:lnTo>
                    <a:lnTo>
                      <a:pt x="4506" y="18874"/>
                    </a:lnTo>
                    <a:lnTo>
                      <a:pt x="4110" y="18591"/>
                    </a:lnTo>
                    <a:lnTo>
                      <a:pt x="3713" y="18279"/>
                    </a:lnTo>
                    <a:lnTo>
                      <a:pt x="3344" y="17939"/>
                    </a:lnTo>
                    <a:lnTo>
                      <a:pt x="2976" y="17571"/>
                    </a:lnTo>
                    <a:lnTo>
                      <a:pt x="2636" y="17231"/>
                    </a:lnTo>
                    <a:lnTo>
                      <a:pt x="2324" y="16834"/>
                    </a:lnTo>
                    <a:lnTo>
                      <a:pt x="2012" y="16437"/>
                    </a:lnTo>
                    <a:lnTo>
                      <a:pt x="1729" y="16040"/>
                    </a:lnTo>
                    <a:lnTo>
                      <a:pt x="1474" y="15615"/>
                    </a:lnTo>
                    <a:lnTo>
                      <a:pt x="1247" y="15162"/>
                    </a:lnTo>
                    <a:lnTo>
                      <a:pt x="1020" y="14737"/>
                    </a:lnTo>
                    <a:lnTo>
                      <a:pt x="822" y="14283"/>
                    </a:lnTo>
                    <a:lnTo>
                      <a:pt x="652" y="13802"/>
                    </a:lnTo>
                    <a:lnTo>
                      <a:pt x="482" y="13348"/>
                    </a:lnTo>
                    <a:lnTo>
                      <a:pt x="369" y="12866"/>
                    </a:lnTo>
                    <a:lnTo>
                      <a:pt x="255" y="12385"/>
                    </a:lnTo>
                    <a:lnTo>
                      <a:pt x="170" y="11874"/>
                    </a:lnTo>
                    <a:lnTo>
                      <a:pt x="114" y="11393"/>
                    </a:lnTo>
                    <a:lnTo>
                      <a:pt x="85" y="10883"/>
                    </a:lnTo>
                    <a:lnTo>
                      <a:pt x="57" y="10372"/>
                    </a:lnTo>
                    <a:lnTo>
                      <a:pt x="85" y="9862"/>
                    </a:lnTo>
                    <a:lnTo>
                      <a:pt x="114" y="9352"/>
                    </a:lnTo>
                    <a:lnTo>
                      <a:pt x="170" y="8842"/>
                    </a:lnTo>
                    <a:lnTo>
                      <a:pt x="284" y="8332"/>
                    </a:lnTo>
                    <a:lnTo>
                      <a:pt x="397" y="7822"/>
                    </a:lnTo>
                    <a:lnTo>
                      <a:pt x="539" y="7312"/>
                    </a:lnTo>
                    <a:lnTo>
                      <a:pt x="680" y="6915"/>
                    </a:lnTo>
                    <a:lnTo>
                      <a:pt x="822" y="6490"/>
                    </a:lnTo>
                    <a:lnTo>
                      <a:pt x="992" y="6122"/>
                    </a:lnTo>
                    <a:lnTo>
                      <a:pt x="1191" y="5725"/>
                    </a:lnTo>
                    <a:lnTo>
                      <a:pt x="1361" y="5356"/>
                    </a:lnTo>
                    <a:lnTo>
                      <a:pt x="1587" y="5016"/>
                    </a:lnTo>
                    <a:lnTo>
                      <a:pt x="2041" y="4336"/>
                    </a:lnTo>
                    <a:lnTo>
                      <a:pt x="2551" y="3684"/>
                    </a:lnTo>
                    <a:lnTo>
                      <a:pt x="3118" y="3089"/>
                    </a:lnTo>
                    <a:lnTo>
                      <a:pt x="3713" y="2551"/>
                    </a:lnTo>
                    <a:lnTo>
                      <a:pt x="4336" y="2041"/>
                    </a:lnTo>
                    <a:lnTo>
                      <a:pt x="5016" y="1587"/>
                    </a:lnTo>
                    <a:lnTo>
                      <a:pt x="5697" y="1219"/>
                    </a:lnTo>
                    <a:lnTo>
                      <a:pt x="6433" y="879"/>
                    </a:lnTo>
                    <a:lnTo>
                      <a:pt x="7199" y="595"/>
                    </a:lnTo>
                    <a:lnTo>
                      <a:pt x="7964" y="369"/>
                    </a:lnTo>
                    <a:lnTo>
                      <a:pt x="8757" y="199"/>
                    </a:lnTo>
                    <a:lnTo>
                      <a:pt x="9579" y="114"/>
                    </a:lnTo>
                    <a:lnTo>
                      <a:pt x="10401" y="85"/>
                    </a:lnTo>
                    <a:close/>
                    <a:moveTo>
                      <a:pt x="10458" y="0"/>
                    </a:moveTo>
                    <a:lnTo>
                      <a:pt x="9976" y="28"/>
                    </a:lnTo>
                    <a:lnTo>
                      <a:pt x="9466" y="57"/>
                    </a:lnTo>
                    <a:lnTo>
                      <a:pt x="8956" y="114"/>
                    </a:lnTo>
                    <a:lnTo>
                      <a:pt x="8474" y="199"/>
                    </a:lnTo>
                    <a:lnTo>
                      <a:pt x="7964" y="284"/>
                    </a:lnTo>
                    <a:lnTo>
                      <a:pt x="7482" y="425"/>
                    </a:lnTo>
                    <a:lnTo>
                      <a:pt x="7000" y="567"/>
                    </a:lnTo>
                    <a:lnTo>
                      <a:pt x="6518" y="765"/>
                    </a:lnTo>
                    <a:lnTo>
                      <a:pt x="6037" y="964"/>
                    </a:lnTo>
                    <a:lnTo>
                      <a:pt x="5583" y="1190"/>
                    </a:lnTo>
                    <a:lnTo>
                      <a:pt x="5130" y="1445"/>
                    </a:lnTo>
                    <a:lnTo>
                      <a:pt x="4676" y="1729"/>
                    </a:lnTo>
                    <a:lnTo>
                      <a:pt x="4251" y="2012"/>
                    </a:lnTo>
                    <a:lnTo>
                      <a:pt x="3854" y="2324"/>
                    </a:lnTo>
                    <a:lnTo>
                      <a:pt x="3458" y="2636"/>
                    </a:lnTo>
                    <a:lnTo>
                      <a:pt x="3089" y="2976"/>
                    </a:lnTo>
                    <a:lnTo>
                      <a:pt x="2749" y="3344"/>
                    </a:lnTo>
                    <a:lnTo>
                      <a:pt x="2409" y="3741"/>
                    </a:lnTo>
                    <a:lnTo>
                      <a:pt x="2097" y="4138"/>
                    </a:lnTo>
                    <a:lnTo>
                      <a:pt x="1814" y="4535"/>
                    </a:lnTo>
                    <a:lnTo>
                      <a:pt x="1531" y="4960"/>
                    </a:lnTo>
                    <a:lnTo>
                      <a:pt x="1276" y="5413"/>
                    </a:lnTo>
                    <a:lnTo>
                      <a:pt x="1049" y="5866"/>
                    </a:lnTo>
                    <a:lnTo>
                      <a:pt x="822" y="6320"/>
                    </a:lnTo>
                    <a:lnTo>
                      <a:pt x="652" y="6802"/>
                    </a:lnTo>
                    <a:lnTo>
                      <a:pt x="482" y="7283"/>
                    </a:lnTo>
                    <a:lnTo>
                      <a:pt x="312" y="7794"/>
                    </a:lnTo>
                    <a:lnTo>
                      <a:pt x="199" y="8332"/>
                    </a:lnTo>
                    <a:lnTo>
                      <a:pt x="114" y="8842"/>
                    </a:lnTo>
                    <a:lnTo>
                      <a:pt x="57" y="9352"/>
                    </a:lnTo>
                    <a:lnTo>
                      <a:pt x="0" y="9862"/>
                    </a:lnTo>
                    <a:lnTo>
                      <a:pt x="0" y="10372"/>
                    </a:lnTo>
                    <a:lnTo>
                      <a:pt x="0" y="10883"/>
                    </a:lnTo>
                    <a:lnTo>
                      <a:pt x="57" y="11393"/>
                    </a:lnTo>
                    <a:lnTo>
                      <a:pt x="114" y="11903"/>
                    </a:lnTo>
                    <a:lnTo>
                      <a:pt x="199" y="12385"/>
                    </a:lnTo>
                    <a:lnTo>
                      <a:pt x="312" y="12866"/>
                    </a:lnTo>
                    <a:lnTo>
                      <a:pt x="425" y="13348"/>
                    </a:lnTo>
                    <a:lnTo>
                      <a:pt x="595" y="13830"/>
                    </a:lnTo>
                    <a:lnTo>
                      <a:pt x="765" y="14312"/>
                    </a:lnTo>
                    <a:lnTo>
                      <a:pt x="964" y="14765"/>
                    </a:lnTo>
                    <a:lnTo>
                      <a:pt x="1191" y="15219"/>
                    </a:lnTo>
                    <a:lnTo>
                      <a:pt x="1417" y="15644"/>
                    </a:lnTo>
                    <a:lnTo>
                      <a:pt x="1672" y="16069"/>
                    </a:lnTo>
                    <a:lnTo>
                      <a:pt x="1956" y="16466"/>
                    </a:lnTo>
                    <a:lnTo>
                      <a:pt x="2267" y="16891"/>
                    </a:lnTo>
                    <a:lnTo>
                      <a:pt x="2579" y="17259"/>
                    </a:lnTo>
                    <a:lnTo>
                      <a:pt x="2919" y="17627"/>
                    </a:lnTo>
                    <a:lnTo>
                      <a:pt x="3288" y="17996"/>
                    </a:lnTo>
                    <a:lnTo>
                      <a:pt x="3656" y="18308"/>
                    </a:lnTo>
                    <a:lnTo>
                      <a:pt x="4053" y="18648"/>
                    </a:lnTo>
                    <a:lnTo>
                      <a:pt x="4478" y="18931"/>
                    </a:lnTo>
                    <a:lnTo>
                      <a:pt x="4903" y="19214"/>
                    </a:lnTo>
                    <a:lnTo>
                      <a:pt x="5356" y="19470"/>
                    </a:lnTo>
                    <a:lnTo>
                      <a:pt x="5810" y="19725"/>
                    </a:lnTo>
                    <a:lnTo>
                      <a:pt x="6292" y="19951"/>
                    </a:lnTo>
                    <a:lnTo>
                      <a:pt x="6773" y="20150"/>
                    </a:lnTo>
                    <a:lnTo>
                      <a:pt x="7284" y="20320"/>
                    </a:lnTo>
                    <a:lnTo>
                      <a:pt x="8049" y="20518"/>
                    </a:lnTo>
                    <a:lnTo>
                      <a:pt x="8814" y="20660"/>
                    </a:lnTo>
                    <a:lnTo>
                      <a:pt x="9607" y="20773"/>
                    </a:lnTo>
                    <a:lnTo>
                      <a:pt x="10401" y="20802"/>
                    </a:lnTo>
                    <a:lnTo>
                      <a:pt x="11024" y="20773"/>
                    </a:lnTo>
                    <a:lnTo>
                      <a:pt x="11620" y="20716"/>
                    </a:lnTo>
                    <a:lnTo>
                      <a:pt x="12243" y="20631"/>
                    </a:lnTo>
                    <a:lnTo>
                      <a:pt x="12838" y="20490"/>
                    </a:lnTo>
                    <a:lnTo>
                      <a:pt x="13462" y="20320"/>
                    </a:lnTo>
                    <a:lnTo>
                      <a:pt x="14028" y="20121"/>
                    </a:lnTo>
                    <a:lnTo>
                      <a:pt x="14624" y="19895"/>
                    </a:lnTo>
                    <a:lnTo>
                      <a:pt x="15190" y="19611"/>
                    </a:lnTo>
                    <a:lnTo>
                      <a:pt x="15644" y="19356"/>
                    </a:lnTo>
                    <a:lnTo>
                      <a:pt x="16097" y="19073"/>
                    </a:lnTo>
                    <a:lnTo>
                      <a:pt x="16494" y="18789"/>
                    </a:lnTo>
                    <a:lnTo>
                      <a:pt x="16919" y="18478"/>
                    </a:lnTo>
                    <a:lnTo>
                      <a:pt x="17288" y="18166"/>
                    </a:lnTo>
                    <a:lnTo>
                      <a:pt x="17656" y="17797"/>
                    </a:lnTo>
                    <a:lnTo>
                      <a:pt x="18024" y="17457"/>
                    </a:lnTo>
                    <a:lnTo>
                      <a:pt x="18364" y="17061"/>
                    </a:lnTo>
                    <a:lnTo>
                      <a:pt x="18676" y="16664"/>
                    </a:lnTo>
                    <a:lnTo>
                      <a:pt x="18960" y="16267"/>
                    </a:lnTo>
                    <a:lnTo>
                      <a:pt x="19243" y="15842"/>
                    </a:lnTo>
                    <a:lnTo>
                      <a:pt x="19498" y="15389"/>
                    </a:lnTo>
                    <a:lnTo>
                      <a:pt x="19725" y="14935"/>
                    </a:lnTo>
                    <a:lnTo>
                      <a:pt x="19923" y="14482"/>
                    </a:lnTo>
                    <a:lnTo>
                      <a:pt x="20122" y="14000"/>
                    </a:lnTo>
                    <a:lnTo>
                      <a:pt x="20292" y="13518"/>
                    </a:lnTo>
                    <a:lnTo>
                      <a:pt x="20433" y="13008"/>
                    </a:lnTo>
                    <a:lnTo>
                      <a:pt x="20547" y="12470"/>
                    </a:lnTo>
                    <a:lnTo>
                      <a:pt x="20660" y="11960"/>
                    </a:lnTo>
                    <a:lnTo>
                      <a:pt x="20717" y="11449"/>
                    </a:lnTo>
                    <a:lnTo>
                      <a:pt x="20745" y="10939"/>
                    </a:lnTo>
                    <a:lnTo>
                      <a:pt x="20773" y="10429"/>
                    </a:lnTo>
                    <a:lnTo>
                      <a:pt x="20745" y="9919"/>
                    </a:lnTo>
                    <a:lnTo>
                      <a:pt x="20717" y="9409"/>
                    </a:lnTo>
                    <a:lnTo>
                      <a:pt x="20660" y="8899"/>
                    </a:lnTo>
                    <a:lnTo>
                      <a:pt x="20575" y="8417"/>
                    </a:lnTo>
                    <a:lnTo>
                      <a:pt x="20462" y="7935"/>
                    </a:lnTo>
                    <a:lnTo>
                      <a:pt x="20348" y="7425"/>
                    </a:lnTo>
                    <a:lnTo>
                      <a:pt x="20178" y="6972"/>
                    </a:lnTo>
                    <a:lnTo>
                      <a:pt x="20008" y="6490"/>
                    </a:lnTo>
                    <a:lnTo>
                      <a:pt x="19810" y="6037"/>
                    </a:lnTo>
                    <a:lnTo>
                      <a:pt x="19583" y="5583"/>
                    </a:lnTo>
                    <a:lnTo>
                      <a:pt x="19356" y="5158"/>
                    </a:lnTo>
                    <a:lnTo>
                      <a:pt x="19073" y="4733"/>
                    </a:lnTo>
                    <a:lnTo>
                      <a:pt x="18790" y="4308"/>
                    </a:lnTo>
                    <a:lnTo>
                      <a:pt x="18506" y="3911"/>
                    </a:lnTo>
                    <a:lnTo>
                      <a:pt x="18166" y="3543"/>
                    </a:lnTo>
                    <a:lnTo>
                      <a:pt x="17826" y="3174"/>
                    </a:lnTo>
                    <a:lnTo>
                      <a:pt x="17486" y="2806"/>
                    </a:lnTo>
                    <a:lnTo>
                      <a:pt x="17089" y="2466"/>
                    </a:lnTo>
                    <a:lnTo>
                      <a:pt x="16721" y="2154"/>
                    </a:lnTo>
                    <a:lnTo>
                      <a:pt x="16296" y="1871"/>
                    </a:lnTo>
                    <a:lnTo>
                      <a:pt x="15871" y="1587"/>
                    </a:lnTo>
                    <a:lnTo>
                      <a:pt x="15417" y="1304"/>
                    </a:lnTo>
                    <a:lnTo>
                      <a:pt x="14964" y="1077"/>
                    </a:lnTo>
                    <a:lnTo>
                      <a:pt x="14482" y="850"/>
                    </a:lnTo>
                    <a:lnTo>
                      <a:pt x="14000" y="652"/>
                    </a:lnTo>
                    <a:lnTo>
                      <a:pt x="13490" y="482"/>
                    </a:lnTo>
                    <a:lnTo>
                      <a:pt x="12980" y="340"/>
                    </a:lnTo>
                    <a:lnTo>
                      <a:pt x="12498" y="227"/>
                    </a:lnTo>
                    <a:lnTo>
                      <a:pt x="11988" y="142"/>
                    </a:lnTo>
                    <a:lnTo>
                      <a:pt x="11478" y="57"/>
                    </a:lnTo>
                    <a:lnTo>
                      <a:pt x="10968" y="28"/>
                    </a:lnTo>
                    <a:lnTo>
                      <a:pt x="104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2" name="Google Shape;452;p13"/>
              <p:cNvSpPr/>
              <p:nvPr/>
            </p:nvSpPr>
            <p:spPr>
              <a:xfrm>
                <a:off x="4005452" y="-974465"/>
                <a:ext cx="41704" cy="83449"/>
              </a:xfrm>
              <a:custGeom>
                <a:avLst/>
                <a:gdLst/>
                <a:ahLst/>
                <a:cxnLst/>
                <a:rect l="l" t="t" r="r" b="b"/>
                <a:pathLst>
                  <a:path w="992" h="1985" extrusionOk="0">
                    <a:moveTo>
                      <a:pt x="794" y="1"/>
                    </a:moveTo>
                    <a:lnTo>
                      <a:pt x="737" y="29"/>
                    </a:lnTo>
                    <a:lnTo>
                      <a:pt x="709" y="86"/>
                    </a:lnTo>
                    <a:lnTo>
                      <a:pt x="0" y="1786"/>
                    </a:lnTo>
                    <a:lnTo>
                      <a:pt x="0" y="1843"/>
                    </a:lnTo>
                    <a:lnTo>
                      <a:pt x="0" y="1899"/>
                    </a:lnTo>
                    <a:lnTo>
                      <a:pt x="28" y="1956"/>
                    </a:lnTo>
                    <a:lnTo>
                      <a:pt x="85" y="1984"/>
                    </a:lnTo>
                    <a:lnTo>
                      <a:pt x="113" y="1984"/>
                    </a:lnTo>
                    <a:lnTo>
                      <a:pt x="198" y="1956"/>
                    </a:lnTo>
                    <a:lnTo>
                      <a:pt x="255" y="1899"/>
                    </a:lnTo>
                    <a:lnTo>
                      <a:pt x="964" y="199"/>
                    </a:lnTo>
                    <a:lnTo>
                      <a:pt x="992" y="142"/>
                    </a:lnTo>
                    <a:lnTo>
                      <a:pt x="964" y="86"/>
                    </a:lnTo>
                    <a:lnTo>
                      <a:pt x="935"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3" name="Google Shape;453;p13"/>
              <p:cNvSpPr/>
              <p:nvPr/>
            </p:nvSpPr>
            <p:spPr>
              <a:xfrm>
                <a:off x="3739757" y="-343020"/>
                <a:ext cx="41746" cy="83449"/>
              </a:xfrm>
              <a:custGeom>
                <a:avLst/>
                <a:gdLst/>
                <a:ahLst/>
                <a:cxnLst/>
                <a:rect l="l" t="t" r="r" b="b"/>
                <a:pathLst>
                  <a:path w="993" h="1985" extrusionOk="0">
                    <a:moveTo>
                      <a:pt x="822" y="1"/>
                    </a:moveTo>
                    <a:lnTo>
                      <a:pt x="765" y="29"/>
                    </a:lnTo>
                    <a:lnTo>
                      <a:pt x="737" y="86"/>
                    </a:lnTo>
                    <a:lnTo>
                      <a:pt x="29" y="1786"/>
                    </a:lnTo>
                    <a:lnTo>
                      <a:pt x="0" y="1843"/>
                    </a:lnTo>
                    <a:lnTo>
                      <a:pt x="29" y="1899"/>
                    </a:lnTo>
                    <a:lnTo>
                      <a:pt x="57" y="1928"/>
                    </a:lnTo>
                    <a:lnTo>
                      <a:pt x="85" y="1984"/>
                    </a:lnTo>
                    <a:lnTo>
                      <a:pt x="142" y="1984"/>
                    </a:lnTo>
                    <a:lnTo>
                      <a:pt x="227" y="1956"/>
                    </a:lnTo>
                    <a:lnTo>
                      <a:pt x="255" y="1899"/>
                    </a:lnTo>
                    <a:lnTo>
                      <a:pt x="992" y="171"/>
                    </a:lnTo>
                    <a:lnTo>
                      <a:pt x="992" y="142"/>
                    </a:lnTo>
                    <a:lnTo>
                      <a:pt x="992" y="86"/>
                    </a:lnTo>
                    <a:lnTo>
                      <a:pt x="964"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4" name="Google Shape;454;p13"/>
              <p:cNvSpPr/>
              <p:nvPr/>
            </p:nvSpPr>
            <p:spPr>
              <a:xfrm>
                <a:off x="4165079" y="-514586"/>
                <a:ext cx="82230" cy="44142"/>
              </a:xfrm>
              <a:custGeom>
                <a:avLst/>
                <a:gdLst/>
                <a:ahLst/>
                <a:cxnLst/>
                <a:rect l="l" t="t" r="r" b="b"/>
                <a:pathLst>
                  <a:path w="1956" h="1050" extrusionOk="0">
                    <a:moveTo>
                      <a:pt x="142" y="1"/>
                    </a:moveTo>
                    <a:lnTo>
                      <a:pt x="86" y="29"/>
                    </a:lnTo>
                    <a:lnTo>
                      <a:pt x="29" y="57"/>
                    </a:lnTo>
                    <a:lnTo>
                      <a:pt x="1" y="86"/>
                    </a:lnTo>
                    <a:lnTo>
                      <a:pt x="1" y="142"/>
                    </a:lnTo>
                    <a:lnTo>
                      <a:pt x="1" y="199"/>
                    </a:lnTo>
                    <a:lnTo>
                      <a:pt x="29" y="227"/>
                    </a:lnTo>
                    <a:lnTo>
                      <a:pt x="57" y="256"/>
                    </a:lnTo>
                    <a:lnTo>
                      <a:pt x="1758" y="1021"/>
                    </a:lnTo>
                    <a:lnTo>
                      <a:pt x="1814" y="1049"/>
                    </a:lnTo>
                    <a:lnTo>
                      <a:pt x="1899" y="1021"/>
                    </a:lnTo>
                    <a:lnTo>
                      <a:pt x="1956" y="964"/>
                    </a:lnTo>
                    <a:lnTo>
                      <a:pt x="1956" y="908"/>
                    </a:lnTo>
                    <a:lnTo>
                      <a:pt x="1956" y="851"/>
                    </a:lnTo>
                    <a:lnTo>
                      <a:pt x="1928" y="823"/>
                    </a:lnTo>
                    <a:lnTo>
                      <a:pt x="1871" y="766"/>
                    </a:lnTo>
                    <a:lnTo>
                      <a:pt x="171" y="29"/>
                    </a:lnTo>
                    <a:lnTo>
                      <a:pt x="1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5" name="Google Shape;455;p13"/>
              <p:cNvSpPr/>
              <p:nvPr/>
            </p:nvSpPr>
            <p:spPr>
              <a:xfrm>
                <a:off x="3539604" y="-793356"/>
                <a:ext cx="82230" cy="42923"/>
              </a:xfrm>
              <a:custGeom>
                <a:avLst/>
                <a:gdLst/>
                <a:ahLst/>
                <a:cxnLst/>
                <a:rect l="l" t="t" r="r" b="b"/>
                <a:pathLst>
                  <a:path w="1956" h="1021" extrusionOk="0">
                    <a:moveTo>
                      <a:pt x="85" y="0"/>
                    </a:moveTo>
                    <a:lnTo>
                      <a:pt x="29" y="29"/>
                    </a:lnTo>
                    <a:lnTo>
                      <a:pt x="0" y="85"/>
                    </a:lnTo>
                    <a:lnTo>
                      <a:pt x="0" y="142"/>
                    </a:lnTo>
                    <a:lnTo>
                      <a:pt x="0" y="170"/>
                    </a:lnTo>
                    <a:lnTo>
                      <a:pt x="29" y="227"/>
                    </a:lnTo>
                    <a:lnTo>
                      <a:pt x="85" y="255"/>
                    </a:lnTo>
                    <a:lnTo>
                      <a:pt x="1786" y="1020"/>
                    </a:lnTo>
                    <a:lnTo>
                      <a:pt x="1842" y="1020"/>
                    </a:lnTo>
                    <a:lnTo>
                      <a:pt x="1899" y="992"/>
                    </a:lnTo>
                    <a:lnTo>
                      <a:pt x="1956" y="935"/>
                    </a:lnTo>
                    <a:lnTo>
                      <a:pt x="1956" y="879"/>
                    </a:lnTo>
                    <a:lnTo>
                      <a:pt x="1956" y="850"/>
                    </a:lnTo>
                    <a:lnTo>
                      <a:pt x="1927" y="794"/>
                    </a:lnTo>
                    <a:lnTo>
                      <a:pt x="1899" y="765"/>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6" name="Google Shape;456;p13"/>
              <p:cNvSpPr/>
              <p:nvPr/>
            </p:nvSpPr>
            <p:spPr>
              <a:xfrm>
                <a:off x="3867224" y="-639656"/>
                <a:ext cx="52466" cy="51247"/>
              </a:xfrm>
              <a:custGeom>
                <a:avLst/>
                <a:gdLst/>
                <a:ahLst/>
                <a:cxnLst/>
                <a:rect l="l" t="t" r="r" b="b"/>
                <a:pathLst>
                  <a:path w="1248" h="1219" extrusionOk="0">
                    <a:moveTo>
                      <a:pt x="567" y="0"/>
                    </a:moveTo>
                    <a:lnTo>
                      <a:pt x="426" y="28"/>
                    </a:lnTo>
                    <a:lnTo>
                      <a:pt x="341" y="57"/>
                    </a:lnTo>
                    <a:lnTo>
                      <a:pt x="227" y="113"/>
                    </a:lnTo>
                    <a:lnTo>
                      <a:pt x="142" y="198"/>
                    </a:lnTo>
                    <a:lnTo>
                      <a:pt x="86" y="312"/>
                    </a:lnTo>
                    <a:lnTo>
                      <a:pt x="29" y="425"/>
                    </a:lnTo>
                    <a:lnTo>
                      <a:pt x="1" y="538"/>
                    </a:lnTo>
                    <a:lnTo>
                      <a:pt x="1" y="680"/>
                    </a:lnTo>
                    <a:lnTo>
                      <a:pt x="29" y="794"/>
                    </a:lnTo>
                    <a:lnTo>
                      <a:pt x="57" y="907"/>
                    </a:lnTo>
                    <a:lnTo>
                      <a:pt x="142" y="992"/>
                    </a:lnTo>
                    <a:lnTo>
                      <a:pt x="227" y="1077"/>
                    </a:lnTo>
                    <a:lnTo>
                      <a:pt x="312" y="1162"/>
                    </a:lnTo>
                    <a:lnTo>
                      <a:pt x="426" y="1190"/>
                    </a:lnTo>
                    <a:lnTo>
                      <a:pt x="567" y="1219"/>
                    </a:lnTo>
                    <a:lnTo>
                      <a:pt x="681" y="1219"/>
                    </a:lnTo>
                    <a:lnTo>
                      <a:pt x="794" y="1190"/>
                    </a:lnTo>
                    <a:lnTo>
                      <a:pt x="907" y="1162"/>
                    </a:lnTo>
                    <a:lnTo>
                      <a:pt x="992" y="1105"/>
                    </a:lnTo>
                    <a:lnTo>
                      <a:pt x="1078" y="1020"/>
                    </a:lnTo>
                    <a:lnTo>
                      <a:pt x="1163" y="907"/>
                    </a:lnTo>
                    <a:lnTo>
                      <a:pt x="1219" y="794"/>
                    </a:lnTo>
                    <a:lnTo>
                      <a:pt x="1219" y="680"/>
                    </a:lnTo>
                    <a:lnTo>
                      <a:pt x="1248" y="538"/>
                    </a:lnTo>
                    <a:lnTo>
                      <a:pt x="1219" y="425"/>
                    </a:lnTo>
                    <a:lnTo>
                      <a:pt x="1163" y="312"/>
                    </a:lnTo>
                    <a:lnTo>
                      <a:pt x="1106" y="227"/>
                    </a:lnTo>
                    <a:lnTo>
                      <a:pt x="1021" y="142"/>
                    </a:lnTo>
                    <a:lnTo>
                      <a:pt x="907" y="57"/>
                    </a:lnTo>
                    <a:lnTo>
                      <a:pt x="794" y="28"/>
                    </a:lnTo>
                    <a:lnTo>
                      <a:pt x="6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7" name="Google Shape;457;p13"/>
              <p:cNvSpPr/>
              <p:nvPr/>
            </p:nvSpPr>
            <p:spPr>
              <a:xfrm>
                <a:off x="3892238" y="-818370"/>
                <a:ext cx="89419" cy="196621"/>
              </a:xfrm>
              <a:custGeom>
                <a:avLst/>
                <a:gdLst/>
                <a:ahLst/>
                <a:cxnLst/>
                <a:rect l="l" t="t" r="r" b="b"/>
                <a:pathLst>
                  <a:path w="2127" h="4677" extrusionOk="0">
                    <a:moveTo>
                      <a:pt x="1928" y="0"/>
                    </a:moveTo>
                    <a:lnTo>
                      <a:pt x="1900" y="28"/>
                    </a:lnTo>
                    <a:lnTo>
                      <a:pt x="1871" y="85"/>
                    </a:lnTo>
                    <a:lnTo>
                      <a:pt x="1" y="4478"/>
                    </a:lnTo>
                    <a:lnTo>
                      <a:pt x="1" y="4534"/>
                    </a:lnTo>
                    <a:lnTo>
                      <a:pt x="1" y="4591"/>
                    </a:lnTo>
                    <a:lnTo>
                      <a:pt x="29" y="4619"/>
                    </a:lnTo>
                    <a:lnTo>
                      <a:pt x="86" y="4648"/>
                    </a:lnTo>
                    <a:lnTo>
                      <a:pt x="142" y="4676"/>
                    </a:lnTo>
                    <a:lnTo>
                      <a:pt x="199" y="4648"/>
                    </a:lnTo>
                    <a:lnTo>
                      <a:pt x="256" y="4591"/>
                    </a:lnTo>
                    <a:lnTo>
                      <a:pt x="2098" y="198"/>
                    </a:lnTo>
                    <a:lnTo>
                      <a:pt x="2126" y="142"/>
                    </a:lnTo>
                    <a:lnTo>
                      <a:pt x="2098" y="85"/>
                    </a:lnTo>
                    <a:lnTo>
                      <a:pt x="2070" y="28"/>
                    </a:lnTo>
                    <a:lnTo>
                      <a:pt x="20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8" name="Google Shape;458;p13"/>
              <p:cNvSpPr/>
              <p:nvPr/>
            </p:nvSpPr>
            <p:spPr>
              <a:xfrm>
                <a:off x="3891060" y="-618216"/>
                <a:ext cx="52466" cy="177535"/>
              </a:xfrm>
              <a:custGeom>
                <a:avLst/>
                <a:gdLst/>
                <a:ahLst/>
                <a:cxnLst/>
                <a:rect l="l" t="t" r="r" b="b"/>
                <a:pathLst>
                  <a:path w="1248" h="4223" extrusionOk="0">
                    <a:moveTo>
                      <a:pt x="85" y="0"/>
                    </a:moveTo>
                    <a:lnTo>
                      <a:pt x="57" y="28"/>
                    </a:lnTo>
                    <a:lnTo>
                      <a:pt x="0" y="57"/>
                    </a:lnTo>
                    <a:lnTo>
                      <a:pt x="0" y="113"/>
                    </a:lnTo>
                    <a:lnTo>
                      <a:pt x="0" y="170"/>
                    </a:lnTo>
                    <a:lnTo>
                      <a:pt x="992" y="4109"/>
                    </a:lnTo>
                    <a:lnTo>
                      <a:pt x="1049" y="4194"/>
                    </a:lnTo>
                    <a:lnTo>
                      <a:pt x="1134" y="4223"/>
                    </a:lnTo>
                    <a:lnTo>
                      <a:pt x="1162" y="4223"/>
                    </a:lnTo>
                    <a:lnTo>
                      <a:pt x="1191" y="4194"/>
                    </a:lnTo>
                    <a:lnTo>
                      <a:pt x="1247" y="4138"/>
                    </a:lnTo>
                    <a:lnTo>
                      <a:pt x="1247" y="4109"/>
                    </a:lnTo>
                    <a:lnTo>
                      <a:pt x="1247" y="4053"/>
                    </a:lnTo>
                    <a:lnTo>
                      <a:pt x="255" y="85"/>
                    </a:lnTo>
                    <a:lnTo>
                      <a:pt x="227" y="28"/>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59" name="Google Shape;459;p13"/>
              <p:cNvSpPr/>
              <p:nvPr/>
            </p:nvSpPr>
            <p:spPr>
              <a:xfrm>
                <a:off x="3326333" y="-362064"/>
                <a:ext cx="115610" cy="123934"/>
              </a:xfrm>
              <a:custGeom>
                <a:avLst/>
                <a:gdLst/>
                <a:ahLst/>
                <a:cxnLst/>
                <a:rect l="l" t="t" r="r" b="b"/>
                <a:pathLst>
                  <a:path w="2750" h="2948" extrusionOk="0">
                    <a:moveTo>
                      <a:pt x="1134" y="0"/>
                    </a:moveTo>
                    <a:lnTo>
                      <a:pt x="57" y="2012"/>
                    </a:lnTo>
                    <a:lnTo>
                      <a:pt x="0" y="2211"/>
                    </a:lnTo>
                    <a:lnTo>
                      <a:pt x="0" y="2381"/>
                    </a:lnTo>
                    <a:lnTo>
                      <a:pt x="29" y="2551"/>
                    </a:lnTo>
                    <a:lnTo>
                      <a:pt x="114" y="2692"/>
                    </a:lnTo>
                    <a:lnTo>
                      <a:pt x="255" y="2834"/>
                    </a:lnTo>
                    <a:lnTo>
                      <a:pt x="397" y="2891"/>
                    </a:lnTo>
                    <a:lnTo>
                      <a:pt x="595" y="2947"/>
                    </a:lnTo>
                    <a:lnTo>
                      <a:pt x="794" y="2919"/>
                    </a:lnTo>
                    <a:lnTo>
                      <a:pt x="2749" y="2381"/>
                    </a:lnTo>
                    <a:lnTo>
                      <a:pt x="113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60" name="Google Shape;460;p13"/>
              <p:cNvSpPr/>
              <p:nvPr/>
            </p:nvSpPr>
            <p:spPr>
              <a:xfrm>
                <a:off x="3973249" y="-92838"/>
                <a:ext cx="112037" cy="119183"/>
              </a:xfrm>
              <a:custGeom>
                <a:avLst/>
                <a:gdLst/>
                <a:ahLst/>
                <a:cxnLst/>
                <a:rect l="l" t="t" r="r" b="b"/>
                <a:pathLst>
                  <a:path w="2665" h="2835" extrusionOk="0">
                    <a:moveTo>
                      <a:pt x="2665" y="1"/>
                    </a:moveTo>
                    <a:lnTo>
                      <a:pt x="1" y="1049"/>
                    </a:lnTo>
                    <a:lnTo>
                      <a:pt x="1304" y="2608"/>
                    </a:lnTo>
                    <a:lnTo>
                      <a:pt x="1446" y="2750"/>
                    </a:lnTo>
                    <a:lnTo>
                      <a:pt x="1616" y="2807"/>
                    </a:lnTo>
                    <a:lnTo>
                      <a:pt x="1786" y="2835"/>
                    </a:lnTo>
                    <a:lnTo>
                      <a:pt x="1956" y="2807"/>
                    </a:lnTo>
                    <a:lnTo>
                      <a:pt x="2126" y="2722"/>
                    </a:lnTo>
                    <a:lnTo>
                      <a:pt x="2268" y="2608"/>
                    </a:lnTo>
                    <a:lnTo>
                      <a:pt x="2353" y="2466"/>
                    </a:lnTo>
                    <a:lnTo>
                      <a:pt x="2410" y="2268"/>
                    </a:lnTo>
                    <a:lnTo>
                      <a:pt x="26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52543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461"/>
        <p:cNvGrpSpPr/>
        <p:nvPr/>
      </p:nvGrpSpPr>
      <p:grpSpPr>
        <a:xfrm>
          <a:off x="0" y="0"/>
          <a:ext cx="0" cy="0"/>
          <a:chOff x="0" y="0"/>
          <a:chExt cx="0" cy="0"/>
        </a:xfrm>
      </p:grpSpPr>
      <p:pic>
        <p:nvPicPr>
          <p:cNvPr id="462" name="Google Shape;462;p1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63" name="Google Shape;463;p14"/>
          <p:cNvSpPr txBox="1">
            <a:spLocks noGrp="1"/>
          </p:cNvSpPr>
          <p:nvPr>
            <p:ph type="title"/>
          </p:nvPr>
        </p:nvSpPr>
        <p:spPr>
          <a:xfrm>
            <a:off x="3338633" y="5256267"/>
            <a:ext cx="7902400" cy="882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464" name="Google Shape;464;p14"/>
          <p:cNvSpPr txBox="1">
            <a:spLocks noGrp="1"/>
          </p:cNvSpPr>
          <p:nvPr>
            <p:ph type="subTitle" idx="1"/>
          </p:nvPr>
        </p:nvSpPr>
        <p:spPr>
          <a:xfrm>
            <a:off x="3338500" y="3014833"/>
            <a:ext cx="7902400" cy="20940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sz="3333"/>
            </a:lvl1pPr>
            <a:lvl2pPr lvl="1" algn="ctr" rtl="0">
              <a:lnSpc>
                <a:spcPct val="100000"/>
              </a:lnSpc>
              <a:spcBef>
                <a:spcPts val="0"/>
              </a:spcBef>
              <a:spcAft>
                <a:spcPts val="0"/>
              </a:spcAft>
              <a:buSzPts val="3000"/>
              <a:buNone/>
              <a:defRPr sz="4000"/>
            </a:lvl2pPr>
            <a:lvl3pPr lvl="2" algn="ctr" rtl="0">
              <a:lnSpc>
                <a:spcPct val="100000"/>
              </a:lnSpc>
              <a:spcBef>
                <a:spcPts val="0"/>
              </a:spcBef>
              <a:spcAft>
                <a:spcPts val="0"/>
              </a:spcAft>
              <a:buSzPts val="3000"/>
              <a:buNone/>
              <a:defRPr sz="4000"/>
            </a:lvl3pPr>
            <a:lvl4pPr lvl="3" algn="ctr" rtl="0">
              <a:lnSpc>
                <a:spcPct val="100000"/>
              </a:lnSpc>
              <a:spcBef>
                <a:spcPts val="0"/>
              </a:spcBef>
              <a:spcAft>
                <a:spcPts val="0"/>
              </a:spcAft>
              <a:buSzPts val="3000"/>
              <a:buNone/>
              <a:defRPr sz="4000"/>
            </a:lvl4pPr>
            <a:lvl5pPr lvl="4" algn="ctr" rtl="0">
              <a:lnSpc>
                <a:spcPct val="100000"/>
              </a:lnSpc>
              <a:spcBef>
                <a:spcPts val="0"/>
              </a:spcBef>
              <a:spcAft>
                <a:spcPts val="0"/>
              </a:spcAft>
              <a:buSzPts val="3000"/>
              <a:buNone/>
              <a:defRPr sz="4000"/>
            </a:lvl5pPr>
            <a:lvl6pPr lvl="5" algn="ctr" rtl="0">
              <a:lnSpc>
                <a:spcPct val="100000"/>
              </a:lnSpc>
              <a:spcBef>
                <a:spcPts val="0"/>
              </a:spcBef>
              <a:spcAft>
                <a:spcPts val="0"/>
              </a:spcAft>
              <a:buSzPts val="3000"/>
              <a:buNone/>
              <a:defRPr sz="4000"/>
            </a:lvl6pPr>
            <a:lvl7pPr lvl="6" algn="ctr" rtl="0">
              <a:lnSpc>
                <a:spcPct val="100000"/>
              </a:lnSpc>
              <a:spcBef>
                <a:spcPts val="0"/>
              </a:spcBef>
              <a:spcAft>
                <a:spcPts val="0"/>
              </a:spcAft>
              <a:buSzPts val="3000"/>
              <a:buNone/>
              <a:defRPr sz="4000"/>
            </a:lvl7pPr>
            <a:lvl8pPr lvl="7" algn="ctr" rtl="0">
              <a:lnSpc>
                <a:spcPct val="100000"/>
              </a:lnSpc>
              <a:spcBef>
                <a:spcPts val="0"/>
              </a:spcBef>
              <a:spcAft>
                <a:spcPts val="0"/>
              </a:spcAft>
              <a:buSzPts val="3000"/>
              <a:buNone/>
              <a:defRPr sz="4000"/>
            </a:lvl8pPr>
            <a:lvl9pPr lvl="8" algn="ctr" rtl="0">
              <a:lnSpc>
                <a:spcPct val="100000"/>
              </a:lnSpc>
              <a:spcBef>
                <a:spcPts val="0"/>
              </a:spcBef>
              <a:spcAft>
                <a:spcPts val="0"/>
              </a:spcAft>
              <a:buSzPts val="3000"/>
              <a:buNone/>
              <a:defRPr sz="4000"/>
            </a:lvl9pPr>
          </a:lstStyle>
          <a:p>
            <a:endParaRPr/>
          </a:p>
        </p:txBody>
      </p:sp>
      <p:grpSp>
        <p:nvGrpSpPr>
          <p:cNvPr id="465" name="Google Shape;465;p14"/>
          <p:cNvGrpSpPr/>
          <p:nvPr/>
        </p:nvGrpSpPr>
        <p:grpSpPr>
          <a:xfrm>
            <a:off x="-1421311" y="-1813998"/>
            <a:ext cx="14287997" cy="8672009"/>
            <a:chOff x="-1065983" y="-1360499"/>
            <a:chExt cx="10715998" cy="6504007"/>
          </a:xfrm>
        </p:grpSpPr>
        <p:grpSp>
          <p:nvGrpSpPr>
            <p:cNvPr id="466" name="Google Shape;466;p14"/>
            <p:cNvGrpSpPr/>
            <p:nvPr/>
          </p:nvGrpSpPr>
          <p:grpSpPr>
            <a:xfrm>
              <a:off x="-1065983" y="-1360499"/>
              <a:ext cx="10715998" cy="4333523"/>
              <a:chOff x="-1065983" y="-1360499"/>
              <a:chExt cx="10715998" cy="4333523"/>
            </a:xfrm>
          </p:grpSpPr>
          <p:grpSp>
            <p:nvGrpSpPr>
              <p:cNvPr id="467" name="Google Shape;467;p14"/>
              <p:cNvGrpSpPr/>
              <p:nvPr/>
            </p:nvGrpSpPr>
            <p:grpSpPr>
              <a:xfrm rot="-1531828">
                <a:off x="6600593" y="-777441"/>
                <a:ext cx="2675170" cy="2342780"/>
                <a:chOff x="7578773" y="-46425"/>
                <a:chExt cx="1888264" cy="1653647"/>
              </a:xfrm>
            </p:grpSpPr>
            <p:sp>
              <p:nvSpPr>
                <p:cNvPr id="468" name="Google Shape;468;p14"/>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469" name="Google Shape;469;p14"/>
                <p:cNvGrpSpPr/>
                <p:nvPr/>
              </p:nvGrpSpPr>
              <p:grpSpPr>
                <a:xfrm>
                  <a:off x="7595698" y="-46425"/>
                  <a:ext cx="1870901" cy="1568986"/>
                  <a:chOff x="7702846" y="0"/>
                  <a:chExt cx="1432433" cy="1201275"/>
                </a:xfrm>
              </p:grpSpPr>
              <p:sp>
                <p:nvSpPr>
                  <p:cNvPr id="470" name="Google Shape;470;p14"/>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1" name="Google Shape;471;p14"/>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2" name="Google Shape;472;p14"/>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3" name="Google Shape;473;p14"/>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4" name="Google Shape;474;p14"/>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5" name="Google Shape;475;p14"/>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6" name="Google Shape;476;p14"/>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7" name="Google Shape;477;p14"/>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8" name="Google Shape;478;p14"/>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79" name="Google Shape;479;p14"/>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480" name="Google Shape;480;p14"/>
              <p:cNvSpPr/>
              <p:nvPr/>
            </p:nvSpPr>
            <p:spPr>
              <a:xfrm rot="1325882" flipH="1">
                <a:off x="-305731" y="-1317864"/>
                <a:ext cx="1056135" cy="4248253"/>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481" name="Google Shape;481;p14"/>
            <p:cNvSpPr/>
            <p:nvPr/>
          </p:nvSpPr>
          <p:spPr>
            <a:xfrm rot="-5400000">
              <a:off x="355957" y="3690883"/>
              <a:ext cx="828838" cy="207641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482" name="Google Shape;482;p14"/>
          <p:cNvGrpSpPr/>
          <p:nvPr/>
        </p:nvGrpSpPr>
        <p:grpSpPr>
          <a:xfrm>
            <a:off x="80501" y="52474"/>
            <a:ext cx="8642009" cy="1909445"/>
            <a:chOff x="172775" y="47505"/>
            <a:chExt cx="6481507" cy="1432084"/>
          </a:xfrm>
        </p:grpSpPr>
        <p:grpSp>
          <p:nvGrpSpPr>
            <p:cNvPr id="483" name="Google Shape;483;p14"/>
            <p:cNvGrpSpPr/>
            <p:nvPr/>
          </p:nvGrpSpPr>
          <p:grpSpPr>
            <a:xfrm>
              <a:off x="5956198" y="47505"/>
              <a:ext cx="698085" cy="788132"/>
              <a:chOff x="3326333" y="-1360479"/>
              <a:chExt cx="1228374" cy="1386824"/>
            </a:xfrm>
          </p:grpSpPr>
          <p:sp>
            <p:nvSpPr>
              <p:cNvPr id="484" name="Google Shape;484;p14"/>
              <p:cNvSpPr/>
              <p:nvPr/>
            </p:nvSpPr>
            <p:spPr>
              <a:xfrm>
                <a:off x="3338231" y="-1155575"/>
                <a:ext cx="1085431" cy="1091400"/>
              </a:xfrm>
              <a:custGeom>
                <a:avLst/>
                <a:gdLst/>
                <a:ahLst/>
                <a:cxnLst/>
                <a:rect l="l" t="t" r="r" b="b"/>
                <a:pathLst>
                  <a:path w="25819" h="25961" extrusionOk="0">
                    <a:moveTo>
                      <a:pt x="12329" y="1"/>
                    </a:moveTo>
                    <a:lnTo>
                      <a:pt x="11705" y="58"/>
                    </a:lnTo>
                    <a:lnTo>
                      <a:pt x="11082" y="143"/>
                    </a:lnTo>
                    <a:lnTo>
                      <a:pt x="10458" y="228"/>
                    </a:lnTo>
                    <a:lnTo>
                      <a:pt x="9835" y="369"/>
                    </a:lnTo>
                    <a:lnTo>
                      <a:pt x="9240" y="539"/>
                    </a:lnTo>
                    <a:lnTo>
                      <a:pt x="8644" y="738"/>
                    </a:lnTo>
                    <a:lnTo>
                      <a:pt x="8078" y="964"/>
                    </a:lnTo>
                    <a:lnTo>
                      <a:pt x="7511" y="1220"/>
                    </a:lnTo>
                    <a:lnTo>
                      <a:pt x="6944" y="1475"/>
                    </a:lnTo>
                    <a:lnTo>
                      <a:pt x="6406" y="1786"/>
                    </a:lnTo>
                    <a:lnTo>
                      <a:pt x="5867" y="2126"/>
                    </a:lnTo>
                    <a:lnTo>
                      <a:pt x="5357" y="2466"/>
                    </a:lnTo>
                    <a:lnTo>
                      <a:pt x="4875" y="2835"/>
                    </a:lnTo>
                    <a:lnTo>
                      <a:pt x="4393" y="3260"/>
                    </a:lnTo>
                    <a:lnTo>
                      <a:pt x="3940" y="3685"/>
                    </a:lnTo>
                    <a:lnTo>
                      <a:pt x="3487" y="4139"/>
                    </a:lnTo>
                    <a:lnTo>
                      <a:pt x="3061" y="4592"/>
                    </a:lnTo>
                    <a:lnTo>
                      <a:pt x="2665" y="5102"/>
                    </a:lnTo>
                    <a:lnTo>
                      <a:pt x="2296" y="5612"/>
                    </a:lnTo>
                    <a:lnTo>
                      <a:pt x="1956" y="6151"/>
                    </a:lnTo>
                    <a:lnTo>
                      <a:pt x="1616" y="6689"/>
                    </a:lnTo>
                    <a:lnTo>
                      <a:pt x="1333" y="7284"/>
                    </a:lnTo>
                    <a:lnTo>
                      <a:pt x="1049" y="7879"/>
                    </a:lnTo>
                    <a:lnTo>
                      <a:pt x="823" y="8474"/>
                    </a:lnTo>
                    <a:lnTo>
                      <a:pt x="596" y="9126"/>
                    </a:lnTo>
                    <a:lnTo>
                      <a:pt x="397" y="9750"/>
                    </a:lnTo>
                    <a:lnTo>
                      <a:pt x="256" y="10402"/>
                    </a:lnTo>
                    <a:lnTo>
                      <a:pt x="142" y="11053"/>
                    </a:lnTo>
                    <a:lnTo>
                      <a:pt x="57" y="11705"/>
                    </a:lnTo>
                    <a:lnTo>
                      <a:pt x="1" y="12329"/>
                    </a:lnTo>
                    <a:lnTo>
                      <a:pt x="1" y="12980"/>
                    </a:lnTo>
                    <a:lnTo>
                      <a:pt x="1" y="13604"/>
                    </a:lnTo>
                    <a:lnTo>
                      <a:pt x="57" y="14256"/>
                    </a:lnTo>
                    <a:lnTo>
                      <a:pt x="114" y="14879"/>
                    </a:lnTo>
                    <a:lnTo>
                      <a:pt x="227" y="15503"/>
                    </a:lnTo>
                    <a:lnTo>
                      <a:pt x="369" y="16098"/>
                    </a:lnTo>
                    <a:lnTo>
                      <a:pt x="511" y="16721"/>
                    </a:lnTo>
                    <a:lnTo>
                      <a:pt x="709" y="17316"/>
                    </a:lnTo>
                    <a:lnTo>
                      <a:pt x="936" y="17883"/>
                    </a:lnTo>
                    <a:lnTo>
                      <a:pt x="1191" y="18450"/>
                    </a:lnTo>
                    <a:lnTo>
                      <a:pt x="1446" y="19017"/>
                    </a:lnTo>
                    <a:lnTo>
                      <a:pt x="1758" y="19555"/>
                    </a:lnTo>
                    <a:lnTo>
                      <a:pt x="2070" y="20094"/>
                    </a:lnTo>
                    <a:lnTo>
                      <a:pt x="2410" y="20604"/>
                    </a:lnTo>
                    <a:lnTo>
                      <a:pt x="2806" y="21114"/>
                    </a:lnTo>
                    <a:lnTo>
                      <a:pt x="3203" y="21596"/>
                    </a:lnTo>
                    <a:lnTo>
                      <a:pt x="3628" y="22049"/>
                    </a:lnTo>
                    <a:lnTo>
                      <a:pt x="4053" y="22474"/>
                    </a:lnTo>
                    <a:lnTo>
                      <a:pt x="4535" y="22899"/>
                    </a:lnTo>
                    <a:lnTo>
                      <a:pt x="5017" y="23296"/>
                    </a:lnTo>
                    <a:lnTo>
                      <a:pt x="5527" y="23665"/>
                    </a:lnTo>
                    <a:lnTo>
                      <a:pt x="6065" y="24033"/>
                    </a:lnTo>
                    <a:lnTo>
                      <a:pt x="6604" y="24345"/>
                    </a:lnTo>
                    <a:lnTo>
                      <a:pt x="7199" y="24656"/>
                    </a:lnTo>
                    <a:lnTo>
                      <a:pt x="7766" y="24912"/>
                    </a:lnTo>
                    <a:lnTo>
                      <a:pt x="8389" y="25167"/>
                    </a:lnTo>
                    <a:lnTo>
                      <a:pt x="9013" y="25365"/>
                    </a:lnTo>
                    <a:lnTo>
                      <a:pt x="9665" y="25563"/>
                    </a:lnTo>
                    <a:lnTo>
                      <a:pt x="10288" y="25705"/>
                    </a:lnTo>
                    <a:lnTo>
                      <a:pt x="10940" y="25818"/>
                    </a:lnTo>
                    <a:lnTo>
                      <a:pt x="11563" y="25903"/>
                    </a:lnTo>
                    <a:lnTo>
                      <a:pt x="12215" y="25960"/>
                    </a:lnTo>
                    <a:lnTo>
                      <a:pt x="13490" y="25960"/>
                    </a:lnTo>
                    <a:lnTo>
                      <a:pt x="14114" y="25903"/>
                    </a:lnTo>
                    <a:lnTo>
                      <a:pt x="14737" y="25818"/>
                    </a:lnTo>
                    <a:lnTo>
                      <a:pt x="15361" y="25733"/>
                    </a:lnTo>
                    <a:lnTo>
                      <a:pt x="15956" y="25592"/>
                    </a:lnTo>
                    <a:lnTo>
                      <a:pt x="16551" y="25422"/>
                    </a:lnTo>
                    <a:lnTo>
                      <a:pt x="17146" y="25223"/>
                    </a:lnTo>
                    <a:lnTo>
                      <a:pt x="17741" y="24997"/>
                    </a:lnTo>
                    <a:lnTo>
                      <a:pt x="18308" y="24741"/>
                    </a:lnTo>
                    <a:lnTo>
                      <a:pt x="18847" y="24486"/>
                    </a:lnTo>
                    <a:lnTo>
                      <a:pt x="19413" y="24175"/>
                    </a:lnTo>
                    <a:lnTo>
                      <a:pt x="19924" y="23835"/>
                    </a:lnTo>
                    <a:lnTo>
                      <a:pt x="20434" y="23495"/>
                    </a:lnTo>
                    <a:lnTo>
                      <a:pt x="20944" y="23126"/>
                    </a:lnTo>
                    <a:lnTo>
                      <a:pt x="21426" y="22701"/>
                    </a:lnTo>
                    <a:lnTo>
                      <a:pt x="21879" y="22276"/>
                    </a:lnTo>
                    <a:lnTo>
                      <a:pt x="22304" y="21822"/>
                    </a:lnTo>
                    <a:lnTo>
                      <a:pt x="22729" y="21369"/>
                    </a:lnTo>
                    <a:lnTo>
                      <a:pt x="23126" y="20859"/>
                    </a:lnTo>
                    <a:lnTo>
                      <a:pt x="23494" y="20349"/>
                    </a:lnTo>
                    <a:lnTo>
                      <a:pt x="23863" y="19810"/>
                    </a:lnTo>
                    <a:lnTo>
                      <a:pt x="24175" y="19272"/>
                    </a:lnTo>
                    <a:lnTo>
                      <a:pt x="24486" y="18677"/>
                    </a:lnTo>
                    <a:lnTo>
                      <a:pt x="24741" y="18082"/>
                    </a:lnTo>
                    <a:lnTo>
                      <a:pt x="24996" y="17487"/>
                    </a:lnTo>
                    <a:lnTo>
                      <a:pt x="25223" y="16835"/>
                    </a:lnTo>
                    <a:lnTo>
                      <a:pt x="25393" y="16211"/>
                    </a:lnTo>
                    <a:lnTo>
                      <a:pt x="25535" y="15559"/>
                    </a:lnTo>
                    <a:lnTo>
                      <a:pt x="25677" y="14908"/>
                    </a:lnTo>
                    <a:lnTo>
                      <a:pt x="25733" y="14256"/>
                    </a:lnTo>
                    <a:lnTo>
                      <a:pt x="25790" y="13632"/>
                    </a:lnTo>
                    <a:lnTo>
                      <a:pt x="25818" y="12980"/>
                    </a:lnTo>
                    <a:lnTo>
                      <a:pt x="25790" y="12357"/>
                    </a:lnTo>
                    <a:lnTo>
                      <a:pt x="25762" y="11705"/>
                    </a:lnTo>
                    <a:lnTo>
                      <a:pt x="25677" y="11082"/>
                    </a:lnTo>
                    <a:lnTo>
                      <a:pt x="25592" y="10458"/>
                    </a:lnTo>
                    <a:lnTo>
                      <a:pt x="25450" y="9863"/>
                    </a:lnTo>
                    <a:lnTo>
                      <a:pt x="25280" y="9240"/>
                    </a:lnTo>
                    <a:lnTo>
                      <a:pt x="25081" y="8645"/>
                    </a:lnTo>
                    <a:lnTo>
                      <a:pt x="24883" y="8078"/>
                    </a:lnTo>
                    <a:lnTo>
                      <a:pt x="24628" y="7511"/>
                    </a:lnTo>
                    <a:lnTo>
                      <a:pt x="24345" y="6944"/>
                    </a:lnTo>
                    <a:lnTo>
                      <a:pt x="24061" y="6406"/>
                    </a:lnTo>
                    <a:lnTo>
                      <a:pt x="23721" y="5867"/>
                    </a:lnTo>
                    <a:lnTo>
                      <a:pt x="23381" y="5357"/>
                    </a:lnTo>
                    <a:lnTo>
                      <a:pt x="23013" y="4847"/>
                    </a:lnTo>
                    <a:lnTo>
                      <a:pt x="22616" y="4394"/>
                    </a:lnTo>
                    <a:lnTo>
                      <a:pt x="22191" y="3912"/>
                    </a:lnTo>
                    <a:lnTo>
                      <a:pt x="21737" y="3487"/>
                    </a:lnTo>
                    <a:lnTo>
                      <a:pt x="21284" y="3062"/>
                    </a:lnTo>
                    <a:lnTo>
                      <a:pt x="20802" y="2665"/>
                    </a:lnTo>
                    <a:lnTo>
                      <a:pt x="20264" y="2296"/>
                    </a:lnTo>
                    <a:lnTo>
                      <a:pt x="19754" y="1928"/>
                    </a:lnTo>
                    <a:lnTo>
                      <a:pt x="19187" y="1616"/>
                    </a:lnTo>
                    <a:lnTo>
                      <a:pt x="18620" y="1305"/>
                    </a:lnTo>
                    <a:lnTo>
                      <a:pt x="18025" y="1049"/>
                    </a:lnTo>
                    <a:lnTo>
                      <a:pt x="17430" y="794"/>
                    </a:lnTo>
                    <a:lnTo>
                      <a:pt x="16806" y="596"/>
                    </a:lnTo>
                    <a:lnTo>
                      <a:pt x="16154" y="398"/>
                    </a:lnTo>
                    <a:lnTo>
                      <a:pt x="15503" y="256"/>
                    </a:lnTo>
                    <a:lnTo>
                      <a:pt x="14879" y="143"/>
                    </a:lnTo>
                    <a:lnTo>
                      <a:pt x="14227" y="58"/>
                    </a:lnTo>
                    <a:lnTo>
                      <a:pt x="136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5" name="Google Shape;485;p14"/>
              <p:cNvSpPr/>
              <p:nvPr/>
            </p:nvSpPr>
            <p:spPr>
              <a:xfrm>
                <a:off x="3539604" y="-1333069"/>
                <a:ext cx="314543" cy="208518"/>
              </a:xfrm>
              <a:custGeom>
                <a:avLst/>
                <a:gdLst/>
                <a:ahLst/>
                <a:cxnLst/>
                <a:rect l="l" t="t" r="r" b="b"/>
                <a:pathLst>
                  <a:path w="7482" h="4960" extrusionOk="0">
                    <a:moveTo>
                      <a:pt x="3883" y="0"/>
                    </a:moveTo>
                    <a:lnTo>
                      <a:pt x="3486" y="29"/>
                    </a:lnTo>
                    <a:lnTo>
                      <a:pt x="3118" y="85"/>
                    </a:lnTo>
                    <a:lnTo>
                      <a:pt x="2749" y="170"/>
                    </a:lnTo>
                    <a:lnTo>
                      <a:pt x="2352" y="284"/>
                    </a:lnTo>
                    <a:lnTo>
                      <a:pt x="2012" y="454"/>
                    </a:lnTo>
                    <a:lnTo>
                      <a:pt x="1701" y="652"/>
                    </a:lnTo>
                    <a:lnTo>
                      <a:pt x="1389" y="879"/>
                    </a:lnTo>
                    <a:lnTo>
                      <a:pt x="1105" y="1134"/>
                    </a:lnTo>
                    <a:lnTo>
                      <a:pt x="879" y="1389"/>
                    </a:lnTo>
                    <a:lnTo>
                      <a:pt x="652" y="1701"/>
                    </a:lnTo>
                    <a:lnTo>
                      <a:pt x="454" y="2012"/>
                    </a:lnTo>
                    <a:lnTo>
                      <a:pt x="284" y="2324"/>
                    </a:lnTo>
                    <a:lnTo>
                      <a:pt x="170" y="2664"/>
                    </a:lnTo>
                    <a:lnTo>
                      <a:pt x="85" y="3033"/>
                    </a:lnTo>
                    <a:lnTo>
                      <a:pt x="0" y="3401"/>
                    </a:lnTo>
                    <a:lnTo>
                      <a:pt x="0" y="3769"/>
                    </a:lnTo>
                    <a:lnTo>
                      <a:pt x="0" y="4166"/>
                    </a:lnTo>
                    <a:lnTo>
                      <a:pt x="57" y="4535"/>
                    </a:lnTo>
                    <a:lnTo>
                      <a:pt x="142" y="4903"/>
                    </a:lnTo>
                    <a:lnTo>
                      <a:pt x="142" y="4960"/>
                    </a:lnTo>
                    <a:lnTo>
                      <a:pt x="7482" y="2806"/>
                    </a:lnTo>
                    <a:lnTo>
                      <a:pt x="7482" y="2749"/>
                    </a:lnTo>
                    <a:lnTo>
                      <a:pt x="7340" y="2381"/>
                    </a:lnTo>
                    <a:lnTo>
                      <a:pt x="7198" y="2041"/>
                    </a:lnTo>
                    <a:lnTo>
                      <a:pt x="7000" y="1701"/>
                    </a:lnTo>
                    <a:lnTo>
                      <a:pt x="6773" y="1417"/>
                    </a:lnTo>
                    <a:lnTo>
                      <a:pt x="6518" y="1134"/>
                    </a:lnTo>
                    <a:lnTo>
                      <a:pt x="6263" y="879"/>
                    </a:lnTo>
                    <a:lnTo>
                      <a:pt x="5952" y="680"/>
                    </a:lnTo>
                    <a:lnTo>
                      <a:pt x="5640" y="482"/>
                    </a:lnTo>
                    <a:lnTo>
                      <a:pt x="5328" y="312"/>
                    </a:lnTo>
                    <a:lnTo>
                      <a:pt x="4960" y="199"/>
                    </a:lnTo>
                    <a:lnTo>
                      <a:pt x="4620" y="85"/>
                    </a:lnTo>
                    <a:lnTo>
                      <a:pt x="4251" y="29"/>
                    </a:lnTo>
                    <a:lnTo>
                      <a:pt x="38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6" name="Google Shape;486;p14"/>
              <p:cNvSpPr/>
              <p:nvPr/>
            </p:nvSpPr>
            <p:spPr>
              <a:xfrm>
                <a:off x="3612249" y="-1360479"/>
                <a:ext cx="70333" cy="119183"/>
              </a:xfrm>
              <a:custGeom>
                <a:avLst/>
                <a:gdLst/>
                <a:ahLst/>
                <a:cxnLst/>
                <a:rect l="l" t="t" r="r" b="b"/>
                <a:pathLst>
                  <a:path w="1673" h="2835" extrusionOk="0">
                    <a:moveTo>
                      <a:pt x="398" y="0"/>
                    </a:moveTo>
                    <a:lnTo>
                      <a:pt x="228" y="29"/>
                    </a:lnTo>
                    <a:lnTo>
                      <a:pt x="86" y="142"/>
                    </a:lnTo>
                    <a:lnTo>
                      <a:pt x="29" y="256"/>
                    </a:lnTo>
                    <a:lnTo>
                      <a:pt x="1" y="426"/>
                    </a:lnTo>
                    <a:lnTo>
                      <a:pt x="29" y="567"/>
                    </a:lnTo>
                    <a:lnTo>
                      <a:pt x="908" y="2579"/>
                    </a:lnTo>
                    <a:lnTo>
                      <a:pt x="964" y="2664"/>
                    </a:lnTo>
                    <a:lnTo>
                      <a:pt x="1021" y="2721"/>
                    </a:lnTo>
                    <a:lnTo>
                      <a:pt x="1078" y="2778"/>
                    </a:lnTo>
                    <a:lnTo>
                      <a:pt x="1163" y="2806"/>
                    </a:lnTo>
                    <a:lnTo>
                      <a:pt x="1305" y="2834"/>
                    </a:lnTo>
                    <a:lnTo>
                      <a:pt x="1446" y="2778"/>
                    </a:lnTo>
                    <a:lnTo>
                      <a:pt x="1560" y="2693"/>
                    </a:lnTo>
                    <a:lnTo>
                      <a:pt x="1645" y="2579"/>
                    </a:lnTo>
                    <a:lnTo>
                      <a:pt x="1673" y="2409"/>
                    </a:lnTo>
                    <a:lnTo>
                      <a:pt x="1645" y="2268"/>
                    </a:lnTo>
                    <a:lnTo>
                      <a:pt x="766" y="256"/>
                    </a:lnTo>
                    <a:lnTo>
                      <a:pt x="681" y="114"/>
                    </a:lnTo>
                    <a:lnTo>
                      <a:pt x="539" y="29"/>
                    </a:lnTo>
                    <a:lnTo>
                      <a:pt x="39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7" name="Google Shape;487;p14"/>
              <p:cNvSpPr/>
              <p:nvPr/>
            </p:nvSpPr>
            <p:spPr>
              <a:xfrm>
                <a:off x="3539604" y="-1235367"/>
                <a:ext cx="307396" cy="91773"/>
              </a:xfrm>
              <a:custGeom>
                <a:avLst/>
                <a:gdLst/>
                <a:ahLst/>
                <a:cxnLst/>
                <a:rect l="l" t="t" r="r" b="b"/>
                <a:pathLst>
                  <a:path w="7312" h="2183" extrusionOk="0">
                    <a:moveTo>
                      <a:pt x="7283" y="0"/>
                    </a:moveTo>
                    <a:lnTo>
                      <a:pt x="29" y="2097"/>
                    </a:lnTo>
                    <a:lnTo>
                      <a:pt x="0" y="2126"/>
                    </a:lnTo>
                    <a:lnTo>
                      <a:pt x="0" y="2154"/>
                    </a:lnTo>
                    <a:lnTo>
                      <a:pt x="29" y="2182"/>
                    </a:lnTo>
                    <a:lnTo>
                      <a:pt x="7283" y="85"/>
                    </a:lnTo>
                    <a:lnTo>
                      <a:pt x="7312" y="57"/>
                    </a:lnTo>
                    <a:lnTo>
                      <a:pt x="7312" y="28"/>
                    </a:lnTo>
                    <a:lnTo>
                      <a:pt x="73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8" name="Google Shape;488;p14"/>
              <p:cNvSpPr/>
              <p:nvPr/>
            </p:nvSpPr>
            <p:spPr>
              <a:xfrm>
                <a:off x="4306839" y="-1065020"/>
                <a:ext cx="240721" cy="301469"/>
              </a:xfrm>
              <a:custGeom>
                <a:avLst/>
                <a:gdLst/>
                <a:ahLst/>
                <a:cxnLst/>
                <a:rect l="l" t="t" r="r" b="b"/>
                <a:pathLst>
                  <a:path w="5726" h="7171" extrusionOk="0">
                    <a:moveTo>
                      <a:pt x="1475" y="1"/>
                    </a:moveTo>
                    <a:lnTo>
                      <a:pt x="1106" y="57"/>
                    </a:lnTo>
                    <a:lnTo>
                      <a:pt x="738" y="171"/>
                    </a:lnTo>
                    <a:lnTo>
                      <a:pt x="398" y="312"/>
                    </a:lnTo>
                    <a:lnTo>
                      <a:pt x="29" y="482"/>
                    </a:lnTo>
                    <a:lnTo>
                      <a:pt x="1" y="482"/>
                    </a:lnTo>
                    <a:lnTo>
                      <a:pt x="3742" y="7171"/>
                    </a:lnTo>
                    <a:lnTo>
                      <a:pt x="3770" y="7142"/>
                    </a:lnTo>
                    <a:lnTo>
                      <a:pt x="4110" y="6944"/>
                    </a:lnTo>
                    <a:lnTo>
                      <a:pt x="4422" y="6717"/>
                    </a:lnTo>
                    <a:lnTo>
                      <a:pt x="4677" y="6434"/>
                    </a:lnTo>
                    <a:lnTo>
                      <a:pt x="4932" y="6150"/>
                    </a:lnTo>
                    <a:lnTo>
                      <a:pt x="5130" y="5867"/>
                    </a:lnTo>
                    <a:lnTo>
                      <a:pt x="5329" y="5527"/>
                    </a:lnTo>
                    <a:lnTo>
                      <a:pt x="5471" y="5187"/>
                    </a:lnTo>
                    <a:lnTo>
                      <a:pt x="5584" y="4847"/>
                    </a:lnTo>
                    <a:lnTo>
                      <a:pt x="5669" y="4507"/>
                    </a:lnTo>
                    <a:lnTo>
                      <a:pt x="5726" y="4138"/>
                    </a:lnTo>
                    <a:lnTo>
                      <a:pt x="5726" y="3770"/>
                    </a:lnTo>
                    <a:lnTo>
                      <a:pt x="5697" y="3401"/>
                    </a:lnTo>
                    <a:lnTo>
                      <a:pt x="5641" y="3033"/>
                    </a:lnTo>
                    <a:lnTo>
                      <a:pt x="5556" y="2665"/>
                    </a:lnTo>
                    <a:lnTo>
                      <a:pt x="5414" y="2296"/>
                    </a:lnTo>
                    <a:lnTo>
                      <a:pt x="5244" y="1956"/>
                    </a:lnTo>
                    <a:lnTo>
                      <a:pt x="5045" y="1616"/>
                    </a:lnTo>
                    <a:lnTo>
                      <a:pt x="4790" y="1304"/>
                    </a:lnTo>
                    <a:lnTo>
                      <a:pt x="4535" y="1049"/>
                    </a:lnTo>
                    <a:lnTo>
                      <a:pt x="4252" y="794"/>
                    </a:lnTo>
                    <a:lnTo>
                      <a:pt x="3940" y="568"/>
                    </a:lnTo>
                    <a:lnTo>
                      <a:pt x="3628" y="397"/>
                    </a:lnTo>
                    <a:lnTo>
                      <a:pt x="3288" y="256"/>
                    </a:lnTo>
                    <a:lnTo>
                      <a:pt x="2948" y="142"/>
                    </a:lnTo>
                    <a:lnTo>
                      <a:pt x="2580" y="57"/>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89" name="Google Shape;489;p14"/>
              <p:cNvSpPr/>
              <p:nvPr/>
            </p:nvSpPr>
            <p:spPr>
              <a:xfrm>
                <a:off x="4447464" y="-1029286"/>
                <a:ext cx="107244" cy="89419"/>
              </a:xfrm>
              <a:custGeom>
                <a:avLst/>
                <a:gdLst/>
                <a:ahLst/>
                <a:cxnLst/>
                <a:rect l="l" t="t" r="r" b="b"/>
                <a:pathLst>
                  <a:path w="2551" h="2127" extrusionOk="0">
                    <a:moveTo>
                      <a:pt x="2069" y="1"/>
                    </a:moveTo>
                    <a:lnTo>
                      <a:pt x="1927" y="86"/>
                    </a:lnTo>
                    <a:lnTo>
                      <a:pt x="142" y="1390"/>
                    </a:lnTo>
                    <a:lnTo>
                      <a:pt x="57" y="1503"/>
                    </a:lnTo>
                    <a:lnTo>
                      <a:pt x="0" y="1645"/>
                    </a:lnTo>
                    <a:lnTo>
                      <a:pt x="0" y="1815"/>
                    </a:lnTo>
                    <a:lnTo>
                      <a:pt x="57" y="1956"/>
                    </a:lnTo>
                    <a:lnTo>
                      <a:pt x="170" y="2041"/>
                    </a:lnTo>
                    <a:lnTo>
                      <a:pt x="283" y="2098"/>
                    </a:lnTo>
                    <a:lnTo>
                      <a:pt x="368" y="2126"/>
                    </a:lnTo>
                    <a:lnTo>
                      <a:pt x="454" y="2126"/>
                    </a:lnTo>
                    <a:lnTo>
                      <a:pt x="539" y="2098"/>
                    </a:lnTo>
                    <a:lnTo>
                      <a:pt x="624" y="2041"/>
                    </a:lnTo>
                    <a:lnTo>
                      <a:pt x="2409" y="738"/>
                    </a:lnTo>
                    <a:lnTo>
                      <a:pt x="2494" y="624"/>
                    </a:lnTo>
                    <a:lnTo>
                      <a:pt x="2551" y="454"/>
                    </a:lnTo>
                    <a:lnTo>
                      <a:pt x="2551" y="313"/>
                    </a:lnTo>
                    <a:lnTo>
                      <a:pt x="2494" y="171"/>
                    </a:lnTo>
                    <a:lnTo>
                      <a:pt x="2352" y="58"/>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0" name="Google Shape;490;p14"/>
              <p:cNvSpPr/>
              <p:nvPr/>
            </p:nvSpPr>
            <p:spPr>
              <a:xfrm>
                <a:off x="4324748" y="-1055477"/>
                <a:ext cx="156095" cy="280028"/>
              </a:xfrm>
              <a:custGeom>
                <a:avLst/>
                <a:gdLst/>
                <a:ahLst/>
                <a:cxnLst/>
                <a:rect l="l" t="t" r="r" b="b"/>
                <a:pathLst>
                  <a:path w="3713" h="6661" extrusionOk="0">
                    <a:moveTo>
                      <a:pt x="0" y="0"/>
                    </a:moveTo>
                    <a:lnTo>
                      <a:pt x="0" y="29"/>
                    </a:lnTo>
                    <a:lnTo>
                      <a:pt x="0" y="57"/>
                    </a:lnTo>
                    <a:lnTo>
                      <a:pt x="3656" y="6660"/>
                    </a:lnTo>
                    <a:lnTo>
                      <a:pt x="3713" y="6660"/>
                    </a:lnTo>
                    <a:lnTo>
                      <a:pt x="3713" y="6632"/>
                    </a:lnTo>
                    <a:lnTo>
                      <a:pt x="57" y="29"/>
                    </a:lnTo>
                    <a:lnTo>
                      <a:pt x="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1" name="Google Shape;491;p14"/>
              <p:cNvSpPr/>
              <p:nvPr/>
            </p:nvSpPr>
            <p:spPr>
              <a:xfrm>
                <a:off x="3397802" y="-1081710"/>
                <a:ext cx="946026" cy="946026"/>
              </a:xfrm>
              <a:custGeom>
                <a:avLst/>
                <a:gdLst/>
                <a:ahLst/>
                <a:cxnLst/>
                <a:rect l="l" t="t" r="r" b="b"/>
                <a:pathLst>
                  <a:path w="22503" h="22503" extrusionOk="0">
                    <a:moveTo>
                      <a:pt x="10742" y="1"/>
                    </a:moveTo>
                    <a:lnTo>
                      <a:pt x="10175" y="58"/>
                    </a:lnTo>
                    <a:lnTo>
                      <a:pt x="9636" y="114"/>
                    </a:lnTo>
                    <a:lnTo>
                      <a:pt x="9098" y="199"/>
                    </a:lnTo>
                    <a:lnTo>
                      <a:pt x="8588" y="313"/>
                    </a:lnTo>
                    <a:lnTo>
                      <a:pt x="8049" y="454"/>
                    </a:lnTo>
                    <a:lnTo>
                      <a:pt x="7539" y="624"/>
                    </a:lnTo>
                    <a:lnTo>
                      <a:pt x="7029" y="823"/>
                    </a:lnTo>
                    <a:lnTo>
                      <a:pt x="6547" y="1050"/>
                    </a:lnTo>
                    <a:lnTo>
                      <a:pt x="6065" y="1276"/>
                    </a:lnTo>
                    <a:lnTo>
                      <a:pt x="5584" y="1531"/>
                    </a:lnTo>
                    <a:lnTo>
                      <a:pt x="5130" y="1815"/>
                    </a:lnTo>
                    <a:lnTo>
                      <a:pt x="4677" y="2126"/>
                    </a:lnTo>
                    <a:lnTo>
                      <a:pt x="4252" y="2467"/>
                    </a:lnTo>
                    <a:lnTo>
                      <a:pt x="3827" y="2807"/>
                    </a:lnTo>
                    <a:lnTo>
                      <a:pt x="3430" y="3175"/>
                    </a:lnTo>
                    <a:lnTo>
                      <a:pt x="3033" y="3572"/>
                    </a:lnTo>
                    <a:lnTo>
                      <a:pt x="2693" y="3969"/>
                    </a:lnTo>
                    <a:lnTo>
                      <a:pt x="2325" y="4394"/>
                    </a:lnTo>
                    <a:lnTo>
                      <a:pt x="2013" y="4847"/>
                    </a:lnTo>
                    <a:lnTo>
                      <a:pt x="1701" y="5300"/>
                    </a:lnTo>
                    <a:lnTo>
                      <a:pt x="1418" y="5782"/>
                    </a:lnTo>
                    <a:lnTo>
                      <a:pt x="1163" y="6292"/>
                    </a:lnTo>
                    <a:lnTo>
                      <a:pt x="936" y="6802"/>
                    </a:lnTo>
                    <a:lnTo>
                      <a:pt x="709" y="7341"/>
                    </a:lnTo>
                    <a:lnTo>
                      <a:pt x="539" y="7879"/>
                    </a:lnTo>
                    <a:lnTo>
                      <a:pt x="369" y="8446"/>
                    </a:lnTo>
                    <a:lnTo>
                      <a:pt x="227" y="8985"/>
                    </a:lnTo>
                    <a:lnTo>
                      <a:pt x="142" y="9551"/>
                    </a:lnTo>
                    <a:lnTo>
                      <a:pt x="57" y="10118"/>
                    </a:lnTo>
                    <a:lnTo>
                      <a:pt x="29" y="10685"/>
                    </a:lnTo>
                    <a:lnTo>
                      <a:pt x="1" y="11223"/>
                    </a:lnTo>
                    <a:lnTo>
                      <a:pt x="29" y="11790"/>
                    </a:lnTo>
                    <a:lnTo>
                      <a:pt x="57" y="12329"/>
                    </a:lnTo>
                    <a:lnTo>
                      <a:pt x="114" y="12867"/>
                    </a:lnTo>
                    <a:lnTo>
                      <a:pt x="227" y="13406"/>
                    </a:lnTo>
                    <a:lnTo>
                      <a:pt x="341" y="13944"/>
                    </a:lnTo>
                    <a:lnTo>
                      <a:pt x="483" y="14454"/>
                    </a:lnTo>
                    <a:lnTo>
                      <a:pt x="653" y="14964"/>
                    </a:lnTo>
                    <a:lnTo>
                      <a:pt x="851" y="15474"/>
                    </a:lnTo>
                    <a:lnTo>
                      <a:pt x="1049" y="15985"/>
                    </a:lnTo>
                    <a:lnTo>
                      <a:pt x="1304" y="16466"/>
                    </a:lnTo>
                    <a:lnTo>
                      <a:pt x="1559" y="16920"/>
                    </a:lnTo>
                    <a:lnTo>
                      <a:pt x="1843" y="17402"/>
                    </a:lnTo>
                    <a:lnTo>
                      <a:pt x="2155" y="17827"/>
                    </a:lnTo>
                    <a:lnTo>
                      <a:pt x="2466" y="18280"/>
                    </a:lnTo>
                    <a:lnTo>
                      <a:pt x="2806" y="18677"/>
                    </a:lnTo>
                    <a:lnTo>
                      <a:pt x="3175" y="19074"/>
                    </a:lnTo>
                    <a:lnTo>
                      <a:pt x="3572" y="19470"/>
                    </a:lnTo>
                    <a:lnTo>
                      <a:pt x="3997" y="19839"/>
                    </a:lnTo>
                    <a:lnTo>
                      <a:pt x="4422" y="20179"/>
                    </a:lnTo>
                    <a:lnTo>
                      <a:pt x="4847" y="20491"/>
                    </a:lnTo>
                    <a:lnTo>
                      <a:pt x="5329" y="20802"/>
                    </a:lnTo>
                    <a:lnTo>
                      <a:pt x="5810" y="21086"/>
                    </a:lnTo>
                    <a:lnTo>
                      <a:pt x="6292" y="21341"/>
                    </a:lnTo>
                    <a:lnTo>
                      <a:pt x="6802" y="21596"/>
                    </a:lnTo>
                    <a:lnTo>
                      <a:pt x="7341" y="21794"/>
                    </a:lnTo>
                    <a:lnTo>
                      <a:pt x="7908" y="21993"/>
                    </a:lnTo>
                    <a:lnTo>
                      <a:pt x="8446" y="22134"/>
                    </a:lnTo>
                    <a:lnTo>
                      <a:pt x="9013" y="22276"/>
                    </a:lnTo>
                    <a:lnTo>
                      <a:pt x="9580" y="22361"/>
                    </a:lnTo>
                    <a:lnTo>
                      <a:pt x="10118" y="22446"/>
                    </a:lnTo>
                    <a:lnTo>
                      <a:pt x="10685" y="22474"/>
                    </a:lnTo>
                    <a:lnTo>
                      <a:pt x="11252" y="22503"/>
                    </a:lnTo>
                    <a:lnTo>
                      <a:pt x="11790" y="22503"/>
                    </a:lnTo>
                    <a:lnTo>
                      <a:pt x="12329" y="22446"/>
                    </a:lnTo>
                    <a:lnTo>
                      <a:pt x="12867" y="22389"/>
                    </a:lnTo>
                    <a:lnTo>
                      <a:pt x="13405" y="22304"/>
                    </a:lnTo>
                    <a:lnTo>
                      <a:pt x="13944" y="22163"/>
                    </a:lnTo>
                    <a:lnTo>
                      <a:pt x="14482" y="22021"/>
                    </a:lnTo>
                    <a:lnTo>
                      <a:pt x="14992" y="21851"/>
                    </a:lnTo>
                    <a:lnTo>
                      <a:pt x="15503" y="21681"/>
                    </a:lnTo>
                    <a:lnTo>
                      <a:pt x="15984" y="21454"/>
                    </a:lnTo>
                    <a:lnTo>
                      <a:pt x="16466" y="21227"/>
                    </a:lnTo>
                    <a:lnTo>
                      <a:pt x="16948" y="20972"/>
                    </a:lnTo>
                    <a:lnTo>
                      <a:pt x="17401" y="20661"/>
                    </a:lnTo>
                    <a:lnTo>
                      <a:pt x="17855" y="20377"/>
                    </a:lnTo>
                    <a:lnTo>
                      <a:pt x="18280" y="20037"/>
                    </a:lnTo>
                    <a:lnTo>
                      <a:pt x="18705" y="19697"/>
                    </a:lnTo>
                    <a:lnTo>
                      <a:pt x="19102" y="19329"/>
                    </a:lnTo>
                    <a:lnTo>
                      <a:pt x="19470" y="18932"/>
                    </a:lnTo>
                    <a:lnTo>
                      <a:pt x="19839" y="18535"/>
                    </a:lnTo>
                    <a:lnTo>
                      <a:pt x="20179" y="18110"/>
                    </a:lnTo>
                    <a:lnTo>
                      <a:pt x="20519" y="17657"/>
                    </a:lnTo>
                    <a:lnTo>
                      <a:pt x="20802" y="17203"/>
                    </a:lnTo>
                    <a:lnTo>
                      <a:pt x="21086" y="16721"/>
                    </a:lnTo>
                    <a:lnTo>
                      <a:pt x="21369" y="16211"/>
                    </a:lnTo>
                    <a:lnTo>
                      <a:pt x="21596" y="15701"/>
                    </a:lnTo>
                    <a:lnTo>
                      <a:pt x="21794" y="15163"/>
                    </a:lnTo>
                    <a:lnTo>
                      <a:pt x="21992" y="14624"/>
                    </a:lnTo>
                    <a:lnTo>
                      <a:pt x="22162" y="14057"/>
                    </a:lnTo>
                    <a:lnTo>
                      <a:pt x="22276" y="13491"/>
                    </a:lnTo>
                    <a:lnTo>
                      <a:pt x="22389" y="12952"/>
                    </a:lnTo>
                    <a:lnTo>
                      <a:pt x="22446" y="12385"/>
                    </a:lnTo>
                    <a:lnTo>
                      <a:pt x="22503" y="11819"/>
                    </a:lnTo>
                    <a:lnTo>
                      <a:pt x="22503" y="11280"/>
                    </a:lnTo>
                    <a:lnTo>
                      <a:pt x="22503" y="10713"/>
                    </a:lnTo>
                    <a:lnTo>
                      <a:pt x="22474" y="10175"/>
                    </a:lnTo>
                    <a:lnTo>
                      <a:pt x="22389" y="9636"/>
                    </a:lnTo>
                    <a:lnTo>
                      <a:pt x="22304" y="9098"/>
                    </a:lnTo>
                    <a:lnTo>
                      <a:pt x="22191" y="8560"/>
                    </a:lnTo>
                    <a:lnTo>
                      <a:pt x="22049" y="8049"/>
                    </a:lnTo>
                    <a:lnTo>
                      <a:pt x="21879" y="7539"/>
                    </a:lnTo>
                    <a:lnTo>
                      <a:pt x="21681" y="7029"/>
                    </a:lnTo>
                    <a:lnTo>
                      <a:pt x="21482" y="6519"/>
                    </a:lnTo>
                    <a:lnTo>
                      <a:pt x="21227" y="6037"/>
                    </a:lnTo>
                    <a:lnTo>
                      <a:pt x="20972" y="5556"/>
                    </a:lnTo>
                    <a:lnTo>
                      <a:pt x="20689" y="5102"/>
                    </a:lnTo>
                    <a:lnTo>
                      <a:pt x="20377" y="4677"/>
                    </a:lnTo>
                    <a:lnTo>
                      <a:pt x="20065" y="4224"/>
                    </a:lnTo>
                    <a:lnTo>
                      <a:pt x="19697" y="3827"/>
                    </a:lnTo>
                    <a:lnTo>
                      <a:pt x="19328" y="3430"/>
                    </a:lnTo>
                    <a:lnTo>
                      <a:pt x="18960" y="3033"/>
                    </a:lnTo>
                    <a:lnTo>
                      <a:pt x="18535" y="2665"/>
                    </a:lnTo>
                    <a:lnTo>
                      <a:pt x="18110" y="2325"/>
                    </a:lnTo>
                    <a:lnTo>
                      <a:pt x="17656" y="2013"/>
                    </a:lnTo>
                    <a:lnTo>
                      <a:pt x="17203" y="1701"/>
                    </a:lnTo>
                    <a:lnTo>
                      <a:pt x="16721" y="1418"/>
                    </a:lnTo>
                    <a:lnTo>
                      <a:pt x="16211" y="1163"/>
                    </a:lnTo>
                    <a:lnTo>
                      <a:pt x="15701" y="908"/>
                    </a:lnTo>
                    <a:lnTo>
                      <a:pt x="15163" y="709"/>
                    </a:lnTo>
                    <a:lnTo>
                      <a:pt x="14624" y="511"/>
                    </a:lnTo>
                    <a:lnTo>
                      <a:pt x="14086" y="369"/>
                    </a:lnTo>
                    <a:lnTo>
                      <a:pt x="13519" y="228"/>
                    </a:lnTo>
                    <a:lnTo>
                      <a:pt x="12952" y="143"/>
                    </a:lnTo>
                    <a:lnTo>
                      <a:pt x="12385" y="58"/>
                    </a:lnTo>
                    <a:lnTo>
                      <a:pt x="118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2" name="Google Shape;492;p14"/>
              <p:cNvSpPr/>
              <p:nvPr/>
            </p:nvSpPr>
            <p:spPr>
              <a:xfrm>
                <a:off x="3434755" y="-1045934"/>
                <a:ext cx="873339" cy="874516"/>
              </a:xfrm>
              <a:custGeom>
                <a:avLst/>
                <a:gdLst/>
                <a:ahLst/>
                <a:cxnLst/>
                <a:rect l="l" t="t" r="r" b="b"/>
                <a:pathLst>
                  <a:path w="20774" h="20802" extrusionOk="0">
                    <a:moveTo>
                      <a:pt x="10401" y="85"/>
                    </a:moveTo>
                    <a:lnTo>
                      <a:pt x="11166" y="114"/>
                    </a:lnTo>
                    <a:lnTo>
                      <a:pt x="11931" y="199"/>
                    </a:lnTo>
                    <a:lnTo>
                      <a:pt x="12696" y="340"/>
                    </a:lnTo>
                    <a:lnTo>
                      <a:pt x="13462" y="567"/>
                    </a:lnTo>
                    <a:lnTo>
                      <a:pt x="13972" y="737"/>
                    </a:lnTo>
                    <a:lnTo>
                      <a:pt x="14454" y="907"/>
                    </a:lnTo>
                    <a:lnTo>
                      <a:pt x="14935" y="1134"/>
                    </a:lnTo>
                    <a:lnTo>
                      <a:pt x="15389" y="1389"/>
                    </a:lnTo>
                    <a:lnTo>
                      <a:pt x="15842" y="1644"/>
                    </a:lnTo>
                    <a:lnTo>
                      <a:pt x="16267" y="1927"/>
                    </a:lnTo>
                    <a:lnTo>
                      <a:pt x="16664" y="2211"/>
                    </a:lnTo>
                    <a:lnTo>
                      <a:pt x="17061" y="2522"/>
                    </a:lnTo>
                    <a:lnTo>
                      <a:pt x="17429" y="2862"/>
                    </a:lnTo>
                    <a:lnTo>
                      <a:pt x="17798" y="3203"/>
                    </a:lnTo>
                    <a:lnTo>
                      <a:pt x="18138" y="3571"/>
                    </a:lnTo>
                    <a:lnTo>
                      <a:pt x="18449" y="3968"/>
                    </a:lnTo>
                    <a:lnTo>
                      <a:pt x="18733" y="4364"/>
                    </a:lnTo>
                    <a:lnTo>
                      <a:pt x="19016" y="4761"/>
                    </a:lnTo>
                    <a:lnTo>
                      <a:pt x="19271" y="5186"/>
                    </a:lnTo>
                    <a:lnTo>
                      <a:pt x="19526" y="5611"/>
                    </a:lnTo>
                    <a:lnTo>
                      <a:pt x="19753" y="6065"/>
                    </a:lnTo>
                    <a:lnTo>
                      <a:pt x="19951" y="6518"/>
                    </a:lnTo>
                    <a:lnTo>
                      <a:pt x="20122" y="6972"/>
                    </a:lnTo>
                    <a:lnTo>
                      <a:pt x="20263" y="7454"/>
                    </a:lnTo>
                    <a:lnTo>
                      <a:pt x="20405" y="7935"/>
                    </a:lnTo>
                    <a:lnTo>
                      <a:pt x="20518" y="8417"/>
                    </a:lnTo>
                    <a:lnTo>
                      <a:pt x="20603" y="8927"/>
                    </a:lnTo>
                    <a:lnTo>
                      <a:pt x="20660" y="9409"/>
                    </a:lnTo>
                    <a:lnTo>
                      <a:pt x="20688" y="9919"/>
                    </a:lnTo>
                    <a:lnTo>
                      <a:pt x="20717" y="10429"/>
                    </a:lnTo>
                    <a:lnTo>
                      <a:pt x="20688" y="10939"/>
                    </a:lnTo>
                    <a:lnTo>
                      <a:pt x="20660" y="11449"/>
                    </a:lnTo>
                    <a:lnTo>
                      <a:pt x="20575" y="11960"/>
                    </a:lnTo>
                    <a:lnTo>
                      <a:pt x="20490" y="12470"/>
                    </a:lnTo>
                    <a:lnTo>
                      <a:pt x="20377" y="12980"/>
                    </a:lnTo>
                    <a:lnTo>
                      <a:pt x="20235" y="13490"/>
                    </a:lnTo>
                    <a:lnTo>
                      <a:pt x="20065" y="13972"/>
                    </a:lnTo>
                    <a:lnTo>
                      <a:pt x="19866" y="14453"/>
                    </a:lnTo>
                    <a:lnTo>
                      <a:pt x="19668" y="14907"/>
                    </a:lnTo>
                    <a:lnTo>
                      <a:pt x="19441" y="15360"/>
                    </a:lnTo>
                    <a:lnTo>
                      <a:pt x="19186" y="15814"/>
                    </a:lnTo>
                    <a:lnTo>
                      <a:pt x="18903" y="16210"/>
                    </a:lnTo>
                    <a:lnTo>
                      <a:pt x="18619" y="16636"/>
                    </a:lnTo>
                    <a:lnTo>
                      <a:pt x="18308" y="17032"/>
                    </a:lnTo>
                    <a:lnTo>
                      <a:pt x="17968" y="17401"/>
                    </a:lnTo>
                    <a:lnTo>
                      <a:pt x="17628" y="17769"/>
                    </a:lnTo>
                    <a:lnTo>
                      <a:pt x="17259" y="18109"/>
                    </a:lnTo>
                    <a:lnTo>
                      <a:pt x="16862" y="18421"/>
                    </a:lnTo>
                    <a:lnTo>
                      <a:pt x="16466" y="18733"/>
                    </a:lnTo>
                    <a:lnTo>
                      <a:pt x="16041" y="19016"/>
                    </a:lnTo>
                    <a:lnTo>
                      <a:pt x="15615" y="19300"/>
                    </a:lnTo>
                    <a:lnTo>
                      <a:pt x="15162" y="19555"/>
                    </a:lnTo>
                    <a:lnTo>
                      <a:pt x="14709" y="19781"/>
                    </a:lnTo>
                    <a:lnTo>
                      <a:pt x="14227" y="19980"/>
                    </a:lnTo>
                    <a:lnTo>
                      <a:pt x="13745" y="20150"/>
                    </a:lnTo>
                    <a:lnTo>
                      <a:pt x="13263" y="20320"/>
                    </a:lnTo>
                    <a:lnTo>
                      <a:pt x="12782" y="20433"/>
                    </a:lnTo>
                    <a:lnTo>
                      <a:pt x="12300" y="20546"/>
                    </a:lnTo>
                    <a:lnTo>
                      <a:pt x="11790" y="20631"/>
                    </a:lnTo>
                    <a:lnTo>
                      <a:pt x="11308" y="20688"/>
                    </a:lnTo>
                    <a:lnTo>
                      <a:pt x="10798" y="20716"/>
                    </a:lnTo>
                    <a:lnTo>
                      <a:pt x="9806" y="20716"/>
                    </a:lnTo>
                    <a:lnTo>
                      <a:pt x="9296" y="20660"/>
                    </a:lnTo>
                    <a:lnTo>
                      <a:pt x="8786" y="20603"/>
                    </a:lnTo>
                    <a:lnTo>
                      <a:pt x="8275" y="20518"/>
                    </a:lnTo>
                    <a:lnTo>
                      <a:pt x="7794" y="20376"/>
                    </a:lnTo>
                    <a:lnTo>
                      <a:pt x="7284" y="20235"/>
                    </a:lnTo>
                    <a:lnTo>
                      <a:pt x="6802" y="20065"/>
                    </a:lnTo>
                    <a:lnTo>
                      <a:pt x="6292" y="19866"/>
                    </a:lnTo>
                    <a:lnTo>
                      <a:pt x="5838" y="19668"/>
                    </a:lnTo>
                    <a:lnTo>
                      <a:pt x="5385" y="19413"/>
                    </a:lnTo>
                    <a:lnTo>
                      <a:pt x="4931" y="19158"/>
                    </a:lnTo>
                    <a:lnTo>
                      <a:pt x="4506" y="18874"/>
                    </a:lnTo>
                    <a:lnTo>
                      <a:pt x="4110" y="18591"/>
                    </a:lnTo>
                    <a:lnTo>
                      <a:pt x="3713" y="18279"/>
                    </a:lnTo>
                    <a:lnTo>
                      <a:pt x="3344" y="17939"/>
                    </a:lnTo>
                    <a:lnTo>
                      <a:pt x="2976" y="17571"/>
                    </a:lnTo>
                    <a:lnTo>
                      <a:pt x="2636" y="17231"/>
                    </a:lnTo>
                    <a:lnTo>
                      <a:pt x="2324" y="16834"/>
                    </a:lnTo>
                    <a:lnTo>
                      <a:pt x="2012" y="16437"/>
                    </a:lnTo>
                    <a:lnTo>
                      <a:pt x="1729" y="16040"/>
                    </a:lnTo>
                    <a:lnTo>
                      <a:pt x="1474" y="15615"/>
                    </a:lnTo>
                    <a:lnTo>
                      <a:pt x="1247" y="15162"/>
                    </a:lnTo>
                    <a:lnTo>
                      <a:pt x="1020" y="14737"/>
                    </a:lnTo>
                    <a:lnTo>
                      <a:pt x="822" y="14283"/>
                    </a:lnTo>
                    <a:lnTo>
                      <a:pt x="652" y="13802"/>
                    </a:lnTo>
                    <a:lnTo>
                      <a:pt x="482" y="13348"/>
                    </a:lnTo>
                    <a:lnTo>
                      <a:pt x="369" y="12866"/>
                    </a:lnTo>
                    <a:lnTo>
                      <a:pt x="255" y="12385"/>
                    </a:lnTo>
                    <a:lnTo>
                      <a:pt x="170" y="11874"/>
                    </a:lnTo>
                    <a:lnTo>
                      <a:pt x="114" y="11393"/>
                    </a:lnTo>
                    <a:lnTo>
                      <a:pt x="85" y="10883"/>
                    </a:lnTo>
                    <a:lnTo>
                      <a:pt x="57" y="10372"/>
                    </a:lnTo>
                    <a:lnTo>
                      <a:pt x="85" y="9862"/>
                    </a:lnTo>
                    <a:lnTo>
                      <a:pt x="114" y="9352"/>
                    </a:lnTo>
                    <a:lnTo>
                      <a:pt x="170" y="8842"/>
                    </a:lnTo>
                    <a:lnTo>
                      <a:pt x="284" y="8332"/>
                    </a:lnTo>
                    <a:lnTo>
                      <a:pt x="397" y="7822"/>
                    </a:lnTo>
                    <a:lnTo>
                      <a:pt x="539" y="7312"/>
                    </a:lnTo>
                    <a:lnTo>
                      <a:pt x="680" y="6915"/>
                    </a:lnTo>
                    <a:lnTo>
                      <a:pt x="822" y="6490"/>
                    </a:lnTo>
                    <a:lnTo>
                      <a:pt x="992" y="6122"/>
                    </a:lnTo>
                    <a:lnTo>
                      <a:pt x="1191" y="5725"/>
                    </a:lnTo>
                    <a:lnTo>
                      <a:pt x="1361" y="5356"/>
                    </a:lnTo>
                    <a:lnTo>
                      <a:pt x="1587" y="5016"/>
                    </a:lnTo>
                    <a:lnTo>
                      <a:pt x="2041" y="4336"/>
                    </a:lnTo>
                    <a:lnTo>
                      <a:pt x="2551" y="3684"/>
                    </a:lnTo>
                    <a:lnTo>
                      <a:pt x="3118" y="3089"/>
                    </a:lnTo>
                    <a:lnTo>
                      <a:pt x="3713" y="2551"/>
                    </a:lnTo>
                    <a:lnTo>
                      <a:pt x="4336" y="2041"/>
                    </a:lnTo>
                    <a:lnTo>
                      <a:pt x="5016" y="1587"/>
                    </a:lnTo>
                    <a:lnTo>
                      <a:pt x="5697" y="1219"/>
                    </a:lnTo>
                    <a:lnTo>
                      <a:pt x="6433" y="879"/>
                    </a:lnTo>
                    <a:lnTo>
                      <a:pt x="7199" y="595"/>
                    </a:lnTo>
                    <a:lnTo>
                      <a:pt x="7964" y="369"/>
                    </a:lnTo>
                    <a:lnTo>
                      <a:pt x="8757" y="199"/>
                    </a:lnTo>
                    <a:lnTo>
                      <a:pt x="9579" y="114"/>
                    </a:lnTo>
                    <a:lnTo>
                      <a:pt x="10401" y="85"/>
                    </a:lnTo>
                    <a:close/>
                    <a:moveTo>
                      <a:pt x="10458" y="0"/>
                    </a:moveTo>
                    <a:lnTo>
                      <a:pt x="9976" y="28"/>
                    </a:lnTo>
                    <a:lnTo>
                      <a:pt x="9466" y="57"/>
                    </a:lnTo>
                    <a:lnTo>
                      <a:pt x="8956" y="114"/>
                    </a:lnTo>
                    <a:lnTo>
                      <a:pt x="8474" y="199"/>
                    </a:lnTo>
                    <a:lnTo>
                      <a:pt x="7964" y="284"/>
                    </a:lnTo>
                    <a:lnTo>
                      <a:pt x="7482" y="425"/>
                    </a:lnTo>
                    <a:lnTo>
                      <a:pt x="7000" y="567"/>
                    </a:lnTo>
                    <a:lnTo>
                      <a:pt x="6518" y="765"/>
                    </a:lnTo>
                    <a:lnTo>
                      <a:pt x="6037" y="964"/>
                    </a:lnTo>
                    <a:lnTo>
                      <a:pt x="5583" y="1190"/>
                    </a:lnTo>
                    <a:lnTo>
                      <a:pt x="5130" y="1445"/>
                    </a:lnTo>
                    <a:lnTo>
                      <a:pt x="4676" y="1729"/>
                    </a:lnTo>
                    <a:lnTo>
                      <a:pt x="4251" y="2012"/>
                    </a:lnTo>
                    <a:lnTo>
                      <a:pt x="3854" y="2324"/>
                    </a:lnTo>
                    <a:lnTo>
                      <a:pt x="3458" y="2636"/>
                    </a:lnTo>
                    <a:lnTo>
                      <a:pt x="3089" y="2976"/>
                    </a:lnTo>
                    <a:lnTo>
                      <a:pt x="2749" y="3344"/>
                    </a:lnTo>
                    <a:lnTo>
                      <a:pt x="2409" y="3741"/>
                    </a:lnTo>
                    <a:lnTo>
                      <a:pt x="2097" y="4138"/>
                    </a:lnTo>
                    <a:lnTo>
                      <a:pt x="1814" y="4535"/>
                    </a:lnTo>
                    <a:lnTo>
                      <a:pt x="1531" y="4960"/>
                    </a:lnTo>
                    <a:lnTo>
                      <a:pt x="1276" y="5413"/>
                    </a:lnTo>
                    <a:lnTo>
                      <a:pt x="1049" y="5866"/>
                    </a:lnTo>
                    <a:lnTo>
                      <a:pt x="822" y="6320"/>
                    </a:lnTo>
                    <a:lnTo>
                      <a:pt x="652" y="6802"/>
                    </a:lnTo>
                    <a:lnTo>
                      <a:pt x="482" y="7283"/>
                    </a:lnTo>
                    <a:lnTo>
                      <a:pt x="312" y="7794"/>
                    </a:lnTo>
                    <a:lnTo>
                      <a:pt x="199" y="8332"/>
                    </a:lnTo>
                    <a:lnTo>
                      <a:pt x="114" y="8842"/>
                    </a:lnTo>
                    <a:lnTo>
                      <a:pt x="57" y="9352"/>
                    </a:lnTo>
                    <a:lnTo>
                      <a:pt x="0" y="9862"/>
                    </a:lnTo>
                    <a:lnTo>
                      <a:pt x="0" y="10372"/>
                    </a:lnTo>
                    <a:lnTo>
                      <a:pt x="0" y="10883"/>
                    </a:lnTo>
                    <a:lnTo>
                      <a:pt x="57" y="11393"/>
                    </a:lnTo>
                    <a:lnTo>
                      <a:pt x="114" y="11903"/>
                    </a:lnTo>
                    <a:lnTo>
                      <a:pt x="199" y="12385"/>
                    </a:lnTo>
                    <a:lnTo>
                      <a:pt x="312" y="12866"/>
                    </a:lnTo>
                    <a:lnTo>
                      <a:pt x="425" y="13348"/>
                    </a:lnTo>
                    <a:lnTo>
                      <a:pt x="595" y="13830"/>
                    </a:lnTo>
                    <a:lnTo>
                      <a:pt x="765" y="14312"/>
                    </a:lnTo>
                    <a:lnTo>
                      <a:pt x="964" y="14765"/>
                    </a:lnTo>
                    <a:lnTo>
                      <a:pt x="1191" y="15219"/>
                    </a:lnTo>
                    <a:lnTo>
                      <a:pt x="1417" y="15644"/>
                    </a:lnTo>
                    <a:lnTo>
                      <a:pt x="1672" y="16069"/>
                    </a:lnTo>
                    <a:lnTo>
                      <a:pt x="1956" y="16466"/>
                    </a:lnTo>
                    <a:lnTo>
                      <a:pt x="2267" y="16891"/>
                    </a:lnTo>
                    <a:lnTo>
                      <a:pt x="2579" y="17259"/>
                    </a:lnTo>
                    <a:lnTo>
                      <a:pt x="2919" y="17627"/>
                    </a:lnTo>
                    <a:lnTo>
                      <a:pt x="3288" y="17996"/>
                    </a:lnTo>
                    <a:lnTo>
                      <a:pt x="3656" y="18308"/>
                    </a:lnTo>
                    <a:lnTo>
                      <a:pt x="4053" y="18648"/>
                    </a:lnTo>
                    <a:lnTo>
                      <a:pt x="4478" y="18931"/>
                    </a:lnTo>
                    <a:lnTo>
                      <a:pt x="4903" y="19214"/>
                    </a:lnTo>
                    <a:lnTo>
                      <a:pt x="5356" y="19470"/>
                    </a:lnTo>
                    <a:lnTo>
                      <a:pt x="5810" y="19725"/>
                    </a:lnTo>
                    <a:lnTo>
                      <a:pt x="6292" y="19951"/>
                    </a:lnTo>
                    <a:lnTo>
                      <a:pt x="6773" y="20150"/>
                    </a:lnTo>
                    <a:lnTo>
                      <a:pt x="7284" y="20320"/>
                    </a:lnTo>
                    <a:lnTo>
                      <a:pt x="8049" y="20518"/>
                    </a:lnTo>
                    <a:lnTo>
                      <a:pt x="8814" y="20660"/>
                    </a:lnTo>
                    <a:lnTo>
                      <a:pt x="9607" y="20773"/>
                    </a:lnTo>
                    <a:lnTo>
                      <a:pt x="10401" y="20802"/>
                    </a:lnTo>
                    <a:lnTo>
                      <a:pt x="11024" y="20773"/>
                    </a:lnTo>
                    <a:lnTo>
                      <a:pt x="11620" y="20716"/>
                    </a:lnTo>
                    <a:lnTo>
                      <a:pt x="12243" y="20631"/>
                    </a:lnTo>
                    <a:lnTo>
                      <a:pt x="12838" y="20490"/>
                    </a:lnTo>
                    <a:lnTo>
                      <a:pt x="13462" y="20320"/>
                    </a:lnTo>
                    <a:lnTo>
                      <a:pt x="14028" y="20121"/>
                    </a:lnTo>
                    <a:lnTo>
                      <a:pt x="14624" y="19895"/>
                    </a:lnTo>
                    <a:lnTo>
                      <a:pt x="15190" y="19611"/>
                    </a:lnTo>
                    <a:lnTo>
                      <a:pt x="15644" y="19356"/>
                    </a:lnTo>
                    <a:lnTo>
                      <a:pt x="16097" y="19073"/>
                    </a:lnTo>
                    <a:lnTo>
                      <a:pt x="16494" y="18789"/>
                    </a:lnTo>
                    <a:lnTo>
                      <a:pt x="16919" y="18478"/>
                    </a:lnTo>
                    <a:lnTo>
                      <a:pt x="17288" y="18166"/>
                    </a:lnTo>
                    <a:lnTo>
                      <a:pt x="17656" y="17797"/>
                    </a:lnTo>
                    <a:lnTo>
                      <a:pt x="18024" y="17457"/>
                    </a:lnTo>
                    <a:lnTo>
                      <a:pt x="18364" y="17061"/>
                    </a:lnTo>
                    <a:lnTo>
                      <a:pt x="18676" y="16664"/>
                    </a:lnTo>
                    <a:lnTo>
                      <a:pt x="18960" y="16267"/>
                    </a:lnTo>
                    <a:lnTo>
                      <a:pt x="19243" y="15842"/>
                    </a:lnTo>
                    <a:lnTo>
                      <a:pt x="19498" y="15389"/>
                    </a:lnTo>
                    <a:lnTo>
                      <a:pt x="19725" y="14935"/>
                    </a:lnTo>
                    <a:lnTo>
                      <a:pt x="19923" y="14482"/>
                    </a:lnTo>
                    <a:lnTo>
                      <a:pt x="20122" y="14000"/>
                    </a:lnTo>
                    <a:lnTo>
                      <a:pt x="20292" y="13518"/>
                    </a:lnTo>
                    <a:lnTo>
                      <a:pt x="20433" y="13008"/>
                    </a:lnTo>
                    <a:lnTo>
                      <a:pt x="20547" y="12470"/>
                    </a:lnTo>
                    <a:lnTo>
                      <a:pt x="20660" y="11960"/>
                    </a:lnTo>
                    <a:lnTo>
                      <a:pt x="20717" y="11449"/>
                    </a:lnTo>
                    <a:lnTo>
                      <a:pt x="20745" y="10939"/>
                    </a:lnTo>
                    <a:lnTo>
                      <a:pt x="20773" y="10429"/>
                    </a:lnTo>
                    <a:lnTo>
                      <a:pt x="20745" y="9919"/>
                    </a:lnTo>
                    <a:lnTo>
                      <a:pt x="20717" y="9409"/>
                    </a:lnTo>
                    <a:lnTo>
                      <a:pt x="20660" y="8899"/>
                    </a:lnTo>
                    <a:lnTo>
                      <a:pt x="20575" y="8417"/>
                    </a:lnTo>
                    <a:lnTo>
                      <a:pt x="20462" y="7935"/>
                    </a:lnTo>
                    <a:lnTo>
                      <a:pt x="20348" y="7425"/>
                    </a:lnTo>
                    <a:lnTo>
                      <a:pt x="20178" y="6972"/>
                    </a:lnTo>
                    <a:lnTo>
                      <a:pt x="20008" y="6490"/>
                    </a:lnTo>
                    <a:lnTo>
                      <a:pt x="19810" y="6037"/>
                    </a:lnTo>
                    <a:lnTo>
                      <a:pt x="19583" y="5583"/>
                    </a:lnTo>
                    <a:lnTo>
                      <a:pt x="19356" y="5158"/>
                    </a:lnTo>
                    <a:lnTo>
                      <a:pt x="19073" y="4733"/>
                    </a:lnTo>
                    <a:lnTo>
                      <a:pt x="18790" y="4308"/>
                    </a:lnTo>
                    <a:lnTo>
                      <a:pt x="18506" y="3911"/>
                    </a:lnTo>
                    <a:lnTo>
                      <a:pt x="18166" y="3543"/>
                    </a:lnTo>
                    <a:lnTo>
                      <a:pt x="17826" y="3174"/>
                    </a:lnTo>
                    <a:lnTo>
                      <a:pt x="17486" y="2806"/>
                    </a:lnTo>
                    <a:lnTo>
                      <a:pt x="17089" y="2466"/>
                    </a:lnTo>
                    <a:lnTo>
                      <a:pt x="16721" y="2154"/>
                    </a:lnTo>
                    <a:lnTo>
                      <a:pt x="16296" y="1871"/>
                    </a:lnTo>
                    <a:lnTo>
                      <a:pt x="15871" y="1587"/>
                    </a:lnTo>
                    <a:lnTo>
                      <a:pt x="15417" y="1304"/>
                    </a:lnTo>
                    <a:lnTo>
                      <a:pt x="14964" y="1077"/>
                    </a:lnTo>
                    <a:lnTo>
                      <a:pt x="14482" y="850"/>
                    </a:lnTo>
                    <a:lnTo>
                      <a:pt x="14000" y="652"/>
                    </a:lnTo>
                    <a:lnTo>
                      <a:pt x="13490" y="482"/>
                    </a:lnTo>
                    <a:lnTo>
                      <a:pt x="12980" y="340"/>
                    </a:lnTo>
                    <a:lnTo>
                      <a:pt x="12498" y="227"/>
                    </a:lnTo>
                    <a:lnTo>
                      <a:pt x="11988" y="142"/>
                    </a:lnTo>
                    <a:lnTo>
                      <a:pt x="11478" y="57"/>
                    </a:lnTo>
                    <a:lnTo>
                      <a:pt x="10968" y="28"/>
                    </a:lnTo>
                    <a:lnTo>
                      <a:pt x="104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3" name="Google Shape;493;p14"/>
              <p:cNvSpPr/>
              <p:nvPr/>
            </p:nvSpPr>
            <p:spPr>
              <a:xfrm>
                <a:off x="4005452" y="-974465"/>
                <a:ext cx="41704" cy="83449"/>
              </a:xfrm>
              <a:custGeom>
                <a:avLst/>
                <a:gdLst/>
                <a:ahLst/>
                <a:cxnLst/>
                <a:rect l="l" t="t" r="r" b="b"/>
                <a:pathLst>
                  <a:path w="992" h="1985" extrusionOk="0">
                    <a:moveTo>
                      <a:pt x="794" y="1"/>
                    </a:moveTo>
                    <a:lnTo>
                      <a:pt x="737" y="29"/>
                    </a:lnTo>
                    <a:lnTo>
                      <a:pt x="709" y="86"/>
                    </a:lnTo>
                    <a:lnTo>
                      <a:pt x="0" y="1786"/>
                    </a:lnTo>
                    <a:lnTo>
                      <a:pt x="0" y="1843"/>
                    </a:lnTo>
                    <a:lnTo>
                      <a:pt x="0" y="1899"/>
                    </a:lnTo>
                    <a:lnTo>
                      <a:pt x="28" y="1956"/>
                    </a:lnTo>
                    <a:lnTo>
                      <a:pt x="85" y="1984"/>
                    </a:lnTo>
                    <a:lnTo>
                      <a:pt x="113" y="1984"/>
                    </a:lnTo>
                    <a:lnTo>
                      <a:pt x="198" y="1956"/>
                    </a:lnTo>
                    <a:lnTo>
                      <a:pt x="255" y="1899"/>
                    </a:lnTo>
                    <a:lnTo>
                      <a:pt x="964" y="199"/>
                    </a:lnTo>
                    <a:lnTo>
                      <a:pt x="992" y="142"/>
                    </a:lnTo>
                    <a:lnTo>
                      <a:pt x="964" y="86"/>
                    </a:lnTo>
                    <a:lnTo>
                      <a:pt x="935"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4" name="Google Shape;494;p14"/>
              <p:cNvSpPr/>
              <p:nvPr/>
            </p:nvSpPr>
            <p:spPr>
              <a:xfrm>
                <a:off x="3739757" y="-343020"/>
                <a:ext cx="41746" cy="83449"/>
              </a:xfrm>
              <a:custGeom>
                <a:avLst/>
                <a:gdLst/>
                <a:ahLst/>
                <a:cxnLst/>
                <a:rect l="l" t="t" r="r" b="b"/>
                <a:pathLst>
                  <a:path w="993" h="1985" extrusionOk="0">
                    <a:moveTo>
                      <a:pt x="822" y="1"/>
                    </a:moveTo>
                    <a:lnTo>
                      <a:pt x="765" y="29"/>
                    </a:lnTo>
                    <a:lnTo>
                      <a:pt x="737" y="86"/>
                    </a:lnTo>
                    <a:lnTo>
                      <a:pt x="29" y="1786"/>
                    </a:lnTo>
                    <a:lnTo>
                      <a:pt x="0" y="1843"/>
                    </a:lnTo>
                    <a:lnTo>
                      <a:pt x="29" y="1899"/>
                    </a:lnTo>
                    <a:lnTo>
                      <a:pt x="57" y="1928"/>
                    </a:lnTo>
                    <a:lnTo>
                      <a:pt x="85" y="1984"/>
                    </a:lnTo>
                    <a:lnTo>
                      <a:pt x="142" y="1984"/>
                    </a:lnTo>
                    <a:lnTo>
                      <a:pt x="227" y="1956"/>
                    </a:lnTo>
                    <a:lnTo>
                      <a:pt x="255" y="1899"/>
                    </a:lnTo>
                    <a:lnTo>
                      <a:pt x="992" y="171"/>
                    </a:lnTo>
                    <a:lnTo>
                      <a:pt x="992" y="142"/>
                    </a:lnTo>
                    <a:lnTo>
                      <a:pt x="992" y="86"/>
                    </a:lnTo>
                    <a:lnTo>
                      <a:pt x="964"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5" name="Google Shape;495;p14"/>
              <p:cNvSpPr/>
              <p:nvPr/>
            </p:nvSpPr>
            <p:spPr>
              <a:xfrm>
                <a:off x="4165079" y="-514586"/>
                <a:ext cx="82230" cy="44142"/>
              </a:xfrm>
              <a:custGeom>
                <a:avLst/>
                <a:gdLst/>
                <a:ahLst/>
                <a:cxnLst/>
                <a:rect l="l" t="t" r="r" b="b"/>
                <a:pathLst>
                  <a:path w="1956" h="1050" extrusionOk="0">
                    <a:moveTo>
                      <a:pt x="142" y="1"/>
                    </a:moveTo>
                    <a:lnTo>
                      <a:pt x="86" y="29"/>
                    </a:lnTo>
                    <a:lnTo>
                      <a:pt x="29" y="57"/>
                    </a:lnTo>
                    <a:lnTo>
                      <a:pt x="1" y="86"/>
                    </a:lnTo>
                    <a:lnTo>
                      <a:pt x="1" y="142"/>
                    </a:lnTo>
                    <a:lnTo>
                      <a:pt x="1" y="199"/>
                    </a:lnTo>
                    <a:lnTo>
                      <a:pt x="29" y="227"/>
                    </a:lnTo>
                    <a:lnTo>
                      <a:pt x="57" y="256"/>
                    </a:lnTo>
                    <a:lnTo>
                      <a:pt x="1758" y="1021"/>
                    </a:lnTo>
                    <a:lnTo>
                      <a:pt x="1814" y="1049"/>
                    </a:lnTo>
                    <a:lnTo>
                      <a:pt x="1899" y="1021"/>
                    </a:lnTo>
                    <a:lnTo>
                      <a:pt x="1956" y="964"/>
                    </a:lnTo>
                    <a:lnTo>
                      <a:pt x="1956" y="908"/>
                    </a:lnTo>
                    <a:lnTo>
                      <a:pt x="1956" y="851"/>
                    </a:lnTo>
                    <a:lnTo>
                      <a:pt x="1928" y="823"/>
                    </a:lnTo>
                    <a:lnTo>
                      <a:pt x="1871" y="766"/>
                    </a:lnTo>
                    <a:lnTo>
                      <a:pt x="171" y="29"/>
                    </a:lnTo>
                    <a:lnTo>
                      <a:pt x="1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6" name="Google Shape;496;p14"/>
              <p:cNvSpPr/>
              <p:nvPr/>
            </p:nvSpPr>
            <p:spPr>
              <a:xfrm>
                <a:off x="3539604" y="-793356"/>
                <a:ext cx="82230" cy="42923"/>
              </a:xfrm>
              <a:custGeom>
                <a:avLst/>
                <a:gdLst/>
                <a:ahLst/>
                <a:cxnLst/>
                <a:rect l="l" t="t" r="r" b="b"/>
                <a:pathLst>
                  <a:path w="1956" h="1021" extrusionOk="0">
                    <a:moveTo>
                      <a:pt x="85" y="0"/>
                    </a:moveTo>
                    <a:lnTo>
                      <a:pt x="29" y="29"/>
                    </a:lnTo>
                    <a:lnTo>
                      <a:pt x="0" y="85"/>
                    </a:lnTo>
                    <a:lnTo>
                      <a:pt x="0" y="142"/>
                    </a:lnTo>
                    <a:lnTo>
                      <a:pt x="0" y="170"/>
                    </a:lnTo>
                    <a:lnTo>
                      <a:pt x="29" y="227"/>
                    </a:lnTo>
                    <a:lnTo>
                      <a:pt x="85" y="255"/>
                    </a:lnTo>
                    <a:lnTo>
                      <a:pt x="1786" y="1020"/>
                    </a:lnTo>
                    <a:lnTo>
                      <a:pt x="1842" y="1020"/>
                    </a:lnTo>
                    <a:lnTo>
                      <a:pt x="1899" y="992"/>
                    </a:lnTo>
                    <a:lnTo>
                      <a:pt x="1956" y="935"/>
                    </a:lnTo>
                    <a:lnTo>
                      <a:pt x="1956" y="879"/>
                    </a:lnTo>
                    <a:lnTo>
                      <a:pt x="1956" y="850"/>
                    </a:lnTo>
                    <a:lnTo>
                      <a:pt x="1927" y="794"/>
                    </a:lnTo>
                    <a:lnTo>
                      <a:pt x="1899" y="765"/>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7" name="Google Shape;497;p14"/>
              <p:cNvSpPr/>
              <p:nvPr/>
            </p:nvSpPr>
            <p:spPr>
              <a:xfrm>
                <a:off x="3867224" y="-639656"/>
                <a:ext cx="52466" cy="51247"/>
              </a:xfrm>
              <a:custGeom>
                <a:avLst/>
                <a:gdLst/>
                <a:ahLst/>
                <a:cxnLst/>
                <a:rect l="l" t="t" r="r" b="b"/>
                <a:pathLst>
                  <a:path w="1248" h="1219" extrusionOk="0">
                    <a:moveTo>
                      <a:pt x="567" y="0"/>
                    </a:moveTo>
                    <a:lnTo>
                      <a:pt x="426" y="28"/>
                    </a:lnTo>
                    <a:lnTo>
                      <a:pt x="341" y="57"/>
                    </a:lnTo>
                    <a:lnTo>
                      <a:pt x="227" y="113"/>
                    </a:lnTo>
                    <a:lnTo>
                      <a:pt x="142" y="198"/>
                    </a:lnTo>
                    <a:lnTo>
                      <a:pt x="86" y="312"/>
                    </a:lnTo>
                    <a:lnTo>
                      <a:pt x="29" y="425"/>
                    </a:lnTo>
                    <a:lnTo>
                      <a:pt x="1" y="538"/>
                    </a:lnTo>
                    <a:lnTo>
                      <a:pt x="1" y="680"/>
                    </a:lnTo>
                    <a:lnTo>
                      <a:pt x="29" y="794"/>
                    </a:lnTo>
                    <a:lnTo>
                      <a:pt x="57" y="907"/>
                    </a:lnTo>
                    <a:lnTo>
                      <a:pt x="142" y="992"/>
                    </a:lnTo>
                    <a:lnTo>
                      <a:pt x="227" y="1077"/>
                    </a:lnTo>
                    <a:lnTo>
                      <a:pt x="312" y="1162"/>
                    </a:lnTo>
                    <a:lnTo>
                      <a:pt x="426" y="1190"/>
                    </a:lnTo>
                    <a:lnTo>
                      <a:pt x="567" y="1219"/>
                    </a:lnTo>
                    <a:lnTo>
                      <a:pt x="681" y="1219"/>
                    </a:lnTo>
                    <a:lnTo>
                      <a:pt x="794" y="1190"/>
                    </a:lnTo>
                    <a:lnTo>
                      <a:pt x="907" y="1162"/>
                    </a:lnTo>
                    <a:lnTo>
                      <a:pt x="992" y="1105"/>
                    </a:lnTo>
                    <a:lnTo>
                      <a:pt x="1078" y="1020"/>
                    </a:lnTo>
                    <a:lnTo>
                      <a:pt x="1163" y="907"/>
                    </a:lnTo>
                    <a:lnTo>
                      <a:pt x="1219" y="794"/>
                    </a:lnTo>
                    <a:lnTo>
                      <a:pt x="1219" y="680"/>
                    </a:lnTo>
                    <a:lnTo>
                      <a:pt x="1248" y="538"/>
                    </a:lnTo>
                    <a:lnTo>
                      <a:pt x="1219" y="425"/>
                    </a:lnTo>
                    <a:lnTo>
                      <a:pt x="1163" y="312"/>
                    </a:lnTo>
                    <a:lnTo>
                      <a:pt x="1106" y="227"/>
                    </a:lnTo>
                    <a:lnTo>
                      <a:pt x="1021" y="142"/>
                    </a:lnTo>
                    <a:lnTo>
                      <a:pt x="907" y="57"/>
                    </a:lnTo>
                    <a:lnTo>
                      <a:pt x="794" y="28"/>
                    </a:lnTo>
                    <a:lnTo>
                      <a:pt x="6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8" name="Google Shape;498;p14"/>
              <p:cNvSpPr/>
              <p:nvPr/>
            </p:nvSpPr>
            <p:spPr>
              <a:xfrm>
                <a:off x="3892238" y="-818370"/>
                <a:ext cx="89419" cy="196621"/>
              </a:xfrm>
              <a:custGeom>
                <a:avLst/>
                <a:gdLst/>
                <a:ahLst/>
                <a:cxnLst/>
                <a:rect l="l" t="t" r="r" b="b"/>
                <a:pathLst>
                  <a:path w="2127" h="4677" extrusionOk="0">
                    <a:moveTo>
                      <a:pt x="1928" y="0"/>
                    </a:moveTo>
                    <a:lnTo>
                      <a:pt x="1900" y="28"/>
                    </a:lnTo>
                    <a:lnTo>
                      <a:pt x="1871" y="85"/>
                    </a:lnTo>
                    <a:lnTo>
                      <a:pt x="1" y="4478"/>
                    </a:lnTo>
                    <a:lnTo>
                      <a:pt x="1" y="4534"/>
                    </a:lnTo>
                    <a:lnTo>
                      <a:pt x="1" y="4591"/>
                    </a:lnTo>
                    <a:lnTo>
                      <a:pt x="29" y="4619"/>
                    </a:lnTo>
                    <a:lnTo>
                      <a:pt x="86" y="4648"/>
                    </a:lnTo>
                    <a:lnTo>
                      <a:pt x="142" y="4676"/>
                    </a:lnTo>
                    <a:lnTo>
                      <a:pt x="199" y="4648"/>
                    </a:lnTo>
                    <a:lnTo>
                      <a:pt x="256" y="4591"/>
                    </a:lnTo>
                    <a:lnTo>
                      <a:pt x="2098" y="198"/>
                    </a:lnTo>
                    <a:lnTo>
                      <a:pt x="2126" y="142"/>
                    </a:lnTo>
                    <a:lnTo>
                      <a:pt x="2098" y="85"/>
                    </a:lnTo>
                    <a:lnTo>
                      <a:pt x="2070" y="28"/>
                    </a:lnTo>
                    <a:lnTo>
                      <a:pt x="20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99" name="Google Shape;499;p14"/>
              <p:cNvSpPr/>
              <p:nvPr/>
            </p:nvSpPr>
            <p:spPr>
              <a:xfrm>
                <a:off x="3891060" y="-618216"/>
                <a:ext cx="52466" cy="177535"/>
              </a:xfrm>
              <a:custGeom>
                <a:avLst/>
                <a:gdLst/>
                <a:ahLst/>
                <a:cxnLst/>
                <a:rect l="l" t="t" r="r" b="b"/>
                <a:pathLst>
                  <a:path w="1248" h="4223" extrusionOk="0">
                    <a:moveTo>
                      <a:pt x="85" y="0"/>
                    </a:moveTo>
                    <a:lnTo>
                      <a:pt x="57" y="28"/>
                    </a:lnTo>
                    <a:lnTo>
                      <a:pt x="0" y="57"/>
                    </a:lnTo>
                    <a:lnTo>
                      <a:pt x="0" y="113"/>
                    </a:lnTo>
                    <a:lnTo>
                      <a:pt x="0" y="170"/>
                    </a:lnTo>
                    <a:lnTo>
                      <a:pt x="992" y="4109"/>
                    </a:lnTo>
                    <a:lnTo>
                      <a:pt x="1049" y="4194"/>
                    </a:lnTo>
                    <a:lnTo>
                      <a:pt x="1134" y="4223"/>
                    </a:lnTo>
                    <a:lnTo>
                      <a:pt x="1162" y="4223"/>
                    </a:lnTo>
                    <a:lnTo>
                      <a:pt x="1191" y="4194"/>
                    </a:lnTo>
                    <a:lnTo>
                      <a:pt x="1247" y="4138"/>
                    </a:lnTo>
                    <a:lnTo>
                      <a:pt x="1247" y="4109"/>
                    </a:lnTo>
                    <a:lnTo>
                      <a:pt x="1247" y="4053"/>
                    </a:lnTo>
                    <a:lnTo>
                      <a:pt x="255" y="85"/>
                    </a:lnTo>
                    <a:lnTo>
                      <a:pt x="227" y="28"/>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0" name="Google Shape;500;p14"/>
              <p:cNvSpPr/>
              <p:nvPr/>
            </p:nvSpPr>
            <p:spPr>
              <a:xfrm>
                <a:off x="3326333" y="-362064"/>
                <a:ext cx="115610" cy="123934"/>
              </a:xfrm>
              <a:custGeom>
                <a:avLst/>
                <a:gdLst/>
                <a:ahLst/>
                <a:cxnLst/>
                <a:rect l="l" t="t" r="r" b="b"/>
                <a:pathLst>
                  <a:path w="2750" h="2948" extrusionOk="0">
                    <a:moveTo>
                      <a:pt x="1134" y="0"/>
                    </a:moveTo>
                    <a:lnTo>
                      <a:pt x="57" y="2012"/>
                    </a:lnTo>
                    <a:lnTo>
                      <a:pt x="0" y="2211"/>
                    </a:lnTo>
                    <a:lnTo>
                      <a:pt x="0" y="2381"/>
                    </a:lnTo>
                    <a:lnTo>
                      <a:pt x="29" y="2551"/>
                    </a:lnTo>
                    <a:lnTo>
                      <a:pt x="114" y="2692"/>
                    </a:lnTo>
                    <a:lnTo>
                      <a:pt x="255" y="2834"/>
                    </a:lnTo>
                    <a:lnTo>
                      <a:pt x="397" y="2891"/>
                    </a:lnTo>
                    <a:lnTo>
                      <a:pt x="595" y="2947"/>
                    </a:lnTo>
                    <a:lnTo>
                      <a:pt x="794" y="2919"/>
                    </a:lnTo>
                    <a:lnTo>
                      <a:pt x="2749" y="2381"/>
                    </a:lnTo>
                    <a:lnTo>
                      <a:pt x="113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1" name="Google Shape;501;p14"/>
              <p:cNvSpPr/>
              <p:nvPr/>
            </p:nvSpPr>
            <p:spPr>
              <a:xfrm>
                <a:off x="3973249" y="-92838"/>
                <a:ext cx="112037" cy="119183"/>
              </a:xfrm>
              <a:custGeom>
                <a:avLst/>
                <a:gdLst/>
                <a:ahLst/>
                <a:cxnLst/>
                <a:rect l="l" t="t" r="r" b="b"/>
                <a:pathLst>
                  <a:path w="2665" h="2835" extrusionOk="0">
                    <a:moveTo>
                      <a:pt x="2665" y="1"/>
                    </a:moveTo>
                    <a:lnTo>
                      <a:pt x="1" y="1049"/>
                    </a:lnTo>
                    <a:lnTo>
                      <a:pt x="1304" y="2608"/>
                    </a:lnTo>
                    <a:lnTo>
                      <a:pt x="1446" y="2750"/>
                    </a:lnTo>
                    <a:lnTo>
                      <a:pt x="1616" y="2807"/>
                    </a:lnTo>
                    <a:lnTo>
                      <a:pt x="1786" y="2835"/>
                    </a:lnTo>
                    <a:lnTo>
                      <a:pt x="1956" y="2807"/>
                    </a:lnTo>
                    <a:lnTo>
                      <a:pt x="2126" y="2722"/>
                    </a:lnTo>
                    <a:lnTo>
                      <a:pt x="2268" y="2608"/>
                    </a:lnTo>
                    <a:lnTo>
                      <a:pt x="2353" y="2466"/>
                    </a:lnTo>
                    <a:lnTo>
                      <a:pt x="2410" y="2268"/>
                    </a:lnTo>
                    <a:lnTo>
                      <a:pt x="26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502" name="Google Shape;502;p14"/>
            <p:cNvGrpSpPr/>
            <p:nvPr/>
          </p:nvGrpSpPr>
          <p:grpSpPr>
            <a:xfrm>
              <a:off x="172775" y="768110"/>
              <a:ext cx="884615" cy="711479"/>
              <a:chOff x="4655233" y="2920863"/>
              <a:chExt cx="1200455" cy="965503"/>
            </a:xfrm>
          </p:grpSpPr>
          <p:sp>
            <p:nvSpPr>
              <p:cNvPr id="503" name="Google Shape;503;p14"/>
              <p:cNvSpPr/>
              <p:nvPr/>
            </p:nvSpPr>
            <p:spPr>
              <a:xfrm>
                <a:off x="4655233" y="2946683"/>
                <a:ext cx="1088843" cy="939682"/>
              </a:xfrm>
              <a:custGeom>
                <a:avLst/>
                <a:gdLst/>
                <a:ahLst/>
                <a:cxnLst/>
                <a:rect l="l" t="t" r="r" b="b"/>
                <a:pathLst>
                  <a:path w="26272" h="22673" extrusionOk="0">
                    <a:moveTo>
                      <a:pt x="20916" y="1"/>
                    </a:moveTo>
                    <a:lnTo>
                      <a:pt x="20774" y="58"/>
                    </a:lnTo>
                    <a:lnTo>
                      <a:pt x="20661" y="143"/>
                    </a:lnTo>
                    <a:lnTo>
                      <a:pt x="284" y="15418"/>
                    </a:lnTo>
                    <a:lnTo>
                      <a:pt x="199" y="15503"/>
                    </a:lnTo>
                    <a:lnTo>
                      <a:pt x="114" y="15616"/>
                    </a:lnTo>
                    <a:lnTo>
                      <a:pt x="58" y="15758"/>
                    </a:lnTo>
                    <a:lnTo>
                      <a:pt x="29" y="15871"/>
                    </a:lnTo>
                    <a:lnTo>
                      <a:pt x="1" y="16013"/>
                    </a:lnTo>
                    <a:lnTo>
                      <a:pt x="29" y="16154"/>
                    </a:lnTo>
                    <a:lnTo>
                      <a:pt x="86" y="16296"/>
                    </a:lnTo>
                    <a:lnTo>
                      <a:pt x="143" y="16410"/>
                    </a:lnTo>
                    <a:lnTo>
                      <a:pt x="4649" y="22389"/>
                    </a:lnTo>
                    <a:lnTo>
                      <a:pt x="4734" y="22503"/>
                    </a:lnTo>
                    <a:lnTo>
                      <a:pt x="4847" y="22559"/>
                    </a:lnTo>
                    <a:lnTo>
                      <a:pt x="4960" y="22616"/>
                    </a:lnTo>
                    <a:lnTo>
                      <a:pt x="5102" y="22673"/>
                    </a:lnTo>
                    <a:lnTo>
                      <a:pt x="5244" y="22673"/>
                    </a:lnTo>
                    <a:lnTo>
                      <a:pt x="5385" y="22644"/>
                    </a:lnTo>
                    <a:lnTo>
                      <a:pt x="5499" y="22588"/>
                    </a:lnTo>
                    <a:lnTo>
                      <a:pt x="5641" y="22531"/>
                    </a:lnTo>
                    <a:lnTo>
                      <a:pt x="25988" y="7256"/>
                    </a:lnTo>
                    <a:lnTo>
                      <a:pt x="26102" y="7142"/>
                    </a:lnTo>
                    <a:lnTo>
                      <a:pt x="26187" y="7029"/>
                    </a:lnTo>
                    <a:lnTo>
                      <a:pt x="26244" y="6916"/>
                    </a:lnTo>
                    <a:lnTo>
                      <a:pt x="26272" y="6774"/>
                    </a:lnTo>
                    <a:lnTo>
                      <a:pt x="26272" y="6632"/>
                    </a:lnTo>
                    <a:lnTo>
                      <a:pt x="26244" y="6519"/>
                    </a:lnTo>
                    <a:lnTo>
                      <a:pt x="26215" y="6377"/>
                    </a:lnTo>
                    <a:lnTo>
                      <a:pt x="26130" y="6264"/>
                    </a:lnTo>
                    <a:lnTo>
                      <a:pt x="21652" y="284"/>
                    </a:lnTo>
                    <a:lnTo>
                      <a:pt x="21539" y="171"/>
                    </a:lnTo>
                    <a:lnTo>
                      <a:pt x="21426" y="86"/>
                    </a:lnTo>
                    <a:lnTo>
                      <a:pt x="21312" y="29"/>
                    </a:lnTo>
                    <a:lnTo>
                      <a:pt x="2117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4" name="Google Shape;504;p14"/>
              <p:cNvSpPr/>
              <p:nvPr/>
            </p:nvSpPr>
            <p:spPr>
              <a:xfrm>
                <a:off x="5511487" y="2920863"/>
                <a:ext cx="344201" cy="326545"/>
              </a:xfrm>
              <a:custGeom>
                <a:avLst/>
                <a:gdLst/>
                <a:ahLst/>
                <a:cxnLst/>
                <a:rect l="l" t="t" r="r" b="b"/>
                <a:pathLst>
                  <a:path w="8305" h="7879" extrusionOk="0">
                    <a:moveTo>
                      <a:pt x="7596" y="0"/>
                    </a:moveTo>
                    <a:lnTo>
                      <a:pt x="1" y="766"/>
                    </a:lnTo>
                    <a:lnTo>
                      <a:pt x="5328" y="7879"/>
                    </a:lnTo>
                    <a:lnTo>
                      <a:pt x="5584" y="7284"/>
                    </a:lnTo>
                    <a:lnTo>
                      <a:pt x="8247" y="907"/>
                    </a:lnTo>
                    <a:lnTo>
                      <a:pt x="8304" y="794"/>
                    </a:lnTo>
                    <a:lnTo>
                      <a:pt x="8304" y="652"/>
                    </a:lnTo>
                    <a:lnTo>
                      <a:pt x="8304" y="539"/>
                    </a:lnTo>
                    <a:lnTo>
                      <a:pt x="8276" y="425"/>
                    </a:lnTo>
                    <a:lnTo>
                      <a:pt x="8219" y="312"/>
                    </a:lnTo>
                    <a:lnTo>
                      <a:pt x="8162" y="227"/>
                    </a:lnTo>
                    <a:lnTo>
                      <a:pt x="8077" y="142"/>
                    </a:lnTo>
                    <a:lnTo>
                      <a:pt x="7964" y="85"/>
                    </a:lnTo>
                    <a:lnTo>
                      <a:pt x="779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5" name="Google Shape;505;p14"/>
              <p:cNvSpPr/>
              <p:nvPr/>
            </p:nvSpPr>
            <p:spPr>
              <a:xfrm>
                <a:off x="4710437" y="2965499"/>
                <a:ext cx="1004295" cy="883276"/>
              </a:xfrm>
              <a:custGeom>
                <a:avLst/>
                <a:gdLst/>
                <a:ahLst/>
                <a:cxnLst/>
                <a:rect l="l" t="t" r="r" b="b"/>
                <a:pathLst>
                  <a:path w="24232" h="21312" extrusionOk="0">
                    <a:moveTo>
                      <a:pt x="18903" y="0"/>
                    </a:moveTo>
                    <a:lnTo>
                      <a:pt x="1" y="14198"/>
                    </a:lnTo>
                    <a:lnTo>
                      <a:pt x="5329" y="21312"/>
                    </a:lnTo>
                    <a:lnTo>
                      <a:pt x="24231" y="7114"/>
                    </a:lnTo>
                    <a:lnTo>
                      <a:pt x="189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6" name="Google Shape;506;p14"/>
              <p:cNvSpPr/>
              <p:nvPr/>
            </p:nvSpPr>
            <p:spPr>
              <a:xfrm>
                <a:off x="4874891" y="3128751"/>
                <a:ext cx="680112" cy="547364"/>
              </a:xfrm>
              <a:custGeom>
                <a:avLst/>
                <a:gdLst/>
                <a:ahLst/>
                <a:cxnLst/>
                <a:rect l="l" t="t" r="r" b="b"/>
                <a:pathLst>
                  <a:path w="16410" h="13207" extrusionOk="0">
                    <a:moveTo>
                      <a:pt x="14935" y="256"/>
                    </a:moveTo>
                    <a:lnTo>
                      <a:pt x="15021" y="312"/>
                    </a:lnTo>
                    <a:lnTo>
                      <a:pt x="15106" y="369"/>
                    </a:lnTo>
                    <a:lnTo>
                      <a:pt x="15162" y="426"/>
                    </a:lnTo>
                    <a:lnTo>
                      <a:pt x="16069" y="1644"/>
                    </a:lnTo>
                    <a:lnTo>
                      <a:pt x="16126" y="1729"/>
                    </a:lnTo>
                    <a:lnTo>
                      <a:pt x="16154" y="1814"/>
                    </a:lnTo>
                    <a:lnTo>
                      <a:pt x="16154" y="1928"/>
                    </a:lnTo>
                    <a:lnTo>
                      <a:pt x="16154" y="2013"/>
                    </a:lnTo>
                    <a:lnTo>
                      <a:pt x="16126" y="2098"/>
                    </a:lnTo>
                    <a:lnTo>
                      <a:pt x="16097" y="2183"/>
                    </a:lnTo>
                    <a:lnTo>
                      <a:pt x="16041" y="2268"/>
                    </a:lnTo>
                    <a:lnTo>
                      <a:pt x="15984" y="2324"/>
                    </a:lnTo>
                    <a:lnTo>
                      <a:pt x="1928" y="12867"/>
                    </a:lnTo>
                    <a:lnTo>
                      <a:pt x="1843" y="12923"/>
                    </a:lnTo>
                    <a:lnTo>
                      <a:pt x="1757" y="12952"/>
                    </a:lnTo>
                    <a:lnTo>
                      <a:pt x="1587" y="12952"/>
                    </a:lnTo>
                    <a:lnTo>
                      <a:pt x="1474" y="12923"/>
                    </a:lnTo>
                    <a:lnTo>
                      <a:pt x="1389" y="12895"/>
                    </a:lnTo>
                    <a:lnTo>
                      <a:pt x="1332" y="12838"/>
                    </a:lnTo>
                    <a:lnTo>
                      <a:pt x="1247" y="12782"/>
                    </a:lnTo>
                    <a:lnTo>
                      <a:pt x="341" y="11563"/>
                    </a:lnTo>
                    <a:lnTo>
                      <a:pt x="284" y="11478"/>
                    </a:lnTo>
                    <a:lnTo>
                      <a:pt x="255" y="11365"/>
                    </a:lnTo>
                    <a:lnTo>
                      <a:pt x="255" y="11280"/>
                    </a:lnTo>
                    <a:lnTo>
                      <a:pt x="255" y="11195"/>
                    </a:lnTo>
                    <a:lnTo>
                      <a:pt x="284" y="11110"/>
                    </a:lnTo>
                    <a:lnTo>
                      <a:pt x="312" y="11025"/>
                    </a:lnTo>
                    <a:lnTo>
                      <a:pt x="369" y="10940"/>
                    </a:lnTo>
                    <a:lnTo>
                      <a:pt x="426" y="10883"/>
                    </a:lnTo>
                    <a:lnTo>
                      <a:pt x="14482" y="341"/>
                    </a:lnTo>
                    <a:lnTo>
                      <a:pt x="14567" y="284"/>
                    </a:lnTo>
                    <a:lnTo>
                      <a:pt x="14652" y="256"/>
                    </a:lnTo>
                    <a:close/>
                    <a:moveTo>
                      <a:pt x="14737" y="0"/>
                    </a:moveTo>
                    <a:lnTo>
                      <a:pt x="14595" y="29"/>
                    </a:lnTo>
                    <a:lnTo>
                      <a:pt x="14454" y="57"/>
                    </a:lnTo>
                    <a:lnTo>
                      <a:pt x="14340" y="142"/>
                    </a:lnTo>
                    <a:lnTo>
                      <a:pt x="284" y="10685"/>
                    </a:lnTo>
                    <a:lnTo>
                      <a:pt x="199" y="10770"/>
                    </a:lnTo>
                    <a:lnTo>
                      <a:pt x="114" y="10911"/>
                    </a:lnTo>
                    <a:lnTo>
                      <a:pt x="57" y="11025"/>
                    </a:lnTo>
                    <a:lnTo>
                      <a:pt x="0" y="11166"/>
                    </a:lnTo>
                    <a:lnTo>
                      <a:pt x="0" y="11308"/>
                    </a:lnTo>
                    <a:lnTo>
                      <a:pt x="29" y="11450"/>
                    </a:lnTo>
                    <a:lnTo>
                      <a:pt x="85" y="11563"/>
                    </a:lnTo>
                    <a:lnTo>
                      <a:pt x="142" y="11705"/>
                    </a:lnTo>
                    <a:lnTo>
                      <a:pt x="1049" y="12923"/>
                    </a:lnTo>
                    <a:lnTo>
                      <a:pt x="1162" y="13008"/>
                    </a:lnTo>
                    <a:lnTo>
                      <a:pt x="1276" y="13093"/>
                    </a:lnTo>
                    <a:lnTo>
                      <a:pt x="1389" y="13150"/>
                    </a:lnTo>
                    <a:lnTo>
                      <a:pt x="1531" y="13207"/>
                    </a:lnTo>
                    <a:lnTo>
                      <a:pt x="1757" y="13207"/>
                    </a:lnTo>
                    <a:lnTo>
                      <a:pt x="1871" y="13178"/>
                    </a:lnTo>
                    <a:lnTo>
                      <a:pt x="1984" y="13122"/>
                    </a:lnTo>
                    <a:lnTo>
                      <a:pt x="2069" y="13065"/>
                    </a:lnTo>
                    <a:lnTo>
                      <a:pt x="16126" y="2523"/>
                    </a:lnTo>
                    <a:lnTo>
                      <a:pt x="16239" y="2409"/>
                    </a:lnTo>
                    <a:lnTo>
                      <a:pt x="16296" y="2296"/>
                    </a:lnTo>
                    <a:lnTo>
                      <a:pt x="16381" y="2183"/>
                    </a:lnTo>
                    <a:lnTo>
                      <a:pt x="16409" y="2041"/>
                    </a:lnTo>
                    <a:lnTo>
                      <a:pt x="16409" y="1899"/>
                    </a:lnTo>
                    <a:lnTo>
                      <a:pt x="16381" y="1758"/>
                    </a:lnTo>
                    <a:lnTo>
                      <a:pt x="16352" y="1616"/>
                    </a:lnTo>
                    <a:lnTo>
                      <a:pt x="16267" y="1502"/>
                    </a:lnTo>
                    <a:lnTo>
                      <a:pt x="15361" y="284"/>
                    </a:lnTo>
                    <a:lnTo>
                      <a:pt x="15247" y="171"/>
                    </a:lnTo>
                    <a:lnTo>
                      <a:pt x="15134" y="86"/>
                    </a:lnTo>
                    <a:lnTo>
                      <a:pt x="15021" y="29"/>
                    </a:lnTo>
                    <a:lnTo>
                      <a:pt x="148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7" name="Google Shape;507;p14"/>
              <p:cNvSpPr/>
              <p:nvPr/>
            </p:nvSpPr>
            <p:spPr>
              <a:xfrm>
                <a:off x="4750390" y="3513982"/>
                <a:ext cx="232589" cy="305450"/>
              </a:xfrm>
              <a:custGeom>
                <a:avLst/>
                <a:gdLst/>
                <a:ahLst/>
                <a:cxnLst/>
                <a:rect l="l" t="t" r="r" b="b"/>
                <a:pathLst>
                  <a:path w="5612" h="7370" extrusionOk="0">
                    <a:moveTo>
                      <a:pt x="227" y="1"/>
                    </a:moveTo>
                    <a:lnTo>
                      <a:pt x="0" y="171"/>
                    </a:lnTo>
                    <a:lnTo>
                      <a:pt x="5385" y="7369"/>
                    </a:lnTo>
                    <a:lnTo>
                      <a:pt x="5612" y="7171"/>
                    </a:lnTo>
                    <a:lnTo>
                      <a:pt x="2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8" name="Google Shape;508;p14"/>
              <p:cNvSpPr/>
              <p:nvPr/>
            </p:nvSpPr>
            <p:spPr>
              <a:xfrm>
                <a:off x="5468053" y="2974865"/>
                <a:ext cx="233750" cy="305450"/>
              </a:xfrm>
              <a:custGeom>
                <a:avLst/>
                <a:gdLst/>
                <a:ahLst/>
                <a:cxnLst/>
                <a:rect l="l" t="t" r="r" b="b"/>
                <a:pathLst>
                  <a:path w="5640" h="7370" extrusionOk="0">
                    <a:moveTo>
                      <a:pt x="255" y="1"/>
                    </a:moveTo>
                    <a:lnTo>
                      <a:pt x="0" y="171"/>
                    </a:lnTo>
                    <a:lnTo>
                      <a:pt x="5413" y="7369"/>
                    </a:lnTo>
                    <a:lnTo>
                      <a:pt x="5640" y="7171"/>
                    </a:ln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09" name="Google Shape;509;p14"/>
              <p:cNvSpPr/>
              <p:nvPr/>
            </p:nvSpPr>
            <p:spPr>
              <a:xfrm>
                <a:off x="5443352" y="2999567"/>
                <a:ext cx="230268" cy="297202"/>
              </a:xfrm>
              <a:custGeom>
                <a:avLst/>
                <a:gdLst/>
                <a:ahLst/>
                <a:cxnLst/>
                <a:rect l="l" t="t" r="r" b="b"/>
                <a:pathLst>
                  <a:path w="5556" h="7171" extrusionOk="0">
                    <a:moveTo>
                      <a:pt x="171" y="0"/>
                    </a:moveTo>
                    <a:lnTo>
                      <a:pt x="1" y="142"/>
                    </a:lnTo>
                    <a:lnTo>
                      <a:pt x="5357" y="7170"/>
                    </a:lnTo>
                    <a:lnTo>
                      <a:pt x="5555" y="7028"/>
                    </a:lnTo>
                    <a:lnTo>
                      <a:pt x="17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8579224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only 1">
  <p:cSld name="Title only 1">
    <p:spTree>
      <p:nvGrpSpPr>
        <p:cNvPr id="1" name="Shape 510"/>
        <p:cNvGrpSpPr/>
        <p:nvPr/>
      </p:nvGrpSpPr>
      <p:grpSpPr>
        <a:xfrm>
          <a:off x="0" y="0"/>
          <a:ext cx="0" cy="0"/>
          <a:chOff x="0" y="0"/>
          <a:chExt cx="0" cy="0"/>
        </a:xfrm>
      </p:grpSpPr>
      <p:pic>
        <p:nvPicPr>
          <p:cNvPr id="511" name="Google Shape;511;p15"/>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512" name="Google Shape;512;p15"/>
          <p:cNvGrpSpPr/>
          <p:nvPr/>
        </p:nvGrpSpPr>
        <p:grpSpPr>
          <a:xfrm>
            <a:off x="-768085" y="-541082"/>
            <a:ext cx="14266973" cy="8182380"/>
            <a:chOff x="-576064" y="-405812"/>
            <a:chExt cx="10700230" cy="6136785"/>
          </a:xfrm>
        </p:grpSpPr>
        <p:grpSp>
          <p:nvGrpSpPr>
            <p:cNvPr id="513" name="Google Shape;513;p15"/>
            <p:cNvGrpSpPr/>
            <p:nvPr/>
          </p:nvGrpSpPr>
          <p:grpSpPr>
            <a:xfrm>
              <a:off x="7449063" y="-405812"/>
              <a:ext cx="2675103" cy="2342722"/>
              <a:chOff x="7578773" y="-46425"/>
              <a:chExt cx="1888264" cy="1653647"/>
            </a:xfrm>
          </p:grpSpPr>
          <p:sp>
            <p:nvSpPr>
              <p:cNvPr id="514" name="Google Shape;514;p15"/>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15" name="Google Shape;515;p15"/>
              <p:cNvGrpSpPr/>
              <p:nvPr/>
            </p:nvGrpSpPr>
            <p:grpSpPr>
              <a:xfrm>
                <a:off x="7595698" y="-46425"/>
                <a:ext cx="1870901" cy="1568986"/>
                <a:chOff x="7702846" y="0"/>
                <a:chExt cx="1432433" cy="1201275"/>
              </a:xfrm>
            </p:grpSpPr>
            <p:sp>
              <p:nvSpPr>
                <p:cNvPr id="516" name="Google Shape;516;p15"/>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7" name="Google Shape;517;p15"/>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8" name="Google Shape;518;p15"/>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19" name="Google Shape;519;p15"/>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0" name="Google Shape;520;p15"/>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1" name="Google Shape;521;p15"/>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2" name="Google Shape;522;p15"/>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3" name="Google Shape;523;p15"/>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4" name="Google Shape;524;p15"/>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25" name="Google Shape;525;p15"/>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26" name="Google Shape;526;p15"/>
            <p:cNvSpPr/>
            <p:nvPr/>
          </p:nvSpPr>
          <p:spPr>
            <a:xfrm rot="5668962">
              <a:off x="1054740" y="2914409"/>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27" name="Google Shape;527;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28" name="Google Shape;528;p15"/>
          <p:cNvGrpSpPr/>
          <p:nvPr/>
        </p:nvGrpSpPr>
        <p:grpSpPr>
          <a:xfrm rot="1016746">
            <a:off x="3915994" y="6176581"/>
            <a:ext cx="852044" cy="862260"/>
            <a:chOff x="7058246" y="-3886200"/>
            <a:chExt cx="941166" cy="952450"/>
          </a:xfrm>
        </p:grpSpPr>
        <p:sp>
          <p:nvSpPr>
            <p:cNvPr id="529" name="Google Shape;529;p15"/>
            <p:cNvSpPr/>
            <p:nvPr/>
          </p:nvSpPr>
          <p:spPr>
            <a:xfrm>
              <a:off x="7058246" y="-3797779"/>
              <a:ext cx="941166" cy="864029"/>
            </a:xfrm>
            <a:custGeom>
              <a:avLst/>
              <a:gdLst/>
              <a:ahLst/>
              <a:cxnLst/>
              <a:rect l="l" t="t" r="r" b="b"/>
              <a:pathLst>
                <a:path w="11762" h="10798" extrusionOk="0">
                  <a:moveTo>
                    <a:pt x="0" y="0"/>
                  </a:moveTo>
                  <a:lnTo>
                    <a:pt x="0" y="10798"/>
                  </a:lnTo>
                  <a:lnTo>
                    <a:pt x="11761" y="10798"/>
                  </a:lnTo>
                  <a:lnTo>
                    <a:pt x="117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0" name="Google Shape;530;p15"/>
            <p:cNvSpPr/>
            <p:nvPr/>
          </p:nvSpPr>
          <p:spPr>
            <a:xfrm>
              <a:off x="7391604" y="-3886200"/>
              <a:ext cx="299425" cy="174678"/>
            </a:xfrm>
            <a:custGeom>
              <a:avLst/>
              <a:gdLst/>
              <a:ahLst/>
              <a:cxnLst/>
              <a:rect l="l" t="t" r="r" b="b"/>
              <a:pathLst>
                <a:path w="3742" h="2183" extrusionOk="0">
                  <a:moveTo>
                    <a:pt x="0" y="0"/>
                  </a:moveTo>
                  <a:lnTo>
                    <a:pt x="0" y="2182"/>
                  </a:lnTo>
                  <a:lnTo>
                    <a:pt x="3741" y="2182"/>
                  </a:lnTo>
                  <a:lnTo>
                    <a:pt x="37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1" name="Google Shape;531;p15"/>
            <p:cNvSpPr/>
            <p:nvPr/>
          </p:nvSpPr>
          <p:spPr>
            <a:xfrm>
              <a:off x="7182995" y="-3496189"/>
              <a:ext cx="63534" cy="63534"/>
            </a:xfrm>
            <a:custGeom>
              <a:avLst/>
              <a:gdLst/>
              <a:ahLst/>
              <a:cxnLst/>
              <a:rect l="l" t="t" r="r" b="b"/>
              <a:pathLst>
                <a:path w="794" h="794" extrusionOk="0">
                  <a:moveTo>
                    <a:pt x="397" y="0"/>
                  </a:moveTo>
                  <a:lnTo>
                    <a:pt x="255" y="29"/>
                  </a:lnTo>
                  <a:lnTo>
                    <a:pt x="114" y="114"/>
                  </a:lnTo>
                  <a:lnTo>
                    <a:pt x="29" y="255"/>
                  </a:lnTo>
                  <a:lnTo>
                    <a:pt x="0" y="397"/>
                  </a:lnTo>
                  <a:lnTo>
                    <a:pt x="29" y="567"/>
                  </a:lnTo>
                  <a:lnTo>
                    <a:pt x="114" y="681"/>
                  </a:lnTo>
                  <a:lnTo>
                    <a:pt x="255" y="766"/>
                  </a:lnTo>
                  <a:lnTo>
                    <a:pt x="397" y="794"/>
                  </a:lnTo>
                  <a:lnTo>
                    <a:pt x="567" y="766"/>
                  </a:lnTo>
                  <a:lnTo>
                    <a:pt x="680" y="681"/>
                  </a:lnTo>
                  <a:lnTo>
                    <a:pt x="765" y="567"/>
                  </a:lnTo>
                  <a:lnTo>
                    <a:pt x="794" y="397"/>
                  </a:lnTo>
                  <a:lnTo>
                    <a:pt x="765" y="255"/>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2" name="Google Shape;532;p15"/>
            <p:cNvSpPr/>
            <p:nvPr/>
          </p:nvSpPr>
          <p:spPr>
            <a:xfrm>
              <a:off x="7323588" y="-3484827"/>
              <a:ext cx="521634" cy="40889"/>
            </a:xfrm>
            <a:custGeom>
              <a:avLst/>
              <a:gdLst/>
              <a:ahLst/>
              <a:cxnLst/>
              <a:rect l="l" t="t" r="r" b="b"/>
              <a:pathLst>
                <a:path w="6519" h="511" extrusionOk="0">
                  <a:moveTo>
                    <a:pt x="170" y="0"/>
                  </a:moveTo>
                  <a:lnTo>
                    <a:pt x="85" y="57"/>
                  </a:lnTo>
                  <a:lnTo>
                    <a:pt x="29" y="142"/>
                  </a:lnTo>
                  <a:lnTo>
                    <a:pt x="0" y="255"/>
                  </a:lnTo>
                  <a:lnTo>
                    <a:pt x="29" y="340"/>
                  </a:lnTo>
                  <a:lnTo>
                    <a:pt x="85" y="425"/>
                  </a:lnTo>
                  <a:lnTo>
                    <a:pt x="170" y="482"/>
                  </a:lnTo>
                  <a:lnTo>
                    <a:pt x="255" y="510"/>
                  </a:lnTo>
                  <a:lnTo>
                    <a:pt x="6263" y="510"/>
                  </a:lnTo>
                  <a:lnTo>
                    <a:pt x="6348" y="482"/>
                  </a:lnTo>
                  <a:lnTo>
                    <a:pt x="6433" y="425"/>
                  </a:lnTo>
                  <a:lnTo>
                    <a:pt x="6490" y="340"/>
                  </a:lnTo>
                  <a:lnTo>
                    <a:pt x="6518" y="255"/>
                  </a:lnTo>
                  <a:lnTo>
                    <a:pt x="6490" y="142"/>
                  </a:lnTo>
                  <a:lnTo>
                    <a:pt x="6433" y="57"/>
                  </a:lnTo>
                  <a:lnTo>
                    <a:pt x="6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3" name="Google Shape;533;p15"/>
            <p:cNvSpPr/>
            <p:nvPr/>
          </p:nvSpPr>
          <p:spPr>
            <a:xfrm>
              <a:off x="7182995" y="-3355597"/>
              <a:ext cx="63534" cy="63614"/>
            </a:xfrm>
            <a:custGeom>
              <a:avLst/>
              <a:gdLst/>
              <a:ahLst/>
              <a:cxnLst/>
              <a:rect l="l" t="t" r="r" b="b"/>
              <a:pathLst>
                <a:path w="794" h="795" extrusionOk="0">
                  <a:moveTo>
                    <a:pt x="397" y="0"/>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4" name="Google Shape;534;p15"/>
            <p:cNvSpPr/>
            <p:nvPr/>
          </p:nvSpPr>
          <p:spPr>
            <a:xfrm>
              <a:off x="7323588" y="-3346554"/>
              <a:ext cx="521634" cy="43209"/>
            </a:xfrm>
            <a:custGeom>
              <a:avLst/>
              <a:gdLst/>
              <a:ahLst/>
              <a:cxnLst/>
              <a:rect l="l" t="t" r="r" b="b"/>
              <a:pathLst>
                <a:path w="6519" h="540" extrusionOk="0">
                  <a:moveTo>
                    <a:pt x="255" y="1"/>
                  </a:moveTo>
                  <a:lnTo>
                    <a:pt x="170" y="29"/>
                  </a:lnTo>
                  <a:lnTo>
                    <a:pt x="85" y="86"/>
                  </a:lnTo>
                  <a:lnTo>
                    <a:pt x="29" y="171"/>
                  </a:lnTo>
                  <a:lnTo>
                    <a:pt x="0" y="256"/>
                  </a:lnTo>
                  <a:lnTo>
                    <a:pt x="29" y="369"/>
                  </a:lnTo>
                  <a:lnTo>
                    <a:pt x="85" y="454"/>
                  </a:lnTo>
                  <a:lnTo>
                    <a:pt x="170" y="511"/>
                  </a:lnTo>
                  <a:lnTo>
                    <a:pt x="255" y="539"/>
                  </a:lnTo>
                  <a:lnTo>
                    <a:pt x="6263" y="539"/>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5" name="Google Shape;535;p15"/>
            <p:cNvSpPr/>
            <p:nvPr/>
          </p:nvSpPr>
          <p:spPr>
            <a:xfrm>
              <a:off x="7182995" y="-3215004"/>
              <a:ext cx="63534" cy="63614"/>
            </a:xfrm>
            <a:custGeom>
              <a:avLst/>
              <a:gdLst/>
              <a:ahLst/>
              <a:cxnLst/>
              <a:rect l="l" t="t" r="r" b="b"/>
              <a:pathLst>
                <a:path w="794" h="795" extrusionOk="0">
                  <a:moveTo>
                    <a:pt x="397" y="1"/>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36" name="Google Shape;536;p15"/>
            <p:cNvSpPr/>
            <p:nvPr/>
          </p:nvSpPr>
          <p:spPr>
            <a:xfrm>
              <a:off x="7323588" y="-3205962"/>
              <a:ext cx="521634" cy="40969"/>
            </a:xfrm>
            <a:custGeom>
              <a:avLst/>
              <a:gdLst/>
              <a:ahLst/>
              <a:cxnLst/>
              <a:rect l="l" t="t" r="r" b="b"/>
              <a:pathLst>
                <a:path w="6519" h="512" extrusionOk="0">
                  <a:moveTo>
                    <a:pt x="255" y="1"/>
                  </a:moveTo>
                  <a:lnTo>
                    <a:pt x="170" y="29"/>
                  </a:lnTo>
                  <a:lnTo>
                    <a:pt x="85" y="86"/>
                  </a:lnTo>
                  <a:lnTo>
                    <a:pt x="29" y="171"/>
                  </a:lnTo>
                  <a:lnTo>
                    <a:pt x="0" y="256"/>
                  </a:lnTo>
                  <a:lnTo>
                    <a:pt x="29" y="369"/>
                  </a:lnTo>
                  <a:lnTo>
                    <a:pt x="85" y="454"/>
                  </a:lnTo>
                  <a:lnTo>
                    <a:pt x="170" y="511"/>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35635528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only 2">
  <p:cSld name="Title only 2">
    <p:spTree>
      <p:nvGrpSpPr>
        <p:cNvPr id="1" name="Shape 537"/>
        <p:cNvGrpSpPr/>
        <p:nvPr/>
      </p:nvGrpSpPr>
      <p:grpSpPr>
        <a:xfrm>
          <a:off x="0" y="0"/>
          <a:ext cx="0" cy="0"/>
          <a:chOff x="0" y="0"/>
          <a:chExt cx="0" cy="0"/>
        </a:xfrm>
      </p:grpSpPr>
      <p:pic>
        <p:nvPicPr>
          <p:cNvPr id="538" name="Google Shape;538;p1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39" name="Google Shape;539;p16"/>
          <p:cNvSpPr/>
          <p:nvPr/>
        </p:nvSpPr>
        <p:spPr>
          <a:xfrm rot="-4581949" flipH="1">
            <a:off x="9580258" y="-1285173"/>
            <a:ext cx="1105141" cy="2768604"/>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0" name="Google Shape;540;p16"/>
          <p:cNvSpPr/>
          <p:nvPr/>
        </p:nvSpPr>
        <p:spPr>
          <a:xfrm rot="633624" flipH="1">
            <a:off x="-616331" y="-1463486"/>
            <a:ext cx="1408177" cy="5664257"/>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1" name="Google Shape;541;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542" name="Google Shape;542;p16"/>
          <p:cNvGrpSpPr/>
          <p:nvPr/>
        </p:nvGrpSpPr>
        <p:grpSpPr>
          <a:xfrm>
            <a:off x="65258" y="-296876"/>
            <a:ext cx="11862105" cy="4515216"/>
            <a:chOff x="125143" y="-222657"/>
            <a:chExt cx="8896579" cy="3386412"/>
          </a:xfrm>
        </p:grpSpPr>
        <p:grpSp>
          <p:nvGrpSpPr>
            <p:cNvPr id="543" name="Google Shape;543;p16"/>
            <p:cNvGrpSpPr/>
            <p:nvPr/>
          </p:nvGrpSpPr>
          <p:grpSpPr>
            <a:xfrm rot="2924984">
              <a:off x="8088660" y="-47956"/>
              <a:ext cx="794628" cy="728426"/>
              <a:chOff x="4783718" y="-2183164"/>
              <a:chExt cx="1142970" cy="1047762"/>
            </a:xfrm>
          </p:grpSpPr>
          <p:sp>
            <p:nvSpPr>
              <p:cNvPr id="544" name="Google Shape;544;p16"/>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5" name="Google Shape;545;p16"/>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6" name="Google Shape;546;p16"/>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7" name="Google Shape;547;p16"/>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8" name="Google Shape;548;p16"/>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49" name="Google Shape;549;p16"/>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0" name="Google Shape;550;p16"/>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1" name="Google Shape;551;p16"/>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2" name="Google Shape;552;p16"/>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3" name="Google Shape;553;p16"/>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554" name="Google Shape;554;p16"/>
            <p:cNvGrpSpPr/>
            <p:nvPr/>
          </p:nvGrpSpPr>
          <p:grpSpPr>
            <a:xfrm flipH="1">
              <a:off x="125143" y="2640616"/>
              <a:ext cx="361523" cy="523139"/>
              <a:chOff x="1954350" y="-1305250"/>
              <a:chExt cx="388275" cy="561850"/>
            </a:xfrm>
          </p:grpSpPr>
          <p:sp>
            <p:nvSpPr>
              <p:cNvPr id="555" name="Google Shape;555;p16"/>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6" name="Google Shape;556;p16"/>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7" name="Google Shape;557;p16"/>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8" name="Google Shape;558;p16"/>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6974588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text">
  <p:cSld name="Title and text">
    <p:spTree>
      <p:nvGrpSpPr>
        <p:cNvPr id="1" name="Shape 559"/>
        <p:cNvGrpSpPr/>
        <p:nvPr/>
      </p:nvGrpSpPr>
      <p:grpSpPr>
        <a:xfrm>
          <a:off x="0" y="0"/>
          <a:ext cx="0" cy="0"/>
          <a:chOff x="0" y="0"/>
          <a:chExt cx="0" cy="0"/>
        </a:xfrm>
      </p:grpSpPr>
      <p:pic>
        <p:nvPicPr>
          <p:cNvPr id="560" name="Google Shape;560;p1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61" name="Google Shape;561;p17"/>
          <p:cNvSpPr txBox="1">
            <a:spLocks noGrp="1"/>
          </p:cNvSpPr>
          <p:nvPr>
            <p:ph type="title"/>
          </p:nvPr>
        </p:nvSpPr>
        <p:spPr>
          <a:xfrm>
            <a:off x="1120600" y="1638351"/>
            <a:ext cx="5301200" cy="24240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62" name="Google Shape;562;p17"/>
          <p:cNvSpPr txBox="1">
            <a:spLocks noGrp="1"/>
          </p:cNvSpPr>
          <p:nvPr>
            <p:ph type="subTitle" idx="1"/>
          </p:nvPr>
        </p:nvSpPr>
        <p:spPr>
          <a:xfrm>
            <a:off x="1120600" y="4062051"/>
            <a:ext cx="5301200" cy="1157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3" name="Google Shape;563;p17"/>
          <p:cNvSpPr>
            <a:spLocks noGrp="1"/>
          </p:cNvSpPr>
          <p:nvPr>
            <p:ph type="pic" idx="2"/>
          </p:nvPr>
        </p:nvSpPr>
        <p:spPr>
          <a:xfrm>
            <a:off x="7191400" y="1490400"/>
            <a:ext cx="3880000" cy="3877200"/>
          </a:xfrm>
          <a:prstGeom prst="ellipse">
            <a:avLst/>
          </a:prstGeom>
          <a:noFill/>
          <a:ln>
            <a:noFill/>
          </a:ln>
        </p:spPr>
      </p:sp>
      <p:grpSp>
        <p:nvGrpSpPr>
          <p:cNvPr id="564" name="Google Shape;564;p17"/>
          <p:cNvGrpSpPr/>
          <p:nvPr/>
        </p:nvGrpSpPr>
        <p:grpSpPr>
          <a:xfrm>
            <a:off x="-616349" y="-713379"/>
            <a:ext cx="14185352" cy="9684169"/>
            <a:chOff x="-462262" y="-535035"/>
            <a:chExt cx="10639014" cy="7263127"/>
          </a:xfrm>
        </p:grpSpPr>
        <p:grpSp>
          <p:nvGrpSpPr>
            <p:cNvPr id="565" name="Google Shape;565;p17"/>
            <p:cNvGrpSpPr/>
            <p:nvPr/>
          </p:nvGrpSpPr>
          <p:grpSpPr>
            <a:xfrm rot="-8979880" flipH="1">
              <a:off x="7093253" y="3600860"/>
              <a:ext cx="2675034" cy="2342662"/>
              <a:chOff x="7578773" y="-46425"/>
              <a:chExt cx="1888264" cy="1653647"/>
            </a:xfrm>
          </p:grpSpPr>
          <p:sp>
            <p:nvSpPr>
              <p:cNvPr id="566" name="Google Shape;566;p17"/>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67" name="Google Shape;567;p17"/>
              <p:cNvGrpSpPr/>
              <p:nvPr/>
            </p:nvGrpSpPr>
            <p:grpSpPr>
              <a:xfrm>
                <a:off x="7595698" y="-46425"/>
                <a:ext cx="1870901" cy="1568986"/>
                <a:chOff x="7702846" y="0"/>
                <a:chExt cx="1432433" cy="1201275"/>
              </a:xfrm>
            </p:grpSpPr>
            <p:sp>
              <p:nvSpPr>
                <p:cNvPr id="568" name="Google Shape;568;p17"/>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9" name="Google Shape;569;p17"/>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0" name="Google Shape;570;p17"/>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1" name="Google Shape;571;p17"/>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2" name="Google Shape;572;p17"/>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3" name="Google Shape;573;p17"/>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4" name="Google Shape;574;p17"/>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5" name="Google Shape;575;p17"/>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6" name="Google Shape;576;p17"/>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7" name="Google Shape;577;p17"/>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78" name="Google Shape;578;p17"/>
            <p:cNvSpPr/>
            <p:nvPr/>
          </p:nvSpPr>
          <p:spPr>
            <a:xfrm rot="-4581949" flipH="1">
              <a:off x="6670843" y="-925780"/>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9" name="Google Shape;579;p17"/>
            <p:cNvSpPr/>
            <p:nvPr/>
          </p:nvSpPr>
          <p:spPr>
            <a:xfrm flipH="1">
              <a:off x="-462262" y="2479902"/>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580" name="Google Shape;580;p17"/>
          <p:cNvGrpSpPr/>
          <p:nvPr/>
        </p:nvGrpSpPr>
        <p:grpSpPr>
          <a:xfrm>
            <a:off x="200482" y="91133"/>
            <a:ext cx="10540077" cy="6356072"/>
            <a:chOff x="150361" y="68350"/>
            <a:chExt cx="7905058" cy="4767054"/>
          </a:xfrm>
        </p:grpSpPr>
        <p:sp>
          <p:nvSpPr>
            <p:cNvPr id="581" name="Google Shape;581;p17"/>
            <p:cNvSpPr/>
            <p:nvPr/>
          </p:nvSpPr>
          <p:spPr>
            <a:xfrm>
              <a:off x="7667500" y="68350"/>
              <a:ext cx="387919" cy="547824"/>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82" name="Google Shape;582;p17"/>
            <p:cNvGrpSpPr/>
            <p:nvPr/>
          </p:nvGrpSpPr>
          <p:grpSpPr>
            <a:xfrm>
              <a:off x="150361" y="4218327"/>
              <a:ext cx="562856" cy="617076"/>
              <a:chOff x="2513750" y="-3502991"/>
              <a:chExt cx="2000197" cy="2192880"/>
            </a:xfrm>
          </p:grpSpPr>
          <p:sp>
            <p:nvSpPr>
              <p:cNvPr id="583" name="Google Shape;583;p17"/>
              <p:cNvSpPr/>
              <p:nvPr/>
            </p:nvSpPr>
            <p:spPr>
              <a:xfrm>
                <a:off x="2513750" y="-3502991"/>
                <a:ext cx="2000197" cy="2192880"/>
              </a:xfrm>
              <a:custGeom>
                <a:avLst/>
                <a:gdLst/>
                <a:ahLst/>
                <a:cxnLst/>
                <a:rect l="l" t="t" r="r" b="b"/>
                <a:pathLst>
                  <a:path w="24997" h="27405" extrusionOk="0">
                    <a:moveTo>
                      <a:pt x="9919" y="0"/>
                    </a:moveTo>
                    <a:lnTo>
                      <a:pt x="9296" y="29"/>
                    </a:lnTo>
                    <a:lnTo>
                      <a:pt x="8701" y="142"/>
                    </a:lnTo>
                    <a:lnTo>
                      <a:pt x="8077" y="284"/>
                    </a:lnTo>
                    <a:lnTo>
                      <a:pt x="7482" y="482"/>
                    </a:lnTo>
                    <a:lnTo>
                      <a:pt x="6887" y="709"/>
                    </a:lnTo>
                    <a:lnTo>
                      <a:pt x="6320" y="992"/>
                    </a:lnTo>
                    <a:lnTo>
                      <a:pt x="5754" y="1304"/>
                    </a:lnTo>
                    <a:lnTo>
                      <a:pt x="5243" y="1672"/>
                    </a:lnTo>
                    <a:lnTo>
                      <a:pt x="4762" y="2069"/>
                    </a:lnTo>
                    <a:lnTo>
                      <a:pt x="4393" y="2409"/>
                    </a:lnTo>
                    <a:lnTo>
                      <a:pt x="4025" y="2749"/>
                    </a:lnTo>
                    <a:lnTo>
                      <a:pt x="3685" y="3118"/>
                    </a:lnTo>
                    <a:lnTo>
                      <a:pt x="3373" y="3515"/>
                    </a:lnTo>
                    <a:lnTo>
                      <a:pt x="3061" y="3911"/>
                    </a:lnTo>
                    <a:lnTo>
                      <a:pt x="2750" y="4336"/>
                    </a:lnTo>
                    <a:lnTo>
                      <a:pt x="2211" y="5187"/>
                    </a:lnTo>
                    <a:lnTo>
                      <a:pt x="1701" y="6037"/>
                    </a:lnTo>
                    <a:lnTo>
                      <a:pt x="1276" y="6944"/>
                    </a:lnTo>
                    <a:lnTo>
                      <a:pt x="879" y="7851"/>
                    </a:lnTo>
                    <a:lnTo>
                      <a:pt x="709" y="8304"/>
                    </a:lnTo>
                    <a:lnTo>
                      <a:pt x="567" y="8786"/>
                    </a:lnTo>
                    <a:lnTo>
                      <a:pt x="369" y="9523"/>
                    </a:lnTo>
                    <a:lnTo>
                      <a:pt x="227" y="10259"/>
                    </a:lnTo>
                    <a:lnTo>
                      <a:pt x="114" y="11025"/>
                    </a:lnTo>
                    <a:lnTo>
                      <a:pt x="29" y="11790"/>
                    </a:lnTo>
                    <a:lnTo>
                      <a:pt x="1" y="12555"/>
                    </a:lnTo>
                    <a:lnTo>
                      <a:pt x="1" y="13320"/>
                    </a:lnTo>
                    <a:lnTo>
                      <a:pt x="29" y="14085"/>
                    </a:lnTo>
                    <a:lnTo>
                      <a:pt x="114" y="14822"/>
                    </a:lnTo>
                    <a:lnTo>
                      <a:pt x="199" y="15587"/>
                    </a:lnTo>
                    <a:lnTo>
                      <a:pt x="341" y="16352"/>
                    </a:lnTo>
                    <a:lnTo>
                      <a:pt x="511" y="17118"/>
                    </a:lnTo>
                    <a:lnTo>
                      <a:pt x="737" y="17854"/>
                    </a:lnTo>
                    <a:lnTo>
                      <a:pt x="964" y="18591"/>
                    </a:lnTo>
                    <a:lnTo>
                      <a:pt x="1219" y="19328"/>
                    </a:lnTo>
                    <a:lnTo>
                      <a:pt x="1503" y="20037"/>
                    </a:lnTo>
                    <a:lnTo>
                      <a:pt x="1814" y="20745"/>
                    </a:lnTo>
                    <a:lnTo>
                      <a:pt x="2154" y="21482"/>
                    </a:lnTo>
                    <a:lnTo>
                      <a:pt x="2551" y="22190"/>
                    </a:lnTo>
                    <a:lnTo>
                      <a:pt x="2976" y="22871"/>
                    </a:lnTo>
                    <a:lnTo>
                      <a:pt x="3203" y="23211"/>
                    </a:lnTo>
                    <a:lnTo>
                      <a:pt x="3458" y="23522"/>
                    </a:lnTo>
                    <a:lnTo>
                      <a:pt x="3741" y="23834"/>
                    </a:lnTo>
                    <a:lnTo>
                      <a:pt x="4025" y="24146"/>
                    </a:lnTo>
                    <a:lnTo>
                      <a:pt x="4337" y="24458"/>
                    </a:lnTo>
                    <a:lnTo>
                      <a:pt x="4648" y="24741"/>
                    </a:lnTo>
                    <a:lnTo>
                      <a:pt x="4988" y="24996"/>
                    </a:lnTo>
                    <a:lnTo>
                      <a:pt x="5328" y="25251"/>
                    </a:lnTo>
                    <a:lnTo>
                      <a:pt x="5669" y="25506"/>
                    </a:lnTo>
                    <a:lnTo>
                      <a:pt x="6037" y="25733"/>
                    </a:lnTo>
                    <a:lnTo>
                      <a:pt x="6774" y="26130"/>
                    </a:lnTo>
                    <a:lnTo>
                      <a:pt x="7567" y="26498"/>
                    </a:lnTo>
                    <a:lnTo>
                      <a:pt x="8361" y="26781"/>
                    </a:lnTo>
                    <a:lnTo>
                      <a:pt x="9183" y="27008"/>
                    </a:lnTo>
                    <a:lnTo>
                      <a:pt x="10005" y="27207"/>
                    </a:lnTo>
                    <a:lnTo>
                      <a:pt x="10855" y="27320"/>
                    </a:lnTo>
                    <a:lnTo>
                      <a:pt x="11705" y="27377"/>
                    </a:lnTo>
                    <a:lnTo>
                      <a:pt x="12555" y="27405"/>
                    </a:lnTo>
                    <a:lnTo>
                      <a:pt x="13405" y="27377"/>
                    </a:lnTo>
                    <a:lnTo>
                      <a:pt x="14255" y="27292"/>
                    </a:lnTo>
                    <a:lnTo>
                      <a:pt x="15106" y="27207"/>
                    </a:lnTo>
                    <a:lnTo>
                      <a:pt x="15956" y="27037"/>
                    </a:lnTo>
                    <a:lnTo>
                      <a:pt x="16834" y="26838"/>
                    </a:lnTo>
                    <a:lnTo>
                      <a:pt x="17685" y="26611"/>
                    </a:lnTo>
                    <a:lnTo>
                      <a:pt x="18535" y="26300"/>
                    </a:lnTo>
                    <a:lnTo>
                      <a:pt x="19357" y="25960"/>
                    </a:lnTo>
                    <a:lnTo>
                      <a:pt x="20178" y="25563"/>
                    </a:lnTo>
                    <a:lnTo>
                      <a:pt x="20547" y="25364"/>
                    </a:lnTo>
                    <a:lnTo>
                      <a:pt x="20944" y="25109"/>
                    </a:lnTo>
                    <a:lnTo>
                      <a:pt x="21312" y="24883"/>
                    </a:lnTo>
                    <a:lnTo>
                      <a:pt x="21652" y="24599"/>
                    </a:lnTo>
                    <a:lnTo>
                      <a:pt x="22021" y="24316"/>
                    </a:lnTo>
                    <a:lnTo>
                      <a:pt x="22332" y="24032"/>
                    </a:lnTo>
                    <a:lnTo>
                      <a:pt x="22672" y="23721"/>
                    </a:lnTo>
                    <a:lnTo>
                      <a:pt x="22956" y="23381"/>
                    </a:lnTo>
                    <a:lnTo>
                      <a:pt x="23268" y="23041"/>
                    </a:lnTo>
                    <a:lnTo>
                      <a:pt x="23523" y="22701"/>
                    </a:lnTo>
                    <a:lnTo>
                      <a:pt x="23778" y="22304"/>
                    </a:lnTo>
                    <a:lnTo>
                      <a:pt x="24004" y="21935"/>
                    </a:lnTo>
                    <a:lnTo>
                      <a:pt x="24231" y="21539"/>
                    </a:lnTo>
                    <a:lnTo>
                      <a:pt x="24401" y="21142"/>
                    </a:lnTo>
                    <a:lnTo>
                      <a:pt x="24571" y="20717"/>
                    </a:lnTo>
                    <a:lnTo>
                      <a:pt x="24713" y="20292"/>
                    </a:lnTo>
                    <a:lnTo>
                      <a:pt x="24826" y="19867"/>
                    </a:lnTo>
                    <a:lnTo>
                      <a:pt x="24911" y="19441"/>
                    </a:lnTo>
                    <a:lnTo>
                      <a:pt x="24968" y="18988"/>
                    </a:lnTo>
                    <a:lnTo>
                      <a:pt x="24996" y="18535"/>
                    </a:lnTo>
                    <a:lnTo>
                      <a:pt x="24996" y="18109"/>
                    </a:lnTo>
                    <a:lnTo>
                      <a:pt x="24968" y="17656"/>
                    </a:lnTo>
                    <a:lnTo>
                      <a:pt x="24911" y="17316"/>
                    </a:lnTo>
                    <a:lnTo>
                      <a:pt x="24855" y="16976"/>
                    </a:lnTo>
                    <a:lnTo>
                      <a:pt x="24770" y="16636"/>
                    </a:lnTo>
                    <a:lnTo>
                      <a:pt x="24685" y="16324"/>
                    </a:lnTo>
                    <a:lnTo>
                      <a:pt x="24429" y="15672"/>
                    </a:lnTo>
                    <a:lnTo>
                      <a:pt x="24118" y="15049"/>
                    </a:lnTo>
                    <a:lnTo>
                      <a:pt x="23778" y="14454"/>
                    </a:lnTo>
                    <a:lnTo>
                      <a:pt x="23381" y="13887"/>
                    </a:lnTo>
                    <a:lnTo>
                      <a:pt x="22956" y="13348"/>
                    </a:lnTo>
                    <a:lnTo>
                      <a:pt x="22474" y="12838"/>
                    </a:lnTo>
                    <a:lnTo>
                      <a:pt x="21907" y="12272"/>
                    </a:lnTo>
                    <a:lnTo>
                      <a:pt x="21284" y="11733"/>
                    </a:lnTo>
                    <a:lnTo>
                      <a:pt x="20660" y="11223"/>
                    </a:lnTo>
                    <a:lnTo>
                      <a:pt x="20008" y="10741"/>
                    </a:lnTo>
                    <a:lnTo>
                      <a:pt x="19527" y="10429"/>
                    </a:lnTo>
                    <a:lnTo>
                      <a:pt x="19017" y="10089"/>
                    </a:lnTo>
                    <a:lnTo>
                      <a:pt x="18762" y="9919"/>
                    </a:lnTo>
                    <a:lnTo>
                      <a:pt x="18535" y="9721"/>
                    </a:lnTo>
                    <a:lnTo>
                      <a:pt x="18308" y="9523"/>
                    </a:lnTo>
                    <a:lnTo>
                      <a:pt x="18166" y="9296"/>
                    </a:lnTo>
                    <a:lnTo>
                      <a:pt x="18025" y="9069"/>
                    </a:lnTo>
                    <a:lnTo>
                      <a:pt x="17968" y="8814"/>
                    </a:lnTo>
                    <a:lnTo>
                      <a:pt x="17911" y="8559"/>
                    </a:lnTo>
                    <a:lnTo>
                      <a:pt x="17855" y="8276"/>
                    </a:lnTo>
                    <a:lnTo>
                      <a:pt x="17826" y="7709"/>
                    </a:lnTo>
                    <a:lnTo>
                      <a:pt x="17798" y="7454"/>
                    </a:lnTo>
                    <a:lnTo>
                      <a:pt x="17741" y="7199"/>
                    </a:lnTo>
                    <a:lnTo>
                      <a:pt x="17656" y="6830"/>
                    </a:lnTo>
                    <a:lnTo>
                      <a:pt x="17571" y="6490"/>
                    </a:lnTo>
                    <a:lnTo>
                      <a:pt x="17316" y="5782"/>
                    </a:lnTo>
                    <a:lnTo>
                      <a:pt x="17033" y="5102"/>
                    </a:lnTo>
                    <a:lnTo>
                      <a:pt x="16693" y="4450"/>
                    </a:lnTo>
                    <a:lnTo>
                      <a:pt x="16438" y="3968"/>
                    </a:lnTo>
                    <a:lnTo>
                      <a:pt x="16154" y="3515"/>
                    </a:lnTo>
                    <a:lnTo>
                      <a:pt x="15871" y="3061"/>
                    </a:lnTo>
                    <a:lnTo>
                      <a:pt x="15531" y="2608"/>
                    </a:lnTo>
                    <a:lnTo>
                      <a:pt x="15191" y="2211"/>
                    </a:lnTo>
                    <a:lnTo>
                      <a:pt x="14822" y="1814"/>
                    </a:lnTo>
                    <a:lnTo>
                      <a:pt x="14426" y="1446"/>
                    </a:lnTo>
                    <a:lnTo>
                      <a:pt x="14000" y="1106"/>
                    </a:lnTo>
                    <a:lnTo>
                      <a:pt x="13490" y="794"/>
                    </a:lnTo>
                    <a:lnTo>
                      <a:pt x="12924" y="511"/>
                    </a:lnTo>
                    <a:lnTo>
                      <a:pt x="12357" y="284"/>
                    </a:lnTo>
                    <a:lnTo>
                      <a:pt x="11762" y="142"/>
                    </a:lnTo>
                    <a:lnTo>
                      <a:pt x="11166" y="29"/>
                    </a:lnTo>
                    <a:lnTo>
                      <a:pt x="105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4" name="Google Shape;584;p17"/>
              <p:cNvSpPr/>
              <p:nvPr/>
            </p:nvSpPr>
            <p:spPr>
              <a:xfrm>
                <a:off x="4289363" y="-2162759"/>
                <a:ext cx="142991" cy="229090"/>
              </a:xfrm>
              <a:custGeom>
                <a:avLst/>
                <a:gdLst/>
                <a:ahLst/>
                <a:cxnLst/>
                <a:rect l="l" t="t" r="r" b="b"/>
                <a:pathLst>
                  <a:path w="1787" h="2863" extrusionOk="0">
                    <a:moveTo>
                      <a:pt x="567" y="0"/>
                    </a:moveTo>
                    <a:lnTo>
                      <a:pt x="341" y="57"/>
                    </a:lnTo>
                    <a:lnTo>
                      <a:pt x="256" y="114"/>
                    </a:lnTo>
                    <a:lnTo>
                      <a:pt x="142" y="170"/>
                    </a:lnTo>
                    <a:lnTo>
                      <a:pt x="86" y="255"/>
                    </a:lnTo>
                    <a:lnTo>
                      <a:pt x="1" y="369"/>
                    </a:lnTo>
                    <a:lnTo>
                      <a:pt x="1" y="454"/>
                    </a:lnTo>
                    <a:lnTo>
                      <a:pt x="1" y="539"/>
                    </a:lnTo>
                    <a:lnTo>
                      <a:pt x="29" y="765"/>
                    </a:lnTo>
                    <a:lnTo>
                      <a:pt x="86" y="964"/>
                    </a:lnTo>
                    <a:lnTo>
                      <a:pt x="114" y="1134"/>
                    </a:lnTo>
                    <a:lnTo>
                      <a:pt x="142" y="1446"/>
                    </a:lnTo>
                    <a:lnTo>
                      <a:pt x="142" y="1729"/>
                    </a:lnTo>
                    <a:lnTo>
                      <a:pt x="114" y="2012"/>
                    </a:lnTo>
                    <a:lnTo>
                      <a:pt x="114" y="2324"/>
                    </a:lnTo>
                    <a:lnTo>
                      <a:pt x="142" y="2437"/>
                    </a:lnTo>
                    <a:lnTo>
                      <a:pt x="171" y="2522"/>
                    </a:lnTo>
                    <a:lnTo>
                      <a:pt x="227" y="2607"/>
                    </a:lnTo>
                    <a:lnTo>
                      <a:pt x="284" y="2692"/>
                    </a:lnTo>
                    <a:lnTo>
                      <a:pt x="369" y="2749"/>
                    </a:lnTo>
                    <a:lnTo>
                      <a:pt x="482" y="2806"/>
                    </a:lnTo>
                    <a:lnTo>
                      <a:pt x="567" y="2834"/>
                    </a:lnTo>
                    <a:lnTo>
                      <a:pt x="681" y="2862"/>
                    </a:lnTo>
                    <a:lnTo>
                      <a:pt x="907" y="2834"/>
                    </a:lnTo>
                    <a:lnTo>
                      <a:pt x="1106" y="2749"/>
                    </a:lnTo>
                    <a:lnTo>
                      <a:pt x="1276" y="2636"/>
                    </a:lnTo>
                    <a:lnTo>
                      <a:pt x="1418" y="2466"/>
                    </a:lnTo>
                    <a:lnTo>
                      <a:pt x="1503" y="2324"/>
                    </a:lnTo>
                    <a:lnTo>
                      <a:pt x="1588" y="2154"/>
                    </a:lnTo>
                    <a:lnTo>
                      <a:pt x="1673" y="1956"/>
                    </a:lnTo>
                    <a:lnTo>
                      <a:pt x="1729" y="1786"/>
                    </a:lnTo>
                    <a:lnTo>
                      <a:pt x="1758" y="1587"/>
                    </a:lnTo>
                    <a:lnTo>
                      <a:pt x="1786" y="1389"/>
                    </a:lnTo>
                    <a:lnTo>
                      <a:pt x="1786" y="1190"/>
                    </a:lnTo>
                    <a:lnTo>
                      <a:pt x="1758" y="992"/>
                    </a:lnTo>
                    <a:lnTo>
                      <a:pt x="1729" y="794"/>
                    </a:lnTo>
                    <a:lnTo>
                      <a:pt x="1673" y="624"/>
                    </a:lnTo>
                    <a:lnTo>
                      <a:pt x="1588" y="454"/>
                    </a:lnTo>
                    <a:lnTo>
                      <a:pt x="1474" y="312"/>
                    </a:lnTo>
                    <a:lnTo>
                      <a:pt x="1361" y="199"/>
                    </a:lnTo>
                    <a:lnTo>
                      <a:pt x="1219" y="114"/>
                    </a:lnTo>
                    <a:lnTo>
                      <a:pt x="1021" y="57"/>
                    </a:lnTo>
                    <a:lnTo>
                      <a:pt x="8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5" name="Google Shape;585;p17"/>
              <p:cNvSpPr/>
              <p:nvPr/>
            </p:nvSpPr>
            <p:spPr>
              <a:xfrm>
                <a:off x="3933360" y="-1831722"/>
                <a:ext cx="353837" cy="374242"/>
              </a:xfrm>
              <a:custGeom>
                <a:avLst/>
                <a:gdLst/>
                <a:ahLst/>
                <a:cxnLst/>
                <a:rect l="l" t="t" r="r" b="b"/>
                <a:pathLst>
                  <a:path w="4422" h="4677" extrusionOk="0">
                    <a:moveTo>
                      <a:pt x="3968" y="1"/>
                    </a:moveTo>
                    <a:lnTo>
                      <a:pt x="3769" y="57"/>
                    </a:lnTo>
                    <a:lnTo>
                      <a:pt x="3543" y="199"/>
                    </a:lnTo>
                    <a:lnTo>
                      <a:pt x="3316" y="398"/>
                    </a:lnTo>
                    <a:lnTo>
                      <a:pt x="3061" y="681"/>
                    </a:lnTo>
                    <a:lnTo>
                      <a:pt x="2834" y="964"/>
                    </a:lnTo>
                    <a:lnTo>
                      <a:pt x="2437" y="1588"/>
                    </a:lnTo>
                    <a:lnTo>
                      <a:pt x="2154" y="1928"/>
                    </a:lnTo>
                    <a:lnTo>
                      <a:pt x="1842" y="2240"/>
                    </a:lnTo>
                    <a:lnTo>
                      <a:pt x="1502" y="2523"/>
                    </a:lnTo>
                    <a:lnTo>
                      <a:pt x="1134" y="2778"/>
                    </a:lnTo>
                    <a:lnTo>
                      <a:pt x="680" y="3033"/>
                    </a:lnTo>
                    <a:lnTo>
                      <a:pt x="482" y="3175"/>
                    </a:lnTo>
                    <a:lnTo>
                      <a:pt x="284" y="3345"/>
                    </a:lnTo>
                    <a:lnTo>
                      <a:pt x="142" y="3543"/>
                    </a:lnTo>
                    <a:lnTo>
                      <a:pt x="29" y="3770"/>
                    </a:lnTo>
                    <a:lnTo>
                      <a:pt x="0" y="3883"/>
                    </a:lnTo>
                    <a:lnTo>
                      <a:pt x="0" y="3997"/>
                    </a:lnTo>
                    <a:lnTo>
                      <a:pt x="0" y="4138"/>
                    </a:lnTo>
                    <a:lnTo>
                      <a:pt x="29" y="4252"/>
                    </a:lnTo>
                    <a:lnTo>
                      <a:pt x="85" y="4337"/>
                    </a:lnTo>
                    <a:lnTo>
                      <a:pt x="142" y="4422"/>
                    </a:lnTo>
                    <a:lnTo>
                      <a:pt x="312" y="4563"/>
                    </a:lnTo>
                    <a:lnTo>
                      <a:pt x="510" y="4648"/>
                    </a:lnTo>
                    <a:lnTo>
                      <a:pt x="709" y="4677"/>
                    </a:lnTo>
                    <a:lnTo>
                      <a:pt x="935" y="4677"/>
                    </a:lnTo>
                    <a:lnTo>
                      <a:pt x="1162" y="4648"/>
                    </a:lnTo>
                    <a:lnTo>
                      <a:pt x="1361" y="4592"/>
                    </a:lnTo>
                    <a:lnTo>
                      <a:pt x="1559" y="4507"/>
                    </a:lnTo>
                    <a:lnTo>
                      <a:pt x="1956" y="4308"/>
                    </a:lnTo>
                    <a:lnTo>
                      <a:pt x="2352" y="4110"/>
                    </a:lnTo>
                    <a:lnTo>
                      <a:pt x="2721" y="3827"/>
                    </a:lnTo>
                    <a:lnTo>
                      <a:pt x="3061" y="3543"/>
                    </a:lnTo>
                    <a:lnTo>
                      <a:pt x="3373" y="3232"/>
                    </a:lnTo>
                    <a:lnTo>
                      <a:pt x="3656" y="2891"/>
                    </a:lnTo>
                    <a:lnTo>
                      <a:pt x="3911" y="2523"/>
                    </a:lnTo>
                    <a:lnTo>
                      <a:pt x="4138" y="2126"/>
                    </a:lnTo>
                    <a:lnTo>
                      <a:pt x="4280" y="1758"/>
                    </a:lnTo>
                    <a:lnTo>
                      <a:pt x="4365" y="1333"/>
                    </a:lnTo>
                    <a:lnTo>
                      <a:pt x="4421" y="879"/>
                    </a:lnTo>
                    <a:lnTo>
                      <a:pt x="4421" y="653"/>
                    </a:lnTo>
                    <a:lnTo>
                      <a:pt x="4421" y="454"/>
                    </a:lnTo>
                    <a:lnTo>
                      <a:pt x="4365" y="284"/>
                    </a:lnTo>
                    <a:lnTo>
                      <a:pt x="4308" y="142"/>
                    </a:lnTo>
                    <a:lnTo>
                      <a:pt x="4223" y="29"/>
                    </a:lnTo>
                    <a:lnTo>
                      <a:pt x="41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6" name="Google Shape;586;p17"/>
              <p:cNvSpPr/>
              <p:nvPr/>
            </p:nvSpPr>
            <p:spPr>
              <a:xfrm>
                <a:off x="3919757" y="-3040403"/>
                <a:ext cx="229090" cy="322070"/>
              </a:xfrm>
              <a:custGeom>
                <a:avLst/>
                <a:gdLst/>
                <a:ahLst/>
                <a:cxnLst/>
                <a:rect l="l" t="t" r="r" b="b"/>
                <a:pathLst>
                  <a:path w="2863" h="4025" extrusionOk="0">
                    <a:moveTo>
                      <a:pt x="2636" y="1"/>
                    </a:moveTo>
                    <a:lnTo>
                      <a:pt x="2579" y="29"/>
                    </a:lnTo>
                    <a:lnTo>
                      <a:pt x="2522" y="86"/>
                    </a:lnTo>
                    <a:lnTo>
                      <a:pt x="2267" y="596"/>
                    </a:lnTo>
                    <a:lnTo>
                      <a:pt x="2012" y="1078"/>
                    </a:lnTo>
                    <a:lnTo>
                      <a:pt x="1729" y="1531"/>
                    </a:lnTo>
                    <a:lnTo>
                      <a:pt x="1417" y="2013"/>
                    </a:lnTo>
                    <a:lnTo>
                      <a:pt x="1105" y="2438"/>
                    </a:lnTo>
                    <a:lnTo>
                      <a:pt x="765" y="2891"/>
                    </a:lnTo>
                    <a:lnTo>
                      <a:pt x="425" y="3316"/>
                    </a:lnTo>
                    <a:lnTo>
                      <a:pt x="29" y="3713"/>
                    </a:lnTo>
                    <a:lnTo>
                      <a:pt x="0" y="3770"/>
                    </a:lnTo>
                    <a:lnTo>
                      <a:pt x="0" y="3855"/>
                    </a:lnTo>
                    <a:lnTo>
                      <a:pt x="0" y="3912"/>
                    </a:lnTo>
                    <a:lnTo>
                      <a:pt x="57" y="3968"/>
                    </a:lnTo>
                    <a:lnTo>
                      <a:pt x="114" y="3997"/>
                    </a:lnTo>
                    <a:lnTo>
                      <a:pt x="170" y="4025"/>
                    </a:lnTo>
                    <a:lnTo>
                      <a:pt x="255" y="3997"/>
                    </a:lnTo>
                    <a:lnTo>
                      <a:pt x="312" y="3968"/>
                    </a:lnTo>
                    <a:lnTo>
                      <a:pt x="680" y="3543"/>
                    </a:lnTo>
                    <a:lnTo>
                      <a:pt x="1049" y="3118"/>
                    </a:lnTo>
                    <a:lnTo>
                      <a:pt x="1389" y="2665"/>
                    </a:lnTo>
                    <a:lnTo>
                      <a:pt x="1729" y="2211"/>
                    </a:lnTo>
                    <a:lnTo>
                      <a:pt x="2041" y="1729"/>
                    </a:lnTo>
                    <a:lnTo>
                      <a:pt x="2324" y="1248"/>
                    </a:lnTo>
                    <a:lnTo>
                      <a:pt x="2607" y="766"/>
                    </a:lnTo>
                    <a:lnTo>
                      <a:pt x="2834" y="256"/>
                    </a:lnTo>
                    <a:lnTo>
                      <a:pt x="2863" y="171"/>
                    </a:lnTo>
                    <a:lnTo>
                      <a:pt x="2863" y="114"/>
                    </a:lnTo>
                    <a:lnTo>
                      <a:pt x="2834" y="57"/>
                    </a:lnTo>
                    <a:lnTo>
                      <a:pt x="27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7" name="Google Shape;587;p17"/>
              <p:cNvSpPr/>
              <p:nvPr/>
            </p:nvSpPr>
            <p:spPr>
              <a:xfrm>
                <a:off x="3928799" y="-2809069"/>
                <a:ext cx="440016" cy="156514"/>
              </a:xfrm>
              <a:custGeom>
                <a:avLst/>
                <a:gdLst/>
                <a:ahLst/>
                <a:cxnLst/>
                <a:rect l="l" t="t" r="r" b="b"/>
                <a:pathLst>
                  <a:path w="5499" h="1956" extrusionOk="0">
                    <a:moveTo>
                      <a:pt x="2891" y="0"/>
                    </a:moveTo>
                    <a:lnTo>
                      <a:pt x="2636" y="29"/>
                    </a:lnTo>
                    <a:lnTo>
                      <a:pt x="2409" y="85"/>
                    </a:lnTo>
                    <a:lnTo>
                      <a:pt x="1899" y="227"/>
                    </a:lnTo>
                    <a:lnTo>
                      <a:pt x="1418" y="397"/>
                    </a:lnTo>
                    <a:lnTo>
                      <a:pt x="907" y="567"/>
                    </a:lnTo>
                    <a:lnTo>
                      <a:pt x="652" y="681"/>
                    </a:lnTo>
                    <a:lnTo>
                      <a:pt x="397" y="794"/>
                    </a:lnTo>
                    <a:lnTo>
                      <a:pt x="199" y="936"/>
                    </a:lnTo>
                    <a:lnTo>
                      <a:pt x="1" y="1106"/>
                    </a:lnTo>
                    <a:lnTo>
                      <a:pt x="114" y="1219"/>
                    </a:lnTo>
                    <a:lnTo>
                      <a:pt x="256" y="1332"/>
                    </a:lnTo>
                    <a:lnTo>
                      <a:pt x="397" y="1446"/>
                    </a:lnTo>
                    <a:lnTo>
                      <a:pt x="567" y="1531"/>
                    </a:lnTo>
                    <a:lnTo>
                      <a:pt x="936" y="1701"/>
                    </a:lnTo>
                    <a:lnTo>
                      <a:pt x="1333" y="1814"/>
                    </a:lnTo>
                    <a:lnTo>
                      <a:pt x="1729" y="1899"/>
                    </a:lnTo>
                    <a:lnTo>
                      <a:pt x="2126" y="1927"/>
                    </a:lnTo>
                    <a:lnTo>
                      <a:pt x="2523" y="1956"/>
                    </a:lnTo>
                    <a:lnTo>
                      <a:pt x="2863" y="1927"/>
                    </a:lnTo>
                    <a:lnTo>
                      <a:pt x="3231" y="1899"/>
                    </a:lnTo>
                    <a:lnTo>
                      <a:pt x="3571" y="1814"/>
                    </a:lnTo>
                    <a:lnTo>
                      <a:pt x="3940" y="1701"/>
                    </a:lnTo>
                    <a:lnTo>
                      <a:pt x="4280" y="1559"/>
                    </a:lnTo>
                    <a:lnTo>
                      <a:pt x="4592" y="1417"/>
                    </a:lnTo>
                    <a:lnTo>
                      <a:pt x="4903" y="1219"/>
                    </a:lnTo>
                    <a:lnTo>
                      <a:pt x="5215" y="992"/>
                    </a:lnTo>
                    <a:lnTo>
                      <a:pt x="5470" y="766"/>
                    </a:lnTo>
                    <a:lnTo>
                      <a:pt x="5499" y="709"/>
                    </a:lnTo>
                    <a:lnTo>
                      <a:pt x="5499" y="652"/>
                    </a:lnTo>
                    <a:lnTo>
                      <a:pt x="5470" y="596"/>
                    </a:lnTo>
                    <a:lnTo>
                      <a:pt x="5442" y="567"/>
                    </a:lnTo>
                    <a:lnTo>
                      <a:pt x="3883" y="142"/>
                    </a:lnTo>
                    <a:lnTo>
                      <a:pt x="3401" y="29"/>
                    </a:lnTo>
                    <a:lnTo>
                      <a:pt x="3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9726145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text 1" userDrawn="1">
  <p:cSld name="Title and text 1">
    <p:spTree>
      <p:nvGrpSpPr>
        <p:cNvPr id="1" name="Shape 588"/>
        <p:cNvGrpSpPr/>
        <p:nvPr/>
      </p:nvGrpSpPr>
      <p:grpSpPr>
        <a:xfrm>
          <a:off x="0" y="0"/>
          <a:ext cx="0" cy="0"/>
          <a:chOff x="0" y="0"/>
          <a:chExt cx="0" cy="0"/>
        </a:xfrm>
      </p:grpSpPr>
      <p:pic>
        <p:nvPicPr>
          <p:cNvPr id="589" name="Google Shape;589;p18"/>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592" name="Google Shape;592;p18"/>
          <p:cNvGrpSpPr/>
          <p:nvPr/>
        </p:nvGrpSpPr>
        <p:grpSpPr>
          <a:xfrm>
            <a:off x="-703072" y="-1621978"/>
            <a:ext cx="13723807" cy="9977964"/>
            <a:chOff x="-527304" y="-1216484"/>
            <a:chExt cx="10292855" cy="7483473"/>
          </a:xfrm>
        </p:grpSpPr>
        <p:grpSp>
          <p:nvGrpSpPr>
            <p:cNvPr id="593" name="Google Shape;593;p18"/>
            <p:cNvGrpSpPr/>
            <p:nvPr/>
          </p:nvGrpSpPr>
          <p:grpSpPr>
            <a:xfrm rot="-4499910">
              <a:off x="-387200" y="-792683"/>
              <a:ext cx="2675069" cy="2342692"/>
              <a:chOff x="7578773" y="-46425"/>
              <a:chExt cx="1888264" cy="1653647"/>
            </a:xfrm>
          </p:grpSpPr>
          <p:sp>
            <p:nvSpPr>
              <p:cNvPr id="594" name="Google Shape;594;p18"/>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95" name="Google Shape;595;p18"/>
              <p:cNvGrpSpPr/>
              <p:nvPr/>
            </p:nvGrpSpPr>
            <p:grpSpPr>
              <a:xfrm>
                <a:off x="7595698" y="-46425"/>
                <a:ext cx="1870901" cy="1568986"/>
                <a:chOff x="7702846" y="0"/>
                <a:chExt cx="1432433" cy="1201275"/>
              </a:xfrm>
            </p:grpSpPr>
            <p:sp>
              <p:nvSpPr>
                <p:cNvPr id="596" name="Google Shape;596;p18"/>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7" name="Google Shape;597;p18"/>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8" name="Google Shape;598;p18"/>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9" name="Google Shape;599;p18"/>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0" name="Google Shape;600;p18"/>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1" name="Google Shape;601;p18"/>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2" name="Google Shape;602;p18"/>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3" name="Google Shape;603;p18"/>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4" name="Google Shape;604;p18"/>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5" name="Google Shape;605;p18"/>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606" name="Google Shape;606;p18"/>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607" name="Google Shape;607;p18"/>
          <p:cNvGrpSpPr/>
          <p:nvPr/>
        </p:nvGrpSpPr>
        <p:grpSpPr>
          <a:xfrm>
            <a:off x="101591" y="1360401"/>
            <a:ext cx="12493676" cy="1686217"/>
            <a:chOff x="76193" y="1020300"/>
            <a:chExt cx="9370257" cy="1264663"/>
          </a:xfrm>
        </p:grpSpPr>
        <p:grpSp>
          <p:nvGrpSpPr>
            <p:cNvPr id="608" name="Google Shape;608;p18"/>
            <p:cNvGrpSpPr/>
            <p:nvPr/>
          </p:nvGrpSpPr>
          <p:grpSpPr>
            <a:xfrm>
              <a:off x="8670373" y="1573533"/>
              <a:ext cx="776077" cy="711430"/>
              <a:chOff x="4783718" y="-2183164"/>
              <a:chExt cx="1142970" cy="1047762"/>
            </a:xfrm>
          </p:grpSpPr>
          <p:sp>
            <p:nvSpPr>
              <p:cNvPr id="609" name="Google Shape;609;p18"/>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0" name="Google Shape;610;p18"/>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1" name="Google Shape;611;p18"/>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2" name="Google Shape;612;p18"/>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3" name="Google Shape;613;p18"/>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4" name="Google Shape;614;p18"/>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5" name="Google Shape;615;p18"/>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6" name="Google Shape;616;p18"/>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7" name="Google Shape;617;p18"/>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8" name="Google Shape;618;p18"/>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619" name="Google Shape;619;p18"/>
            <p:cNvSpPr/>
            <p:nvPr/>
          </p:nvSpPr>
          <p:spPr>
            <a:xfrm>
              <a:off x="76193" y="1020300"/>
              <a:ext cx="436494" cy="616374"/>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33266062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Title and text 3">
  <p:cSld name="Title and text 3">
    <p:spTree>
      <p:nvGrpSpPr>
        <p:cNvPr id="1" name="Shape 678"/>
        <p:cNvGrpSpPr/>
        <p:nvPr/>
      </p:nvGrpSpPr>
      <p:grpSpPr>
        <a:xfrm>
          <a:off x="0" y="0"/>
          <a:ext cx="0" cy="0"/>
          <a:chOff x="0" y="0"/>
          <a:chExt cx="0" cy="0"/>
        </a:xfrm>
      </p:grpSpPr>
      <p:pic>
        <p:nvPicPr>
          <p:cNvPr id="679" name="Google Shape;679;p2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680" name="Google Shape;680;p20"/>
          <p:cNvSpPr txBox="1">
            <a:spLocks noGrp="1"/>
          </p:cNvSpPr>
          <p:nvPr>
            <p:ph type="title"/>
          </p:nvPr>
        </p:nvSpPr>
        <p:spPr>
          <a:xfrm>
            <a:off x="2138784" y="2305000"/>
            <a:ext cx="4791200" cy="10284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500"/>
              <a:buNone/>
              <a:defRPr/>
            </a:lvl1pPr>
            <a:lvl2pPr lvl="1" algn="l" rtl="0">
              <a:spcBef>
                <a:spcPts val="0"/>
              </a:spcBef>
              <a:spcAft>
                <a:spcPts val="0"/>
              </a:spcAft>
              <a:buSzPts val="3500"/>
              <a:buNone/>
              <a:defRPr/>
            </a:lvl2pPr>
            <a:lvl3pPr lvl="2" algn="l" rtl="0">
              <a:spcBef>
                <a:spcPts val="0"/>
              </a:spcBef>
              <a:spcAft>
                <a:spcPts val="0"/>
              </a:spcAft>
              <a:buSzPts val="3500"/>
              <a:buNone/>
              <a:defRPr/>
            </a:lvl3pPr>
            <a:lvl4pPr lvl="3" algn="l" rtl="0">
              <a:spcBef>
                <a:spcPts val="0"/>
              </a:spcBef>
              <a:spcAft>
                <a:spcPts val="0"/>
              </a:spcAft>
              <a:buSzPts val="3500"/>
              <a:buNone/>
              <a:defRPr/>
            </a:lvl4pPr>
            <a:lvl5pPr lvl="4" algn="l" rtl="0">
              <a:spcBef>
                <a:spcPts val="0"/>
              </a:spcBef>
              <a:spcAft>
                <a:spcPts val="0"/>
              </a:spcAft>
              <a:buSzPts val="3500"/>
              <a:buNone/>
              <a:defRPr/>
            </a:lvl5pPr>
            <a:lvl6pPr lvl="5" algn="l" rtl="0">
              <a:spcBef>
                <a:spcPts val="0"/>
              </a:spcBef>
              <a:spcAft>
                <a:spcPts val="0"/>
              </a:spcAft>
              <a:buSzPts val="3500"/>
              <a:buNone/>
              <a:defRPr/>
            </a:lvl6pPr>
            <a:lvl7pPr lvl="6" algn="l" rtl="0">
              <a:spcBef>
                <a:spcPts val="0"/>
              </a:spcBef>
              <a:spcAft>
                <a:spcPts val="0"/>
              </a:spcAft>
              <a:buSzPts val="3500"/>
              <a:buNone/>
              <a:defRPr/>
            </a:lvl7pPr>
            <a:lvl8pPr lvl="7" algn="l" rtl="0">
              <a:spcBef>
                <a:spcPts val="0"/>
              </a:spcBef>
              <a:spcAft>
                <a:spcPts val="0"/>
              </a:spcAft>
              <a:buSzPts val="3500"/>
              <a:buNone/>
              <a:defRPr/>
            </a:lvl8pPr>
            <a:lvl9pPr lvl="8" algn="l" rtl="0">
              <a:spcBef>
                <a:spcPts val="0"/>
              </a:spcBef>
              <a:spcAft>
                <a:spcPts val="0"/>
              </a:spcAft>
              <a:buSzPts val="3500"/>
              <a:buNone/>
              <a:defRPr/>
            </a:lvl9pPr>
          </a:lstStyle>
          <a:p>
            <a:endParaRPr/>
          </a:p>
        </p:txBody>
      </p:sp>
      <p:sp>
        <p:nvSpPr>
          <p:cNvPr id="681" name="Google Shape;681;p20"/>
          <p:cNvSpPr txBox="1">
            <a:spLocks noGrp="1"/>
          </p:cNvSpPr>
          <p:nvPr>
            <p:ph type="subTitle" idx="1"/>
          </p:nvPr>
        </p:nvSpPr>
        <p:spPr>
          <a:xfrm>
            <a:off x="2139017" y="3333400"/>
            <a:ext cx="4791200" cy="1219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682" name="Google Shape;682;p20"/>
          <p:cNvSpPr/>
          <p:nvPr/>
        </p:nvSpPr>
        <p:spPr>
          <a:xfrm rot="-5400000" flipH="1">
            <a:off x="749809" y="-1009238"/>
            <a:ext cx="1105172" cy="276868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3" name="Google Shape;683;p20"/>
          <p:cNvSpPr/>
          <p:nvPr/>
        </p:nvSpPr>
        <p:spPr>
          <a:xfrm rot="-5400000" flipH="1">
            <a:off x="1576225" y="4124927"/>
            <a:ext cx="1408177" cy="5664253"/>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684" name="Google Shape;684;p20"/>
          <p:cNvGrpSpPr/>
          <p:nvPr/>
        </p:nvGrpSpPr>
        <p:grpSpPr>
          <a:xfrm>
            <a:off x="2075007" y="6025"/>
            <a:ext cx="4605204" cy="7190863"/>
            <a:chOff x="1632455" y="4518"/>
            <a:chExt cx="3453903" cy="5393147"/>
          </a:xfrm>
        </p:grpSpPr>
        <p:grpSp>
          <p:nvGrpSpPr>
            <p:cNvPr id="685" name="Google Shape;685;p20"/>
            <p:cNvGrpSpPr/>
            <p:nvPr/>
          </p:nvGrpSpPr>
          <p:grpSpPr>
            <a:xfrm>
              <a:off x="1632455" y="4518"/>
              <a:ext cx="382606" cy="553647"/>
              <a:chOff x="1954350" y="-1305250"/>
              <a:chExt cx="388275" cy="561850"/>
            </a:xfrm>
          </p:grpSpPr>
          <p:sp>
            <p:nvSpPr>
              <p:cNvPr id="686" name="Google Shape;686;p20"/>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7" name="Google Shape;687;p20"/>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8" name="Google Shape;688;p20"/>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89" name="Google Shape;689;p20"/>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0" name="Google Shape;690;p20"/>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691" name="Google Shape;691;p20"/>
            <p:cNvGrpSpPr/>
            <p:nvPr/>
          </p:nvGrpSpPr>
          <p:grpSpPr>
            <a:xfrm rot="411870">
              <a:off x="3767372" y="4620927"/>
              <a:ext cx="1281587" cy="702668"/>
              <a:chOff x="2915650" y="-1475400"/>
              <a:chExt cx="2446924" cy="1341597"/>
            </a:xfrm>
          </p:grpSpPr>
          <p:sp>
            <p:nvSpPr>
              <p:cNvPr id="692" name="Google Shape;692;p20"/>
              <p:cNvSpPr/>
              <p:nvPr/>
            </p:nvSpPr>
            <p:spPr>
              <a:xfrm>
                <a:off x="2915650" y="-1475400"/>
                <a:ext cx="2446924" cy="1341597"/>
              </a:xfrm>
              <a:custGeom>
                <a:avLst/>
                <a:gdLst/>
                <a:ahLst/>
                <a:cxnLst/>
                <a:rect l="l" t="t" r="r" b="b"/>
                <a:pathLst>
                  <a:path w="34632" h="18988" extrusionOk="0">
                    <a:moveTo>
                      <a:pt x="9580" y="7085"/>
                    </a:moveTo>
                    <a:lnTo>
                      <a:pt x="22984" y="15672"/>
                    </a:lnTo>
                    <a:lnTo>
                      <a:pt x="7369" y="15502"/>
                    </a:lnTo>
                    <a:lnTo>
                      <a:pt x="9580" y="7085"/>
                    </a:lnTo>
                    <a:close/>
                    <a:moveTo>
                      <a:pt x="4903" y="0"/>
                    </a:moveTo>
                    <a:lnTo>
                      <a:pt x="1" y="18648"/>
                    </a:lnTo>
                    <a:lnTo>
                      <a:pt x="34632" y="18988"/>
                    </a:lnTo>
                    <a:lnTo>
                      <a:pt x="34632" y="18988"/>
                    </a:lnTo>
                    <a:lnTo>
                      <a:pt x="31855" y="17202"/>
                    </a:lnTo>
                    <a:lnTo>
                      <a:pt x="31685" y="17117"/>
                    </a:lnTo>
                    <a:lnTo>
                      <a:pt x="31373" y="16919"/>
                    </a:lnTo>
                    <a:lnTo>
                      <a:pt x="31231" y="16806"/>
                    </a:lnTo>
                    <a:lnTo>
                      <a:pt x="30891" y="16579"/>
                    </a:lnTo>
                    <a:lnTo>
                      <a:pt x="30721" y="16494"/>
                    </a:lnTo>
                    <a:lnTo>
                      <a:pt x="30438" y="16295"/>
                    </a:lnTo>
                    <a:lnTo>
                      <a:pt x="30296" y="16210"/>
                    </a:lnTo>
                    <a:lnTo>
                      <a:pt x="29984" y="16012"/>
                    </a:lnTo>
                    <a:lnTo>
                      <a:pt x="29842" y="15927"/>
                    </a:lnTo>
                    <a:lnTo>
                      <a:pt x="29531" y="15729"/>
                    </a:lnTo>
                    <a:lnTo>
                      <a:pt x="29389" y="15644"/>
                    </a:lnTo>
                    <a:lnTo>
                      <a:pt x="29021" y="15417"/>
                    </a:lnTo>
                    <a:lnTo>
                      <a:pt x="28879" y="15304"/>
                    </a:lnTo>
                    <a:lnTo>
                      <a:pt x="28567" y="15105"/>
                    </a:lnTo>
                    <a:lnTo>
                      <a:pt x="28425" y="15020"/>
                    </a:lnTo>
                    <a:lnTo>
                      <a:pt x="28085" y="14822"/>
                    </a:lnTo>
                    <a:lnTo>
                      <a:pt x="27944" y="14708"/>
                    </a:lnTo>
                    <a:lnTo>
                      <a:pt x="27632" y="14510"/>
                    </a:lnTo>
                    <a:lnTo>
                      <a:pt x="27490" y="14425"/>
                    </a:lnTo>
                    <a:lnTo>
                      <a:pt x="27122" y="14198"/>
                    </a:lnTo>
                    <a:lnTo>
                      <a:pt x="26980" y="14085"/>
                    </a:lnTo>
                    <a:lnTo>
                      <a:pt x="26697" y="13915"/>
                    </a:lnTo>
                    <a:lnTo>
                      <a:pt x="26555" y="13830"/>
                    </a:lnTo>
                    <a:lnTo>
                      <a:pt x="26243" y="13632"/>
                    </a:lnTo>
                    <a:lnTo>
                      <a:pt x="26102" y="13518"/>
                    </a:lnTo>
                    <a:lnTo>
                      <a:pt x="25790" y="13320"/>
                    </a:lnTo>
                    <a:lnTo>
                      <a:pt x="25648" y="13235"/>
                    </a:lnTo>
                    <a:lnTo>
                      <a:pt x="25280" y="13008"/>
                    </a:lnTo>
                    <a:lnTo>
                      <a:pt x="24685" y="12640"/>
                    </a:lnTo>
                    <a:lnTo>
                      <a:pt x="24345" y="12413"/>
                    </a:lnTo>
                    <a:lnTo>
                      <a:pt x="24203" y="12328"/>
                    </a:lnTo>
                    <a:lnTo>
                      <a:pt x="23891" y="12130"/>
                    </a:lnTo>
                    <a:lnTo>
                      <a:pt x="23749" y="12016"/>
                    </a:lnTo>
                    <a:lnTo>
                      <a:pt x="23381" y="11789"/>
                    </a:lnTo>
                    <a:lnTo>
                      <a:pt x="23239" y="11704"/>
                    </a:lnTo>
                    <a:lnTo>
                      <a:pt x="22956" y="11506"/>
                    </a:lnTo>
                    <a:lnTo>
                      <a:pt x="22786" y="11421"/>
                    </a:lnTo>
                    <a:lnTo>
                      <a:pt x="22502" y="11223"/>
                    </a:lnTo>
                    <a:lnTo>
                      <a:pt x="22361" y="11138"/>
                    </a:lnTo>
                    <a:lnTo>
                      <a:pt x="22049" y="10939"/>
                    </a:lnTo>
                    <a:lnTo>
                      <a:pt x="21879" y="10854"/>
                    </a:lnTo>
                    <a:lnTo>
                      <a:pt x="21539" y="10628"/>
                    </a:lnTo>
                    <a:lnTo>
                      <a:pt x="21397" y="10514"/>
                    </a:lnTo>
                    <a:lnTo>
                      <a:pt x="21085" y="10344"/>
                    </a:lnTo>
                    <a:lnTo>
                      <a:pt x="20944" y="10231"/>
                    </a:lnTo>
                    <a:lnTo>
                      <a:pt x="20604" y="10032"/>
                    </a:lnTo>
                    <a:lnTo>
                      <a:pt x="20462" y="9919"/>
                    </a:lnTo>
                    <a:lnTo>
                      <a:pt x="20150" y="9721"/>
                    </a:lnTo>
                    <a:lnTo>
                      <a:pt x="20009" y="9636"/>
                    </a:lnTo>
                    <a:lnTo>
                      <a:pt x="19640" y="9409"/>
                    </a:lnTo>
                    <a:lnTo>
                      <a:pt x="19498" y="9324"/>
                    </a:lnTo>
                    <a:lnTo>
                      <a:pt x="19215" y="9125"/>
                    </a:lnTo>
                    <a:lnTo>
                      <a:pt x="19045" y="9040"/>
                    </a:lnTo>
                    <a:lnTo>
                      <a:pt x="18762" y="8842"/>
                    </a:lnTo>
                    <a:lnTo>
                      <a:pt x="18620" y="8757"/>
                    </a:lnTo>
                    <a:lnTo>
                      <a:pt x="18308" y="8559"/>
                    </a:lnTo>
                    <a:lnTo>
                      <a:pt x="18138" y="8445"/>
                    </a:lnTo>
                    <a:lnTo>
                      <a:pt x="17798" y="8219"/>
                    </a:lnTo>
                    <a:lnTo>
                      <a:pt x="17203" y="7850"/>
                    </a:lnTo>
                    <a:lnTo>
                      <a:pt x="16863" y="7623"/>
                    </a:lnTo>
                    <a:lnTo>
                      <a:pt x="16721" y="7538"/>
                    </a:lnTo>
                    <a:lnTo>
                      <a:pt x="16409" y="7340"/>
                    </a:lnTo>
                    <a:lnTo>
                      <a:pt x="16239" y="7255"/>
                    </a:lnTo>
                    <a:lnTo>
                      <a:pt x="15899" y="7028"/>
                    </a:lnTo>
                    <a:lnTo>
                      <a:pt x="15758" y="6915"/>
                    </a:lnTo>
                    <a:lnTo>
                      <a:pt x="15446" y="6745"/>
                    </a:lnTo>
                    <a:lnTo>
                      <a:pt x="15304" y="6632"/>
                    </a:lnTo>
                    <a:lnTo>
                      <a:pt x="15021" y="6462"/>
                    </a:lnTo>
                    <a:lnTo>
                      <a:pt x="14851" y="6348"/>
                    </a:lnTo>
                    <a:lnTo>
                      <a:pt x="14539" y="6150"/>
                    </a:lnTo>
                    <a:lnTo>
                      <a:pt x="14397" y="6065"/>
                    </a:lnTo>
                    <a:lnTo>
                      <a:pt x="14057" y="5838"/>
                    </a:lnTo>
                    <a:lnTo>
                      <a:pt x="13887" y="5725"/>
                    </a:lnTo>
                    <a:lnTo>
                      <a:pt x="13604" y="5555"/>
                    </a:lnTo>
                    <a:lnTo>
                      <a:pt x="13434" y="5441"/>
                    </a:lnTo>
                    <a:lnTo>
                      <a:pt x="13122" y="5243"/>
                    </a:lnTo>
                    <a:lnTo>
                      <a:pt x="12952" y="5130"/>
                    </a:lnTo>
                    <a:lnTo>
                      <a:pt x="12669" y="4931"/>
                    </a:lnTo>
                    <a:lnTo>
                      <a:pt x="12499" y="4846"/>
                    </a:lnTo>
                    <a:lnTo>
                      <a:pt x="12158" y="4619"/>
                    </a:lnTo>
                    <a:lnTo>
                      <a:pt x="11988" y="4534"/>
                    </a:lnTo>
                    <a:lnTo>
                      <a:pt x="11705" y="4336"/>
                    </a:lnTo>
                    <a:lnTo>
                      <a:pt x="11563" y="4251"/>
                    </a:lnTo>
                    <a:lnTo>
                      <a:pt x="11252" y="4053"/>
                    </a:lnTo>
                    <a:lnTo>
                      <a:pt x="11110" y="3968"/>
                    </a:lnTo>
                    <a:lnTo>
                      <a:pt x="10798" y="3769"/>
                    </a:lnTo>
                    <a:lnTo>
                      <a:pt x="10656" y="3656"/>
                    </a:lnTo>
                    <a:lnTo>
                      <a:pt x="10288" y="3429"/>
                    </a:lnTo>
                    <a:lnTo>
                      <a:pt x="10146" y="3344"/>
                    </a:lnTo>
                    <a:lnTo>
                      <a:pt x="9693" y="3061"/>
                    </a:lnTo>
                    <a:lnTo>
                      <a:pt x="9381" y="2834"/>
                    </a:lnTo>
                    <a:lnTo>
                      <a:pt x="9211" y="2749"/>
                    </a:lnTo>
                    <a:lnTo>
                      <a:pt x="8899" y="2551"/>
                    </a:lnTo>
                    <a:lnTo>
                      <a:pt x="8758" y="2466"/>
                    </a:lnTo>
                    <a:lnTo>
                      <a:pt x="8418" y="2239"/>
                    </a:lnTo>
                    <a:lnTo>
                      <a:pt x="8248" y="2126"/>
                    </a:lnTo>
                    <a:lnTo>
                      <a:pt x="7964" y="1956"/>
                    </a:lnTo>
                    <a:lnTo>
                      <a:pt x="7822" y="1842"/>
                    </a:lnTo>
                    <a:lnTo>
                      <a:pt x="7511" y="1672"/>
                    </a:lnTo>
                    <a:lnTo>
                      <a:pt x="7369" y="1559"/>
                    </a:lnTo>
                    <a:lnTo>
                      <a:pt x="7057" y="1360"/>
                    </a:lnTo>
                    <a:lnTo>
                      <a:pt x="6916" y="1275"/>
                    </a:lnTo>
                    <a:lnTo>
                      <a:pt x="6547" y="1049"/>
                    </a:lnTo>
                    <a:lnTo>
                      <a:pt x="6405" y="964"/>
                    </a:lnTo>
                    <a:lnTo>
                      <a:pt x="6094" y="765"/>
                    </a:lnTo>
                    <a:lnTo>
                      <a:pt x="5952" y="652"/>
                    </a:lnTo>
                    <a:lnTo>
                      <a:pt x="49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693" name="Google Shape;693;p20"/>
              <p:cNvGrpSpPr/>
              <p:nvPr/>
            </p:nvGrpSpPr>
            <p:grpSpPr>
              <a:xfrm>
                <a:off x="3278110" y="-1429403"/>
                <a:ext cx="1888256" cy="1203540"/>
                <a:chOff x="3278110" y="-1429403"/>
                <a:chExt cx="1888256" cy="1203540"/>
              </a:xfrm>
            </p:grpSpPr>
            <p:sp>
              <p:nvSpPr>
                <p:cNvPr id="694" name="Google Shape;694;p20"/>
                <p:cNvSpPr/>
                <p:nvPr/>
              </p:nvSpPr>
              <p:spPr>
                <a:xfrm>
                  <a:off x="3278110" y="-1429403"/>
                  <a:ext cx="68111" cy="104216"/>
                </a:xfrm>
                <a:custGeom>
                  <a:avLst/>
                  <a:gdLst/>
                  <a:ahLst/>
                  <a:cxnLst/>
                  <a:rect l="l" t="t" r="r" b="b"/>
                  <a:pathLst>
                    <a:path w="964" h="1475" extrusionOk="0">
                      <a:moveTo>
                        <a:pt x="822" y="1"/>
                      </a:moveTo>
                      <a:lnTo>
                        <a:pt x="0" y="1333"/>
                      </a:lnTo>
                      <a:lnTo>
                        <a:pt x="0" y="1418"/>
                      </a:lnTo>
                      <a:lnTo>
                        <a:pt x="29" y="1475"/>
                      </a:lnTo>
                      <a:lnTo>
                        <a:pt x="114" y="1475"/>
                      </a:lnTo>
                      <a:lnTo>
                        <a:pt x="170" y="1446"/>
                      </a:lnTo>
                      <a:lnTo>
                        <a:pt x="964" y="114"/>
                      </a:lnTo>
                      <a:lnTo>
                        <a:pt x="8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5" name="Google Shape;695;p20"/>
                <p:cNvSpPr/>
                <p:nvPr/>
              </p:nvSpPr>
              <p:spPr>
                <a:xfrm>
                  <a:off x="3410235" y="-1345253"/>
                  <a:ext cx="68182" cy="102167"/>
                </a:xfrm>
                <a:custGeom>
                  <a:avLst/>
                  <a:gdLst/>
                  <a:ahLst/>
                  <a:cxnLst/>
                  <a:rect l="l" t="t" r="r" b="b"/>
                  <a:pathLst>
                    <a:path w="965" h="1446" extrusionOk="0">
                      <a:moveTo>
                        <a:pt x="822" y="0"/>
                      </a:moveTo>
                      <a:lnTo>
                        <a:pt x="1" y="1304"/>
                      </a:lnTo>
                      <a:lnTo>
                        <a:pt x="1" y="1360"/>
                      </a:lnTo>
                      <a:lnTo>
                        <a:pt x="57" y="1417"/>
                      </a:lnTo>
                      <a:lnTo>
                        <a:pt x="114" y="1446"/>
                      </a:lnTo>
                      <a:lnTo>
                        <a:pt x="171" y="1389"/>
                      </a:lnTo>
                      <a:lnTo>
                        <a:pt x="964" y="114"/>
                      </a:lnTo>
                      <a:lnTo>
                        <a:pt x="8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6" name="Google Shape;696;p20"/>
                <p:cNvSpPr/>
                <p:nvPr/>
              </p:nvSpPr>
              <p:spPr>
                <a:xfrm>
                  <a:off x="3330183" y="-1407359"/>
                  <a:ext cx="48116" cy="70160"/>
                </a:xfrm>
                <a:custGeom>
                  <a:avLst/>
                  <a:gdLst/>
                  <a:ahLst/>
                  <a:cxnLst/>
                  <a:rect l="l" t="t" r="r" b="b"/>
                  <a:pathLst>
                    <a:path w="681" h="993" extrusionOk="0">
                      <a:moveTo>
                        <a:pt x="538" y="1"/>
                      </a:moveTo>
                      <a:lnTo>
                        <a:pt x="0" y="851"/>
                      </a:lnTo>
                      <a:lnTo>
                        <a:pt x="0" y="908"/>
                      </a:lnTo>
                      <a:lnTo>
                        <a:pt x="28" y="964"/>
                      </a:lnTo>
                      <a:lnTo>
                        <a:pt x="113" y="993"/>
                      </a:lnTo>
                      <a:lnTo>
                        <a:pt x="142" y="936"/>
                      </a:lnTo>
                      <a:lnTo>
                        <a:pt x="680" y="86"/>
                      </a:lnTo>
                      <a:lnTo>
                        <a:pt x="5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7" name="Google Shape;697;p20"/>
                <p:cNvSpPr/>
                <p:nvPr/>
              </p:nvSpPr>
              <p:spPr>
                <a:xfrm>
                  <a:off x="3366217" y="-1385315"/>
                  <a:ext cx="48116" cy="70160"/>
                </a:xfrm>
                <a:custGeom>
                  <a:avLst/>
                  <a:gdLst/>
                  <a:ahLst/>
                  <a:cxnLst/>
                  <a:rect l="l" t="t" r="r" b="b"/>
                  <a:pathLst>
                    <a:path w="681" h="993" extrusionOk="0">
                      <a:moveTo>
                        <a:pt x="539" y="0"/>
                      </a:moveTo>
                      <a:lnTo>
                        <a:pt x="0" y="879"/>
                      </a:lnTo>
                      <a:lnTo>
                        <a:pt x="0" y="936"/>
                      </a:lnTo>
                      <a:lnTo>
                        <a:pt x="28" y="992"/>
                      </a:lnTo>
                      <a:lnTo>
                        <a:pt x="85" y="992"/>
                      </a:lnTo>
                      <a:lnTo>
                        <a:pt x="142" y="964"/>
                      </a:lnTo>
                      <a:lnTo>
                        <a:pt x="680" y="85"/>
                      </a:lnTo>
                      <a:lnTo>
                        <a:pt x="5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8" name="Google Shape;698;p20"/>
                <p:cNvSpPr/>
                <p:nvPr/>
              </p:nvSpPr>
              <p:spPr>
                <a:xfrm>
                  <a:off x="3398224" y="-1365319"/>
                  <a:ext cx="48116" cy="70160"/>
                </a:xfrm>
                <a:custGeom>
                  <a:avLst/>
                  <a:gdLst/>
                  <a:ahLst/>
                  <a:cxnLst/>
                  <a:rect l="l" t="t" r="r" b="b"/>
                  <a:pathLst>
                    <a:path w="681" h="993" extrusionOk="0">
                      <a:moveTo>
                        <a:pt x="539" y="1"/>
                      </a:moveTo>
                      <a:lnTo>
                        <a:pt x="1" y="879"/>
                      </a:lnTo>
                      <a:lnTo>
                        <a:pt x="1" y="936"/>
                      </a:lnTo>
                      <a:lnTo>
                        <a:pt x="29" y="993"/>
                      </a:lnTo>
                      <a:lnTo>
                        <a:pt x="114" y="993"/>
                      </a:lnTo>
                      <a:lnTo>
                        <a:pt x="171" y="964"/>
                      </a:lnTo>
                      <a:lnTo>
                        <a:pt x="681" y="114"/>
                      </a:lnTo>
                      <a:lnTo>
                        <a:pt x="5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99" name="Google Shape;699;p20"/>
                <p:cNvSpPr/>
                <p:nvPr/>
              </p:nvSpPr>
              <p:spPr>
                <a:xfrm>
                  <a:off x="3462308" y="-1325258"/>
                  <a:ext cx="48116" cy="68182"/>
                </a:xfrm>
                <a:custGeom>
                  <a:avLst/>
                  <a:gdLst/>
                  <a:ahLst/>
                  <a:cxnLst/>
                  <a:rect l="l" t="t" r="r" b="b"/>
                  <a:pathLst>
                    <a:path w="681" h="965" extrusionOk="0">
                      <a:moveTo>
                        <a:pt x="511" y="1"/>
                      </a:moveTo>
                      <a:lnTo>
                        <a:pt x="0" y="851"/>
                      </a:lnTo>
                      <a:lnTo>
                        <a:pt x="0" y="907"/>
                      </a:lnTo>
                      <a:lnTo>
                        <a:pt x="29" y="964"/>
                      </a:lnTo>
                      <a:lnTo>
                        <a:pt x="114" y="964"/>
                      </a:lnTo>
                      <a:lnTo>
                        <a:pt x="142" y="936"/>
                      </a:lnTo>
                      <a:lnTo>
                        <a:pt x="681" y="114"/>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0" name="Google Shape;700;p20"/>
                <p:cNvSpPr/>
                <p:nvPr/>
              </p:nvSpPr>
              <p:spPr>
                <a:xfrm>
                  <a:off x="3498342" y="-1301235"/>
                  <a:ext cx="46138" cy="68182"/>
                </a:xfrm>
                <a:custGeom>
                  <a:avLst/>
                  <a:gdLst/>
                  <a:ahLst/>
                  <a:cxnLst/>
                  <a:rect l="l" t="t" r="r" b="b"/>
                  <a:pathLst>
                    <a:path w="653" h="965" extrusionOk="0">
                      <a:moveTo>
                        <a:pt x="511" y="1"/>
                      </a:moveTo>
                      <a:lnTo>
                        <a:pt x="1" y="823"/>
                      </a:lnTo>
                      <a:lnTo>
                        <a:pt x="1" y="879"/>
                      </a:lnTo>
                      <a:lnTo>
                        <a:pt x="29" y="936"/>
                      </a:lnTo>
                      <a:lnTo>
                        <a:pt x="86" y="964"/>
                      </a:lnTo>
                      <a:lnTo>
                        <a:pt x="142" y="908"/>
                      </a:lnTo>
                      <a:lnTo>
                        <a:pt x="652" y="86"/>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1" name="Google Shape;701;p20"/>
                <p:cNvSpPr/>
                <p:nvPr/>
              </p:nvSpPr>
              <p:spPr>
                <a:xfrm>
                  <a:off x="3530419" y="-1281169"/>
                  <a:ext cx="48116" cy="68111"/>
                </a:xfrm>
                <a:custGeom>
                  <a:avLst/>
                  <a:gdLst/>
                  <a:ahLst/>
                  <a:cxnLst/>
                  <a:rect l="l" t="t" r="r" b="b"/>
                  <a:pathLst>
                    <a:path w="681" h="964" extrusionOk="0">
                      <a:moveTo>
                        <a:pt x="510" y="0"/>
                      </a:moveTo>
                      <a:lnTo>
                        <a:pt x="0" y="822"/>
                      </a:lnTo>
                      <a:lnTo>
                        <a:pt x="0" y="907"/>
                      </a:lnTo>
                      <a:lnTo>
                        <a:pt x="28" y="935"/>
                      </a:lnTo>
                      <a:lnTo>
                        <a:pt x="113" y="964"/>
                      </a:lnTo>
                      <a:lnTo>
                        <a:pt x="170" y="907"/>
                      </a:lnTo>
                      <a:lnTo>
                        <a:pt x="680"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2" name="Google Shape;702;p20"/>
                <p:cNvSpPr/>
                <p:nvPr/>
              </p:nvSpPr>
              <p:spPr>
                <a:xfrm>
                  <a:off x="3544409" y="-1259195"/>
                  <a:ext cx="66133" cy="98210"/>
                </a:xfrm>
                <a:custGeom>
                  <a:avLst/>
                  <a:gdLst/>
                  <a:ahLst/>
                  <a:cxnLst/>
                  <a:rect l="l" t="t" r="r" b="b"/>
                  <a:pathLst>
                    <a:path w="936" h="1390" extrusionOk="0">
                      <a:moveTo>
                        <a:pt x="794" y="1"/>
                      </a:moveTo>
                      <a:lnTo>
                        <a:pt x="29" y="1248"/>
                      </a:lnTo>
                      <a:lnTo>
                        <a:pt x="0" y="1333"/>
                      </a:lnTo>
                      <a:lnTo>
                        <a:pt x="57" y="1389"/>
                      </a:lnTo>
                      <a:lnTo>
                        <a:pt x="114" y="1389"/>
                      </a:lnTo>
                      <a:lnTo>
                        <a:pt x="170" y="1361"/>
                      </a:lnTo>
                      <a:lnTo>
                        <a:pt x="936" y="86"/>
                      </a:lnTo>
                      <a:lnTo>
                        <a:pt x="7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3" name="Google Shape;703;p20"/>
                <p:cNvSpPr/>
                <p:nvPr/>
              </p:nvSpPr>
              <p:spPr>
                <a:xfrm>
                  <a:off x="3678583" y="-1175045"/>
                  <a:ext cx="64155" cy="96161"/>
                </a:xfrm>
                <a:custGeom>
                  <a:avLst/>
                  <a:gdLst/>
                  <a:ahLst/>
                  <a:cxnLst/>
                  <a:rect l="l" t="t" r="r" b="b"/>
                  <a:pathLst>
                    <a:path w="908" h="1361" extrusionOk="0">
                      <a:moveTo>
                        <a:pt x="765" y="0"/>
                      </a:moveTo>
                      <a:lnTo>
                        <a:pt x="0" y="1219"/>
                      </a:lnTo>
                      <a:lnTo>
                        <a:pt x="0" y="1304"/>
                      </a:lnTo>
                      <a:lnTo>
                        <a:pt x="28" y="1360"/>
                      </a:lnTo>
                      <a:lnTo>
                        <a:pt x="114" y="1360"/>
                      </a:lnTo>
                      <a:lnTo>
                        <a:pt x="170" y="1304"/>
                      </a:lnTo>
                      <a:lnTo>
                        <a:pt x="907" y="85"/>
                      </a:lnTo>
                      <a:lnTo>
                        <a:pt x="7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4" name="Google Shape;704;p20"/>
                <p:cNvSpPr/>
                <p:nvPr/>
              </p:nvSpPr>
              <p:spPr>
                <a:xfrm>
                  <a:off x="3596482" y="-1239129"/>
                  <a:ext cx="46138" cy="66133"/>
                </a:xfrm>
                <a:custGeom>
                  <a:avLst/>
                  <a:gdLst/>
                  <a:ahLst/>
                  <a:cxnLst/>
                  <a:rect l="l" t="t" r="r" b="b"/>
                  <a:pathLst>
                    <a:path w="653" h="936" extrusionOk="0">
                      <a:moveTo>
                        <a:pt x="510" y="0"/>
                      </a:moveTo>
                      <a:lnTo>
                        <a:pt x="29" y="794"/>
                      </a:lnTo>
                      <a:lnTo>
                        <a:pt x="0" y="879"/>
                      </a:lnTo>
                      <a:lnTo>
                        <a:pt x="57" y="935"/>
                      </a:lnTo>
                      <a:lnTo>
                        <a:pt x="114" y="935"/>
                      </a:lnTo>
                      <a:lnTo>
                        <a:pt x="170" y="907"/>
                      </a:lnTo>
                      <a:lnTo>
                        <a:pt x="652"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5" name="Google Shape;705;p20"/>
                <p:cNvSpPr/>
                <p:nvPr/>
              </p:nvSpPr>
              <p:spPr>
                <a:xfrm>
                  <a:off x="3632516" y="-1217155"/>
                  <a:ext cx="46138" cy="66204"/>
                </a:xfrm>
                <a:custGeom>
                  <a:avLst/>
                  <a:gdLst/>
                  <a:ahLst/>
                  <a:cxnLst/>
                  <a:rect l="l" t="t" r="r" b="b"/>
                  <a:pathLst>
                    <a:path w="653" h="937" extrusionOk="0">
                      <a:moveTo>
                        <a:pt x="510" y="1"/>
                      </a:moveTo>
                      <a:lnTo>
                        <a:pt x="29" y="823"/>
                      </a:lnTo>
                      <a:lnTo>
                        <a:pt x="0" y="879"/>
                      </a:lnTo>
                      <a:lnTo>
                        <a:pt x="57" y="936"/>
                      </a:lnTo>
                      <a:lnTo>
                        <a:pt x="114" y="936"/>
                      </a:lnTo>
                      <a:lnTo>
                        <a:pt x="170" y="908"/>
                      </a:lnTo>
                      <a:lnTo>
                        <a:pt x="652" y="114"/>
                      </a:lnTo>
                      <a:lnTo>
                        <a:pt x="5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6" name="Google Shape;706;p20"/>
                <p:cNvSpPr/>
                <p:nvPr/>
              </p:nvSpPr>
              <p:spPr>
                <a:xfrm>
                  <a:off x="3666572" y="-1195111"/>
                  <a:ext cx="44089" cy="64155"/>
                </a:xfrm>
                <a:custGeom>
                  <a:avLst/>
                  <a:gdLst/>
                  <a:ahLst/>
                  <a:cxnLst/>
                  <a:rect l="l" t="t" r="r" b="b"/>
                  <a:pathLst>
                    <a:path w="624" h="908" extrusionOk="0">
                      <a:moveTo>
                        <a:pt x="482" y="1"/>
                      </a:moveTo>
                      <a:lnTo>
                        <a:pt x="0" y="794"/>
                      </a:lnTo>
                      <a:lnTo>
                        <a:pt x="0" y="851"/>
                      </a:lnTo>
                      <a:lnTo>
                        <a:pt x="28" y="908"/>
                      </a:lnTo>
                      <a:lnTo>
                        <a:pt x="85" y="908"/>
                      </a:lnTo>
                      <a:lnTo>
                        <a:pt x="142" y="879"/>
                      </a:lnTo>
                      <a:lnTo>
                        <a:pt x="624" y="86"/>
                      </a:lnTo>
                      <a:lnTo>
                        <a:pt x="4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7" name="Google Shape;707;p20"/>
                <p:cNvSpPr/>
                <p:nvPr/>
              </p:nvSpPr>
              <p:spPr>
                <a:xfrm>
                  <a:off x="3728607" y="-1155050"/>
                  <a:ext cx="46138" cy="64155"/>
                </a:xfrm>
                <a:custGeom>
                  <a:avLst/>
                  <a:gdLst/>
                  <a:ahLst/>
                  <a:cxnLst/>
                  <a:rect l="l" t="t" r="r" b="b"/>
                  <a:pathLst>
                    <a:path w="653" h="908" extrusionOk="0">
                      <a:moveTo>
                        <a:pt x="482" y="0"/>
                      </a:moveTo>
                      <a:lnTo>
                        <a:pt x="29" y="766"/>
                      </a:lnTo>
                      <a:lnTo>
                        <a:pt x="1" y="822"/>
                      </a:lnTo>
                      <a:lnTo>
                        <a:pt x="57" y="879"/>
                      </a:lnTo>
                      <a:lnTo>
                        <a:pt x="114" y="907"/>
                      </a:lnTo>
                      <a:lnTo>
                        <a:pt x="171" y="851"/>
                      </a:lnTo>
                      <a:lnTo>
                        <a:pt x="652" y="85"/>
                      </a:lnTo>
                      <a:lnTo>
                        <a:pt x="4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8" name="Google Shape;708;p20"/>
                <p:cNvSpPr/>
                <p:nvPr/>
              </p:nvSpPr>
              <p:spPr>
                <a:xfrm>
                  <a:off x="3764641" y="-1133005"/>
                  <a:ext cx="46138" cy="64155"/>
                </a:xfrm>
                <a:custGeom>
                  <a:avLst/>
                  <a:gdLst/>
                  <a:ahLst/>
                  <a:cxnLst/>
                  <a:rect l="l" t="t" r="r" b="b"/>
                  <a:pathLst>
                    <a:path w="653" h="908" extrusionOk="0">
                      <a:moveTo>
                        <a:pt x="483" y="0"/>
                      </a:moveTo>
                      <a:lnTo>
                        <a:pt x="29" y="765"/>
                      </a:lnTo>
                      <a:lnTo>
                        <a:pt x="1" y="850"/>
                      </a:lnTo>
                      <a:lnTo>
                        <a:pt x="57" y="907"/>
                      </a:lnTo>
                      <a:lnTo>
                        <a:pt x="114" y="907"/>
                      </a:lnTo>
                      <a:lnTo>
                        <a:pt x="171" y="850"/>
                      </a:lnTo>
                      <a:lnTo>
                        <a:pt x="653" y="85"/>
                      </a:lnTo>
                      <a:lnTo>
                        <a:pt x="4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09" name="Google Shape;709;p20"/>
                <p:cNvSpPr/>
                <p:nvPr/>
              </p:nvSpPr>
              <p:spPr>
                <a:xfrm>
                  <a:off x="3798697" y="-1113010"/>
                  <a:ext cx="44159" cy="64155"/>
                </a:xfrm>
                <a:custGeom>
                  <a:avLst/>
                  <a:gdLst/>
                  <a:ahLst/>
                  <a:cxnLst/>
                  <a:rect l="l" t="t" r="r" b="b"/>
                  <a:pathLst>
                    <a:path w="625" h="908" extrusionOk="0">
                      <a:moveTo>
                        <a:pt x="454" y="1"/>
                      </a:moveTo>
                      <a:lnTo>
                        <a:pt x="1" y="766"/>
                      </a:lnTo>
                      <a:lnTo>
                        <a:pt x="1" y="851"/>
                      </a:lnTo>
                      <a:lnTo>
                        <a:pt x="29" y="907"/>
                      </a:lnTo>
                      <a:lnTo>
                        <a:pt x="86" y="907"/>
                      </a:lnTo>
                      <a:lnTo>
                        <a:pt x="142" y="879"/>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0" name="Google Shape;710;p20"/>
                <p:cNvSpPr/>
                <p:nvPr/>
              </p:nvSpPr>
              <p:spPr>
                <a:xfrm>
                  <a:off x="3812686" y="-1090965"/>
                  <a:ext cx="64155" cy="94183"/>
                </a:xfrm>
                <a:custGeom>
                  <a:avLst/>
                  <a:gdLst/>
                  <a:ahLst/>
                  <a:cxnLst/>
                  <a:rect l="l" t="t" r="r" b="b"/>
                  <a:pathLst>
                    <a:path w="908" h="1333" extrusionOk="0">
                      <a:moveTo>
                        <a:pt x="738" y="0"/>
                      </a:moveTo>
                      <a:lnTo>
                        <a:pt x="1" y="1219"/>
                      </a:lnTo>
                      <a:lnTo>
                        <a:pt x="1" y="1276"/>
                      </a:lnTo>
                      <a:lnTo>
                        <a:pt x="29" y="1332"/>
                      </a:lnTo>
                      <a:lnTo>
                        <a:pt x="114" y="1332"/>
                      </a:lnTo>
                      <a:lnTo>
                        <a:pt x="171" y="1304"/>
                      </a:lnTo>
                      <a:lnTo>
                        <a:pt x="908" y="114"/>
                      </a:lnTo>
                      <a:lnTo>
                        <a:pt x="7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1" name="Google Shape;711;p20"/>
                <p:cNvSpPr/>
                <p:nvPr/>
              </p:nvSpPr>
              <p:spPr>
                <a:xfrm>
                  <a:off x="3944882" y="-1006886"/>
                  <a:ext cx="62106" cy="92205"/>
                </a:xfrm>
                <a:custGeom>
                  <a:avLst/>
                  <a:gdLst/>
                  <a:ahLst/>
                  <a:cxnLst/>
                  <a:rect l="l" t="t" r="r" b="b"/>
                  <a:pathLst>
                    <a:path w="879" h="1305" extrusionOk="0">
                      <a:moveTo>
                        <a:pt x="737" y="1"/>
                      </a:moveTo>
                      <a:lnTo>
                        <a:pt x="29" y="1163"/>
                      </a:lnTo>
                      <a:lnTo>
                        <a:pt x="0" y="1248"/>
                      </a:lnTo>
                      <a:lnTo>
                        <a:pt x="57" y="1304"/>
                      </a:lnTo>
                      <a:lnTo>
                        <a:pt x="114" y="1304"/>
                      </a:lnTo>
                      <a:lnTo>
                        <a:pt x="170" y="1276"/>
                      </a:lnTo>
                      <a:lnTo>
                        <a:pt x="879" y="114"/>
                      </a:lnTo>
                      <a:lnTo>
                        <a:pt x="7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2" name="Google Shape;712;p20"/>
                <p:cNvSpPr/>
                <p:nvPr/>
              </p:nvSpPr>
              <p:spPr>
                <a:xfrm>
                  <a:off x="3864759" y="-1070970"/>
                  <a:ext cx="44159" cy="62176"/>
                </a:xfrm>
                <a:custGeom>
                  <a:avLst/>
                  <a:gdLst/>
                  <a:ahLst/>
                  <a:cxnLst/>
                  <a:rect l="l" t="t" r="r" b="b"/>
                  <a:pathLst>
                    <a:path w="625" h="880" extrusionOk="0">
                      <a:moveTo>
                        <a:pt x="454" y="1"/>
                      </a:moveTo>
                      <a:lnTo>
                        <a:pt x="1" y="738"/>
                      </a:lnTo>
                      <a:lnTo>
                        <a:pt x="1" y="823"/>
                      </a:lnTo>
                      <a:lnTo>
                        <a:pt x="29" y="879"/>
                      </a:lnTo>
                      <a:lnTo>
                        <a:pt x="114" y="879"/>
                      </a:lnTo>
                      <a:lnTo>
                        <a:pt x="171" y="851"/>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3" name="Google Shape;713;p20"/>
                <p:cNvSpPr/>
                <p:nvPr/>
              </p:nvSpPr>
              <p:spPr>
                <a:xfrm>
                  <a:off x="3900793" y="-1046947"/>
                  <a:ext cx="42110" cy="60127"/>
                </a:xfrm>
                <a:custGeom>
                  <a:avLst/>
                  <a:gdLst/>
                  <a:ahLst/>
                  <a:cxnLst/>
                  <a:rect l="l" t="t" r="r" b="b"/>
                  <a:pathLst>
                    <a:path w="596" h="851" extrusionOk="0">
                      <a:moveTo>
                        <a:pt x="454" y="1"/>
                      </a:moveTo>
                      <a:lnTo>
                        <a:pt x="1" y="738"/>
                      </a:lnTo>
                      <a:lnTo>
                        <a:pt x="1" y="794"/>
                      </a:lnTo>
                      <a:lnTo>
                        <a:pt x="29" y="851"/>
                      </a:lnTo>
                      <a:lnTo>
                        <a:pt x="114" y="851"/>
                      </a:lnTo>
                      <a:lnTo>
                        <a:pt x="171" y="823"/>
                      </a:lnTo>
                      <a:lnTo>
                        <a:pt x="596" y="86"/>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4" name="Google Shape;714;p20"/>
                <p:cNvSpPr/>
                <p:nvPr/>
              </p:nvSpPr>
              <p:spPr>
                <a:xfrm>
                  <a:off x="3932870" y="-1026881"/>
                  <a:ext cx="44089" cy="62106"/>
                </a:xfrm>
                <a:custGeom>
                  <a:avLst/>
                  <a:gdLst/>
                  <a:ahLst/>
                  <a:cxnLst/>
                  <a:rect l="l" t="t" r="r" b="b"/>
                  <a:pathLst>
                    <a:path w="624" h="879" extrusionOk="0">
                      <a:moveTo>
                        <a:pt x="454" y="0"/>
                      </a:moveTo>
                      <a:lnTo>
                        <a:pt x="29" y="737"/>
                      </a:lnTo>
                      <a:lnTo>
                        <a:pt x="0" y="794"/>
                      </a:lnTo>
                      <a:lnTo>
                        <a:pt x="57" y="850"/>
                      </a:lnTo>
                      <a:lnTo>
                        <a:pt x="114" y="879"/>
                      </a:lnTo>
                      <a:lnTo>
                        <a:pt x="170" y="822"/>
                      </a:lnTo>
                      <a:lnTo>
                        <a:pt x="624" y="114"/>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5" name="Google Shape;715;p20"/>
                <p:cNvSpPr/>
                <p:nvPr/>
              </p:nvSpPr>
              <p:spPr>
                <a:xfrm>
                  <a:off x="3996955" y="-986890"/>
                  <a:ext cx="42110" cy="60198"/>
                </a:xfrm>
                <a:custGeom>
                  <a:avLst/>
                  <a:gdLst/>
                  <a:ahLst/>
                  <a:cxnLst/>
                  <a:rect l="l" t="t" r="r" b="b"/>
                  <a:pathLst>
                    <a:path w="596" h="852" extrusionOk="0">
                      <a:moveTo>
                        <a:pt x="454" y="1"/>
                      </a:moveTo>
                      <a:lnTo>
                        <a:pt x="0" y="709"/>
                      </a:lnTo>
                      <a:lnTo>
                        <a:pt x="0" y="766"/>
                      </a:lnTo>
                      <a:lnTo>
                        <a:pt x="29" y="823"/>
                      </a:lnTo>
                      <a:lnTo>
                        <a:pt x="114" y="851"/>
                      </a:lnTo>
                      <a:lnTo>
                        <a:pt x="170" y="795"/>
                      </a:lnTo>
                      <a:lnTo>
                        <a:pt x="595"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6" name="Google Shape;716;p20"/>
                <p:cNvSpPr/>
                <p:nvPr/>
              </p:nvSpPr>
              <p:spPr>
                <a:xfrm>
                  <a:off x="4032989" y="-962797"/>
                  <a:ext cx="42110" cy="58078"/>
                </a:xfrm>
                <a:custGeom>
                  <a:avLst/>
                  <a:gdLst/>
                  <a:ahLst/>
                  <a:cxnLst/>
                  <a:rect l="l" t="t" r="r" b="b"/>
                  <a:pathLst>
                    <a:path w="596" h="822" extrusionOk="0">
                      <a:moveTo>
                        <a:pt x="425" y="0"/>
                      </a:moveTo>
                      <a:lnTo>
                        <a:pt x="0" y="680"/>
                      </a:lnTo>
                      <a:lnTo>
                        <a:pt x="0" y="765"/>
                      </a:lnTo>
                      <a:lnTo>
                        <a:pt x="29" y="822"/>
                      </a:lnTo>
                      <a:lnTo>
                        <a:pt x="114" y="822"/>
                      </a:lnTo>
                      <a:lnTo>
                        <a:pt x="170" y="794"/>
                      </a:lnTo>
                      <a:lnTo>
                        <a:pt x="595" y="85"/>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7" name="Google Shape;717;p20"/>
                <p:cNvSpPr/>
                <p:nvPr/>
              </p:nvSpPr>
              <p:spPr>
                <a:xfrm>
                  <a:off x="4064995" y="-942801"/>
                  <a:ext cx="42110" cy="58149"/>
                </a:xfrm>
                <a:custGeom>
                  <a:avLst/>
                  <a:gdLst/>
                  <a:ahLst/>
                  <a:cxnLst/>
                  <a:rect l="l" t="t" r="r" b="b"/>
                  <a:pathLst>
                    <a:path w="596" h="823" extrusionOk="0">
                      <a:moveTo>
                        <a:pt x="454" y="0"/>
                      </a:moveTo>
                      <a:lnTo>
                        <a:pt x="29" y="681"/>
                      </a:lnTo>
                      <a:lnTo>
                        <a:pt x="1" y="766"/>
                      </a:lnTo>
                      <a:lnTo>
                        <a:pt x="57" y="822"/>
                      </a:lnTo>
                      <a:lnTo>
                        <a:pt x="114" y="822"/>
                      </a:lnTo>
                      <a:lnTo>
                        <a:pt x="171" y="794"/>
                      </a:lnTo>
                      <a:lnTo>
                        <a:pt x="596" y="85"/>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8" name="Google Shape;718;p20"/>
                <p:cNvSpPr/>
                <p:nvPr/>
              </p:nvSpPr>
              <p:spPr>
                <a:xfrm>
                  <a:off x="4081034" y="-920757"/>
                  <a:ext cx="60127" cy="88177"/>
                </a:xfrm>
                <a:custGeom>
                  <a:avLst/>
                  <a:gdLst/>
                  <a:ahLst/>
                  <a:cxnLst/>
                  <a:rect l="l" t="t" r="r" b="b"/>
                  <a:pathLst>
                    <a:path w="851" h="1248" extrusionOk="0">
                      <a:moveTo>
                        <a:pt x="709" y="0"/>
                      </a:moveTo>
                      <a:lnTo>
                        <a:pt x="0" y="1134"/>
                      </a:lnTo>
                      <a:lnTo>
                        <a:pt x="0" y="1190"/>
                      </a:lnTo>
                      <a:lnTo>
                        <a:pt x="29" y="1247"/>
                      </a:lnTo>
                      <a:lnTo>
                        <a:pt x="85" y="1247"/>
                      </a:lnTo>
                      <a:lnTo>
                        <a:pt x="142" y="1219"/>
                      </a:lnTo>
                      <a:lnTo>
                        <a:pt x="851" y="85"/>
                      </a:lnTo>
                      <a:lnTo>
                        <a:pt x="7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19" name="Google Shape;719;p20"/>
                <p:cNvSpPr/>
                <p:nvPr/>
              </p:nvSpPr>
              <p:spPr>
                <a:xfrm>
                  <a:off x="4213159" y="-836677"/>
                  <a:ext cx="60198" cy="86199"/>
                </a:xfrm>
                <a:custGeom>
                  <a:avLst/>
                  <a:gdLst/>
                  <a:ahLst/>
                  <a:cxnLst/>
                  <a:rect l="l" t="t" r="r" b="b"/>
                  <a:pathLst>
                    <a:path w="852" h="1220" extrusionOk="0">
                      <a:moveTo>
                        <a:pt x="681" y="0"/>
                      </a:moveTo>
                      <a:lnTo>
                        <a:pt x="1" y="1077"/>
                      </a:lnTo>
                      <a:lnTo>
                        <a:pt x="1" y="1162"/>
                      </a:lnTo>
                      <a:lnTo>
                        <a:pt x="29" y="1219"/>
                      </a:lnTo>
                      <a:lnTo>
                        <a:pt x="114" y="1219"/>
                      </a:lnTo>
                      <a:lnTo>
                        <a:pt x="171" y="1191"/>
                      </a:lnTo>
                      <a:lnTo>
                        <a:pt x="851" y="85"/>
                      </a:lnTo>
                      <a:lnTo>
                        <a:pt x="6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0" name="Google Shape;720;p20"/>
                <p:cNvSpPr/>
                <p:nvPr/>
              </p:nvSpPr>
              <p:spPr>
                <a:xfrm>
                  <a:off x="4133107" y="-900762"/>
                  <a:ext cx="40132" cy="56171"/>
                </a:xfrm>
                <a:custGeom>
                  <a:avLst/>
                  <a:gdLst/>
                  <a:ahLst/>
                  <a:cxnLst/>
                  <a:rect l="l" t="t" r="r" b="b"/>
                  <a:pathLst>
                    <a:path w="568" h="795" extrusionOk="0">
                      <a:moveTo>
                        <a:pt x="397" y="1"/>
                      </a:moveTo>
                      <a:lnTo>
                        <a:pt x="0" y="652"/>
                      </a:lnTo>
                      <a:lnTo>
                        <a:pt x="0" y="737"/>
                      </a:lnTo>
                      <a:lnTo>
                        <a:pt x="29" y="794"/>
                      </a:lnTo>
                      <a:lnTo>
                        <a:pt x="85" y="794"/>
                      </a:lnTo>
                      <a:lnTo>
                        <a:pt x="142" y="766"/>
                      </a:lnTo>
                      <a:lnTo>
                        <a:pt x="567"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1" name="Google Shape;721;p20"/>
                <p:cNvSpPr/>
                <p:nvPr/>
              </p:nvSpPr>
              <p:spPr>
                <a:xfrm>
                  <a:off x="4167163" y="-878717"/>
                  <a:ext cx="42110" cy="58149"/>
                </a:xfrm>
                <a:custGeom>
                  <a:avLst/>
                  <a:gdLst/>
                  <a:ahLst/>
                  <a:cxnLst/>
                  <a:rect l="l" t="t" r="r" b="b"/>
                  <a:pathLst>
                    <a:path w="596" h="823" extrusionOk="0">
                      <a:moveTo>
                        <a:pt x="425" y="0"/>
                      </a:moveTo>
                      <a:lnTo>
                        <a:pt x="28" y="680"/>
                      </a:lnTo>
                      <a:lnTo>
                        <a:pt x="0" y="737"/>
                      </a:lnTo>
                      <a:lnTo>
                        <a:pt x="57" y="794"/>
                      </a:lnTo>
                      <a:lnTo>
                        <a:pt x="113" y="822"/>
                      </a:lnTo>
                      <a:lnTo>
                        <a:pt x="170" y="766"/>
                      </a:lnTo>
                      <a:lnTo>
                        <a:pt x="595" y="114"/>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2" name="Google Shape;722;p20"/>
                <p:cNvSpPr/>
                <p:nvPr/>
              </p:nvSpPr>
              <p:spPr>
                <a:xfrm>
                  <a:off x="4201148" y="-856673"/>
                  <a:ext cx="40132" cy="56100"/>
                </a:xfrm>
                <a:custGeom>
                  <a:avLst/>
                  <a:gdLst/>
                  <a:ahLst/>
                  <a:cxnLst/>
                  <a:rect l="l" t="t" r="r" b="b"/>
                  <a:pathLst>
                    <a:path w="568" h="794" extrusionOk="0">
                      <a:moveTo>
                        <a:pt x="426" y="0"/>
                      </a:moveTo>
                      <a:lnTo>
                        <a:pt x="1" y="652"/>
                      </a:lnTo>
                      <a:lnTo>
                        <a:pt x="1" y="709"/>
                      </a:lnTo>
                      <a:lnTo>
                        <a:pt x="29" y="765"/>
                      </a:lnTo>
                      <a:lnTo>
                        <a:pt x="114" y="794"/>
                      </a:lnTo>
                      <a:lnTo>
                        <a:pt x="171" y="737"/>
                      </a:lnTo>
                      <a:lnTo>
                        <a:pt x="568" y="85"/>
                      </a:lnTo>
                      <a:lnTo>
                        <a:pt x="4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3" name="Google Shape;723;p20"/>
                <p:cNvSpPr/>
                <p:nvPr/>
              </p:nvSpPr>
              <p:spPr>
                <a:xfrm>
                  <a:off x="4265232" y="-816682"/>
                  <a:ext cx="38154" cy="54192"/>
                </a:xfrm>
                <a:custGeom>
                  <a:avLst/>
                  <a:gdLst/>
                  <a:ahLst/>
                  <a:cxnLst/>
                  <a:rect l="l" t="t" r="r" b="b"/>
                  <a:pathLst>
                    <a:path w="540" h="767" extrusionOk="0">
                      <a:moveTo>
                        <a:pt x="397" y="1"/>
                      </a:moveTo>
                      <a:lnTo>
                        <a:pt x="1" y="624"/>
                      </a:lnTo>
                      <a:lnTo>
                        <a:pt x="1" y="681"/>
                      </a:lnTo>
                      <a:lnTo>
                        <a:pt x="29" y="738"/>
                      </a:lnTo>
                      <a:lnTo>
                        <a:pt x="86" y="766"/>
                      </a:lnTo>
                      <a:lnTo>
                        <a:pt x="142" y="709"/>
                      </a:lnTo>
                      <a:lnTo>
                        <a:pt x="539"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4" name="Google Shape;724;p20"/>
                <p:cNvSpPr/>
                <p:nvPr/>
              </p:nvSpPr>
              <p:spPr>
                <a:xfrm>
                  <a:off x="4299287" y="-794638"/>
                  <a:ext cx="40132" cy="54122"/>
                </a:xfrm>
                <a:custGeom>
                  <a:avLst/>
                  <a:gdLst/>
                  <a:ahLst/>
                  <a:cxnLst/>
                  <a:rect l="l" t="t" r="r" b="b"/>
                  <a:pathLst>
                    <a:path w="568" h="766" extrusionOk="0">
                      <a:moveTo>
                        <a:pt x="426" y="1"/>
                      </a:moveTo>
                      <a:lnTo>
                        <a:pt x="29" y="624"/>
                      </a:lnTo>
                      <a:lnTo>
                        <a:pt x="0" y="709"/>
                      </a:lnTo>
                      <a:lnTo>
                        <a:pt x="57" y="766"/>
                      </a:lnTo>
                      <a:lnTo>
                        <a:pt x="114" y="766"/>
                      </a:lnTo>
                      <a:lnTo>
                        <a:pt x="171" y="737"/>
                      </a:lnTo>
                      <a:lnTo>
                        <a:pt x="567" y="86"/>
                      </a:lnTo>
                      <a:lnTo>
                        <a:pt x="4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5" name="Google Shape;725;p20"/>
                <p:cNvSpPr/>
                <p:nvPr/>
              </p:nvSpPr>
              <p:spPr>
                <a:xfrm>
                  <a:off x="4333343" y="-774572"/>
                  <a:ext cx="38083" cy="54122"/>
                </a:xfrm>
                <a:custGeom>
                  <a:avLst/>
                  <a:gdLst/>
                  <a:ahLst/>
                  <a:cxnLst/>
                  <a:rect l="l" t="t" r="r" b="b"/>
                  <a:pathLst>
                    <a:path w="539" h="766" extrusionOk="0">
                      <a:moveTo>
                        <a:pt x="397" y="0"/>
                      </a:moveTo>
                      <a:lnTo>
                        <a:pt x="0" y="652"/>
                      </a:lnTo>
                      <a:lnTo>
                        <a:pt x="0" y="709"/>
                      </a:lnTo>
                      <a:lnTo>
                        <a:pt x="29" y="765"/>
                      </a:lnTo>
                      <a:lnTo>
                        <a:pt x="114" y="765"/>
                      </a:lnTo>
                      <a:lnTo>
                        <a:pt x="170" y="737"/>
                      </a:lnTo>
                      <a:lnTo>
                        <a:pt x="539" y="113"/>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6" name="Google Shape;726;p20"/>
                <p:cNvSpPr/>
                <p:nvPr/>
              </p:nvSpPr>
              <p:spPr>
                <a:xfrm>
                  <a:off x="4347333" y="-752598"/>
                  <a:ext cx="58149" cy="84221"/>
                </a:xfrm>
                <a:custGeom>
                  <a:avLst/>
                  <a:gdLst/>
                  <a:ahLst/>
                  <a:cxnLst/>
                  <a:rect l="l" t="t" r="r" b="b"/>
                  <a:pathLst>
                    <a:path w="823" h="1192" extrusionOk="0">
                      <a:moveTo>
                        <a:pt x="681" y="1"/>
                      </a:moveTo>
                      <a:lnTo>
                        <a:pt x="29" y="1078"/>
                      </a:lnTo>
                      <a:lnTo>
                        <a:pt x="1" y="1134"/>
                      </a:lnTo>
                      <a:lnTo>
                        <a:pt x="57" y="1191"/>
                      </a:lnTo>
                      <a:lnTo>
                        <a:pt x="114" y="1191"/>
                      </a:lnTo>
                      <a:lnTo>
                        <a:pt x="171" y="1163"/>
                      </a:lnTo>
                      <a:lnTo>
                        <a:pt x="822" y="114"/>
                      </a:lnTo>
                      <a:lnTo>
                        <a:pt x="6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7" name="Google Shape;727;p20"/>
                <p:cNvSpPr/>
                <p:nvPr/>
              </p:nvSpPr>
              <p:spPr>
                <a:xfrm>
                  <a:off x="4481507" y="-668448"/>
                  <a:ext cx="56100" cy="82101"/>
                </a:xfrm>
                <a:custGeom>
                  <a:avLst/>
                  <a:gdLst/>
                  <a:ahLst/>
                  <a:cxnLst/>
                  <a:rect l="l" t="t" r="r" b="b"/>
                  <a:pathLst>
                    <a:path w="794" h="1162" extrusionOk="0">
                      <a:moveTo>
                        <a:pt x="624" y="0"/>
                      </a:moveTo>
                      <a:lnTo>
                        <a:pt x="0" y="1020"/>
                      </a:lnTo>
                      <a:lnTo>
                        <a:pt x="0" y="1105"/>
                      </a:lnTo>
                      <a:lnTo>
                        <a:pt x="29" y="1162"/>
                      </a:lnTo>
                      <a:lnTo>
                        <a:pt x="85" y="1162"/>
                      </a:lnTo>
                      <a:lnTo>
                        <a:pt x="142" y="1134"/>
                      </a:lnTo>
                      <a:lnTo>
                        <a:pt x="794" y="85"/>
                      </a:lnTo>
                      <a:lnTo>
                        <a:pt x="6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8" name="Google Shape;728;p20"/>
                <p:cNvSpPr/>
                <p:nvPr/>
              </p:nvSpPr>
              <p:spPr>
                <a:xfrm>
                  <a:off x="4399406" y="-732532"/>
                  <a:ext cx="38083" cy="52073"/>
                </a:xfrm>
                <a:custGeom>
                  <a:avLst/>
                  <a:gdLst/>
                  <a:ahLst/>
                  <a:cxnLst/>
                  <a:rect l="l" t="t" r="r" b="b"/>
                  <a:pathLst>
                    <a:path w="539" h="737" extrusionOk="0">
                      <a:moveTo>
                        <a:pt x="397" y="0"/>
                      </a:moveTo>
                      <a:lnTo>
                        <a:pt x="29" y="624"/>
                      </a:lnTo>
                      <a:lnTo>
                        <a:pt x="0" y="680"/>
                      </a:lnTo>
                      <a:lnTo>
                        <a:pt x="57" y="737"/>
                      </a:lnTo>
                      <a:lnTo>
                        <a:pt x="114" y="737"/>
                      </a:lnTo>
                      <a:lnTo>
                        <a:pt x="171" y="709"/>
                      </a:lnTo>
                      <a:lnTo>
                        <a:pt x="539" y="114"/>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29" name="Google Shape;729;p20"/>
                <p:cNvSpPr/>
                <p:nvPr/>
              </p:nvSpPr>
              <p:spPr>
                <a:xfrm>
                  <a:off x="4435440" y="-708509"/>
                  <a:ext cx="38154" cy="52143"/>
                </a:xfrm>
                <a:custGeom>
                  <a:avLst/>
                  <a:gdLst/>
                  <a:ahLst/>
                  <a:cxnLst/>
                  <a:rect l="l" t="t" r="r" b="b"/>
                  <a:pathLst>
                    <a:path w="540" h="738" extrusionOk="0">
                      <a:moveTo>
                        <a:pt x="369" y="0"/>
                      </a:moveTo>
                      <a:lnTo>
                        <a:pt x="1" y="595"/>
                      </a:lnTo>
                      <a:lnTo>
                        <a:pt x="1" y="652"/>
                      </a:lnTo>
                      <a:lnTo>
                        <a:pt x="29" y="709"/>
                      </a:lnTo>
                      <a:lnTo>
                        <a:pt x="114" y="737"/>
                      </a:lnTo>
                      <a:lnTo>
                        <a:pt x="171" y="680"/>
                      </a:lnTo>
                      <a:lnTo>
                        <a:pt x="539"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0" name="Google Shape;730;p20"/>
                <p:cNvSpPr/>
                <p:nvPr/>
              </p:nvSpPr>
              <p:spPr>
                <a:xfrm>
                  <a:off x="4467517" y="-688514"/>
                  <a:ext cx="38083" cy="52143"/>
                </a:xfrm>
                <a:custGeom>
                  <a:avLst/>
                  <a:gdLst/>
                  <a:ahLst/>
                  <a:cxnLst/>
                  <a:rect l="l" t="t" r="r" b="b"/>
                  <a:pathLst>
                    <a:path w="539" h="738" extrusionOk="0">
                      <a:moveTo>
                        <a:pt x="397" y="1"/>
                      </a:moveTo>
                      <a:lnTo>
                        <a:pt x="28" y="596"/>
                      </a:lnTo>
                      <a:lnTo>
                        <a:pt x="0" y="652"/>
                      </a:lnTo>
                      <a:lnTo>
                        <a:pt x="57" y="709"/>
                      </a:lnTo>
                      <a:lnTo>
                        <a:pt x="113" y="737"/>
                      </a:lnTo>
                      <a:lnTo>
                        <a:pt x="170" y="681"/>
                      </a:lnTo>
                      <a:lnTo>
                        <a:pt x="538"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1" name="Google Shape;731;p20"/>
                <p:cNvSpPr/>
                <p:nvPr/>
              </p:nvSpPr>
              <p:spPr>
                <a:xfrm>
                  <a:off x="4531531" y="-648452"/>
                  <a:ext cx="36175" cy="50094"/>
                </a:xfrm>
                <a:custGeom>
                  <a:avLst/>
                  <a:gdLst/>
                  <a:ahLst/>
                  <a:cxnLst/>
                  <a:rect l="l" t="t" r="r" b="b"/>
                  <a:pathLst>
                    <a:path w="512" h="709" extrusionOk="0">
                      <a:moveTo>
                        <a:pt x="369" y="0"/>
                      </a:moveTo>
                      <a:lnTo>
                        <a:pt x="29" y="567"/>
                      </a:lnTo>
                      <a:lnTo>
                        <a:pt x="1" y="624"/>
                      </a:lnTo>
                      <a:lnTo>
                        <a:pt x="58" y="681"/>
                      </a:lnTo>
                      <a:lnTo>
                        <a:pt x="114" y="709"/>
                      </a:lnTo>
                      <a:lnTo>
                        <a:pt x="171" y="652"/>
                      </a:lnTo>
                      <a:lnTo>
                        <a:pt x="511"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2" name="Google Shape;732;p20"/>
                <p:cNvSpPr/>
                <p:nvPr/>
              </p:nvSpPr>
              <p:spPr>
                <a:xfrm>
                  <a:off x="4567635" y="-626408"/>
                  <a:ext cx="36105" cy="50094"/>
                </a:xfrm>
                <a:custGeom>
                  <a:avLst/>
                  <a:gdLst/>
                  <a:ahLst/>
                  <a:cxnLst/>
                  <a:rect l="l" t="t" r="r" b="b"/>
                  <a:pathLst>
                    <a:path w="511" h="709" extrusionOk="0">
                      <a:moveTo>
                        <a:pt x="368" y="0"/>
                      </a:moveTo>
                      <a:lnTo>
                        <a:pt x="0" y="567"/>
                      </a:lnTo>
                      <a:lnTo>
                        <a:pt x="0" y="652"/>
                      </a:lnTo>
                      <a:lnTo>
                        <a:pt x="28" y="709"/>
                      </a:lnTo>
                      <a:lnTo>
                        <a:pt x="113" y="709"/>
                      </a:lnTo>
                      <a:lnTo>
                        <a:pt x="170" y="680"/>
                      </a:lnTo>
                      <a:lnTo>
                        <a:pt x="510" y="114"/>
                      </a:lnTo>
                      <a:lnTo>
                        <a:pt x="36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3" name="Google Shape;733;p20"/>
                <p:cNvSpPr/>
                <p:nvPr/>
              </p:nvSpPr>
              <p:spPr>
                <a:xfrm>
                  <a:off x="4599642" y="-604434"/>
                  <a:ext cx="36105" cy="48187"/>
                </a:xfrm>
                <a:custGeom>
                  <a:avLst/>
                  <a:gdLst/>
                  <a:ahLst/>
                  <a:cxnLst/>
                  <a:rect l="l" t="t" r="r" b="b"/>
                  <a:pathLst>
                    <a:path w="511" h="682" extrusionOk="0">
                      <a:moveTo>
                        <a:pt x="369" y="1"/>
                      </a:moveTo>
                      <a:lnTo>
                        <a:pt x="29" y="568"/>
                      </a:lnTo>
                      <a:lnTo>
                        <a:pt x="0" y="624"/>
                      </a:lnTo>
                      <a:lnTo>
                        <a:pt x="57" y="681"/>
                      </a:lnTo>
                      <a:lnTo>
                        <a:pt x="114" y="681"/>
                      </a:lnTo>
                      <a:lnTo>
                        <a:pt x="170" y="653"/>
                      </a:lnTo>
                      <a:lnTo>
                        <a:pt x="511" y="86"/>
                      </a:lnTo>
                      <a:lnTo>
                        <a:pt x="3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4" name="Google Shape;734;p20"/>
                <p:cNvSpPr/>
                <p:nvPr/>
              </p:nvSpPr>
              <p:spPr>
                <a:xfrm>
                  <a:off x="4615681" y="-582390"/>
                  <a:ext cx="54122" cy="80193"/>
                </a:xfrm>
                <a:custGeom>
                  <a:avLst/>
                  <a:gdLst/>
                  <a:ahLst/>
                  <a:cxnLst/>
                  <a:rect l="l" t="t" r="r" b="b"/>
                  <a:pathLst>
                    <a:path w="766" h="1135" extrusionOk="0">
                      <a:moveTo>
                        <a:pt x="624" y="1"/>
                      </a:moveTo>
                      <a:lnTo>
                        <a:pt x="0" y="993"/>
                      </a:lnTo>
                      <a:lnTo>
                        <a:pt x="0" y="1049"/>
                      </a:lnTo>
                      <a:lnTo>
                        <a:pt x="29" y="1106"/>
                      </a:lnTo>
                      <a:lnTo>
                        <a:pt x="114" y="1134"/>
                      </a:lnTo>
                      <a:lnTo>
                        <a:pt x="170" y="1078"/>
                      </a:lnTo>
                      <a:lnTo>
                        <a:pt x="765"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5" name="Google Shape;735;p20"/>
                <p:cNvSpPr/>
                <p:nvPr/>
              </p:nvSpPr>
              <p:spPr>
                <a:xfrm>
                  <a:off x="4747806" y="-498310"/>
                  <a:ext cx="54122" cy="76166"/>
                </a:xfrm>
                <a:custGeom>
                  <a:avLst/>
                  <a:gdLst/>
                  <a:ahLst/>
                  <a:cxnLst/>
                  <a:rect l="l" t="t" r="r" b="b"/>
                  <a:pathLst>
                    <a:path w="766" h="1078" extrusionOk="0">
                      <a:moveTo>
                        <a:pt x="624" y="1"/>
                      </a:moveTo>
                      <a:lnTo>
                        <a:pt x="29" y="964"/>
                      </a:lnTo>
                      <a:lnTo>
                        <a:pt x="1" y="1021"/>
                      </a:lnTo>
                      <a:lnTo>
                        <a:pt x="57" y="1078"/>
                      </a:lnTo>
                      <a:lnTo>
                        <a:pt x="114" y="1078"/>
                      </a:lnTo>
                      <a:lnTo>
                        <a:pt x="171" y="1049"/>
                      </a:lnTo>
                      <a:lnTo>
                        <a:pt x="766"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6" name="Google Shape;736;p20"/>
                <p:cNvSpPr/>
                <p:nvPr/>
              </p:nvSpPr>
              <p:spPr>
                <a:xfrm>
                  <a:off x="4667753" y="-562323"/>
                  <a:ext cx="34056" cy="46067"/>
                </a:xfrm>
                <a:custGeom>
                  <a:avLst/>
                  <a:gdLst/>
                  <a:ahLst/>
                  <a:cxnLst/>
                  <a:rect l="l" t="t" r="r" b="b"/>
                  <a:pathLst>
                    <a:path w="482" h="652" extrusionOk="0">
                      <a:moveTo>
                        <a:pt x="340" y="0"/>
                      </a:moveTo>
                      <a:lnTo>
                        <a:pt x="0" y="538"/>
                      </a:lnTo>
                      <a:lnTo>
                        <a:pt x="0" y="595"/>
                      </a:lnTo>
                      <a:lnTo>
                        <a:pt x="28" y="652"/>
                      </a:lnTo>
                      <a:lnTo>
                        <a:pt x="113" y="652"/>
                      </a:lnTo>
                      <a:lnTo>
                        <a:pt x="170" y="623"/>
                      </a:lnTo>
                      <a:lnTo>
                        <a:pt x="482" y="85"/>
                      </a:lnTo>
                      <a:lnTo>
                        <a:pt x="3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7" name="Google Shape;737;p20"/>
                <p:cNvSpPr/>
                <p:nvPr/>
              </p:nvSpPr>
              <p:spPr>
                <a:xfrm>
                  <a:off x="4703788" y="-540350"/>
                  <a:ext cx="34056" cy="48116"/>
                </a:xfrm>
                <a:custGeom>
                  <a:avLst/>
                  <a:gdLst/>
                  <a:ahLst/>
                  <a:cxnLst/>
                  <a:rect l="l" t="t" r="r" b="b"/>
                  <a:pathLst>
                    <a:path w="482" h="681" extrusionOk="0">
                      <a:moveTo>
                        <a:pt x="340" y="1"/>
                      </a:moveTo>
                      <a:lnTo>
                        <a:pt x="0" y="539"/>
                      </a:lnTo>
                      <a:lnTo>
                        <a:pt x="0" y="596"/>
                      </a:lnTo>
                      <a:lnTo>
                        <a:pt x="28" y="653"/>
                      </a:lnTo>
                      <a:lnTo>
                        <a:pt x="85" y="681"/>
                      </a:lnTo>
                      <a:lnTo>
                        <a:pt x="142" y="624"/>
                      </a:lnTo>
                      <a:lnTo>
                        <a:pt x="482" y="86"/>
                      </a:lnTo>
                      <a:lnTo>
                        <a:pt x="3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8" name="Google Shape;738;p20"/>
                <p:cNvSpPr/>
                <p:nvPr/>
              </p:nvSpPr>
              <p:spPr>
                <a:xfrm>
                  <a:off x="4735794" y="-520284"/>
                  <a:ext cx="34126" cy="48116"/>
                </a:xfrm>
                <a:custGeom>
                  <a:avLst/>
                  <a:gdLst/>
                  <a:ahLst/>
                  <a:cxnLst/>
                  <a:rect l="l" t="t" r="r" b="b"/>
                  <a:pathLst>
                    <a:path w="483" h="681" extrusionOk="0">
                      <a:moveTo>
                        <a:pt x="341" y="0"/>
                      </a:moveTo>
                      <a:lnTo>
                        <a:pt x="1" y="539"/>
                      </a:lnTo>
                      <a:lnTo>
                        <a:pt x="1" y="624"/>
                      </a:lnTo>
                      <a:lnTo>
                        <a:pt x="29" y="652"/>
                      </a:lnTo>
                      <a:lnTo>
                        <a:pt x="114" y="680"/>
                      </a:lnTo>
                      <a:lnTo>
                        <a:pt x="171" y="624"/>
                      </a:lnTo>
                      <a:lnTo>
                        <a:pt x="482" y="114"/>
                      </a:lnTo>
                      <a:lnTo>
                        <a:pt x="3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39" name="Google Shape;739;p20"/>
                <p:cNvSpPr/>
                <p:nvPr/>
              </p:nvSpPr>
              <p:spPr>
                <a:xfrm>
                  <a:off x="4799878" y="-480293"/>
                  <a:ext cx="32077" cy="46138"/>
                </a:xfrm>
                <a:custGeom>
                  <a:avLst/>
                  <a:gdLst/>
                  <a:ahLst/>
                  <a:cxnLst/>
                  <a:rect l="l" t="t" r="r" b="b"/>
                  <a:pathLst>
                    <a:path w="454" h="653" extrusionOk="0">
                      <a:moveTo>
                        <a:pt x="312" y="1"/>
                      </a:moveTo>
                      <a:lnTo>
                        <a:pt x="0" y="511"/>
                      </a:lnTo>
                      <a:lnTo>
                        <a:pt x="0" y="596"/>
                      </a:lnTo>
                      <a:lnTo>
                        <a:pt x="29" y="653"/>
                      </a:lnTo>
                      <a:lnTo>
                        <a:pt x="114" y="653"/>
                      </a:lnTo>
                      <a:lnTo>
                        <a:pt x="170" y="624"/>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0" name="Google Shape;740;p20"/>
                <p:cNvSpPr/>
                <p:nvPr/>
              </p:nvSpPr>
              <p:spPr>
                <a:xfrm>
                  <a:off x="4835912" y="-456199"/>
                  <a:ext cx="32077" cy="44089"/>
                </a:xfrm>
                <a:custGeom>
                  <a:avLst/>
                  <a:gdLst/>
                  <a:ahLst/>
                  <a:cxnLst/>
                  <a:rect l="l" t="t" r="r" b="b"/>
                  <a:pathLst>
                    <a:path w="454" h="624" extrusionOk="0">
                      <a:moveTo>
                        <a:pt x="312" y="0"/>
                      </a:moveTo>
                      <a:lnTo>
                        <a:pt x="1" y="510"/>
                      </a:lnTo>
                      <a:lnTo>
                        <a:pt x="1" y="567"/>
                      </a:lnTo>
                      <a:lnTo>
                        <a:pt x="29" y="623"/>
                      </a:lnTo>
                      <a:lnTo>
                        <a:pt x="86" y="623"/>
                      </a:lnTo>
                      <a:lnTo>
                        <a:pt x="142" y="595"/>
                      </a:lnTo>
                      <a:lnTo>
                        <a:pt x="454" y="85"/>
                      </a:lnTo>
                      <a:lnTo>
                        <a:pt x="3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1" name="Google Shape;741;p20"/>
                <p:cNvSpPr/>
                <p:nvPr/>
              </p:nvSpPr>
              <p:spPr>
                <a:xfrm>
                  <a:off x="4867919" y="-436204"/>
                  <a:ext cx="32148" cy="44089"/>
                </a:xfrm>
                <a:custGeom>
                  <a:avLst/>
                  <a:gdLst/>
                  <a:ahLst/>
                  <a:cxnLst/>
                  <a:rect l="l" t="t" r="r" b="b"/>
                  <a:pathLst>
                    <a:path w="455" h="624" extrusionOk="0">
                      <a:moveTo>
                        <a:pt x="313" y="0"/>
                      </a:moveTo>
                      <a:lnTo>
                        <a:pt x="1" y="511"/>
                      </a:lnTo>
                      <a:lnTo>
                        <a:pt x="1" y="567"/>
                      </a:lnTo>
                      <a:lnTo>
                        <a:pt x="29" y="624"/>
                      </a:lnTo>
                      <a:lnTo>
                        <a:pt x="114" y="624"/>
                      </a:lnTo>
                      <a:lnTo>
                        <a:pt x="171" y="596"/>
                      </a:lnTo>
                      <a:lnTo>
                        <a:pt x="454" y="114"/>
                      </a:lnTo>
                      <a:lnTo>
                        <a:pt x="3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2" name="Google Shape;742;p20"/>
                <p:cNvSpPr/>
                <p:nvPr/>
              </p:nvSpPr>
              <p:spPr>
                <a:xfrm>
                  <a:off x="4883958" y="-414160"/>
                  <a:ext cx="50165" cy="76166"/>
                </a:xfrm>
                <a:custGeom>
                  <a:avLst/>
                  <a:gdLst/>
                  <a:ahLst/>
                  <a:cxnLst/>
                  <a:rect l="l" t="t" r="r" b="b"/>
                  <a:pathLst>
                    <a:path w="710" h="1078" extrusionOk="0">
                      <a:moveTo>
                        <a:pt x="567" y="0"/>
                      </a:moveTo>
                      <a:lnTo>
                        <a:pt x="1" y="935"/>
                      </a:lnTo>
                      <a:lnTo>
                        <a:pt x="1" y="992"/>
                      </a:lnTo>
                      <a:lnTo>
                        <a:pt x="29" y="1049"/>
                      </a:lnTo>
                      <a:lnTo>
                        <a:pt x="86" y="1077"/>
                      </a:lnTo>
                      <a:lnTo>
                        <a:pt x="142" y="1020"/>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3" name="Google Shape;743;p20"/>
                <p:cNvSpPr/>
                <p:nvPr/>
              </p:nvSpPr>
              <p:spPr>
                <a:xfrm>
                  <a:off x="5016153" y="-330080"/>
                  <a:ext cx="50094" cy="72139"/>
                </a:xfrm>
                <a:custGeom>
                  <a:avLst/>
                  <a:gdLst/>
                  <a:ahLst/>
                  <a:cxnLst/>
                  <a:rect l="l" t="t" r="r" b="b"/>
                  <a:pathLst>
                    <a:path w="709" h="1021" extrusionOk="0">
                      <a:moveTo>
                        <a:pt x="567" y="0"/>
                      </a:moveTo>
                      <a:lnTo>
                        <a:pt x="0" y="907"/>
                      </a:lnTo>
                      <a:lnTo>
                        <a:pt x="0" y="964"/>
                      </a:lnTo>
                      <a:lnTo>
                        <a:pt x="28" y="1021"/>
                      </a:lnTo>
                      <a:lnTo>
                        <a:pt x="113" y="1021"/>
                      </a:lnTo>
                      <a:lnTo>
                        <a:pt x="170" y="992"/>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4" name="Google Shape;744;p20"/>
                <p:cNvSpPr/>
                <p:nvPr/>
              </p:nvSpPr>
              <p:spPr>
                <a:xfrm>
                  <a:off x="4934052" y="-394164"/>
                  <a:ext cx="32077" cy="42110"/>
                </a:xfrm>
                <a:custGeom>
                  <a:avLst/>
                  <a:gdLst/>
                  <a:ahLst/>
                  <a:cxnLst/>
                  <a:rect l="l" t="t" r="r" b="b"/>
                  <a:pathLst>
                    <a:path w="454" h="596" extrusionOk="0">
                      <a:moveTo>
                        <a:pt x="312" y="1"/>
                      </a:moveTo>
                      <a:lnTo>
                        <a:pt x="29" y="482"/>
                      </a:lnTo>
                      <a:lnTo>
                        <a:pt x="0" y="539"/>
                      </a:lnTo>
                      <a:lnTo>
                        <a:pt x="57" y="596"/>
                      </a:lnTo>
                      <a:lnTo>
                        <a:pt x="114" y="596"/>
                      </a:lnTo>
                      <a:lnTo>
                        <a:pt x="170" y="567"/>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5" name="Google Shape;745;p20"/>
                <p:cNvSpPr/>
                <p:nvPr/>
              </p:nvSpPr>
              <p:spPr>
                <a:xfrm>
                  <a:off x="4970086" y="-370141"/>
                  <a:ext cx="32077" cy="42110"/>
                </a:xfrm>
                <a:custGeom>
                  <a:avLst/>
                  <a:gdLst/>
                  <a:ahLst/>
                  <a:cxnLst/>
                  <a:rect l="l" t="t" r="r" b="b"/>
                  <a:pathLst>
                    <a:path w="454" h="596" extrusionOk="0">
                      <a:moveTo>
                        <a:pt x="312" y="1"/>
                      </a:moveTo>
                      <a:lnTo>
                        <a:pt x="29" y="454"/>
                      </a:lnTo>
                      <a:lnTo>
                        <a:pt x="0" y="539"/>
                      </a:lnTo>
                      <a:lnTo>
                        <a:pt x="57" y="567"/>
                      </a:lnTo>
                      <a:lnTo>
                        <a:pt x="114" y="596"/>
                      </a:lnTo>
                      <a:lnTo>
                        <a:pt x="170" y="539"/>
                      </a:lnTo>
                      <a:lnTo>
                        <a:pt x="454" y="86"/>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6" name="Google Shape;746;p20"/>
                <p:cNvSpPr/>
                <p:nvPr/>
              </p:nvSpPr>
              <p:spPr>
                <a:xfrm>
                  <a:off x="5004142" y="-350075"/>
                  <a:ext cx="30099" cy="42110"/>
                </a:xfrm>
                <a:custGeom>
                  <a:avLst/>
                  <a:gdLst/>
                  <a:ahLst/>
                  <a:cxnLst/>
                  <a:rect l="l" t="t" r="r" b="b"/>
                  <a:pathLst>
                    <a:path w="426" h="596" extrusionOk="0">
                      <a:moveTo>
                        <a:pt x="283" y="0"/>
                      </a:moveTo>
                      <a:lnTo>
                        <a:pt x="0" y="453"/>
                      </a:lnTo>
                      <a:lnTo>
                        <a:pt x="0" y="538"/>
                      </a:lnTo>
                      <a:lnTo>
                        <a:pt x="28" y="595"/>
                      </a:lnTo>
                      <a:lnTo>
                        <a:pt x="85" y="595"/>
                      </a:lnTo>
                      <a:lnTo>
                        <a:pt x="142" y="567"/>
                      </a:lnTo>
                      <a:lnTo>
                        <a:pt x="425" y="85"/>
                      </a:lnTo>
                      <a:lnTo>
                        <a:pt x="2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7" name="Google Shape;747;p20"/>
                <p:cNvSpPr/>
                <p:nvPr/>
              </p:nvSpPr>
              <p:spPr>
                <a:xfrm>
                  <a:off x="5066177" y="-310085"/>
                  <a:ext cx="32148" cy="40132"/>
                </a:xfrm>
                <a:custGeom>
                  <a:avLst/>
                  <a:gdLst/>
                  <a:ahLst/>
                  <a:cxnLst/>
                  <a:rect l="l" t="t" r="r" b="b"/>
                  <a:pathLst>
                    <a:path w="455" h="568" extrusionOk="0">
                      <a:moveTo>
                        <a:pt x="284" y="1"/>
                      </a:moveTo>
                      <a:lnTo>
                        <a:pt x="29" y="426"/>
                      </a:lnTo>
                      <a:lnTo>
                        <a:pt x="1" y="511"/>
                      </a:lnTo>
                      <a:lnTo>
                        <a:pt x="57" y="568"/>
                      </a:lnTo>
                      <a:lnTo>
                        <a:pt x="114" y="568"/>
                      </a:lnTo>
                      <a:lnTo>
                        <a:pt x="171" y="539"/>
                      </a:lnTo>
                      <a:lnTo>
                        <a:pt x="454" y="86"/>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8" name="Google Shape;748;p20"/>
                <p:cNvSpPr/>
                <p:nvPr/>
              </p:nvSpPr>
              <p:spPr>
                <a:xfrm>
                  <a:off x="5102211" y="-288040"/>
                  <a:ext cx="30099" cy="40132"/>
                </a:xfrm>
                <a:custGeom>
                  <a:avLst/>
                  <a:gdLst/>
                  <a:ahLst/>
                  <a:cxnLst/>
                  <a:rect l="l" t="t" r="r" b="b"/>
                  <a:pathLst>
                    <a:path w="426" h="568" extrusionOk="0">
                      <a:moveTo>
                        <a:pt x="284" y="1"/>
                      </a:moveTo>
                      <a:lnTo>
                        <a:pt x="29" y="454"/>
                      </a:lnTo>
                      <a:lnTo>
                        <a:pt x="1" y="511"/>
                      </a:lnTo>
                      <a:lnTo>
                        <a:pt x="57" y="567"/>
                      </a:lnTo>
                      <a:lnTo>
                        <a:pt x="114" y="567"/>
                      </a:lnTo>
                      <a:lnTo>
                        <a:pt x="171" y="539"/>
                      </a:lnTo>
                      <a:lnTo>
                        <a:pt x="426" y="114"/>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49" name="Google Shape;749;p20"/>
                <p:cNvSpPr/>
                <p:nvPr/>
              </p:nvSpPr>
              <p:spPr>
                <a:xfrm>
                  <a:off x="5136267" y="-265996"/>
                  <a:ext cx="30099" cy="40132"/>
                </a:xfrm>
                <a:custGeom>
                  <a:avLst/>
                  <a:gdLst/>
                  <a:ahLst/>
                  <a:cxnLst/>
                  <a:rect l="l" t="t" r="r" b="b"/>
                  <a:pathLst>
                    <a:path w="426" h="568" extrusionOk="0">
                      <a:moveTo>
                        <a:pt x="256" y="0"/>
                      </a:moveTo>
                      <a:lnTo>
                        <a:pt x="1" y="425"/>
                      </a:lnTo>
                      <a:lnTo>
                        <a:pt x="1" y="482"/>
                      </a:lnTo>
                      <a:lnTo>
                        <a:pt x="29" y="539"/>
                      </a:lnTo>
                      <a:lnTo>
                        <a:pt x="114" y="567"/>
                      </a:lnTo>
                      <a:lnTo>
                        <a:pt x="142" y="510"/>
                      </a:lnTo>
                      <a:lnTo>
                        <a:pt x="426" y="85"/>
                      </a:lnTo>
                      <a:lnTo>
                        <a:pt x="2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50" name="Google Shape;750;p20"/>
              <p:cNvSpPr/>
              <p:nvPr/>
            </p:nvSpPr>
            <p:spPr>
              <a:xfrm>
                <a:off x="2969701" y="-1305262"/>
                <a:ext cx="2290776" cy="1107376"/>
              </a:xfrm>
              <a:custGeom>
                <a:avLst/>
                <a:gdLst/>
                <a:ahLst/>
                <a:cxnLst/>
                <a:rect l="l" t="t" r="r" b="b"/>
                <a:pathLst>
                  <a:path w="32422" h="15673" extrusionOk="0">
                    <a:moveTo>
                      <a:pt x="3997" y="1"/>
                    </a:moveTo>
                    <a:lnTo>
                      <a:pt x="3968" y="29"/>
                    </a:lnTo>
                    <a:lnTo>
                      <a:pt x="1" y="15106"/>
                    </a:lnTo>
                    <a:lnTo>
                      <a:pt x="29" y="15134"/>
                    </a:lnTo>
                    <a:lnTo>
                      <a:pt x="32393" y="15673"/>
                    </a:lnTo>
                    <a:lnTo>
                      <a:pt x="32422" y="15645"/>
                    </a:lnTo>
                    <a:lnTo>
                      <a:pt x="32393" y="15616"/>
                    </a:lnTo>
                    <a:lnTo>
                      <a:pt x="58" y="15078"/>
                    </a:lnTo>
                    <a:lnTo>
                      <a:pt x="4025" y="29"/>
                    </a:lnTo>
                    <a:lnTo>
                      <a:pt x="3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18372599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Title and text 4">
  <p:cSld name="Title and text 4">
    <p:spTree>
      <p:nvGrpSpPr>
        <p:cNvPr id="1" name="Shape 751"/>
        <p:cNvGrpSpPr/>
        <p:nvPr/>
      </p:nvGrpSpPr>
      <p:grpSpPr>
        <a:xfrm>
          <a:off x="0" y="0"/>
          <a:ext cx="0" cy="0"/>
          <a:chOff x="0" y="0"/>
          <a:chExt cx="0" cy="0"/>
        </a:xfrm>
      </p:grpSpPr>
      <p:pic>
        <p:nvPicPr>
          <p:cNvPr id="752" name="Google Shape;752;p21"/>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753" name="Google Shape;753;p21"/>
          <p:cNvGrpSpPr/>
          <p:nvPr/>
        </p:nvGrpSpPr>
        <p:grpSpPr>
          <a:xfrm>
            <a:off x="-768084" y="-526015"/>
            <a:ext cx="13873273" cy="8167313"/>
            <a:chOff x="-576064" y="-394512"/>
            <a:chExt cx="10404955" cy="6125485"/>
          </a:xfrm>
        </p:grpSpPr>
        <p:grpSp>
          <p:nvGrpSpPr>
            <p:cNvPr id="754" name="Google Shape;754;p21"/>
            <p:cNvGrpSpPr/>
            <p:nvPr/>
          </p:nvGrpSpPr>
          <p:grpSpPr>
            <a:xfrm>
              <a:off x="7153788" y="-394512"/>
              <a:ext cx="2675103" cy="2342722"/>
              <a:chOff x="7578773" y="-46425"/>
              <a:chExt cx="1888264" cy="1653647"/>
            </a:xfrm>
          </p:grpSpPr>
          <p:sp>
            <p:nvSpPr>
              <p:cNvPr id="755" name="Google Shape;755;p21"/>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56" name="Google Shape;756;p21"/>
              <p:cNvGrpSpPr/>
              <p:nvPr/>
            </p:nvGrpSpPr>
            <p:grpSpPr>
              <a:xfrm>
                <a:off x="7595698" y="-46425"/>
                <a:ext cx="1870901" cy="1568986"/>
                <a:chOff x="7702846" y="0"/>
                <a:chExt cx="1432433" cy="1201275"/>
              </a:xfrm>
            </p:grpSpPr>
            <p:sp>
              <p:nvSpPr>
                <p:cNvPr id="757" name="Google Shape;757;p21"/>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8" name="Google Shape;758;p21"/>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59" name="Google Shape;759;p21"/>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0" name="Google Shape;760;p21"/>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1" name="Google Shape;761;p21"/>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2" name="Google Shape;762;p21"/>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3" name="Google Shape;763;p21"/>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4" name="Google Shape;764;p21"/>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5" name="Google Shape;765;p21"/>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6" name="Google Shape;766;p21"/>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767" name="Google Shape;767;p21"/>
            <p:cNvSpPr/>
            <p:nvPr/>
          </p:nvSpPr>
          <p:spPr>
            <a:xfrm rot="403445">
              <a:off x="-128788" y="-169603"/>
              <a:ext cx="828845" cy="2076427"/>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68" name="Google Shape;768;p21"/>
            <p:cNvSpPr/>
            <p:nvPr/>
          </p:nvSpPr>
          <p:spPr>
            <a:xfrm rot="5668962">
              <a:off x="1054740" y="2914409"/>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769" name="Google Shape;769;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0" name="Google Shape;770;p21"/>
          <p:cNvSpPr txBox="1">
            <a:spLocks noGrp="1"/>
          </p:cNvSpPr>
          <p:nvPr>
            <p:ph type="subTitle" idx="1"/>
          </p:nvPr>
        </p:nvSpPr>
        <p:spPr>
          <a:xfrm>
            <a:off x="960000" y="1635467"/>
            <a:ext cx="10272000" cy="1831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hlink"/>
              </a:buClr>
              <a:buSzPts val="1000"/>
              <a:buChar char="●"/>
              <a:defRPr/>
            </a:lvl1pPr>
            <a:lvl2pPr lvl="1" rtl="0">
              <a:lnSpc>
                <a:spcPct val="100000"/>
              </a:lnSpc>
              <a:spcBef>
                <a:spcPts val="0"/>
              </a:spcBef>
              <a:spcAft>
                <a:spcPts val="0"/>
              </a:spcAft>
              <a:buClr>
                <a:schemeClr val="hlink"/>
              </a:buClr>
              <a:buSzPts val="1600"/>
              <a:buFont typeface="Source Sans 3 Medium"/>
              <a:buChar char="○"/>
              <a:defRPr/>
            </a:lvl2pPr>
            <a:lvl3pPr lvl="2" rtl="0">
              <a:lnSpc>
                <a:spcPct val="100000"/>
              </a:lnSpc>
              <a:spcBef>
                <a:spcPts val="0"/>
              </a:spcBef>
              <a:spcAft>
                <a:spcPts val="0"/>
              </a:spcAft>
              <a:buClr>
                <a:schemeClr val="hlink"/>
              </a:buClr>
              <a:buSzPts val="1600"/>
              <a:buFont typeface="Source Sans 3 Medium"/>
              <a:buChar char="■"/>
              <a:defRPr/>
            </a:lvl3pPr>
            <a:lvl4pPr lvl="3" rtl="0">
              <a:lnSpc>
                <a:spcPct val="100000"/>
              </a:lnSpc>
              <a:spcBef>
                <a:spcPts val="0"/>
              </a:spcBef>
              <a:spcAft>
                <a:spcPts val="0"/>
              </a:spcAft>
              <a:buClr>
                <a:schemeClr val="hlink"/>
              </a:buClr>
              <a:buSzPts val="1600"/>
              <a:buFont typeface="Source Sans 3 Medium"/>
              <a:buChar char="●"/>
              <a:defRPr/>
            </a:lvl4pPr>
            <a:lvl5pPr lvl="4" rtl="0">
              <a:lnSpc>
                <a:spcPct val="100000"/>
              </a:lnSpc>
              <a:spcBef>
                <a:spcPts val="0"/>
              </a:spcBef>
              <a:spcAft>
                <a:spcPts val="0"/>
              </a:spcAft>
              <a:buClr>
                <a:schemeClr val="hlink"/>
              </a:buClr>
              <a:buSzPts val="1600"/>
              <a:buFont typeface="Source Sans 3 Medium"/>
              <a:buChar char="○"/>
              <a:defRPr/>
            </a:lvl5pPr>
            <a:lvl6pPr lvl="5" rtl="0">
              <a:lnSpc>
                <a:spcPct val="100000"/>
              </a:lnSpc>
              <a:spcBef>
                <a:spcPts val="0"/>
              </a:spcBef>
              <a:spcAft>
                <a:spcPts val="0"/>
              </a:spcAft>
              <a:buClr>
                <a:schemeClr val="hlink"/>
              </a:buClr>
              <a:buSzPts val="1600"/>
              <a:buFont typeface="Source Sans 3 Medium"/>
              <a:buChar char="■"/>
              <a:defRPr/>
            </a:lvl6pPr>
            <a:lvl7pPr lvl="6" rtl="0">
              <a:lnSpc>
                <a:spcPct val="100000"/>
              </a:lnSpc>
              <a:spcBef>
                <a:spcPts val="0"/>
              </a:spcBef>
              <a:spcAft>
                <a:spcPts val="0"/>
              </a:spcAft>
              <a:buClr>
                <a:schemeClr val="hlink"/>
              </a:buClr>
              <a:buSzPts val="1600"/>
              <a:buFont typeface="Source Sans 3 Medium"/>
              <a:buChar char="●"/>
              <a:defRPr/>
            </a:lvl7pPr>
            <a:lvl8pPr lvl="7" rtl="0">
              <a:lnSpc>
                <a:spcPct val="100000"/>
              </a:lnSpc>
              <a:spcBef>
                <a:spcPts val="0"/>
              </a:spcBef>
              <a:spcAft>
                <a:spcPts val="0"/>
              </a:spcAft>
              <a:buClr>
                <a:schemeClr val="hlink"/>
              </a:buClr>
              <a:buSzPts val="1600"/>
              <a:buFont typeface="Source Sans 3 Medium"/>
              <a:buChar char="○"/>
              <a:defRPr/>
            </a:lvl8pPr>
            <a:lvl9pPr lvl="8" rtl="0">
              <a:lnSpc>
                <a:spcPct val="100000"/>
              </a:lnSpc>
              <a:spcBef>
                <a:spcPts val="0"/>
              </a:spcBef>
              <a:spcAft>
                <a:spcPts val="0"/>
              </a:spcAft>
              <a:buClr>
                <a:schemeClr val="hlink"/>
              </a:buClr>
              <a:buSzPts val="1600"/>
              <a:buFont typeface="Source Sans 3 Medium"/>
              <a:buChar char="■"/>
              <a:defRPr/>
            </a:lvl9pPr>
          </a:lstStyle>
          <a:p>
            <a:endParaRPr/>
          </a:p>
        </p:txBody>
      </p:sp>
      <p:grpSp>
        <p:nvGrpSpPr>
          <p:cNvPr id="771" name="Google Shape;771;p21"/>
          <p:cNvGrpSpPr/>
          <p:nvPr/>
        </p:nvGrpSpPr>
        <p:grpSpPr>
          <a:xfrm rot="411870">
            <a:off x="11455997" y="2016269"/>
            <a:ext cx="1708783" cy="936891"/>
            <a:chOff x="2915650" y="-1475400"/>
            <a:chExt cx="2446924" cy="1341597"/>
          </a:xfrm>
        </p:grpSpPr>
        <p:sp>
          <p:nvSpPr>
            <p:cNvPr id="772" name="Google Shape;772;p21"/>
            <p:cNvSpPr/>
            <p:nvPr/>
          </p:nvSpPr>
          <p:spPr>
            <a:xfrm>
              <a:off x="2915650" y="-1475400"/>
              <a:ext cx="2446924" cy="1341597"/>
            </a:xfrm>
            <a:custGeom>
              <a:avLst/>
              <a:gdLst/>
              <a:ahLst/>
              <a:cxnLst/>
              <a:rect l="l" t="t" r="r" b="b"/>
              <a:pathLst>
                <a:path w="34632" h="18988" extrusionOk="0">
                  <a:moveTo>
                    <a:pt x="9580" y="7085"/>
                  </a:moveTo>
                  <a:lnTo>
                    <a:pt x="22984" y="15672"/>
                  </a:lnTo>
                  <a:lnTo>
                    <a:pt x="7369" y="15502"/>
                  </a:lnTo>
                  <a:lnTo>
                    <a:pt x="9580" y="7085"/>
                  </a:lnTo>
                  <a:close/>
                  <a:moveTo>
                    <a:pt x="4903" y="0"/>
                  </a:moveTo>
                  <a:lnTo>
                    <a:pt x="1" y="18648"/>
                  </a:lnTo>
                  <a:lnTo>
                    <a:pt x="34632" y="18988"/>
                  </a:lnTo>
                  <a:lnTo>
                    <a:pt x="34632" y="18988"/>
                  </a:lnTo>
                  <a:lnTo>
                    <a:pt x="31855" y="17202"/>
                  </a:lnTo>
                  <a:lnTo>
                    <a:pt x="31685" y="17117"/>
                  </a:lnTo>
                  <a:lnTo>
                    <a:pt x="31373" y="16919"/>
                  </a:lnTo>
                  <a:lnTo>
                    <a:pt x="31231" y="16806"/>
                  </a:lnTo>
                  <a:lnTo>
                    <a:pt x="30891" y="16579"/>
                  </a:lnTo>
                  <a:lnTo>
                    <a:pt x="30721" y="16494"/>
                  </a:lnTo>
                  <a:lnTo>
                    <a:pt x="30438" y="16295"/>
                  </a:lnTo>
                  <a:lnTo>
                    <a:pt x="30296" y="16210"/>
                  </a:lnTo>
                  <a:lnTo>
                    <a:pt x="29984" y="16012"/>
                  </a:lnTo>
                  <a:lnTo>
                    <a:pt x="29842" y="15927"/>
                  </a:lnTo>
                  <a:lnTo>
                    <a:pt x="29531" y="15729"/>
                  </a:lnTo>
                  <a:lnTo>
                    <a:pt x="29389" y="15644"/>
                  </a:lnTo>
                  <a:lnTo>
                    <a:pt x="29021" y="15417"/>
                  </a:lnTo>
                  <a:lnTo>
                    <a:pt x="28879" y="15304"/>
                  </a:lnTo>
                  <a:lnTo>
                    <a:pt x="28567" y="15105"/>
                  </a:lnTo>
                  <a:lnTo>
                    <a:pt x="28425" y="15020"/>
                  </a:lnTo>
                  <a:lnTo>
                    <a:pt x="28085" y="14822"/>
                  </a:lnTo>
                  <a:lnTo>
                    <a:pt x="27944" y="14708"/>
                  </a:lnTo>
                  <a:lnTo>
                    <a:pt x="27632" y="14510"/>
                  </a:lnTo>
                  <a:lnTo>
                    <a:pt x="27490" y="14425"/>
                  </a:lnTo>
                  <a:lnTo>
                    <a:pt x="27122" y="14198"/>
                  </a:lnTo>
                  <a:lnTo>
                    <a:pt x="26980" y="14085"/>
                  </a:lnTo>
                  <a:lnTo>
                    <a:pt x="26697" y="13915"/>
                  </a:lnTo>
                  <a:lnTo>
                    <a:pt x="26555" y="13830"/>
                  </a:lnTo>
                  <a:lnTo>
                    <a:pt x="26243" y="13632"/>
                  </a:lnTo>
                  <a:lnTo>
                    <a:pt x="26102" y="13518"/>
                  </a:lnTo>
                  <a:lnTo>
                    <a:pt x="25790" y="13320"/>
                  </a:lnTo>
                  <a:lnTo>
                    <a:pt x="25648" y="13235"/>
                  </a:lnTo>
                  <a:lnTo>
                    <a:pt x="25280" y="13008"/>
                  </a:lnTo>
                  <a:lnTo>
                    <a:pt x="24685" y="12640"/>
                  </a:lnTo>
                  <a:lnTo>
                    <a:pt x="24345" y="12413"/>
                  </a:lnTo>
                  <a:lnTo>
                    <a:pt x="24203" y="12328"/>
                  </a:lnTo>
                  <a:lnTo>
                    <a:pt x="23891" y="12130"/>
                  </a:lnTo>
                  <a:lnTo>
                    <a:pt x="23749" y="12016"/>
                  </a:lnTo>
                  <a:lnTo>
                    <a:pt x="23381" y="11789"/>
                  </a:lnTo>
                  <a:lnTo>
                    <a:pt x="23239" y="11704"/>
                  </a:lnTo>
                  <a:lnTo>
                    <a:pt x="22956" y="11506"/>
                  </a:lnTo>
                  <a:lnTo>
                    <a:pt x="22786" y="11421"/>
                  </a:lnTo>
                  <a:lnTo>
                    <a:pt x="22502" y="11223"/>
                  </a:lnTo>
                  <a:lnTo>
                    <a:pt x="22361" y="11138"/>
                  </a:lnTo>
                  <a:lnTo>
                    <a:pt x="22049" y="10939"/>
                  </a:lnTo>
                  <a:lnTo>
                    <a:pt x="21879" y="10854"/>
                  </a:lnTo>
                  <a:lnTo>
                    <a:pt x="21539" y="10628"/>
                  </a:lnTo>
                  <a:lnTo>
                    <a:pt x="21397" y="10514"/>
                  </a:lnTo>
                  <a:lnTo>
                    <a:pt x="21085" y="10344"/>
                  </a:lnTo>
                  <a:lnTo>
                    <a:pt x="20944" y="10231"/>
                  </a:lnTo>
                  <a:lnTo>
                    <a:pt x="20604" y="10032"/>
                  </a:lnTo>
                  <a:lnTo>
                    <a:pt x="20462" y="9919"/>
                  </a:lnTo>
                  <a:lnTo>
                    <a:pt x="20150" y="9721"/>
                  </a:lnTo>
                  <a:lnTo>
                    <a:pt x="20009" y="9636"/>
                  </a:lnTo>
                  <a:lnTo>
                    <a:pt x="19640" y="9409"/>
                  </a:lnTo>
                  <a:lnTo>
                    <a:pt x="19498" y="9324"/>
                  </a:lnTo>
                  <a:lnTo>
                    <a:pt x="19215" y="9125"/>
                  </a:lnTo>
                  <a:lnTo>
                    <a:pt x="19045" y="9040"/>
                  </a:lnTo>
                  <a:lnTo>
                    <a:pt x="18762" y="8842"/>
                  </a:lnTo>
                  <a:lnTo>
                    <a:pt x="18620" y="8757"/>
                  </a:lnTo>
                  <a:lnTo>
                    <a:pt x="18308" y="8559"/>
                  </a:lnTo>
                  <a:lnTo>
                    <a:pt x="18138" y="8445"/>
                  </a:lnTo>
                  <a:lnTo>
                    <a:pt x="17798" y="8219"/>
                  </a:lnTo>
                  <a:lnTo>
                    <a:pt x="17203" y="7850"/>
                  </a:lnTo>
                  <a:lnTo>
                    <a:pt x="16863" y="7623"/>
                  </a:lnTo>
                  <a:lnTo>
                    <a:pt x="16721" y="7538"/>
                  </a:lnTo>
                  <a:lnTo>
                    <a:pt x="16409" y="7340"/>
                  </a:lnTo>
                  <a:lnTo>
                    <a:pt x="16239" y="7255"/>
                  </a:lnTo>
                  <a:lnTo>
                    <a:pt x="15899" y="7028"/>
                  </a:lnTo>
                  <a:lnTo>
                    <a:pt x="15758" y="6915"/>
                  </a:lnTo>
                  <a:lnTo>
                    <a:pt x="15446" y="6745"/>
                  </a:lnTo>
                  <a:lnTo>
                    <a:pt x="15304" y="6632"/>
                  </a:lnTo>
                  <a:lnTo>
                    <a:pt x="15021" y="6462"/>
                  </a:lnTo>
                  <a:lnTo>
                    <a:pt x="14851" y="6348"/>
                  </a:lnTo>
                  <a:lnTo>
                    <a:pt x="14539" y="6150"/>
                  </a:lnTo>
                  <a:lnTo>
                    <a:pt x="14397" y="6065"/>
                  </a:lnTo>
                  <a:lnTo>
                    <a:pt x="14057" y="5838"/>
                  </a:lnTo>
                  <a:lnTo>
                    <a:pt x="13887" y="5725"/>
                  </a:lnTo>
                  <a:lnTo>
                    <a:pt x="13604" y="5555"/>
                  </a:lnTo>
                  <a:lnTo>
                    <a:pt x="13434" y="5441"/>
                  </a:lnTo>
                  <a:lnTo>
                    <a:pt x="13122" y="5243"/>
                  </a:lnTo>
                  <a:lnTo>
                    <a:pt x="12952" y="5130"/>
                  </a:lnTo>
                  <a:lnTo>
                    <a:pt x="12669" y="4931"/>
                  </a:lnTo>
                  <a:lnTo>
                    <a:pt x="12499" y="4846"/>
                  </a:lnTo>
                  <a:lnTo>
                    <a:pt x="12158" y="4619"/>
                  </a:lnTo>
                  <a:lnTo>
                    <a:pt x="11988" y="4534"/>
                  </a:lnTo>
                  <a:lnTo>
                    <a:pt x="11705" y="4336"/>
                  </a:lnTo>
                  <a:lnTo>
                    <a:pt x="11563" y="4251"/>
                  </a:lnTo>
                  <a:lnTo>
                    <a:pt x="11252" y="4053"/>
                  </a:lnTo>
                  <a:lnTo>
                    <a:pt x="11110" y="3968"/>
                  </a:lnTo>
                  <a:lnTo>
                    <a:pt x="10798" y="3769"/>
                  </a:lnTo>
                  <a:lnTo>
                    <a:pt x="10656" y="3656"/>
                  </a:lnTo>
                  <a:lnTo>
                    <a:pt x="10288" y="3429"/>
                  </a:lnTo>
                  <a:lnTo>
                    <a:pt x="10146" y="3344"/>
                  </a:lnTo>
                  <a:lnTo>
                    <a:pt x="9693" y="3061"/>
                  </a:lnTo>
                  <a:lnTo>
                    <a:pt x="9381" y="2834"/>
                  </a:lnTo>
                  <a:lnTo>
                    <a:pt x="9211" y="2749"/>
                  </a:lnTo>
                  <a:lnTo>
                    <a:pt x="8899" y="2551"/>
                  </a:lnTo>
                  <a:lnTo>
                    <a:pt x="8758" y="2466"/>
                  </a:lnTo>
                  <a:lnTo>
                    <a:pt x="8418" y="2239"/>
                  </a:lnTo>
                  <a:lnTo>
                    <a:pt x="8248" y="2126"/>
                  </a:lnTo>
                  <a:lnTo>
                    <a:pt x="7964" y="1956"/>
                  </a:lnTo>
                  <a:lnTo>
                    <a:pt x="7822" y="1842"/>
                  </a:lnTo>
                  <a:lnTo>
                    <a:pt x="7511" y="1672"/>
                  </a:lnTo>
                  <a:lnTo>
                    <a:pt x="7369" y="1559"/>
                  </a:lnTo>
                  <a:lnTo>
                    <a:pt x="7057" y="1360"/>
                  </a:lnTo>
                  <a:lnTo>
                    <a:pt x="6916" y="1275"/>
                  </a:lnTo>
                  <a:lnTo>
                    <a:pt x="6547" y="1049"/>
                  </a:lnTo>
                  <a:lnTo>
                    <a:pt x="6405" y="964"/>
                  </a:lnTo>
                  <a:lnTo>
                    <a:pt x="6094" y="765"/>
                  </a:lnTo>
                  <a:lnTo>
                    <a:pt x="5952" y="652"/>
                  </a:lnTo>
                  <a:lnTo>
                    <a:pt x="49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73" name="Google Shape;773;p21"/>
            <p:cNvGrpSpPr/>
            <p:nvPr/>
          </p:nvGrpSpPr>
          <p:grpSpPr>
            <a:xfrm>
              <a:off x="3278110" y="-1429403"/>
              <a:ext cx="1888256" cy="1203540"/>
              <a:chOff x="3278110" y="-1429403"/>
              <a:chExt cx="1888256" cy="1203540"/>
            </a:xfrm>
          </p:grpSpPr>
          <p:sp>
            <p:nvSpPr>
              <p:cNvPr id="774" name="Google Shape;774;p21"/>
              <p:cNvSpPr/>
              <p:nvPr/>
            </p:nvSpPr>
            <p:spPr>
              <a:xfrm>
                <a:off x="3278110" y="-1429403"/>
                <a:ext cx="68111" cy="104216"/>
              </a:xfrm>
              <a:custGeom>
                <a:avLst/>
                <a:gdLst/>
                <a:ahLst/>
                <a:cxnLst/>
                <a:rect l="l" t="t" r="r" b="b"/>
                <a:pathLst>
                  <a:path w="964" h="1475" extrusionOk="0">
                    <a:moveTo>
                      <a:pt x="822" y="1"/>
                    </a:moveTo>
                    <a:lnTo>
                      <a:pt x="0" y="1333"/>
                    </a:lnTo>
                    <a:lnTo>
                      <a:pt x="0" y="1418"/>
                    </a:lnTo>
                    <a:lnTo>
                      <a:pt x="29" y="1475"/>
                    </a:lnTo>
                    <a:lnTo>
                      <a:pt x="114" y="1475"/>
                    </a:lnTo>
                    <a:lnTo>
                      <a:pt x="170" y="1446"/>
                    </a:lnTo>
                    <a:lnTo>
                      <a:pt x="964" y="114"/>
                    </a:lnTo>
                    <a:lnTo>
                      <a:pt x="8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5" name="Google Shape;775;p21"/>
              <p:cNvSpPr/>
              <p:nvPr/>
            </p:nvSpPr>
            <p:spPr>
              <a:xfrm>
                <a:off x="3410235" y="-1345253"/>
                <a:ext cx="68182" cy="102167"/>
              </a:xfrm>
              <a:custGeom>
                <a:avLst/>
                <a:gdLst/>
                <a:ahLst/>
                <a:cxnLst/>
                <a:rect l="l" t="t" r="r" b="b"/>
                <a:pathLst>
                  <a:path w="965" h="1446" extrusionOk="0">
                    <a:moveTo>
                      <a:pt x="822" y="0"/>
                    </a:moveTo>
                    <a:lnTo>
                      <a:pt x="1" y="1304"/>
                    </a:lnTo>
                    <a:lnTo>
                      <a:pt x="1" y="1360"/>
                    </a:lnTo>
                    <a:lnTo>
                      <a:pt x="57" y="1417"/>
                    </a:lnTo>
                    <a:lnTo>
                      <a:pt x="114" y="1446"/>
                    </a:lnTo>
                    <a:lnTo>
                      <a:pt x="171" y="1389"/>
                    </a:lnTo>
                    <a:lnTo>
                      <a:pt x="964" y="114"/>
                    </a:lnTo>
                    <a:lnTo>
                      <a:pt x="8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6" name="Google Shape;776;p21"/>
              <p:cNvSpPr/>
              <p:nvPr/>
            </p:nvSpPr>
            <p:spPr>
              <a:xfrm>
                <a:off x="3330183" y="-1407359"/>
                <a:ext cx="48116" cy="70160"/>
              </a:xfrm>
              <a:custGeom>
                <a:avLst/>
                <a:gdLst/>
                <a:ahLst/>
                <a:cxnLst/>
                <a:rect l="l" t="t" r="r" b="b"/>
                <a:pathLst>
                  <a:path w="681" h="993" extrusionOk="0">
                    <a:moveTo>
                      <a:pt x="538" y="1"/>
                    </a:moveTo>
                    <a:lnTo>
                      <a:pt x="0" y="851"/>
                    </a:lnTo>
                    <a:lnTo>
                      <a:pt x="0" y="908"/>
                    </a:lnTo>
                    <a:lnTo>
                      <a:pt x="28" y="964"/>
                    </a:lnTo>
                    <a:lnTo>
                      <a:pt x="113" y="993"/>
                    </a:lnTo>
                    <a:lnTo>
                      <a:pt x="142" y="936"/>
                    </a:lnTo>
                    <a:lnTo>
                      <a:pt x="680" y="86"/>
                    </a:lnTo>
                    <a:lnTo>
                      <a:pt x="5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7" name="Google Shape;777;p21"/>
              <p:cNvSpPr/>
              <p:nvPr/>
            </p:nvSpPr>
            <p:spPr>
              <a:xfrm>
                <a:off x="3366217" y="-1385315"/>
                <a:ext cx="48116" cy="70160"/>
              </a:xfrm>
              <a:custGeom>
                <a:avLst/>
                <a:gdLst/>
                <a:ahLst/>
                <a:cxnLst/>
                <a:rect l="l" t="t" r="r" b="b"/>
                <a:pathLst>
                  <a:path w="681" h="993" extrusionOk="0">
                    <a:moveTo>
                      <a:pt x="539" y="0"/>
                    </a:moveTo>
                    <a:lnTo>
                      <a:pt x="0" y="879"/>
                    </a:lnTo>
                    <a:lnTo>
                      <a:pt x="0" y="936"/>
                    </a:lnTo>
                    <a:lnTo>
                      <a:pt x="28" y="992"/>
                    </a:lnTo>
                    <a:lnTo>
                      <a:pt x="85" y="992"/>
                    </a:lnTo>
                    <a:lnTo>
                      <a:pt x="142" y="964"/>
                    </a:lnTo>
                    <a:lnTo>
                      <a:pt x="680" y="85"/>
                    </a:lnTo>
                    <a:lnTo>
                      <a:pt x="5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8" name="Google Shape;778;p21"/>
              <p:cNvSpPr/>
              <p:nvPr/>
            </p:nvSpPr>
            <p:spPr>
              <a:xfrm>
                <a:off x="3398224" y="-1365319"/>
                <a:ext cx="48116" cy="70160"/>
              </a:xfrm>
              <a:custGeom>
                <a:avLst/>
                <a:gdLst/>
                <a:ahLst/>
                <a:cxnLst/>
                <a:rect l="l" t="t" r="r" b="b"/>
                <a:pathLst>
                  <a:path w="681" h="993" extrusionOk="0">
                    <a:moveTo>
                      <a:pt x="539" y="1"/>
                    </a:moveTo>
                    <a:lnTo>
                      <a:pt x="1" y="879"/>
                    </a:lnTo>
                    <a:lnTo>
                      <a:pt x="1" y="936"/>
                    </a:lnTo>
                    <a:lnTo>
                      <a:pt x="29" y="993"/>
                    </a:lnTo>
                    <a:lnTo>
                      <a:pt x="114" y="993"/>
                    </a:lnTo>
                    <a:lnTo>
                      <a:pt x="171" y="964"/>
                    </a:lnTo>
                    <a:lnTo>
                      <a:pt x="681" y="114"/>
                    </a:lnTo>
                    <a:lnTo>
                      <a:pt x="5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79" name="Google Shape;779;p21"/>
              <p:cNvSpPr/>
              <p:nvPr/>
            </p:nvSpPr>
            <p:spPr>
              <a:xfrm>
                <a:off x="3462308" y="-1325258"/>
                <a:ext cx="48116" cy="68182"/>
              </a:xfrm>
              <a:custGeom>
                <a:avLst/>
                <a:gdLst/>
                <a:ahLst/>
                <a:cxnLst/>
                <a:rect l="l" t="t" r="r" b="b"/>
                <a:pathLst>
                  <a:path w="681" h="965" extrusionOk="0">
                    <a:moveTo>
                      <a:pt x="511" y="1"/>
                    </a:moveTo>
                    <a:lnTo>
                      <a:pt x="0" y="851"/>
                    </a:lnTo>
                    <a:lnTo>
                      <a:pt x="0" y="907"/>
                    </a:lnTo>
                    <a:lnTo>
                      <a:pt x="29" y="964"/>
                    </a:lnTo>
                    <a:lnTo>
                      <a:pt x="114" y="964"/>
                    </a:lnTo>
                    <a:lnTo>
                      <a:pt x="142" y="936"/>
                    </a:lnTo>
                    <a:lnTo>
                      <a:pt x="681" y="114"/>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0" name="Google Shape;780;p21"/>
              <p:cNvSpPr/>
              <p:nvPr/>
            </p:nvSpPr>
            <p:spPr>
              <a:xfrm>
                <a:off x="3498342" y="-1301235"/>
                <a:ext cx="46138" cy="68182"/>
              </a:xfrm>
              <a:custGeom>
                <a:avLst/>
                <a:gdLst/>
                <a:ahLst/>
                <a:cxnLst/>
                <a:rect l="l" t="t" r="r" b="b"/>
                <a:pathLst>
                  <a:path w="653" h="965" extrusionOk="0">
                    <a:moveTo>
                      <a:pt x="511" y="1"/>
                    </a:moveTo>
                    <a:lnTo>
                      <a:pt x="1" y="823"/>
                    </a:lnTo>
                    <a:lnTo>
                      <a:pt x="1" y="879"/>
                    </a:lnTo>
                    <a:lnTo>
                      <a:pt x="29" y="936"/>
                    </a:lnTo>
                    <a:lnTo>
                      <a:pt x="86" y="964"/>
                    </a:lnTo>
                    <a:lnTo>
                      <a:pt x="142" y="908"/>
                    </a:lnTo>
                    <a:lnTo>
                      <a:pt x="652" y="86"/>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1" name="Google Shape;781;p21"/>
              <p:cNvSpPr/>
              <p:nvPr/>
            </p:nvSpPr>
            <p:spPr>
              <a:xfrm>
                <a:off x="3530419" y="-1281169"/>
                <a:ext cx="48116" cy="68111"/>
              </a:xfrm>
              <a:custGeom>
                <a:avLst/>
                <a:gdLst/>
                <a:ahLst/>
                <a:cxnLst/>
                <a:rect l="l" t="t" r="r" b="b"/>
                <a:pathLst>
                  <a:path w="681" h="964" extrusionOk="0">
                    <a:moveTo>
                      <a:pt x="510" y="0"/>
                    </a:moveTo>
                    <a:lnTo>
                      <a:pt x="0" y="822"/>
                    </a:lnTo>
                    <a:lnTo>
                      <a:pt x="0" y="907"/>
                    </a:lnTo>
                    <a:lnTo>
                      <a:pt x="28" y="935"/>
                    </a:lnTo>
                    <a:lnTo>
                      <a:pt x="113" y="964"/>
                    </a:lnTo>
                    <a:lnTo>
                      <a:pt x="170" y="907"/>
                    </a:lnTo>
                    <a:lnTo>
                      <a:pt x="680"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2" name="Google Shape;782;p21"/>
              <p:cNvSpPr/>
              <p:nvPr/>
            </p:nvSpPr>
            <p:spPr>
              <a:xfrm>
                <a:off x="3544409" y="-1259195"/>
                <a:ext cx="66133" cy="98210"/>
              </a:xfrm>
              <a:custGeom>
                <a:avLst/>
                <a:gdLst/>
                <a:ahLst/>
                <a:cxnLst/>
                <a:rect l="l" t="t" r="r" b="b"/>
                <a:pathLst>
                  <a:path w="936" h="1390" extrusionOk="0">
                    <a:moveTo>
                      <a:pt x="794" y="1"/>
                    </a:moveTo>
                    <a:lnTo>
                      <a:pt x="29" y="1248"/>
                    </a:lnTo>
                    <a:lnTo>
                      <a:pt x="0" y="1333"/>
                    </a:lnTo>
                    <a:lnTo>
                      <a:pt x="57" y="1389"/>
                    </a:lnTo>
                    <a:lnTo>
                      <a:pt x="114" y="1389"/>
                    </a:lnTo>
                    <a:lnTo>
                      <a:pt x="170" y="1361"/>
                    </a:lnTo>
                    <a:lnTo>
                      <a:pt x="936" y="86"/>
                    </a:lnTo>
                    <a:lnTo>
                      <a:pt x="7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3" name="Google Shape;783;p21"/>
              <p:cNvSpPr/>
              <p:nvPr/>
            </p:nvSpPr>
            <p:spPr>
              <a:xfrm>
                <a:off x="3678583" y="-1175045"/>
                <a:ext cx="64155" cy="96161"/>
              </a:xfrm>
              <a:custGeom>
                <a:avLst/>
                <a:gdLst/>
                <a:ahLst/>
                <a:cxnLst/>
                <a:rect l="l" t="t" r="r" b="b"/>
                <a:pathLst>
                  <a:path w="908" h="1361" extrusionOk="0">
                    <a:moveTo>
                      <a:pt x="765" y="0"/>
                    </a:moveTo>
                    <a:lnTo>
                      <a:pt x="0" y="1219"/>
                    </a:lnTo>
                    <a:lnTo>
                      <a:pt x="0" y="1304"/>
                    </a:lnTo>
                    <a:lnTo>
                      <a:pt x="28" y="1360"/>
                    </a:lnTo>
                    <a:lnTo>
                      <a:pt x="114" y="1360"/>
                    </a:lnTo>
                    <a:lnTo>
                      <a:pt x="170" y="1304"/>
                    </a:lnTo>
                    <a:lnTo>
                      <a:pt x="907" y="85"/>
                    </a:lnTo>
                    <a:lnTo>
                      <a:pt x="7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4" name="Google Shape;784;p21"/>
              <p:cNvSpPr/>
              <p:nvPr/>
            </p:nvSpPr>
            <p:spPr>
              <a:xfrm>
                <a:off x="3596482" y="-1239129"/>
                <a:ext cx="46138" cy="66133"/>
              </a:xfrm>
              <a:custGeom>
                <a:avLst/>
                <a:gdLst/>
                <a:ahLst/>
                <a:cxnLst/>
                <a:rect l="l" t="t" r="r" b="b"/>
                <a:pathLst>
                  <a:path w="653" h="936" extrusionOk="0">
                    <a:moveTo>
                      <a:pt x="510" y="0"/>
                    </a:moveTo>
                    <a:lnTo>
                      <a:pt x="29" y="794"/>
                    </a:lnTo>
                    <a:lnTo>
                      <a:pt x="0" y="879"/>
                    </a:lnTo>
                    <a:lnTo>
                      <a:pt x="57" y="935"/>
                    </a:lnTo>
                    <a:lnTo>
                      <a:pt x="114" y="935"/>
                    </a:lnTo>
                    <a:lnTo>
                      <a:pt x="170" y="907"/>
                    </a:lnTo>
                    <a:lnTo>
                      <a:pt x="652"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5" name="Google Shape;785;p21"/>
              <p:cNvSpPr/>
              <p:nvPr/>
            </p:nvSpPr>
            <p:spPr>
              <a:xfrm>
                <a:off x="3632516" y="-1217155"/>
                <a:ext cx="46138" cy="66204"/>
              </a:xfrm>
              <a:custGeom>
                <a:avLst/>
                <a:gdLst/>
                <a:ahLst/>
                <a:cxnLst/>
                <a:rect l="l" t="t" r="r" b="b"/>
                <a:pathLst>
                  <a:path w="653" h="937" extrusionOk="0">
                    <a:moveTo>
                      <a:pt x="510" y="1"/>
                    </a:moveTo>
                    <a:lnTo>
                      <a:pt x="29" y="823"/>
                    </a:lnTo>
                    <a:lnTo>
                      <a:pt x="0" y="879"/>
                    </a:lnTo>
                    <a:lnTo>
                      <a:pt x="57" y="936"/>
                    </a:lnTo>
                    <a:lnTo>
                      <a:pt x="114" y="936"/>
                    </a:lnTo>
                    <a:lnTo>
                      <a:pt x="170" y="908"/>
                    </a:lnTo>
                    <a:lnTo>
                      <a:pt x="652" y="114"/>
                    </a:lnTo>
                    <a:lnTo>
                      <a:pt x="5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6" name="Google Shape;786;p21"/>
              <p:cNvSpPr/>
              <p:nvPr/>
            </p:nvSpPr>
            <p:spPr>
              <a:xfrm>
                <a:off x="3666572" y="-1195111"/>
                <a:ext cx="44089" cy="64155"/>
              </a:xfrm>
              <a:custGeom>
                <a:avLst/>
                <a:gdLst/>
                <a:ahLst/>
                <a:cxnLst/>
                <a:rect l="l" t="t" r="r" b="b"/>
                <a:pathLst>
                  <a:path w="624" h="908" extrusionOk="0">
                    <a:moveTo>
                      <a:pt x="482" y="1"/>
                    </a:moveTo>
                    <a:lnTo>
                      <a:pt x="0" y="794"/>
                    </a:lnTo>
                    <a:lnTo>
                      <a:pt x="0" y="851"/>
                    </a:lnTo>
                    <a:lnTo>
                      <a:pt x="28" y="908"/>
                    </a:lnTo>
                    <a:lnTo>
                      <a:pt x="85" y="908"/>
                    </a:lnTo>
                    <a:lnTo>
                      <a:pt x="142" y="879"/>
                    </a:lnTo>
                    <a:lnTo>
                      <a:pt x="624" y="86"/>
                    </a:lnTo>
                    <a:lnTo>
                      <a:pt x="4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7" name="Google Shape;787;p21"/>
              <p:cNvSpPr/>
              <p:nvPr/>
            </p:nvSpPr>
            <p:spPr>
              <a:xfrm>
                <a:off x="3728607" y="-1155050"/>
                <a:ext cx="46138" cy="64155"/>
              </a:xfrm>
              <a:custGeom>
                <a:avLst/>
                <a:gdLst/>
                <a:ahLst/>
                <a:cxnLst/>
                <a:rect l="l" t="t" r="r" b="b"/>
                <a:pathLst>
                  <a:path w="653" h="908" extrusionOk="0">
                    <a:moveTo>
                      <a:pt x="482" y="0"/>
                    </a:moveTo>
                    <a:lnTo>
                      <a:pt x="29" y="766"/>
                    </a:lnTo>
                    <a:lnTo>
                      <a:pt x="1" y="822"/>
                    </a:lnTo>
                    <a:lnTo>
                      <a:pt x="57" y="879"/>
                    </a:lnTo>
                    <a:lnTo>
                      <a:pt x="114" y="907"/>
                    </a:lnTo>
                    <a:lnTo>
                      <a:pt x="171" y="851"/>
                    </a:lnTo>
                    <a:lnTo>
                      <a:pt x="652" y="85"/>
                    </a:lnTo>
                    <a:lnTo>
                      <a:pt x="4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8" name="Google Shape;788;p21"/>
              <p:cNvSpPr/>
              <p:nvPr/>
            </p:nvSpPr>
            <p:spPr>
              <a:xfrm>
                <a:off x="3764641" y="-1133005"/>
                <a:ext cx="46138" cy="64155"/>
              </a:xfrm>
              <a:custGeom>
                <a:avLst/>
                <a:gdLst/>
                <a:ahLst/>
                <a:cxnLst/>
                <a:rect l="l" t="t" r="r" b="b"/>
                <a:pathLst>
                  <a:path w="653" h="908" extrusionOk="0">
                    <a:moveTo>
                      <a:pt x="483" y="0"/>
                    </a:moveTo>
                    <a:lnTo>
                      <a:pt x="29" y="765"/>
                    </a:lnTo>
                    <a:lnTo>
                      <a:pt x="1" y="850"/>
                    </a:lnTo>
                    <a:lnTo>
                      <a:pt x="57" y="907"/>
                    </a:lnTo>
                    <a:lnTo>
                      <a:pt x="114" y="907"/>
                    </a:lnTo>
                    <a:lnTo>
                      <a:pt x="171" y="850"/>
                    </a:lnTo>
                    <a:lnTo>
                      <a:pt x="653" y="85"/>
                    </a:lnTo>
                    <a:lnTo>
                      <a:pt x="4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89" name="Google Shape;789;p21"/>
              <p:cNvSpPr/>
              <p:nvPr/>
            </p:nvSpPr>
            <p:spPr>
              <a:xfrm>
                <a:off x="3798697" y="-1113010"/>
                <a:ext cx="44159" cy="64155"/>
              </a:xfrm>
              <a:custGeom>
                <a:avLst/>
                <a:gdLst/>
                <a:ahLst/>
                <a:cxnLst/>
                <a:rect l="l" t="t" r="r" b="b"/>
                <a:pathLst>
                  <a:path w="625" h="908" extrusionOk="0">
                    <a:moveTo>
                      <a:pt x="454" y="1"/>
                    </a:moveTo>
                    <a:lnTo>
                      <a:pt x="1" y="766"/>
                    </a:lnTo>
                    <a:lnTo>
                      <a:pt x="1" y="851"/>
                    </a:lnTo>
                    <a:lnTo>
                      <a:pt x="29" y="907"/>
                    </a:lnTo>
                    <a:lnTo>
                      <a:pt x="86" y="907"/>
                    </a:lnTo>
                    <a:lnTo>
                      <a:pt x="142" y="879"/>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0" name="Google Shape;790;p21"/>
              <p:cNvSpPr/>
              <p:nvPr/>
            </p:nvSpPr>
            <p:spPr>
              <a:xfrm>
                <a:off x="3812686" y="-1090965"/>
                <a:ext cx="64155" cy="94183"/>
              </a:xfrm>
              <a:custGeom>
                <a:avLst/>
                <a:gdLst/>
                <a:ahLst/>
                <a:cxnLst/>
                <a:rect l="l" t="t" r="r" b="b"/>
                <a:pathLst>
                  <a:path w="908" h="1333" extrusionOk="0">
                    <a:moveTo>
                      <a:pt x="738" y="0"/>
                    </a:moveTo>
                    <a:lnTo>
                      <a:pt x="1" y="1219"/>
                    </a:lnTo>
                    <a:lnTo>
                      <a:pt x="1" y="1276"/>
                    </a:lnTo>
                    <a:lnTo>
                      <a:pt x="29" y="1332"/>
                    </a:lnTo>
                    <a:lnTo>
                      <a:pt x="114" y="1332"/>
                    </a:lnTo>
                    <a:lnTo>
                      <a:pt x="171" y="1304"/>
                    </a:lnTo>
                    <a:lnTo>
                      <a:pt x="908" y="114"/>
                    </a:lnTo>
                    <a:lnTo>
                      <a:pt x="7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1" name="Google Shape;791;p21"/>
              <p:cNvSpPr/>
              <p:nvPr/>
            </p:nvSpPr>
            <p:spPr>
              <a:xfrm>
                <a:off x="3944882" y="-1006886"/>
                <a:ext cx="62106" cy="92205"/>
              </a:xfrm>
              <a:custGeom>
                <a:avLst/>
                <a:gdLst/>
                <a:ahLst/>
                <a:cxnLst/>
                <a:rect l="l" t="t" r="r" b="b"/>
                <a:pathLst>
                  <a:path w="879" h="1305" extrusionOk="0">
                    <a:moveTo>
                      <a:pt x="737" y="1"/>
                    </a:moveTo>
                    <a:lnTo>
                      <a:pt x="29" y="1163"/>
                    </a:lnTo>
                    <a:lnTo>
                      <a:pt x="0" y="1248"/>
                    </a:lnTo>
                    <a:lnTo>
                      <a:pt x="57" y="1304"/>
                    </a:lnTo>
                    <a:lnTo>
                      <a:pt x="114" y="1304"/>
                    </a:lnTo>
                    <a:lnTo>
                      <a:pt x="170" y="1276"/>
                    </a:lnTo>
                    <a:lnTo>
                      <a:pt x="879" y="114"/>
                    </a:lnTo>
                    <a:lnTo>
                      <a:pt x="7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2" name="Google Shape;792;p21"/>
              <p:cNvSpPr/>
              <p:nvPr/>
            </p:nvSpPr>
            <p:spPr>
              <a:xfrm>
                <a:off x="3864759" y="-1070970"/>
                <a:ext cx="44159" cy="62176"/>
              </a:xfrm>
              <a:custGeom>
                <a:avLst/>
                <a:gdLst/>
                <a:ahLst/>
                <a:cxnLst/>
                <a:rect l="l" t="t" r="r" b="b"/>
                <a:pathLst>
                  <a:path w="625" h="880" extrusionOk="0">
                    <a:moveTo>
                      <a:pt x="454" y="1"/>
                    </a:moveTo>
                    <a:lnTo>
                      <a:pt x="1" y="738"/>
                    </a:lnTo>
                    <a:lnTo>
                      <a:pt x="1" y="823"/>
                    </a:lnTo>
                    <a:lnTo>
                      <a:pt x="29" y="879"/>
                    </a:lnTo>
                    <a:lnTo>
                      <a:pt x="114" y="879"/>
                    </a:lnTo>
                    <a:lnTo>
                      <a:pt x="171" y="851"/>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3" name="Google Shape;793;p21"/>
              <p:cNvSpPr/>
              <p:nvPr/>
            </p:nvSpPr>
            <p:spPr>
              <a:xfrm>
                <a:off x="3900793" y="-1046947"/>
                <a:ext cx="42110" cy="60127"/>
              </a:xfrm>
              <a:custGeom>
                <a:avLst/>
                <a:gdLst/>
                <a:ahLst/>
                <a:cxnLst/>
                <a:rect l="l" t="t" r="r" b="b"/>
                <a:pathLst>
                  <a:path w="596" h="851" extrusionOk="0">
                    <a:moveTo>
                      <a:pt x="454" y="1"/>
                    </a:moveTo>
                    <a:lnTo>
                      <a:pt x="1" y="738"/>
                    </a:lnTo>
                    <a:lnTo>
                      <a:pt x="1" y="794"/>
                    </a:lnTo>
                    <a:lnTo>
                      <a:pt x="29" y="851"/>
                    </a:lnTo>
                    <a:lnTo>
                      <a:pt x="114" y="851"/>
                    </a:lnTo>
                    <a:lnTo>
                      <a:pt x="171" y="823"/>
                    </a:lnTo>
                    <a:lnTo>
                      <a:pt x="596" y="86"/>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4" name="Google Shape;794;p21"/>
              <p:cNvSpPr/>
              <p:nvPr/>
            </p:nvSpPr>
            <p:spPr>
              <a:xfrm>
                <a:off x="3932870" y="-1026881"/>
                <a:ext cx="44089" cy="62106"/>
              </a:xfrm>
              <a:custGeom>
                <a:avLst/>
                <a:gdLst/>
                <a:ahLst/>
                <a:cxnLst/>
                <a:rect l="l" t="t" r="r" b="b"/>
                <a:pathLst>
                  <a:path w="624" h="879" extrusionOk="0">
                    <a:moveTo>
                      <a:pt x="454" y="0"/>
                    </a:moveTo>
                    <a:lnTo>
                      <a:pt x="29" y="737"/>
                    </a:lnTo>
                    <a:lnTo>
                      <a:pt x="0" y="794"/>
                    </a:lnTo>
                    <a:lnTo>
                      <a:pt x="57" y="850"/>
                    </a:lnTo>
                    <a:lnTo>
                      <a:pt x="114" y="879"/>
                    </a:lnTo>
                    <a:lnTo>
                      <a:pt x="170" y="822"/>
                    </a:lnTo>
                    <a:lnTo>
                      <a:pt x="624" y="114"/>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5" name="Google Shape;795;p21"/>
              <p:cNvSpPr/>
              <p:nvPr/>
            </p:nvSpPr>
            <p:spPr>
              <a:xfrm>
                <a:off x="3996955" y="-986890"/>
                <a:ext cx="42110" cy="60198"/>
              </a:xfrm>
              <a:custGeom>
                <a:avLst/>
                <a:gdLst/>
                <a:ahLst/>
                <a:cxnLst/>
                <a:rect l="l" t="t" r="r" b="b"/>
                <a:pathLst>
                  <a:path w="596" h="852" extrusionOk="0">
                    <a:moveTo>
                      <a:pt x="454" y="1"/>
                    </a:moveTo>
                    <a:lnTo>
                      <a:pt x="0" y="709"/>
                    </a:lnTo>
                    <a:lnTo>
                      <a:pt x="0" y="766"/>
                    </a:lnTo>
                    <a:lnTo>
                      <a:pt x="29" y="823"/>
                    </a:lnTo>
                    <a:lnTo>
                      <a:pt x="114" y="851"/>
                    </a:lnTo>
                    <a:lnTo>
                      <a:pt x="170" y="795"/>
                    </a:lnTo>
                    <a:lnTo>
                      <a:pt x="595"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6" name="Google Shape;796;p21"/>
              <p:cNvSpPr/>
              <p:nvPr/>
            </p:nvSpPr>
            <p:spPr>
              <a:xfrm>
                <a:off x="4032989" y="-962797"/>
                <a:ext cx="42110" cy="58078"/>
              </a:xfrm>
              <a:custGeom>
                <a:avLst/>
                <a:gdLst/>
                <a:ahLst/>
                <a:cxnLst/>
                <a:rect l="l" t="t" r="r" b="b"/>
                <a:pathLst>
                  <a:path w="596" h="822" extrusionOk="0">
                    <a:moveTo>
                      <a:pt x="425" y="0"/>
                    </a:moveTo>
                    <a:lnTo>
                      <a:pt x="0" y="680"/>
                    </a:lnTo>
                    <a:lnTo>
                      <a:pt x="0" y="765"/>
                    </a:lnTo>
                    <a:lnTo>
                      <a:pt x="29" y="822"/>
                    </a:lnTo>
                    <a:lnTo>
                      <a:pt x="114" y="822"/>
                    </a:lnTo>
                    <a:lnTo>
                      <a:pt x="170" y="794"/>
                    </a:lnTo>
                    <a:lnTo>
                      <a:pt x="595" y="85"/>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7" name="Google Shape;797;p21"/>
              <p:cNvSpPr/>
              <p:nvPr/>
            </p:nvSpPr>
            <p:spPr>
              <a:xfrm>
                <a:off x="4064995" y="-942801"/>
                <a:ext cx="42110" cy="58149"/>
              </a:xfrm>
              <a:custGeom>
                <a:avLst/>
                <a:gdLst/>
                <a:ahLst/>
                <a:cxnLst/>
                <a:rect l="l" t="t" r="r" b="b"/>
                <a:pathLst>
                  <a:path w="596" h="823" extrusionOk="0">
                    <a:moveTo>
                      <a:pt x="454" y="0"/>
                    </a:moveTo>
                    <a:lnTo>
                      <a:pt x="29" y="681"/>
                    </a:lnTo>
                    <a:lnTo>
                      <a:pt x="1" y="766"/>
                    </a:lnTo>
                    <a:lnTo>
                      <a:pt x="57" y="822"/>
                    </a:lnTo>
                    <a:lnTo>
                      <a:pt x="114" y="822"/>
                    </a:lnTo>
                    <a:lnTo>
                      <a:pt x="171" y="794"/>
                    </a:lnTo>
                    <a:lnTo>
                      <a:pt x="596" y="85"/>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8" name="Google Shape;798;p21"/>
              <p:cNvSpPr/>
              <p:nvPr/>
            </p:nvSpPr>
            <p:spPr>
              <a:xfrm>
                <a:off x="4081034" y="-920757"/>
                <a:ext cx="60127" cy="88177"/>
              </a:xfrm>
              <a:custGeom>
                <a:avLst/>
                <a:gdLst/>
                <a:ahLst/>
                <a:cxnLst/>
                <a:rect l="l" t="t" r="r" b="b"/>
                <a:pathLst>
                  <a:path w="851" h="1248" extrusionOk="0">
                    <a:moveTo>
                      <a:pt x="709" y="0"/>
                    </a:moveTo>
                    <a:lnTo>
                      <a:pt x="0" y="1134"/>
                    </a:lnTo>
                    <a:lnTo>
                      <a:pt x="0" y="1190"/>
                    </a:lnTo>
                    <a:lnTo>
                      <a:pt x="29" y="1247"/>
                    </a:lnTo>
                    <a:lnTo>
                      <a:pt x="85" y="1247"/>
                    </a:lnTo>
                    <a:lnTo>
                      <a:pt x="142" y="1219"/>
                    </a:lnTo>
                    <a:lnTo>
                      <a:pt x="851" y="85"/>
                    </a:lnTo>
                    <a:lnTo>
                      <a:pt x="7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799" name="Google Shape;799;p21"/>
              <p:cNvSpPr/>
              <p:nvPr/>
            </p:nvSpPr>
            <p:spPr>
              <a:xfrm>
                <a:off x="4213159" y="-836677"/>
                <a:ext cx="60198" cy="86199"/>
              </a:xfrm>
              <a:custGeom>
                <a:avLst/>
                <a:gdLst/>
                <a:ahLst/>
                <a:cxnLst/>
                <a:rect l="l" t="t" r="r" b="b"/>
                <a:pathLst>
                  <a:path w="852" h="1220" extrusionOk="0">
                    <a:moveTo>
                      <a:pt x="681" y="0"/>
                    </a:moveTo>
                    <a:lnTo>
                      <a:pt x="1" y="1077"/>
                    </a:lnTo>
                    <a:lnTo>
                      <a:pt x="1" y="1162"/>
                    </a:lnTo>
                    <a:lnTo>
                      <a:pt x="29" y="1219"/>
                    </a:lnTo>
                    <a:lnTo>
                      <a:pt x="114" y="1219"/>
                    </a:lnTo>
                    <a:lnTo>
                      <a:pt x="171" y="1191"/>
                    </a:lnTo>
                    <a:lnTo>
                      <a:pt x="851" y="85"/>
                    </a:lnTo>
                    <a:lnTo>
                      <a:pt x="6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0" name="Google Shape;800;p21"/>
              <p:cNvSpPr/>
              <p:nvPr/>
            </p:nvSpPr>
            <p:spPr>
              <a:xfrm>
                <a:off x="4133107" y="-900762"/>
                <a:ext cx="40132" cy="56171"/>
              </a:xfrm>
              <a:custGeom>
                <a:avLst/>
                <a:gdLst/>
                <a:ahLst/>
                <a:cxnLst/>
                <a:rect l="l" t="t" r="r" b="b"/>
                <a:pathLst>
                  <a:path w="568" h="795" extrusionOk="0">
                    <a:moveTo>
                      <a:pt x="397" y="1"/>
                    </a:moveTo>
                    <a:lnTo>
                      <a:pt x="0" y="652"/>
                    </a:lnTo>
                    <a:lnTo>
                      <a:pt x="0" y="737"/>
                    </a:lnTo>
                    <a:lnTo>
                      <a:pt x="29" y="794"/>
                    </a:lnTo>
                    <a:lnTo>
                      <a:pt x="85" y="794"/>
                    </a:lnTo>
                    <a:lnTo>
                      <a:pt x="142" y="766"/>
                    </a:lnTo>
                    <a:lnTo>
                      <a:pt x="567"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1" name="Google Shape;801;p21"/>
              <p:cNvSpPr/>
              <p:nvPr/>
            </p:nvSpPr>
            <p:spPr>
              <a:xfrm>
                <a:off x="4167163" y="-878717"/>
                <a:ext cx="42110" cy="58149"/>
              </a:xfrm>
              <a:custGeom>
                <a:avLst/>
                <a:gdLst/>
                <a:ahLst/>
                <a:cxnLst/>
                <a:rect l="l" t="t" r="r" b="b"/>
                <a:pathLst>
                  <a:path w="596" h="823" extrusionOk="0">
                    <a:moveTo>
                      <a:pt x="425" y="0"/>
                    </a:moveTo>
                    <a:lnTo>
                      <a:pt x="28" y="680"/>
                    </a:lnTo>
                    <a:lnTo>
                      <a:pt x="0" y="737"/>
                    </a:lnTo>
                    <a:lnTo>
                      <a:pt x="57" y="794"/>
                    </a:lnTo>
                    <a:lnTo>
                      <a:pt x="113" y="822"/>
                    </a:lnTo>
                    <a:lnTo>
                      <a:pt x="170" y="766"/>
                    </a:lnTo>
                    <a:lnTo>
                      <a:pt x="595" y="114"/>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2" name="Google Shape;802;p21"/>
              <p:cNvSpPr/>
              <p:nvPr/>
            </p:nvSpPr>
            <p:spPr>
              <a:xfrm>
                <a:off x="4201148" y="-856673"/>
                <a:ext cx="40132" cy="56100"/>
              </a:xfrm>
              <a:custGeom>
                <a:avLst/>
                <a:gdLst/>
                <a:ahLst/>
                <a:cxnLst/>
                <a:rect l="l" t="t" r="r" b="b"/>
                <a:pathLst>
                  <a:path w="568" h="794" extrusionOk="0">
                    <a:moveTo>
                      <a:pt x="426" y="0"/>
                    </a:moveTo>
                    <a:lnTo>
                      <a:pt x="1" y="652"/>
                    </a:lnTo>
                    <a:lnTo>
                      <a:pt x="1" y="709"/>
                    </a:lnTo>
                    <a:lnTo>
                      <a:pt x="29" y="765"/>
                    </a:lnTo>
                    <a:lnTo>
                      <a:pt x="114" y="794"/>
                    </a:lnTo>
                    <a:lnTo>
                      <a:pt x="171" y="737"/>
                    </a:lnTo>
                    <a:lnTo>
                      <a:pt x="568" y="85"/>
                    </a:lnTo>
                    <a:lnTo>
                      <a:pt x="4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3" name="Google Shape;803;p21"/>
              <p:cNvSpPr/>
              <p:nvPr/>
            </p:nvSpPr>
            <p:spPr>
              <a:xfrm>
                <a:off x="4265232" y="-816682"/>
                <a:ext cx="38154" cy="54192"/>
              </a:xfrm>
              <a:custGeom>
                <a:avLst/>
                <a:gdLst/>
                <a:ahLst/>
                <a:cxnLst/>
                <a:rect l="l" t="t" r="r" b="b"/>
                <a:pathLst>
                  <a:path w="540" h="767" extrusionOk="0">
                    <a:moveTo>
                      <a:pt x="397" y="1"/>
                    </a:moveTo>
                    <a:lnTo>
                      <a:pt x="1" y="624"/>
                    </a:lnTo>
                    <a:lnTo>
                      <a:pt x="1" y="681"/>
                    </a:lnTo>
                    <a:lnTo>
                      <a:pt x="29" y="738"/>
                    </a:lnTo>
                    <a:lnTo>
                      <a:pt x="86" y="766"/>
                    </a:lnTo>
                    <a:lnTo>
                      <a:pt x="142" y="709"/>
                    </a:lnTo>
                    <a:lnTo>
                      <a:pt x="539"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4" name="Google Shape;804;p21"/>
              <p:cNvSpPr/>
              <p:nvPr/>
            </p:nvSpPr>
            <p:spPr>
              <a:xfrm>
                <a:off x="4299287" y="-794638"/>
                <a:ext cx="40132" cy="54122"/>
              </a:xfrm>
              <a:custGeom>
                <a:avLst/>
                <a:gdLst/>
                <a:ahLst/>
                <a:cxnLst/>
                <a:rect l="l" t="t" r="r" b="b"/>
                <a:pathLst>
                  <a:path w="568" h="766" extrusionOk="0">
                    <a:moveTo>
                      <a:pt x="426" y="1"/>
                    </a:moveTo>
                    <a:lnTo>
                      <a:pt x="29" y="624"/>
                    </a:lnTo>
                    <a:lnTo>
                      <a:pt x="0" y="709"/>
                    </a:lnTo>
                    <a:lnTo>
                      <a:pt x="57" y="766"/>
                    </a:lnTo>
                    <a:lnTo>
                      <a:pt x="114" y="766"/>
                    </a:lnTo>
                    <a:lnTo>
                      <a:pt x="171" y="737"/>
                    </a:lnTo>
                    <a:lnTo>
                      <a:pt x="567" y="86"/>
                    </a:lnTo>
                    <a:lnTo>
                      <a:pt x="4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5" name="Google Shape;805;p21"/>
              <p:cNvSpPr/>
              <p:nvPr/>
            </p:nvSpPr>
            <p:spPr>
              <a:xfrm>
                <a:off x="4333343" y="-774572"/>
                <a:ext cx="38083" cy="54122"/>
              </a:xfrm>
              <a:custGeom>
                <a:avLst/>
                <a:gdLst/>
                <a:ahLst/>
                <a:cxnLst/>
                <a:rect l="l" t="t" r="r" b="b"/>
                <a:pathLst>
                  <a:path w="539" h="766" extrusionOk="0">
                    <a:moveTo>
                      <a:pt x="397" y="0"/>
                    </a:moveTo>
                    <a:lnTo>
                      <a:pt x="0" y="652"/>
                    </a:lnTo>
                    <a:lnTo>
                      <a:pt x="0" y="709"/>
                    </a:lnTo>
                    <a:lnTo>
                      <a:pt x="29" y="765"/>
                    </a:lnTo>
                    <a:lnTo>
                      <a:pt x="114" y="765"/>
                    </a:lnTo>
                    <a:lnTo>
                      <a:pt x="170" y="737"/>
                    </a:lnTo>
                    <a:lnTo>
                      <a:pt x="539" y="113"/>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6" name="Google Shape;806;p21"/>
              <p:cNvSpPr/>
              <p:nvPr/>
            </p:nvSpPr>
            <p:spPr>
              <a:xfrm>
                <a:off x="4347333" y="-752598"/>
                <a:ext cx="58149" cy="84221"/>
              </a:xfrm>
              <a:custGeom>
                <a:avLst/>
                <a:gdLst/>
                <a:ahLst/>
                <a:cxnLst/>
                <a:rect l="l" t="t" r="r" b="b"/>
                <a:pathLst>
                  <a:path w="823" h="1192" extrusionOk="0">
                    <a:moveTo>
                      <a:pt x="681" y="1"/>
                    </a:moveTo>
                    <a:lnTo>
                      <a:pt x="29" y="1078"/>
                    </a:lnTo>
                    <a:lnTo>
                      <a:pt x="1" y="1134"/>
                    </a:lnTo>
                    <a:lnTo>
                      <a:pt x="57" y="1191"/>
                    </a:lnTo>
                    <a:lnTo>
                      <a:pt x="114" y="1191"/>
                    </a:lnTo>
                    <a:lnTo>
                      <a:pt x="171" y="1163"/>
                    </a:lnTo>
                    <a:lnTo>
                      <a:pt x="822" y="114"/>
                    </a:lnTo>
                    <a:lnTo>
                      <a:pt x="6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7" name="Google Shape;807;p21"/>
              <p:cNvSpPr/>
              <p:nvPr/>
            </p:nvSpPr>
            <p:spPr>
              <a:xfrm>
                <a:off x="4481507" y="-668448"/>
                <a:ext cx="56100" cy="82101"/>
              </a:xfrm>
              <a:custGeom>
                <a:avLst/>
                <a:gdLst/>
                <a:ahLst/>
                <a:cxnLst/>
                <a:rect l="l" t="t" r="r" b="b"/>
                <a:pathLst>
                  <a:path w="794" h="1162" extrusionOk="0">
                    <a:moveTo>
                      <a:pt x="624" y="0"/>
                    </a:moveTo>
                    <a:lnTo>
                      <a:pt x="0" y="1020"/>
                    </a:lnTo>
                    <a:lnTo>
                      <a:pt x="0" y="1105"/>
                    </a:lnTo>
                    <a:lnTo>
                      <a:pt x="29" y="1162"/>
                    </a:lnTo>
                    <a:lnTo>
                      <a:pt x="85" y="1162"/>
                    </a:lnTo>
                    <a:lnTo>
                      <a:pt x="142" y="1134"/>
                    </a:lnTo>
                    <a:lnTo>
                      <a:pt x="794" y="85"/>
                    </a:lnTo>
                    <a:lnTo>
                      <a:pt x="6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8" name="Google Shape;808;p21"/>
              <p:cNvSpPr/>
              <p:nvPr/>
            </p:nvSpPr>
            <p:spPr>
              <a:xfrm>
                <a:off x="4399406" y="-732532"/>
                <a:ext cx="38083" cy="52073"/>
              </a:xfrm>
              <a:custGeom>
                <a:avLst/>
                <a:gdLst/>
                <a:ahLst/>
                <a:cxnLst/>
                <a:rect l="l" t="t" r="r" b="b"/>
                <a:pathLst>
                  <a:path w="539" h="737" extrusionOk="0">
                    <a:moveTo>
                      <a:pt x="397" y="0"/>
                    </a:moveTo>
                    <a:lnTo>
                      <a:pt x="29" y="624"/>
                    </a:lnTo>
                    <a:lnTo>
                      <a:pt x="0" y="680"/>
                    </a:lnTo>
                    <a:lnTo>
                      <a:pt x="57" y="737"/>
                    </a:lnTo>
                    <a:lnTo>
                      <a:pt x="114" y="737"/>
                    </a:lnTo>
                    <a:lnTo>
                      <a:pt x="171" y="709"/>
                    </a:lnTo>
                    <a:lnTo>
                      <a:pt x="539" y="114"/>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09" name="Google Shape;809;p21"/>
              <p:cNvSpPr/>
              <p:nvPr/>
            </p:nvSpPr>
            <p:spPr>
              <a:xfrm>
                <a:off x="4435440" y="-708509"/>
                <a:ext cx="38154" cy="52143"/>
              </a:xfrm>
              <a:custGeom>
                <a:avLst/>
                <a:gdLst/>
                <a:ahLst/>
                <a:cxnLst/>
                <a:rect l="l" t="t" r="r" b="b"/>
                <a:pathLst>
                  <a:path w="540" h="738" extrusionOk="0">
                    <a:moveTo>
                      <a:pt x="369" y="0"/>
                    </a:moveTo>
                    <a:lnTo>
                      <a:pt x="1" y="595"/>
                    </a:lnTo>
                    <a:lnTo>
                      <a:pt x="1" y="652"/>
                    </a:lnTo>
                    <a:lnTo>
                      <a:pt x="29" y="709"/>
                    </a:lnTo>
                    <a:lnTo>
                      <a:pt x="114" y="737"/>
                    </a:lnTo>
                    <a:lnTo>
                      <a:pt x="171" y="680"/>
                    </a:lnTo>
                    <a:lnTo>
                      <a:pt x="539"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0" name="Google Shape;810;p21"/>
              <p:cNvSpPr/>
              <p:nvPr/>
            </p:nvSpPr>
            <p:spPr>
              <a:xfrm>
                <a:off x="4467517" y="-688514"/>
                <a:ext cx="38083" cy="52143"/>
              </a:xfrm>
              <a:custGeom>
                <a:avLst/>
                <a:gdLst/>
                <a:ahLst/>
                <a:cxnLst/>
                <a:rect l="l" t="t" r="r" b="b"/>
                <a:pathLst>
                  <a:path w="539" h="738" extrusionOk="0">
                    <a:moveTo>
                      <a:pt x="397" y="1"/>
                    </a:moveTo>
                    <a:lnTo>
                      <a:pt x="28" y="596"/>
                    </a:lnTo>
                    <a:lnTo>
                      <a:pt x="0" y="652"/>
                    </a:lnTo>
                    <a:lnTo>
                      <a:pt x="57" y="709"/>
                    </a:lnTo>
                    <a:lnTo>
                      <a:pt x="113" y="737"/>
                    </a:lnTo>
                    <a:lnTo>
                      <a:pt x="170" y="681"/>
                    </a:lnTo>
                    <a:lnTo>
                      <a:pt x="538"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1" name="Google Shape;811;p21"/>
              <p:cNvSpPr/>
              <p:nvPr/>
            </p:nvSpPr>
            <p:spPr>
              <a:xfrm>
                <a:off x="4531531" y="-648452"/>
                <a:ext cx="36175" cy="50094"/>
              </a:xfrm>
              <a:custGeom>
                <a:avLst/>
                <a:gdLst/>
                <a:ahLst/>
                <a:cxnLst/>
                <a:rect l="l" t="t" r="r" b="b"/>
                <a:pathLst>
                  <a:path w="512" h="709" extrusionOk="0">
                    <a:moveTo>
                      <a:pt x="369" y="0"/>
                    </a:moveTo>
                    <a:lnTo>
                      <a:pt x="29" y="567"/>
                    </a:lnTo>
                    <a:lnTo>
                      <a:pt x="1" y="624"/>
                    </a:lnTo>
                    <a:lnTo>
                      <a:pt x="58" y="681"/>
                    </a:lnTo>
                    <a:lnTo>
                      <a:pt x="114" y="709"/>
                    </a:lnTo>
                    <a:lnTo>
                      <a:pt x="171" y="652"/>
                    </a:lnTo>
                    <a:lnTo>
                      <a:pt x="511"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2" name="Google Shape;812;p21"/>
              <p:cNvSpPr/>
              <p:nvPr/>
            </p:nvSpPr>
            <p:spPr>
              <a:xfrm>
                <a:off x="4567635" y="-626408"/>
                <a:ext cx="36105" cy="50094"/>
              </a:xfrm>
              <a:custGeom>
                <a:avLst/>
                <a:gdLst/>
                <a:ahLst/>
                <a:cxnLst/>
                <a:rect l="l" t="t" r="r" b="b"/>
                <a:pathLst>
                  <a:path w="511" h="709" extrusionOk="0">
                    <a:moveTo>
                      <a:pt x="368" y="0"/>
                    </a:moveTo>
                    <a:lnTo>
                      <a:pt x="0" y="567"/>
                    </a:lnTo>
                    <a:lnTo>
                      <a:pt x="0" y="652"/>
                    </a:lnTo>
                    <a:lnTo>
                      <a:pt x="28" y="709"/>
                    </a:lnTo>
                    <a:lnTo>
                      <a:pt x="113" y="709"/>
                    </a:lnTo>
                    <a:lnTo>
                      <a:pt x="170" y="680"/>
                    </a:lnTo>
                    <a:lnTo>
                      <a:pt x="510" y="114"/>
                    </a:lnTo>
                    <a:lnTo>
                      <a:pt x="36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3" name="Google Shape;813;p21"/>
              <p:cNvSpPr/>
              <p:nvPr/>
            </p:nvSpPr>
            <p:spPr>
              <a:xfrm>
                <a:off x="4599642" y="-604434"/>
                <a:ext cx="36105" cy="48187"/>
              </a:xfrm>
              <a:custGeom>
                <a:avLst/>
                <a:gdLst/>
                <a:ahLst/>
                <a:cxnLst/>
                <a:rect l="l" t="t" r="r" b="b"/>
                <a:pathLst>
                  <a:path w="511" h="682" extrusionOk="0">
                    <a:moveTo>
                      <a:pt x="369" y="1"/>
                    </a:moveTo>
                    <a:lnTo>
                      <a:pt x="29" y="568"/>
                    </a:lnTo>
                    <a:lnTo>
                      <a:pt x="0" y="624"/>
                    </a:lnTo>
                    <a:lnTo>
                      <a:pt x="57" y="681"/>
                    </a:lnTo>
                    <a:lnTo>
                      <a:pt x="114" y="681"/>
                    </a:lnTo>
                    <a:lnTo>
                      <a:pt x="170" y="653"/>
                    </a:lnTo>
                    <a:lnTo>
                      <a:pt x="511" y="86"/>
                    </a:lnTo>
                    <a:lnTo>
                      <a:pt x="3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4" name="Google Shape;814;p21"/>
              <p:cNvSpPr/>
              <p:nvPr/>
            </p:nvSpPr>
            <p:spPr>
              <a:xfrm>
                <a:off x="4615681" y="-582390"/>
                <a:ext cx="54122" cy="80193"/>
              </a:xfrm>
              <a:custGeom>
                <a:avLst/>
                <a:gdLst/>
                <a:ahLst/>
                <a:cxnLst/>
                <a:rect l="l" t="t" r="r" b="b"/>
                <a:pathLst>
                  <a:path w="766" h="1135" extrusionOk="0">
                    <a:moveTo>
                      <a:pt x="624" y="1"/>
                    </a:moveTo>
                    <a:lnTo>
                      <a:pt x="0" y="993"/>
                    </a:lnTo>
                    <a:lnTo>
                      <a:pt x="0" y="1049"/>
                    </a:lnTo>
                    <a:lnTo>
                      <a:pt x="29" y="1106"/>
                    </a:lnTo>
                    <a:lnTo>
                      <a:pt x="114" y="1134"/>
                    </a:lnTo>
                    <a:lnTo>
                      <a:pt x="170" y="1078"/>
                    </a:lnTo>
                    <a:lnTo>
                      <a:pt x="765"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5" name="Google Shape;815;p21"/>
              <p:cNvSpPr/>
              <p:nvPr/>
            </p:nvSpPr>
            <p:spPr>
              <a:xfrm>
                <a:off x="4747806" y="-498310"/>
                <a:ext cx="54122" cy="76166"/>
              </a:xfrm>
              <a:custGeom>
                <a:avLst/>
                <a:gdLst/>
                <a:ahLst/>
                <a:cxnLst/>
                <a:rect l="l" t="t" r="r" b="b"/>
                <a:pathLst>
                  <a:path w="766" h="1078" extrusionOk="0">
                    <a:moveTo>
                      <a:pt x="624" y="1"/>
                    </a:moveTo>
                    <a:lnTo>
                      <a:pt x="29" y="964"/>
                    </a:lnTo>
                    <a:lnTo>
                      <a:pt x="1" y="1021"/>
                    </a:lnTo>
                    <a:lnTo>
                      <a:pt x="57" y="1078"/>
                    </a:lnTo>
                    <a:lnTo>
                      <a:pt x="114" y="1078"/>
                    </a:lnTo>
                    <a:lnTo>
                      <a:pt x="171" y="1049"/>
                    </a:lnTo>
                    <a:lnTo>
                      <a:pt x="766"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6" name="Google Shape;816;p21"/>
              <p:cNvSpPr/>
              <p:nvPr/>
            </p:nvSpPr>
            <p:spPr>
              <a:xfrm>
                <a:off x="4667753" y="-562323"/>
                <a:ext cx="34056" cy="46067"/>
              </a:xfrm>
              <a:custGeom>
                <a:avLst/>
                <a:gdLst/>
                <a:ahLst/>
                <a:cxnLst/>
                <a:rect l="l" t="t" r="r" b="b"/>
                <a:pathLst>
                  <a:path w="482" h="652" extrusionOk="0">
                    <a:moveTo>
                      <a:pt x="340" y="0"/>
                    </a:moveTo>
                    <a:lnTo>
                      <a:pt x="0" y="538"/>
                    </a:lnTo>
                    <a:lnTo>
                      <a:pt x="0" y="595"/>
                    </a:lnTo>
                    <a:lnTo>
                      <a:pt x="28" y="652"/>
                    </a:lnTo>
                    <a:lnTo>
                      <a:pt x="113" y="652"/>
                    </a:lnTo>
                    <a:lnTo>
                      <a:pt x="170" y="623"/>
                    </a:lnTo>
                    <a:lnTo>
                      <a:pt x="482" y="85"/>
                    </a:lnTo>
                    <a:lnTo>
                      <a:pt x="3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7" name="Google Shape;817;p21"/>
              <p:cNvSpPr/>
              <p:nvPr/>
            </p:nvSpPr>
            <p:spPr>
              <a:xfrm>
                <a:off x="4703788" y="-540350"/>
                <a:ext cx="34056" cy="48116"/>
              </a:xfrm>
              <a:custGeom>
                <a:avLst/>
                <a:gdLst/>
                <a:ahLst/>
                <a:cxnLst/>
                <a:rect l="l" t="t" r="r" b="b"/>
                <a:pathLst>
                  <a:path w="482" h="681" extrusionOk="0">
                    <a:moveTo>
                      <a:pt x="340" y="1"/>
                    </a:moveTo>
                    <a:lnTo>
                      <a:pt x="0" y="539"/>
                    </a:lnTo>
                    <a:lnTo>
                      <a:pt x="0" y="596"/>
                    </a:lnTo>
                    <a:lnTo>
                      <a:pt x="28" y="653"/>
                    </a:lnTo>
                    <a:lnTo>
                      <a:pt x="85" y="681"/>
                    </a:lnTo>
                    <a:lnTo>
                      <a:pt x="142" y="624"/>
                    </a:lnTo>
                    <a:lnTo>
                      <a:pt x="482" y="86"/>
                    </a:lnTo>
                    <a:lnTo>
                      <a:pt x="3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8" name="Google Shape;818;p21"/>
              <p:cNvSpPr/>
              <p:nvPr/>
            </p:nvSpPr>
            <p:spPr>
              <a:xfrm>
                <a:off x="4735794" y="-520284"/>
                <a:ext cx="34126" cy="48116"/>
              </a:xfrm>
              <a:custGeom>
                <a:avLst/>
                <a:gdLst/>
                <a:ahLst/>
                <a:cxnLst/>
                <a:rect l="l" t="t" r="r" b="b"/>
                <a:pathLst>
                  <a:path w="483" h="681" extrusionOk="0">
                    <a:moveTo>
                      <a:pt x="341" y="0"/>
                    </a:moveTo>
                    <a:lnTo>
                      <a:pt x="1" y="539"/>
                    </a:lnTo>
                    <a:lnTo>
                      <a:pt x="1" y="624"/>
                    </a:lnTo>
                    <a:lnTo>
                      <a:pt x="29" y="652"/>
                    </a:lnTo>
                    <a:lnTo>
                      <a:pt x="114" y="680"/>
                    </a:lnTo>
                    <a:lnTo>
                      <a:pt x="171" y="624"/>
                    </a:lnTo>
                    <a:lnTo>
                      <a:pt x="482" y="114"/>
                    </a:lnTo>
                    <a:lnTo>
                      <a:pt x="3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19" name="Google Shape;819;p21"/>
              <p:cNvSpPr/>
              <p:nvPr/>
            </p:nvSpPr>
            <p:spPr>
              <a:xfrm>
                <a:off x="4799878" y="-480293"/>
                <a:ext cx="32077" cy="46138"/>
              </a:xfrm>
              <a:custGeom>
                <a:avLst/>
                <a:gdLst/>
                <a:ahLst/>
                <a:cxnLst/>
                <a:rect l="l" t="t" r="r" b="b"/>
                <a:pathLst>
                  <a:path w="454" h="653" extrusionOk="0">
                    <a:moveTo>
                      <a:pt x="312" y="1"/>
                    </a:moveTo>
                    <a:lnTo>
                      <a:pt x="0" y="511"/>
                    </a:lnTo>
                    <a:lnTo>
                      <a:pt x="0" y="596"/>
                    </a:lnTo>
                    <a:lnTo>
                      <a:pt x="29" y="653"/>
                    </a:lnTo>
                    <a:lnTo>
                      <a:pt x="114" y="653"/>
                    </a:lnTo>
                    <a:lnTo>
                      <a:pt x="170" y="624"/>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0" name="Google Shape;820;p21"/>
              <p:cNvSpPr/>
              <p:nvPr/>
            </p:nvSpPr>
            <p:spPr>
              <a:xfrm>
                <a:off x="4835912" y="-456199"/>
                <a:ext cx="32077" cy="44089"/>
              </a:xfrm>
              <a:custGeom>
                <a:avLst/>
                <a:gdLst/>
                <a:ahLst/>
                <a:cxnLst/>
                <a:rect l="l" t="t" r="r" b="b"/>
                <a:pathLst>
                  <a:path w="454" h="624" extrusionOk="0">
                    <a:moveTo>
                      <a:pt x="312" y="0"/>
                    </a:moveTo>
                    <a:lnTo>
                      <a:pt x="1" y="510"/>
                    </a:lnTo>
                    <a:lnTo>
                      <a:pt x="1" y="567"/>
                    </a:lnTo>
                    <a:lnTo>
                      <a:pt x="29" y="623"/>
                    </a:lnTo>
                    <a:lnTo>
                      <a:pt x="86" y="623"/>
                    </a:lnTo>
                    <a:lnTo>
                      <a:pt x="142" y="595"/>
                    </a:lnTo>
                    <a:lnTo>
                      <a:pt x="454" y="85"/>
                    </a:lnTo>
                    <a:lnTo>
                      <a:pt x="3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1" name="Google Shape;821;p21"/>
              <p:cNvSpPr/>
              <p:nvPr/>
            </p:nvSpPr>
            <p:spPr>
              <a:xfrm>
                <a:off x="4867919" y="-436204"/>
                <a:ext cx="32148" cy="44089"/>
              </a:xfrm>
              <a:custGeom>
                <a:avLst/>
                <a:gdLst/>
                <a:ahLst/>
                <a:cxnLst/>
                <a:rect l="l" t="t" r="r" b="b"/>
                <a:pathLst>
                  <a:path w="455" h="624" extrusionOk="0">
                    <a:moveTo>
                      <a:pt x="313" y="0"/>
                    </a:moveTo>
                    <a:lnTo>
                      <a:pt x="1" y="511"/>
                    </a:lnTo>
                    <a:lnTo>
                      <a:pt x="1" y="567"/>
                    </a:lnTo>
                    <a:lnTo>
                      <a:pt x="29" y="624"/>
                    </a:lnTo>
                    <a:lnTo>
                      <a:pt x="114" y="624"/>
                    </a:lnTo>
                    <a:lnTo>
                      <a:pt x="171" y="596"/>
                    </a:lnTo>
                    <a:lnTo>
                      <a:pt x="454" y="114"/>
                    </a:lnTo>
                    <a:lnTo>
                      <a:pt x="3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2" name="Google Shape;822;p21"/>
              <p:cNvSpPr/>
              <p:nvPr/>
            </p:nvSpPr>
            <p:spPr>
              <a:xfrm>
                <a:off x="4883958" y="-414160"/>
                <a:ext cx="50165" cy="76166"/>
              </a:xfrm>
              <a:custGeom>
                <a:avLst/>
                <a:gdLst/>
                <a:ahLst/>
                <a:cxnLst/>
                <a:rect l="l" t="t" r="r" b="b"/>
                <a:pathLst>
                  <a:path w="710" h="1078" extrusionOk="0">
                    <a:moveTo>
                      <a:pt x="567" y="0"/>
                    </a:moveTo>
                    <a:lnTo>
                      <a:pt x="1" y="935"/>
                    </a:lnTo>
                    <a:lnTo>
                      <a:pt x="1" y="992"/>
                    </a:lnTo>
                    <a:lnTo>
                      <a:pt x="29" y="1049"/>
                    </a:lnTo>
                    <a:lnTo>
                      <a:pt x="86" y="1077"/>
                    </a:lnTo>
                    <a:lnTo>
                      <a:pt x="142" y="1020"/>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3" name="Google Shape;823;p21"/>
              <p:cNvSpPr/>
              <p:nvPr/>
            </p:nvSpPr>
            <p:spPr>
              <a:xfrm>
                <a:off x="5016153" y="-330080"/>
                <a:ext cx="50094" cy="72139"/>
              </a:xfrm>
              <a:custGeom>
                <a:avLst/>
                <a:gdLst/>
                <a:ahLst/>
                <a:cxnLst/>
                <a:rect l="l" t="t" r="r" b="b"/>
                <a:pathLst>
                  <a:path w="709" h="1021" extrusionOk="0">
                    <a:moveTo>
                      <a:pt x="567" y="0"/>
                    </a:moveTo>
                    <a:lnTo>
                      <a:pt x="0" y="907"/>
                    </a:lnTo>
                    <a:lnTo>
                      <a:pt x="0" y="964"/>
                    </a:lnTo>
                    <a:lnTo>
                      <a:pt x="28" y="1021"/>
                    </a:lnTo>
                    <a:lnTo>
                      <a:pt x="113" y="1021"/>
                    </a:lnTo>
                    <a:lnTo>
                      <a:pt x="170" y="992"/>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4" name="Google Shape;824;p21"/>
              <p:cNvSpPr/>
              <p:nvPr/>
            </p:nvSpPr>
            <p:spPr>
              <a:xfrm>
                <a:off x="4934052" y="-394164"/>
                <a:ext cx="32077" cy="42110"/>
              </a:xfrm>
              <a:custGeom>
                <a:avLst/>
                <a:gdLst/>
                <a:ahLst/>
                <a:cxnLst/>
                <a:rect l="l" t="t" r="r" b="b"/>
                <a:pathLst>
                  <a:path w="454" h="596" extrusionOk="0">
                    <a:moveTo>
                      <a:pt x="312" y="1"/>
                    </a:moveTo>
                    <a:lnTo>
                      <a:pt x="29" y="482"/>
                    </a:lnTo>
                    <a:lnTo>
                      <a:pt x="0" y="539"/>
                    </a:lnTo>
                    <a:lnTo>
                      <a:pt x="57" y="596"/>
                    </a:lnTo>
                    <a:lnTo>
                      <a:pt x="114" y="596"/>
                    </a:lnTo>
                    <a:lnTo>
                      <a:pt x="170" y="567"/>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5" name="Google Shape;825;p21"/>
              <p:cNvSpPr/>
              <p:nvPr/>
            </p:nvSpPr>
            <p:spPr>
              <a:xfrm>
                <a:off x="4970086" y="-370141"/>
                <a:ext cx="32077" cy="42110"/>
              </a:xfrm>
              <a:custGeom>
                <a:avLst/>
                <a:gdLst/>
                <a:ahLst/>
                <a:cxnLst/>
                <a:rect l="l" t="t" r="r" b="b"/>
                <a:pathLst>
                  <a:path w="454" h="596" extrusionOk="0">
                    <a:moveTo>
                      <a:pt x="312" y="1"/>
                    </a:moveTo>
                    <a:lnTo>
                      <a:pt x="29" y="454"/>
                    </a:lnTo>
                    <a:lnTo>
                      <a:pt x="0" y="539"/>
                    </a:lnTo>
                    <a:lnTo>
                      <a:pt x="57" y="567"/>
                    </a:lnTo>
                    <a:lnTo>
                      <a:pt x="114" y="596"/>
                    </a:lnTo>
                    <a:lnTo>
                      <a:pt x="170" y="539"/>
                    </a:lnTo>
                    <a:lnTo>
                      <a:pt x="454" y="86"/>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6" name="Google Shape;826;p21"/>
              <p:cNvSpPr/>
              <p:nvPr/>
            </p:nvSpPr>
            <p:spPr>
              <a:xfrm>
                <a:off x="5004142" y="-350075"/>
                <a:ext cx="30099" cy="42110"/>
              </a:xfrm>
              <a:custGeom>
                <a:avLst/>
                <a:gdLst/>
                <a:ahLst/>
                <a:cxnLst/>
                <a:rect l="l" t="t" r="r" b="b"/>
                <a:pathLst>
                  <a:path w="426" h="596" extrusionOk="0">
                    <a:moveTo>
                      <a:pt x="283" y="0"/>
                    </a:moveTo>
                    <a:lnTo>
                      <a:pt x="0" y="453"/>
                    </a:lnTo>
                    <a:lnTo>
                      <a:pt x="0" y="538"/>
                    </a:lnTo>
                    <a:lnTo>
                      <a:pt x="28" y="595"/>
                    </a:lnTo>
                    <a:lnTo>
                      <a:pt x="85" y="595"/>
                    </a:lnTo>
                    <a:lnTo>
                      <a:pt x="142" y="567"/>
                    </a:lnTo>
                    <a:lnTo>
                      <a:pt x="425" y="85"/>
                    </a:lnTo>
                    <a:lnTo>
                      <a:pt x="2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7" name="Google Shape;827;p21"/>
              <p:cNvSpPr/>
              <p:nvPr/>
            </p:nvSpPr>
            <p:spPr>
              <a:xfrm>
                <a:off x="5066177" y="-310085"/>
                <a:ext cx="32148" cy="40132"/>
              </a:xfrm>
              <a:custGeom>
                <a:avLst/>
                <a:gdLst/>
                <a:ahLst/>
                <a:cxnLst/>
                <a:rect l="l" t="t" r="r" b="b"/>
                <a:pathLst>
                  <a:path w="455" h="568" extrusionOk="0">
                    <a:moveTo>
                      <a:pt x="284" y="1"/>
                    </a:moveTo>
                    <a:lnTo>
                      <a:pt x="29" y="426"/>
                    </a:lnTo>
                    <a:lnTo>
                      <a:pt x="1" y="511"/>
                    </a:lnTo>
                    <a:lnTo>
                      <a:pt x="57" y="568"/>
                    </a:lnTo>
                    <a:lnTo>
                      <a:pt x="114" y="568"/>
                    </a:lnTo>
                    <a:lnTo>
                      <a:pt x="171" y="539"/>
                    </a:lnTo>
                    <a:lnTo>
                      <a:pt x="454" y="86"/>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8" name="Google Shape;828;p21"/>
              <p:cNvSpPr/>
              <p:nvPr/>
            </p:nvSpPr>
            <p:spPr>
              <a:xfrm>
                <a:off x="5102211" y="-288040"/>
                <a:ext cx="30099" cy="40132"/>
              </a:xfrm>
              <a:custGeom>
                <a:avLst/>
                <a:gdLst/>
                <a:ahLst/>
                <a:cxnLst/>
                <a:rect l="l" t="t" r="r" b="b"/>
                <a:pathLst>
                  <a:path w="426" h="568" extrusionOk="0">
                    <a:moveTo>
                      <a:pt x="284" y="1"/>
                    </a:moveTo>
                    <a:lnTo>
                      <a:pt x="29" y="454"/>
                    </a:lnTo>
                    <a:lnTo>
                      <a:pt x="1" y="511"/>
                    </a:lnTo>
                    <a:lnTo>
                      <a:pt x="57" y="567"/>
                    </a:lnTo>
                    <a:lnTo>
                      <a:pt x="114" y="567"/>
                    </a:lnTo>
                    <a:lnTo>
                      <a:pt x="171" y="539"/>
                    </a:lnTo>
                    <a:lnTo>
                      <a:pt x="426" y="114"/>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29" name="Google Shape;829;p21"/>
              <p:cNvSpPr/>
              <p:nvPr/>
            </p:nvSpPr>
            <p:spPr>
              <a:xfrm>
                <a:off x="5136267" y="-265996"/>
                <a:ext cx="30099" cy="40132"/>
              </a:xfrm>
              <a:custGeom>
                <a:avLst/>
                <a:gdLst/>
                <a:ahLst/>
                <a:cxnLst/>
                <a:rect l="l" t="t" r="r" b="b"/>
                <a:pathLst>
                  <a:path w="426" h="568" extrusionOk="0">
                    <a:moveTo>
                      <a:pt x="256" y="0"/>
                    </a:moveTo>
                    <a:lnTo>
                      <a:pt x="1" y="425"/>
                    </a:lnTo>
                    <a:lnTo>
                      <a:pt x="1" y="482"/>
                    </a:lnTo>
                    <a:lnTo>
                      <a:pt x="29" y="539"/>
                    </a:lnTo>
                    <a:lnTo>
                      <a:pt x="114" y="567"/>
                    </a:lnTo>
                    <a:lnTo>
                      <a:pt x="142" y="510"/>
                    </a:lnTo>
                    <a:lnTo>
                      <a:pt x="426" y="85"/>
                    </a:lnTo>
                    <a:lnTo>
                      <a:pt x="2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30" name="Google Shape;830;p21"/>
            <p:cNvSpPr/>
            <p:nvPr/>
          </p:nvSpPr>
          <p:spPr>
            <a:xfrm>
              <a:off x="2969701" y="-1305262"/>
              <a:ext cx="2290776" cy="1107376"/>
            </a:xfrm>
            <a:custGeom>
              <a:avLst/>
              <a:gdLst/>
              <a:ahLst/>
              <a:cxnLst/>
              <a:rect l="l" t="t" r="r" b="b"/>
              <a:pathLst>
                <a:path w="32422" h="15673" extrusionOk="0">
                  <a:moveTo>
                    <a:pt x="3997" y="1"/>
                  </a:moveTo>
                  <a:lnTo>
                    <a:pt x="3968" y="29"/>
                  </a:lnTo>
                  <a:lnTo>
                    <a:pt x="1" y="15106"/>
                  </a:lnTo>
                  <a:lnTo>
                    <a:pt x="29" y="15134"/>
                  </a:lnTo>
                  <a:lnTo>
                    <a:pt x="32393" y="15673"/>
                  </a:lnTo>
                  <a:lnTo>
                    <a:pt x="32422" y="15645"/>
                  </a:lnTo>
                  <a:lnTo>
                    <a:pt x="32393" y="15616"/>
                  </a:lnTo>
                  <a:lnTo>
                    <a:pt x="58" y="15078"/>
                  </a:lnTo>
                  <a:lnTo>
                    <a:pt x="4025" y="29"/>
                  </a:lnTo>
                  <a:lnTo>
                    <a:pt x="3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23691403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and text 6">
  <p:cSld name="Title and text 6">
    <p:spTree>
      <p:nvGrpSpPr>
        <p:cNvPr id="1" name="Shape 857"/>
        <p:cNvGrpSpPr/>
        <p:nvPr/>
      </p:nvGrpSpPr>
      <p:grpSpPr>
        <a:xfrm>
          <a:off x="0" y="0"/>
          <a:ext cx="0" cy="0"/>
          <a:chOff x="0" y="0"/>
          <a:chExt cx="0" cy="0"/>
        </a:xfrm>
      </p:grpSpPr>
      <p:pic>
        <p:nvPicPr>
          <p:cNvPr id="858" name="Google Shape;858;p23"/>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859" name="Google Shape;859;p23"/>
          <p:cNvGrpSpPr/>
          <p:nvPr/>
        </p:nvGrpSpPr>
        <p:grpSpPr>
          <a:xfrm>
            <a:off x="-616349" y="-713379"/>
            <a:ext cx="14185352" cy="9426545"/>
            <a:chOff x="-462262" y="-611235"/>
            <a:chExt cx="10639014" cy="7069909"/>
          </a:xfrm>
        </p:grpSpPr>
        <p:grpSp>
          <p:nvGrpSpPr>
            <p:cNvPr id="860" name="Google Shape;860;p23"/>
            <p:cNvGrpSpPr/>
            <p:nvPr/>
          </p:nvGrpSpPr>
          <p:grpSpPr>
            <a:xfrm rot="-8979880" flipH="1">
              <a:off x="7093253" y="3600860"/>
              <a:ext cx="2675034" cy="2342662"/>
              <a:chOff x="7578773" y="-46425"/>
              <a:chExt cx="1888264" cy="1653647"/>
            </a:xfrm>
          </p:grpSpPr>
          <p:sp>
            <p:nvSpPr>
              <p:cNvPr id="861" name="Google Shape;861;p23"/>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62" name="Google Shape;862;p23"/>
              <p:cNvGrpSpPr/>
              <p:nvPr/>
            </p:nvGrpSpPr>
            <p:grpSpPr>
              <a:xfrm>
                <a:off x="7595698" y="-46425"/>
                <a:ext cx="1870901" cy="1568986"/>
                <a:chOff x="7702846" y="0"/>
                <a:chExt cx="1432433" cy="1201275"/>
              </a:xfrm>
            </p:grpSpPr>
            <p:sp>
              <p:nvSpPr>
                <p:cNvPr id="863" name="Google Shape;863;p23"/>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4" name="Google Shape;864;p23"/>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5" name="Google Shape;865;p23"/>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6" name="Google Shape;866;p23"/>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7" name="Google Shape;867;p23"/>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8" name="Google Shape;868;p23"/>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69" name="Google Shape;869;p23"/>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0" name="Google Shape;870;p23"/>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1" name="Google Shape;871;p23"/>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2" name="Google Shape;872;p23"/>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873" name="Google Shape;873;p23"/>
            <p:cNvSpPr/>
            <p:nvPr/>
          </p:nvSpPr>
          <p:spPr>
            <a:xfrm rot="-4581949" flipH="1">
              <a:off x="5014618" y="-1001980"/>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74" name="Google Shape;874;p23"/>
            <p:cNvSpPr/>
            <p:nvPr/>
          </p:nvSpPr>
          <p:spPr>
            <a:xfrm flipH="1">
              <a:off x="-462262" y="1443752"/>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875" name="Google Shape;875;p23"/>
          <p:cNvSpPr txBox="1">
            <a:spLocks noGrp="1"/>
          </p:cNvSpPr>
          <p:nvPr>
            <p:ph type="title"/>
          </p:nvPr>
        </p:nvSpPr>
        <p:spPr>
          <a:xfrm>
            <a:off x="2907049" y="2190733"/>
            <a:ext cx="6377600" cy="964800"/>
          </a:xfrm>
          <a:prstGeom prst="rect">
            <a:avLst/>
          </a:prstGeom>
        </p:spPr>
        <p:txBody>
          <a:bodyPr spcFirstLastPara="1" wrap="square" lIns="91425" tIns="91425" rIns="91425" bIns="91425" anchor="b"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76" name="Google Shape;876;p23"/>
          <p:cNvSpPr txBox="1">
            <a:spLocks noGrp="1"/>
          </p:cNvSpPr>
          <p:nvPr>
            <p:ph type="subTitle" idx="1"/>
          </p:nvPr>
        </p:nvSpPr>
        <p:spPr>
          <a:xfrm>
            <a:off x="2907367" y="3155653"/>
            <a:ext cx="6377600" cy="1511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77" name="Google Shape;877;p23"/>
          <p:cNvSpPr/>
          <p:nvPr/>
        </p:nvSpPr>
        <p:spPr>
          <a:xfrm>
            <a:off x="112534" y="2007867"/>
            <a:ext cx="668227" cy="943628"/>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19283931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Title and two columns 1">
  <p:cSld name="Title and two columns 1">
    <p:spTree>
      <p:nvGrpSpPr>
        <p:cNvPr id="1" name="Shape 878"/>
        <p:cNvGrpSpPr/>
        <p:nvPr/>
      </p:nvGrpSpPr>
      <p:grpSpPr>
        <a:xfrm>
          <a:off x="0" y="0"/>
          <a:ext cx="0" cy="0"/>
          <a:chOff x="0" y="0"/>
          <a:chExt cx="0" cy="0"/>
        </a:xfrm>
      </p:grpSpPr>
      <p:pic>
        <p:nvPicPr>
          <p:cNvPr id="879" name="Google Shape;879;p2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880" name="Google Shape;880;p2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881" name="Google Shape;881;p24"/>
          <p:cNvSpPr txBox="1">
            <a:spLocks noGrp="1"/>
          </p:cNvSpPr>
          <p:nvPr>
            <p:ph type="subTitle" idx="1"/>
          </p:nvPr>
        </p:nvSpPr>
        <p:spPr>
          <a:xfrm>
            <a:off x="3484400" y="4639367"/>
            <a:ext cx="5223200" cy="120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2" name="Google Shape;882;p24"/>
          <p:cNvSpPr txBox="1">
            <a:spLocks noGrp="1"/>
          </p:cNvSpPr>
          <p:nvPr>
            <p:ph type="subTitle" idx="2"/>
          </p:nvPr>
        </p:nvSpPr>
        <p:spPr>
          <a:xfrm>
            <a:off x="3484400" y="2529900"/>
            <a:ext cx="5223200" cy="120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83" name="Google Shape;883;p24"/>
          <p:cNvSpPr txBox="1">
            <a:spLocks noGrp="1"/>
          </p:cNvSpPr>
          <p:nvPr>
            <p:ph type="subTitle" idx="3"/>
          </p:nvPr>
        </p:nvSpPr>
        <p:spPr>
          <a:xfrm>
            <a:off x="3484400" y="1987900"/>
            <a:ext cx="5223200" cy="745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sp>
        <p:nvSpPr>
          <p:cNvPr id="884" name="Google Shape;884;p24"/>
          <p:cNvSpPr txBox="1">
            <a:spLocks noGrp="1"/>
          </p:cNvSpPr>
          <p:nvPr>
            <p:ph type="subTitle" idx="4"/>
          </p:nvPr>
        </p:nvSpPr>
        <p:spPr>
          <a:xfrm>
            <a:off x="3484407" y="4097367"/>
            <a:ext cx="5223200" cy="745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grpSp>
        <p:nvGrpSpPr>
          <p:cNvPr id="885" name="Google Shape;885;p24"/>
          <p:cNvGrpSpPr/>
          <p:nvPr/>
        </p:nvGrpSpPr>
        <p:grpSpPr>
          <a:xfrm>
            <a:off x="-984649" y="-1972047"/>
            <a:ext cx="13954381" cy="10835992"/>
            <a:chOff x="-738487" y="-1479035"/>
            <a:chExt cx="10465786" cy="8126994"/>
          </a:xfrm>
        </p:grpSpPr>
        <p:grpSp>
          <p:nvGrpSpPr>
            <p:cNvPr id="886" name="Google Shape;886;p24"/>
            <p:cNvGrpSpPr/>
            <p:nvPr/>
          </p:nvGrpSpPr>
          <p:grpSpPr>
            <a:xfrm rot="1820120" flipH="1">
              <a:off x="-330021" y="-963882"/>
              <a:ext cx="2675034" cy="2342662"/>
              <a:chOff x="7578773" y="-46425"/>
              <a:chExt cx="1888264" cy="1653647"/>
            </a:xfrm>
          </p:grpSpPr>
          <p:sp>
            <p:nvSpPr>
              <p:cNvPr id="887" name="Google Shape;887;p24"/>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888" name="Google Shape;888;p24"/>
              <p:cNvGrpSpPr/>
              <p:nvPr/>
            </p:nvGrpSpPr>
            <p:grpSpPr>
              <a:xfrm>
                <a:off x="7595698" y="-46425"/>
                <a:ext cx="1870901" cy="1568986"/>
                <a:chOff x="7702846" y="0"/>
                <a:chExt cx="1432433" cy="1201275"/>
              </a:xfrm>
            </p:grpSpPr>
            <p:sp>
              <p:nvSpPr>
                <p:cNvPr id="889" name="Google Shape;889;p24"/>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0" name="Google Shape;890;p24"/>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1" name="Google Shape;891;p24"/>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2" name="Google Shape;892;p24"/>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3" name="Google Shape;893;p24"/>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4" name="Google Shape;894;p24"/>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5" name="Google Shape;895;p24"/>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6" name="Google Shape;896;p24"/>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7" name="Google Shape;897;p24"/>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898" name="Google Shape;898;p24"/>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899" name="Google Shape;899;p24"/>
            <p:cNvSpPr/>
            <p:nvPr/>
          </p:nvSpPr>
          <p:spPr>
            <a:xfrm rot="-10637684" flipH="1">
              <a:off x="8571492" y="2377187"/>
              <a:ext cx="1056139" cy="4248215"/>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00" name="Google Shape;900;p24"/>
          <p:cNvGrpSpPr/>
          <p:nvPr/>
        </p:nvGrpSpPr>
        <p:grpSpPr>
          <a:xfrm>
            <a:off x="181932" y="2173844"/>
            <a:ext cx="12521613" cy="4481081"/>
            <a:chOff x="136449" y="1630382"/>
            <a:chExt cx="9391210" cy="3360811"/>
          </a:xfrm>
        </p:grpSpPr>
        <p:grpSp>
          <p:nvGrpSpPr>
            <p:cNvPr id="901" name="Google Shape;901;p24"/>
            <p:cNvGrpSpPr/>
            <p:nvPr/>
          </p:nvGrpSpPr>
          <p:grpSpPr>
            <a:xfrm rot="411870">
              <a:off x="8208672" y="1704452"/>
              <a:ext cx="1281587" cy="702668"/>
              <a:chOff x="2915650" y="-1475400"/>
              <a:chExt cx="2446924" cy="1341597"/>
            </a:xfrm>
          </p:grpSpPr>
          <p:sp>
            <p:nvSpPr>
              <p:cNvPr id="902" name="Google Shape;902;p24"/>
              <p:cNvSpPr/>
              <p:nvPr/>
            </p:nvSpPr>
            <p:spPr>
              <a:xfrm>
                <a:off x="2915650" y="-1475400"/>
                <a:ext cx="2446924" cy="1341597"/>
              </a:xfrm>
              <a:custGeom>
                <a:avLst/>
                <a:gdLst/>
                <a:ahLst/>
                <a:cxnLst/>
                <a:rect l="l" t="t" r="r" b="b"/>
                <a:pathLst>
                  <a:path w="34632" h="18988" extrusionOk="0">
                    <a:moveTo>
                      <a:pt x="9580" y="7085"/>
                    </a:moveTo>
                    <a:lnTo>
                      <a:pt x="22984" y="15672"/>
                    </a:lnTo>
                    <a:lnTo>
                      <a:pt x="7369" y="15502"/>
                    </a:lnTo>
                    <a:lnTo>
                      <a:pt x="9580" y="7085"/>
                    </a:lnTo>
                    <a:close/>
                    <a:moveTo>
                      <a:pt x="4903" y="0"/>
                    </a:moveTo>
                    <a:lnTo>
                      <a:pt x="1" y="18648"/>
                    </a:lnTo>
                    <a:lnTo>
                      <a:pt x="34632" y="18988"/>
                    </a:lnTo>
                    <a:lnTo>
                      <a:pt x="34632" y="18988"/>
                    </a:lnTo>
                    <a:lnTo>
                      <a:pt x="31855" y="17202"/>
                    </a:lnTo>
                    <a:lnTo>
                      <a:pt x="31685" y="17117"/>
                    </a:lnTo>
                    <a:lnTo>
                      <a:pt x="31373" y="16919"/>
                    </a:lnTo>
                    <a:lnTo>
                      <a:pt x="31231" y="16806"/>
                    </a:lnTo>
                    <a:lnTo>
                      <a:pt x="30891" y="16579"/>
                    </a:lnTo>
                    <a:lnTo>
                      <a:pt x="30721" y="16494"/>
                    </a:lnTo>
                    <a:lnTo>
                      <a:pt x="30438" y="16295"/>
                    </a:lnTo>
                    <a:lnTo>
                      <a:pt x="30296" y="16210"/>
                    </a:lnTo>
                    <a:lnTo>
                      <a:pt x="29984" y="16012"/>
                    </a:lnTo>
                    <a:lnTo>
                      <a:pt x="29842" y="15927"/>
                    </a:lnTo>
                    <a:lnTo>
                      <a:pt x="29531" y="15729"/>
                    </a:lnTo>
                    <a:lnTo>
                      <a:pt x="29389" y="15644"/>
                    </a:lnTo>
                    <a:lnTo>
                      <a:pt x="29021" y="15417"/>
                    </a:lnTo>
                    <a:lnTo>
                      <a:pt x="28879" y="15304"/>
                    </a:lnTo>
                    <a:lnTo>
                      <a:pt x="28567" y="15105"/>
                    </a:lnTo>
                    <a:lnTo>
                      <a:pt x="28425" y="15020"/>
                    </a:lnTo>
                    <a:lnTo>
                      <a:pt x="28085" y="14822"/>
                    </a:lnTo>
                    <a:lnTo>
                      <a:pt x="27944" y="14708"/>
                    </a:lnTo>
                    <a:lnTo>
                      <a:pt x="27632" y="14510"/>
                    </a:lnTo>
                    <a:lnTo>
                      <a:pt x="27490" y="14425"/>
                    </a:lnTo>
                    <a:lnTo>
                      <a:pt x="27122" y="14198"/>
                    </a:lnTo>
                    <a:lnTo>
                      <a:pt x="26980" y="14085"/>
                    </a:lnTo>
                    <a:lnTo>
                      <a:pt x="26697" y="13915"/>
                    </a:lnTo>
                    <a:lnTo>
                      <a:pt x="26555" y="13830"/>
                    </a:lnTo>
                    <a:lnTo>
                      <a:pt x="26243" y="13632"/>
                    </a:lnTo>
                    <a:lnTo>
                      <a:pt x="26102" y="13518"/>
                    </a:lnTo>
                    <a:lnTo>
                      <a:pt x="25790" y="13320"/>
                    </a:lnTo>
                    <a:lnTo>
                      <a:pt x="25648" y="13235"/>
                    </a:lnTo>
                    <a:lnTo>
                      <a:pt x="25280" y="13008"/>
                    </a:lnTo>
                    <a:lnTo>
                      <a:pt x="24685" y="12640"/>
                    </a:lnTo>
                    <a:lnTo>
                      <a:pt x="24345" y="12413"/>
                    </a:lnTo>
                    <a:lnTo>
                      <a:pt x="24203" y="12328"/>
                    </a:lnTo>
                    <a:lnTo>
                      <a:pt x="23891" y="12130"/>
                    </a:lnTo>
                    <a:lnTo>
                      <a:pt x="23749" y="12016"/>
                    </a:lnTo>
                    <a:lnTo>
                      <a:pt x="23381" y="11789"/>
                    </a:lnTo>
                    <a:lnTo>
                      <a:pt x="23239" y="11704"/>
                    </a:lnTo>
                    <a:lnTo>
                      <a:pt x="22956" y="11506"/>
                    </a:lnTo>
                    <a:lnTo>
                      <a:pt x="22786" y="11421"/>
                    </a:lnTo>
                    <a:lnTo>
                      <a:pt x="22502" y="11223"/>
                    </a:lnTo>
                    <a:lnTo>
                      <a:pt x="22361" y="11138"/>
                    </a:lnTo>
                    <a:lnTo>
                      <a:pt x="22049" y="10939"/>
                    </a:lnTo>
                    <a:lnTo>
                      <a:pt x="21879" y="10854"/>
                    </a:lnTo>
                    <a:lnTo>
                      <a:pt x="21539" y="10628"/>
                    </a:lnTo>
                    <a:lnTo>
                      <a:pt x="21397" y="10514"/>
                    </a:lnTo>
                    <a:lnTo>
                      <a:pt x="21085" y="10344"/>
                    </a:lnTo>
                    <a:lnTo>
                      <a:pt x="20944" y="10231"/>
                    </a:lnTo>
                    <a:lnTo>
                      <a:pt x="20604" y="10032"/>
                    </a:lnTo>
                    <a:lnTo>
                      <a:pt x="20462" y="9919"/>
                    </a:lnTo>
                    <a:lnTo>
                      <a:pt x="20150" y="9721"/>
                    </a:lnTo>
                    <a:lnTo>
                      <a:pt x="20009" y="9636"/>
                    </a:lnTo>
                    <a:lnTo>
                      <a:pt x="19640" y="9409"/>
                    </a:lnTo>
                    <a:lnTo>
                      <a:pt x="19498" y="9324"/>
                    </a:lnTo>
                    <a:lnTo>
                      <a:pt x="19215" y="9125"/>
                    </a:lnTo>
                    <a:lnTo>
                      <a:pt x="19045" y="9040"/>
                    </a:lnTo>
                    <a:lnTo>
                      <a:pt x="18762" y="8842"/>
                    </a:lnTo>
                    <a:lnTo>
                      <a:pt x="18620" y="8757"/>
                    </a:lnTo>
                    <a:lnTo>
                      <a:pt x="18308" y="8559"/>
                    </a:lnTo>
                    <a:lnTo>
                      <a:pt x="18138" y="8445"/>
                    </a:lnTo>
                    <a:lnTo>
                      <a:pt x="17798" y="8219"/>
                    </a:lnTo>
                    <a:lnTo>
                      <a:pt x="17203" y="7850"/>
                    </a:lnTo>
                    <a:lnTo>
                      <a:pt x="16863" y="7623"/>
                    </a:lnTo>
                    <a:lnTo>
                      <a:pt x="16721" y="7538"/>
                    </a:lnTo>
                    <a:lnTo>
                      <a:pt x="16409" y="7340"/>
                    </a:lnTo>
                    <a:lnTo>
                      <a:pt x="16239" y="7255"/>
                    </a:lnTo>
                    <a:lnTo>
                      <a:pt x="15899" y="7028"/>
                    </a:lnTo>
                    <a:lnTo>
                      <a:pt x="15758" y="6915"/>
                    </a:lnTo>
                    <a:lnTo>
                      <a:pt x="15446" y="6745"/>
                    </a:lnTo>
                    <a:lnTo>
                      <a:pt x="15304" y="6632"/>
                    </a:lnTo>
                    <a:lnTo>
                      <a:pt x="15021" y="6462"/>
                    </a:lnTo>
                    <a:lnTo>
                      <a:pt x="14851" y="6348"/>
                    </a:lnTo>
                    <a:lnTo>
                      <a:pt x="14539" y="6150"/>
                    </a:lnTo>
                    <a:lnTo>
                      <a:pt x="14397" y="6065"/>
                    </a:lnTo>
                    <a:lnTo>
                      <a:pt x="14057" y="5838"/>
                    </a:lnTo>
                    <a:lnTo>
                      <a:pt x="13887" y="5725"/>
                    </a:lnTo>
                    <a:lnTo>
                      <a:pt x="13604" y="5555"/>
                    </a:lnTo>
                    <a:lnTo>
                      <a:pt x="13434" y="5441"/>
                    </a:lnTo>
                    <a:lnTo>
                      <a:pt x="13122" y="5243"/>
                    </a:lnTo>
                    <a:lnTo>
                      <a:pt x="12952" y="5130"/>
                    </a:lnTo>
                    <a:lnTo>
                      <a:pt x="12669" y="4931"/>
                    </a:lnTo>
                    <a:lnTo>
                      <a:pt x="12499" y="4846"/>
                    </a:lnTo>
                    <a:lnTo>
                      <a:pt x="12158" y="4619"/>
                    </a:lnTo>
                    <a:lnTo>
                      <a:pt x="11988" y="4534"/>
                    </a:lnTo>
                    <a:lnTo>
                      <a:pt x="11705" y="4336"/>
                    </a:lnTo>
                    <a:lnTo>
                      <a:pt x="11563" y="4251"/>
                    </a:lnTo>
                    <a:lnTo>
                      <a:pt x="11252" y="4053"/>
                    </a:lnTo>
                    <a:lnTo>
                      <a:pt x="11110" y="3968"/>
                    </a:lnTo>
                    <a:lnTo>
                      <a:pt x="10798" y="3769"/>
                    </a:lnTo>
                    <a:lnTo>
                      <a:pt x="10656" y="3656"/>
                    </a:lnTo>
                    <a:lnTo>
                      <a:pt x="10288" y="3429"/>
                    </a:lnTo>
                    <a:lnTo>
                      <a:pt x="10146" y="3344"/>
                    </a:lnTo>
                    <a:lnTo>
                      <a:pt x="9693" y="3061"/>
                    </a:lnTo>
                    <a:lnTo>
                      <a:pt x="9381" y="2834"/>
                    </a:lnTo>
                    <a:lnTo>
                      <a:pt x="9211" y="2749"/>
                    </a:lnTo>
                    <a:lnTo>
                      <a:pt x="8899" y="2551"/>
                    </a:lnTo>
                    <a:lnTo>
                      <a:pt x="8758" y="2466"/>
                    </a:lnTo>
                    <a:lnTo>
                      <a:pt x="8418" y="2239"/>
                    </a:lnTo>
                    <a:lnTo>
                      <a:pt x="8248" y="2126"/>
                    </a:lnTo>
                    <a:lnTo>
                      <a:pt x="7964" y="1956"/>
                    </a:lnTo>
                    <a:lnTo>
                      <a:pt x="7822" y="1842"/>
                    </a:lnTo>
                    <a:lnTo>
                      <a:pt x="7511" y="1672"/>
                    </a:lnTo>
                    <a:lnTo>
                      <a:pt x="7369" y="1559"/>
                    </a:lnTo>
                    <a:lnTo>
                      <a:pt x="7057" y="1360"/>
                    </a:lnTo>
                    <a:lnTo>
                      <a:pt x="6916" y="1275"/>
                    </a:lnTo>
                    <a:lnTo>
                      <a:pt x="6547" y="1049"/>
                    </a:lnTo>
                    <a:lnTo>
                      <a:pt x="6405" y="964"/>
                    </a:lnTo>
                    <a:lnTo>
                      <a:pt x="6094" y="765"/>
                    </a:lnTo>
                    <a:lnTo>
                      <a:pt x="5952" y="652"/>
                    </a:lnTo>
                    <a:lnTo>
                      <a:pt x="490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03" name="Google Shape;903;p24"/>
              <p:cNvGrpSpPr/>
              <p:nvPr/>
            </p:nvGrpSpPr>
            <p:grpSpPr>
              <a:xfrm>
                <a:off x="3278110" y="-1429403"/>
                <a:ext cx="1888256" cy="1203540"/>
                <a:chOff x="3278110" y="-1429403"/>
                <a:chExt cx="1888256" cy="1203540"/>
              </a:xfrm>
            </p:grpSpPr>
            <p:sp>
              <p:nvSpPr>
                <p:cNvPr id="904" name="Google Shape;904;p24"/>
                <p:cNvSpPr/>
                <p:nvPr/>
              </p:nvSpPr>
              <p:spPr>
                <a:xfrm>
                  <a:off x="3278110" y="-1429403"/>
                  <a:ext cx="68111" cy="104216"/>
                </a:xfrm>
                <a:custGeom>
                  <a:avLst/>
                  <a:gdLst/>
                  <a:ahLst/>
                  <a:cxnLst/>
                  <a:rect l="l" t="t" r="r" b="b"/>
                  <a:pathLst>
                    <a:path w="964" h="1475" extrusionOk="0">
                      <a:moveTo>
                        <a:pt x="822" y="1"/>
                      </a:moveTo>
                      <a:lnTo>
                        <a:pt x="0" y="1333"/>
                      </a:lnTo>
                      <a:lnTo>
                        <a:pt x="0" y="1418"/>
                      </a:lnTo>
                      <a:lnTo>
                        <a:pt x="29" y="1475"/>
                      </a:lnTo>
                      <a:lnTo>
                        <a:pt x="114" y="1475"/>
                      </a:lnTo>
                      <a:lnTo>
                        <a:pt x="170" y="1446"/>
                      </a:lnTo>
                      <a:lnTo>
                        <a:pt x="964" y="114"/>
                      </a:lnTo>
                      <a:lnTo>
                        <a:pt x="82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5" name="Google Shape;905;p24"/>
                <p:cNvSpPr/>
                <p:nvPr/>
              </p:nvSpPr>
              <p:spPr>
                <a:xfrm>
                  <a:off x="3410235" y="-1345253"/>
                  <a:ext cx="68182" cy="102167"/>
                </a:xfrm>
                <a:custGeom>
                  <a:avLst/>
                  <a:gdLst/>
                  <a:ahLst/>
                  <a:cxnLst/>
                  <a:rect l="l" t="t" r="r" b="b"/>
                  <a:pathLst>
                    <a:path w="965" h="1446" extrusionOk="0">
                      <a:moveTo>
                        <a:pt x="822" y="0"/>
                      </a:moveTo>
                      <a:lnTo>
                        <a:pt x="1" y="1304"/>
                      </a:lnTo>
                      <a:lnTo>
                        <a:pt x="1" y="1360"/>
                      </a:lnTo>
                      <a:lnTo>
                        <a:pt x="57" y="1417"/>
                      </a:lnTo>
                      <a:lnTo>
                        <a:pt x="114" y="1446"/>
                      </a:lnTo>
                      <a:lnTo>
                        <a:pt x="171" y="1389"/>
                      </a:lnTo>
                      <a:lnTo>
                        <a:pt x="964" y="114"/>
                      </a:lnTo>
                      <a:lnTo>
                        <a:pt x="82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6" name="Google Shape;906;p24"/>
                <p:cNvSpPr/>
                <p:nvPr/>
              </p:nvSpPr>
              <p:spPr>
                <a:xfrm>
                  <a:off x="3330183" y="-1407359"/>
                  <a:ext cx="48116" cy="70160"/>
                </a:xfrm>
                <a:custGeom>
                  <a:avLst/>
                  <a:gdLst/>
                  <a:ahLst/>
                  <a:cxnLst/>
                  <a:rect l="l" t="t" r="r" b="b"/>
                  <a:pathLst>
                    <a:path w="681" h="993" extrusionOk="0">
                      <a:moveTo>
                        <a:pt x="538" y="1"/>
                      </a:moveTo>
                      <a:lnTo>
                        <a:pt x="0" y="851"/>
                      </a:lnTo>
                      <a:lnTo>
                        <a:pt x="0" y="908"/>
                      </a:lnTo>
                      <a:lnTo>
                        <a:pt x="28" y="964"/>
                      </a:lnTo>
                      <a:lnTo>
                        <a:pt x="113" y="993"/>
                      </a:lnTo>
                      <a:lnTo>
                        <a:pt x="142" y="936"/>
                      </a:lnTo>
                      <a:lnTo>
                        <a:pt x="680" y="86"/>
                      </a:lnTo>
                      <a:lnTo>
                        <a:pt x="53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7" name="Google Shape;907;p24"/>
                <p:cNvSpPr/>
                <p:nvPr/>
              </p:nvSpPr>
              <p:spPr>
                <a:xfrm>
                  <a:off x="3366217" y="-1385315"/>
                  <a:ext cx="48116" cy="70160"/>
                </a:xfrm>
                <a:custGeom>
                  <a:avLst/>
                  <a:gdLst/>
                  <a:ahLst/>
                  <a:cxnLst/>
                  <a:rect l="l" t="t" r="r" b="b"/>
                  <a:pathLst>
                    <a:path w="681" h="993" extrusionOk="0">
                      <a:moveTo>
                        <a:pt x="539" y="0"/>
                      </a:moveTo>
                      <a:lnTo>
                        <a:pt x="0" y="879"/>
                      </a:lnTo>
                      <a:lnTo>
                        <a:pt x="0" y="936"/>
                      </a:lnTo>
                      <a:lnTo>
                        <a:pt x="28" y="992"/>
                      </a:lnTo>
                      <a:lnTo>
                        <a:pt x="85" y="992"/>
                      </a:lnTo>
                      <a:lnTo>
                        <a:pt x="142" y="964"/>
                      </a:lnTo>
                      <a:lnTo>
                        <a:pt x="680" y="85"/>
                      </a:lnTo>
                      <a:lnTo>
                        <a:pt x="53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8" name="Google Shape;908;p24"/>
                <p:cNvSpPr/>
                <p:nvPr/>
              </p:nvSpPr>
              <p:spPr>
                <a:xfrm>
                  <a:off x="3398224" y="-1365319"/>
                  <a:ext cx="48116" cy="70160"/>
                </a:xfrm>
                <a:custGeom>
                  <a:avLst/>
                  <a:gdLst/>
                  <a:ahLst/>
                  <a:cxnLst/>
                  <a:rect l="l" t="t" r="r" b="b"/>
                  <a:pathLst>
                    <a:path w="681" h="993" extrusionOk="0">
                      <a:moveTo>
                        <a:pt x="539" y="1"/>
                      </a:moveTo>
                      <a:lnTo>
                        <a:pt x="1" y="879"/>
                      </a:lnTo>
                      <a:lnTo>
                        <a:pt x="1" y="936"/>
                      </a:lnTo>
                      <a:lnTo>
                        <a:pt x="29" y="993"/>
                      </a:lnTo>
                      <a:lnTo>
                        <a:pt x="114" y="993"/>
                      </a:lnTo>
                      <a:lnTo>
                        <a:pt x="171" y="964"/>
                      </a:lnTo>
                      <a:lnTo>
                        <a:pt x="681" y="114"/>
                      </a:lnTo>
                      <a:lnTo>
                        <a:pt x="53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09" name="Google Shape;909;p24"/>
                <p:cNvSpPr/>
                <p:nvPr/>
              </p:nvSpPr>
              <p:spPr>
                <a:xfrm>
                  <a:off x="3462308" y="-1325258"/>
                  <a:ext cx="48116" cy="68182"/>
                </a:xfrm>
                <a:custGeom>
                  <a:avLst/>
                  <a:gdLst/>
                  <a:ahLst/>
                  <a:cxnLst/>
                  <a:rect l="l" t="t" r="r" b="b"/>
                  <a:pathLst>
                    <a:path w="681" h="965" extrusionOk="0">
                      <a:moveTo>
                        <a:pt x="511" y="1"/>
                      </a:moveTo>
                      <a:lnTo>
                        <a:pt x="0" y="851"/>
                      </a:lnTo>
                      <a:lnTo>
                        <a:pt x="0" y="907"/>
                      </a:lnTo>
                      <a:lnTo>
                        <a:pt x="29" y="964"/>
                      </a:lnTo>
                      <a:lnTo>
                        <a:pt x="114" y="964"/>
                      </a:lnTo>
                      <a:lnTo>
                        <a:pt x="142" y="936"/>
                      </a:lnTo>
                      <a:lnTo>
                        <a:pt x="681" y="114"/>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0" name="Google Shape;910;p24"/>
                <p:cNvSpPr/>
                <p:nvPr/>
              </p:nvSpPr>
              <p:spPr>
                <a:xfrm>
                  <a:off x="3498342" y="-1301235"/>
                  <a:ext cx="46138" cy="68182"/>
                </a:xfrm>
                <a:custGeom>
                  <a:avLst/>
                  <a:gdLst/>
                  <a:ahLst/>
                  <a:cxnLst/>
                  <a:rect l="l" t="t" r="r" b="b"/>
                  <a:pathLst>
                    <a:path w="653" h="965" extrusionOk="0">
                      <a:moveTo>
                        <a:pt x="511" y="1"/>
                      </a:moveTo>
                      <a:lnTo>
                        <a:pt x="1" y="823"/>
                      </a:lnTo>
                      <a:lnTo>
                        <a:pt x="1" y="879"/>
                      </a:lnTo>
                      <a:lnTo>
                        <a:pt x="29" y="936"/>
                      </a:lnTo>
                      <a:lnTo>
                        <a:pt x="86" y="964"/>
                      </a:lnTo>
                      <a:lnTo>
                        <a:pt x="142" y="908"/>
                      </a:lnTo>
                      <a:lnTo>
                        <a:pt x="652" y="86"/>
                      </a:lnTo>
                      <a:lnTo>
                        <a:pt x="51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1" name="Google Shape;911;p24"/>
                <p:cNvSpPr/>
                <p:nvPr/>
              </p:nvSpPr>
              <p:spPr>
                <a:xfrm>
                  <a:off x="3530419" y="-1281169"/>
                  <a:ext cx="48116" cy="68111"/>
                </a:xfrm>
                <a:custGeom>
                  <a:avLst/>
                  <a:gdLst/>
                  <a:ahLst/>
                  <a:cxnLst/>
                  <a:rect l="l" t="t" r="r" b="b"/>
                  <a:pathLst>
                    <a:path w="681" h="964" extrusionOk="0">
                      <a:moveTo>
                        <a:pt x="510" y="0"/>
                      </a:moveTo>
                      <a:lnTo>
                        <a:pt x="0" y="822"/>
                      </a:lnTo>
                      <a:lnTo>
                        <a:pt x="0" y="907"/>
                      </a:lnTo>
                      <a:lnTo>
                        <a:pt x="28" y="935"/>
                      </a:lnTo>
                      <a:lnTo>
                        <a:pt x="113" y="964"/>
                      </a:lnTo>
                      <a:lnTo>
                        <a:pt x="170" y="907"/>
                      </a:lnTo>
                      <a:lnTo>
                        <a:pt x="680"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2" name="Google Shape;912;p24"/>
                <p:cNvSpPr/>
                <p:nvPr/>
              </p:nvSpPr>
              <p:spPr>
                <a:xfrm>
                  <a:off x="3544409" y="-1259195"/>
                  <a:ext cx="66133" cy="98210"/>
                </a:xfrm>
                <a:custGeom>
                  <a:avLst/>
                  <a:gdLst/>
                  <a:ahLst/>
                  <a:cxnLst/>
                  <a:rect l="l" t="t" r="r" b="b"/>
                  <a:pathLst>
                    <a:path w="936" h="1390" extrusionOk="0">
                      <a:moveTo>
                        <a:pt x="794" y="1"/>
                      </a:moveTo>
                      <a:lnTo>
                        <a:pt x="29" y="1248"/>
                      </a:lnTo>
                      <a:lnTo>
                        <a:pt x="0" y="1333"/>
                      </a:lnTo>
                      <a:lnTo>
                        <a:pt x="57" y="1389"/>
                      </a:lnTo>
                      <a:lnTo>
                        <a:pt x="114" y="1389"/>
                      </a:lnTo>
                      <a:lnTo>
                        <a:pt x="170" y="1361"/>
                      </a:lnTo>
                      <a:lnTo>
                        <a:pt x="936" y="86"/>
                      </a:lnTo>
                      <a:lnTo>
                        <a:pt x="7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3" name="Google Shape;913;p24"/>
                <p:cNvSpPr/>
                <p:nvPr/>
              </p:nvSpPr>
              <p:spPr>
                <a:xfrm>
                  <a:off x="3678583" y="-1175045"/>
                  <a:ext cx="64155" cy="96161"/>
                </a:xfrm>
                <a:custGeom>
                  <a:avLst/>
                  <a:gdLst/>
                  <a:ahLst/>
                  <a:cxnLst/>
                  <a:rect l="l" t="t" r="r" b="b"/>
                  <a:pathLst>
                    <a:path w="908" h="1361" extrusionOk="0">
                      <a:moveTo>
                        <a:pt x="765" y="0"/>
                      </a:moveTo>
                      <a:lnTo>
                        <a:pt x="0" y="1219"/>
                      </a:lnTo>
                      <a:lnTo>
                        <a:pt x="0" y="1304"/>
                      </a:lnTo>
                      <a:lnTo>
                        <a:pt x="28" y="1360"/>
                      </a:lnTo>
                      <a:lnTo>
                        <a:pt x="114" y="1360"/>
                      </a:lnTo>
                      <a:lnTo>
                        <a:pt x="170" y="1304"/>
                      </a:lnTo>
                      <a:lnTo>
                        <a:pt x="907" y="85"/>
                      </a:lnTo>
                      <a:lnTo>
                        <a:pt x="7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4" name="Google Shape;914;p24"/>
                <p:cNvSpPr/>
                <p:nvPr/>
              </p:nvSpPr>
              <p:spPr>
                <a:xfrm>
                  <a:off x="3596482" y="-1239129"/>
                  <a:ext cx="46138" cy="66133"/>
                </a:xfrm>
                <a:custGeom>
                  <a:avLst/>
                  <a:gdLst/>
                  <a:ahLst/>
                  <a:cxnLst/>
                  <a:rect l="l" t="t" r="r" b="b"/>
                  <a:pathLst>
                    <a:path w="653" h="936" extrusionOk="0">
                      <a:moveTo>
                        <a:pt x="510" y="0"/>
                      </a:moveTo>
                      <a:lnTo>
                        <a:pt x="29" y="794"/>
                      </a:lnTo>
                      <a:lnTo>
                        <a:pt x="0" y="879"/>
                      </a:lnTo>
                      <a:lnTo>
                        <a:pt x="57" y="935"/>
                      </a:lnTo>
                      <a:lnTo>
                        <a:pt x="114" y="935"/>
                      </a:lnTo>
                      <a:lnTo>
                        <a:pt x="170" y="907"/>
                      </a:lnTo>
                      <a:lnTo>
                        <a:pt x="652" y="85"/>
                      </a:lnTo>
                      <a:lnTo>
                        <a:pt x="51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5" name="Google Shape;915;p24"/>
                <p:cNvSpPr/>
                <p:nvPr/>
              </p:nvSpPr>
              <p:spPr>
                <a:xfrm>
                  <a:off x="3632516" y="-1217155"/>
                  <a:ext cx="46138" cy="66204"/>
                </a:xfrm>
                <a:custGeom>
                  <a:avLst/>
                  <a:gdLst/>
                  <a:ahLst/>
                  <a:cxnLst/>
                  <a:rect l="l" t="t" r="r" b="b"/>
                  <a:pathLst>
                    <a:path w="653" h="937" extrusionOk="0">
                      <a:moveTo>
                        <a:pt x="510" y="1"/>
                      </a:moveTo>
                      <a:lnTo>
                        <a:pt x="29" y="823"/>
                      </a:lnTo>
                      <a:lnTo>
                        <a:pt x="0" y="879"/>
                      </a:lnTo>
                      <a:lnTo>
                        <a:pt x="57" y="936"/>
                      </a:lnTo>
                      <a:lnTo>
                        <a:pt x="114" y="936"/>
                      </a:lnTo>
                      <a:lnTo>
                        <a:pt x="170" y="908"/>
                      </a:lnTo>
                      <a:lnTo>
                        <a:pt x="652" y="114"/>
                      </a:lnTo>
                      <a:lnTo>
                        <a:pt x="51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6" name="Google Shape;916;p24"/>
                <p:cNvSpPr/>
                <p:nvPr/>
              </p:nvSpPr>
              <p:spPr>
                <a:xfrm>
                  <a:off x="3666572" y="-1195111"/>
                  <a:ext cx="44089" cy="64155"/>
                </a:xfrm>
                <a:custGeom>
                  <a:avLst/>
                  <a:gdLst/>
                  <a:ahLst/>
                  <a:cxnLst/>
                  <a:rect l="l" t="t" r="r" b="b"/>
                  <a:pathLst>
                    <a:path w="624" h="908" extrusionOk="0">
                      <a:moveTo>
                        <a:pt x="482" y="1"/>
                      </a:moveTo>
                      <a:lnTo>
                        <a:pt x="0" y="794"/>
                      </a:lnTo>
                      <a:lnTo>
                        <a:pt x="0" y="851"/>
                      </a:lnTo>
                      <a:lnTo>
                        <a:pt x="28" y="908"/>
                      </a:lnTo>
                      <a:lnTo>
                        <a:pt x="85" y="908"/>
                      </a:lnTo>
                      <a:lnTo>
                        <a:pt x="142" y="879"/>
                      </a:lnTo>
                      <a:lnTo>
                        <a:pt x="624" y="86"/>
                      </a:lnTo>
                      <a:lnTo>
                        <a:pt x="48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7" name="Google Shape;917;p24"/>
                <p:cNvSpPr/>
                <p:nvPr/>
              </p:nvSpPr>
              <p:spPr>
                <a:xfrm>
                  <a:off x="3728607" y="-1155050"/>
                  <a:ext cx="46138" cy="64155"/>
                </a:xfrm>
                <a:custGeom>
                  <a:avLst/>
                  <a:gdLst/>
                  <a:ahLst/>
                  <a:cxnLst/>
                  <a:rect l="l" t="t" r="r" b="b"/>
                  <a:pathLst>
                    <a:path w="653" h="908" extrusionOk="0">
                      <a:moveTo>
                        <a:pt x="482" y="0"/>
                      </a:moveTo>
                      <a:lnTo>
                        <a:pt x="29" y="766"/>
                      </a:lnTo>
                      <a:lnTo>
                        <a:pt x="1" y="822"/>
                      </a:lnTo>
                      <a:lnTo>
                        <a:pt x="57" y="879"/>
                      </a:lnTo>
                      <a:lnTo>
                        <a:pt x="114" y="907"/>
                      </a:lnTo>
                      <a:lnTo>
                        <a:pt x="171" y="851"/>
                      </a:lnTo>
                      <a:lnTo>
                        <a:pt x="652" y="85"/>
                      </a:lnTo>
                      <a:lnTo>
                        <a:pt x="48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8" name="Google Shape;918;p24"/>
                <p:cNvSpPr/>
                <p:nvPr/>
              </p:nvSpPr>
              <p:spPr>
                <a:xfrm>
                  <a:off x="3764641" y="-1133005"/>
                  <a:ext cx="46138" cy="64155"/>
                </a:xfrm>
                <a:custGeom>
                  <a:avLst/>
                  <a:gdLst/>
                  <a:ahLst/>
                  <a:cxnLst/>
                  <a:rect l="l" t="t" r="r" b="b"/>
                  <a:pathLst>
                    <a:path w="653" h="908" extrusionOk="0">
                      <a:moveTo>
                        <a:pt x="483" y="0"/>
                      </a:moveTo>
                      <a:lnTo>
                        <a:pt x="29" y="765"/>
                      </a:lnTo>
                      <a:lnTo>
                        <a:pt x="1" y="850"/>
                      </a:lnTo>
                      <a:lnTo>
                        <a:pt x="57" y="907"/>
                      </a:lnTo>
                      <a:lnTo>
                        <a:pt x="114" y="907"/>
                      </a:lnTo>
                      <a:lnTo>
                        <a:pt x="171" y="850"/>
                      </a:lnTo>
                      <a:lnTo>
                        <a:pt x="653" y="85"/>
                      </a:lnTo>
                      <a:lnTo>
                        <a:pt x="4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19" name="Google Shape;919;p24"/>
                <p:cNvSpPr/>
                <p:nvPr/>
              </p:nvSpPr>
              <p:spPr>
                <a:xfrm>
                  <a:off x="3798697" y="-1113010"/>
                  <a:ext cx="44159" cy="64155"/>
                </a:xfrm>
                <a:custGeom>
                  <a:avLst/>
                  <a:gdLst/>
                  <a:ahLst/>
                  <a:cxnLst/>
                  <a:rect l="l" t="t" r="r" b="b"/>
                  <a:pathLst>
                    <a:path w="625" h="908" extrusionOk="0">
                      <a:moveTo>
                        <a:pt x="454" y="1"/>
                      </a:moveTo>
                      <a:lnTo>
                        <a:pt x="1" y="766"/>
                      </a:lnTo>
                      <a:lnTo>
                        <a:pt x="1" y="851"/>
                      </a:lnTo>
                      <a:lnTo>
                        <a:pt x="29" y="907"/>
                      </a:lnTo>
                      <a:lnTo>
                        <a:pt x="86" y="907"/>
                      </a:lnTo>
                      <a:lnTo>
                        <a:pt x="142" y="879"/>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0" name="Google Shape;920;p24"/>
                <p:cNvSpPr/>
                <p:nvPr/>
              </p:nvSpPr>
              <p:spPr>
                <a:xfrm>
                  <a:off x="3812686" y="-1090965"/>
                  <a:ext cx="64155" cy="94183"/>
                </a:xfrm>
                <a:custGeom>
                  <a:avLst/>
                  <a:gdLst/>
                  <a:ahLst/>
                  <a:cxnLst/>
                  <a:rect l="l" t="t" r="r" b="b"/>
                  <a:pathLst>
                    <a:path w="908" h="1333" extrusionOk="0">
                      <a:moveTo>
                        <a:pt x="738" y="0"/>
                      </a:moveTo>
                      <a:lnTo>
                        <a:pt x="1" y="1219"/>
                      </a:lnTo>
                      <a:lnTo>
                        <a:pt x="1" y="1276"/>
                      </a:lnTo>
                      <a:lnTo>
                        <a:pt x="29" y="1332"/>
                      </a:lnTo>
                      <a:lnTo>
                        <a:pt x="114" y="1332"/>
                      </a:lnTo>
                      <a:lnTo>
                        <a:pt x="171" y="1304"/>
                      </a:lnTo>
                      <a:lnTo>
                        <a:pt x="908" y="114"/>
                      </a:lnTo>
                      <a:lnTo>
                        <a:pt x="73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1" name="Google Shape;921;p24"/>
                <p:cNvSpPr/>
                <p:nvPr/>
              </p:nvSpPr>
              <p:spPr>
                <a:xfrm>
                  <a:off x="3944882" y="-1006886"/>
                  <a:ext cx="62106" cy="92205"/>
                </a:xfrm>
                <a:custGeom>
                  <a:avLst/>
                  <a:gdLst/>
                  <a:ahLst/>
                  <a:cxnLst/>
                  <a:rect l="l" t="t" r="r" b="b"/>
                  <a:pathLst>
                    <a:path w="879" h="1305" extrusionOk="0">
                      <a:moveTo>
                        <a:pt x="737" y="1"/>
                      </a:moveTo>
                      <a:lnTo>
                        <a:pt x="29" y="1163"/>
                      </a:lnTo>
                      <a:lnTo>
                        <a:pt x="0" y="1248"/>
                      </a:lnTo>
                      <a:lnTo>
                        <a:pt x="57" y="1304"/>
                      </a:lnTo>
                      <a:lnTo>
                        <a:pt x="114" y="1304"/>
                      </a:lnTo>
                      <a:lnTo>
                        <a:pt x="170" y="1276"/>
                      </a:lnTo>
                      <a:lnTo>
                        <a:pt x="879" y="114"/>
                      </a:lnTo>
                      <a:lnTo>
                        <a:pt x="73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2" name="Google Shape;922;p24"/>
                <p:cNvSpPr/>
                <p:nvPr/>
              </p:nvSpPr>
              <p:spPr>
                <a:xfrm>
                  <a:off x="3864759" y="-1070970"/>
                  <a:ext cx="44159" cy="62176"/>
                </a:xfrm>
                <a:custGeom>
                  <a:avLst/>
                  <a:gdLst/>
                  <a:ahLst/>
                  <a:cxnLst/>
                  <a:rect l="l" t="t" r="r" b="b"/>
                  <a:pathLst>
                    <a:path w="625" h="880" extrusionOk="0">
                      <a:moveTo>
                        <a:pt x="454" y="1"/>
                      </a:moveTo>
                      <a:lnTo>
                        <a:pt x="1" y="738"/>
                      </a:lnTo>
                      <a:lnTo>
                        <a:pt x="1" y="823"/>
                      </a:lnTo>
                      <a:lnTo>
                        <a:pt x="29" y="879"/>
                      </a:lnTo>
                      <a:lnTo>
                        <a:pt x="114" y="879"/>
                      </a:lnTo>
                      <a:lnTo>
                        <a:pt x="171" y="851"/>
                      </a:lnTo>
                      <a:lnTo>
                        <a:pt x="624"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3" name="Google Shape;923;p24"/>
                <p:cNvSpPr/>
                <p:nvPr/>
              </p:nvSpPr>
              <p:spPr>
                <a:xfrm>
                  <a:off x="3900793" y="-1046947"/>
                  <a:ext cx="42110" cy="60127"/>
                </a:xfrm>
                <a:custGeom>
                  <a:avLst/>
                  <a:gdLst/>
                  <a:ahLst/>
                  <a:cxnLst/>
                  <a:rect l="l" t="t" r="r" b="b"/>
                  <a:pathLst>
                    <a:path w="596" h="851" extrusionOk="0">
                      <a:moveTo>
                        <a:pt x="454" y="1"/>
                      </a:moveTo>
                      <a:lnTo>
                        <a:pt x="1" y="738"/>
                      </a:lnTo>
                      <a:lnTo>
                        <a:pt x="1" y="794"/>
                      </a:lnTo>
                      <a:lnTo>
                        <a:pt x="29" y="851"/>
                      </a:lnTo>
                      <a:lnTo>
                        <a:pt x="114" y="851"/>
                      </a:lnTo>
                      <a:lnTo>
                        <a:pt x="171" y="823"/>
                      </a:lnTo>
                      <a:lnTo>
                        <a:pt x="596" y="86"/>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4" name="Google Shape;924;p24"/>
                <p:cNvSpPr/>
                <p:nvPr/>
              </p:nvSpPr>
              <p:spPr>
                <a:xfrm>
                  <a:off x="3932870" y="-1026881"/>
                  <a:ext cx="44089" cy="62106"/>
                </a:xfrm>
                <a:custGeom>
                  <a:avLst/>
                  <a:gdLst/>
                  <a:ahLst/>
                  <a:cxnLst/>
                  <a:rect l="l" t="t" r="r" b="b"/>
                  <a:pathLst>
                    <a:path w="624" h="879" extrusionOk="0">
                      <a:moveTo>
                        <a:pt x="454" y="0"/>
                      </a:moveTo>
                      <a:lnTo>
                        <a:pt x="29" y="737"/>
                      </a:lnTo>
                      <a:lnTo>
                        <a:pt x="0" y="794"/>
                      </a:lnTo>
                      <a:lnTo>
                        <a:pt x="57" y="850"/>
                      </a:lnTo>
                      <a:lnTo>
                        <a:pt x="114" y="879"/>
                      </a:lnTo>
                      <a:lnTo>
                        <a:pt x="170" y="822"/>
                      </a:lnTo>
                      <a:lnTo>
                        <a:pt x="624" y="114"/>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5" name="Google Shape;925;p24"/>
                <p:cNvSpPr/>
                <p:nvPr/>
              </p:nvSpPr>
              <p:spPr>
                <a:xfrm>
                  <a:off x="3996955" y="-986890"/>
                  <a:ext cx="42110" cy="60198"/>
                </a:xfrm>
                <a:custGeom>
                  <a:avLst/>
                  <a:gdLst/>
                  <a:ahLst/>
                  <a:cxnLst/>
                  <a:rect l="l" t="t" r="r" b="b"/>
                  <a:pathLst>
                    <a:path w="596" h="852" extrusionOk="0">
                      <a:moveTo>
                        <a:pt x="454" y="1"/>
                      </a:moveTo>
                      <a:lnTo>
                        <a:pt x="0" y="709"/>
                      </a:lnTo>
                      <a:lnTo>
                        <a:pt x="0" y="766"/>
                      </a:lnTo>
                      <a:lnTo>
                        <a:pt x="29" y="823"/>
                      </a:lnTo>
                      <a:lnTo>
                        <a:pt x="114" y="851"/>
                      </a:lnTo>
                      <a:lnTo>
                        <a:pt x="170" y="795"/>
                      </a:lnTo>
                      <a:lnTo>
                        <a:pt x="595" y="114"/>
                      </a:lnTo>
                      <a:lnTo>
                        <a:pt x="45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6" name="Google Shape;926;p24"/>
                <p:cNvSpPr/>
                <p:nvPr/>
              </p:nvSpPr>
              <p:spPr>
                <a:xfrm>
                  <a:off x="4032989" y="-962797"/>
                  <a:ext cx="42110" cy="58078"/>
                </a:xfrm>
                <a:custGeom>
                  <a:avLst/>
                  <a:gdLst/>
                  <a:ahLst/>
                  <a:cxnLst/>
                  <a:rect l="l" t="t" r="r" b="b"/>
                  <a:pathLst>
                    <a:path w="596" h="822" extrusionOk="0">
                      <a:moveTo>
                        <a:pt x="425" y="0"/>
                      </a:moveTo>
                      <a:lnTo>
                        <a:pt x="0" y="680"/>
                      </a:lnTo>
                      <a:lnTo>
                        <a:pt x="0" y="765"/>
                      </a:lnTo>
                      <a:lnTo>
                        <a:pt x="29" y="822"/>
                      </a:lnTo>
                      <a:lnTo>
                        <a:pt x="114" y="822"/>
                      </a:lnTo>
                      <a:lnTo>
                        <a:pt x="170" y="794"/>
                      </a:lnTo>
                      <a:lnTo>
                        <a:pt x="595" y="85"/>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7" name="Google Shape;927;p24"/>
                <p:cNvSpPr/>
                <p:nvPr/>
              </p:nvSpPr>
              <p:spPr>
                <a:xfrm>
                  <a:off x="4064995" y="-942801"/>
                  <a:ext cx="42110" cy="58149"/>
                </a:xfrm>
                <a:custGeom>
                  <a:avLst/>
                  <a:gdLst/>
                  <a:ahLst/>
                  <a:cxnLst/>
                  <a:rect l="l" t="t" r="r" b="b"/>
                  <a:pathLst>
                    <a:path w="596" h="823" extrusionOk="0">
                      <a:moveTo>
                        <a:pt x="454" y="0"/>
                      </a:moveTo>
                      <a:lnTo>
                        <a:pt x="29" y="681"/>
                      </a:lnTo>
                      <a:lnTo>
                        <a:pt x="1" y="766"/>
                      </a:lnTo>
                      <a:lnTo>
                        <a:pt x="57" y="822"/>
                      </a:lnTo>
                      <a:lnTo>
                        <a:pt x="114" y="822"/>
                      </a:lnTo>
                      <a:lnTo>
                        <a:pt x="171" y="794"/>
                      </a:lnTo>
                      <a:lnTo>
                        <a:pt x="596" y="85"/>
                      </a:lnTo>
                      <a:lnTo>
                        <a:pt x="45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8" name="Google Shape;928;p24"/>
                <p:cNvSpPr/>
                <p:nvPr/>
              </p:nvSpPr>
              <p:spPr>
                <a:xfrm>
                  <a:off x="4081034" y="-920757"/>
                  <a:ext cx="60127" cy="88177"/>
                </a:xfrm>
                <a:custGeom>
                  <a:avLst/>
                  <a:gdLst/>
                  <a:ahLst/>
                  <a:cxnLst/>
                  <a:rect l="l" t="t" r="r" b="b"/>
                  <a:pathLst>
                    <a:path w="851" h="1248" extrusionOk="0">
                      <a:moveTo>
                        <a:pt x="709" y="0"/>
                      </a:moveTo>
                      <a:lnTo>
                        <a:pt x="0" y="1134"/>
                      </a:lnTo>
                      <a:lnTo>
                        <a:pt x="0" y="1190"/>
                      </a:lnTo>
                      <a:lnTo>
                        <a:pt x="29" y="1247"/>
                      </a:lnTo>
                      <a:lnTo>
                        <a:pt x="85" y="1247"/>
                      </a:lnTo>
                      <a:lnTo>
                        <a:pt x="142" y="1219"/>
                      </a:lnTo>
                      <a:lnTo>
                        <a:pt x="851" y="85"/>
                      </a:lnTo>
                      <a:lnTo>
                        <a:pt x="70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29" name="Google Shape;929;p24"/>
                <p:cNvSpPr/>
                <p:nvPr/>
              </p:nvSpPr>
              <p:spPr>
                <a:xfrm>
                  <a:off x="4213159" y="-836677"/>
                  <a:ext cx="60198" cy="86199"/>
                </a:xfrm>
                <a:custGeom>
                  <a:avLst/>
                  <a:gdLst/>
                  <a:ahLst/>
                  <a:cxnLst/>
                  <a:rect l="l" t="t" r="r" b="b"/>
                  <a:pathLst>
                    <a:path w="852" h="1220" extrusionOk="0">
                      <a:moveTo>
                        <a:pt x="681" y="0"/>
                      </a:moveTo>
                      <a:lnTo>
                        <a:pt x="1" y="1077"/>
                      </a:lnTo>
                      <a:lnTo>
                        <a:pt x="1" y="1162"/>
                      </a:lnTo>
                      <a:lnTo>
                        <a:pt x="29" y="1219"/>
                      </a:lnTo>
                      <a:lnTo>
                        <a:pt x="114" y="1219"/>
                      </a:lnTo>
                      <a:lnTo>
                        <a:pt x="171" y="1191"/>
                      </a:lnTo>
                      <a:lnTo>
                        <a:pt x="851" y="85"/>
                      </a:lnTo>
                      <a:lnTo>
                        <a:pt x="68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0" name="Google Shape;930;p24"/>
                <p:cNvSpPr/>
                <p:nvPr/>
              </p:nvSpPr>
              <p:spPr>
                <a:xfrm>
                  <a:off x="4133107" y="-900762"/>
                  <a:ext cx="40132" cy="56171"/>
                </a:xfrm>
                <a:custGeom>
                  <a:avLst/>
                  <a:gdLst/>
                  <a:ahLst/>
                  <a:cxnLst/>
                  <a:rect l="l" t="t" r="r" b="b"/>
                  <a:pathLst>
                    <a:path w="568" h="795" extrusionOk="0">
                      <a:moveTo>
                        <a:pt x="397" y="1"/>
                      </a:moveTo>
                      <a:lnTo>
                        <a:pt x="0" y="652"/>
                      </a:lnTo>
                      <a:lnTo>
                        <a:pt x="0" y="737"/>
                      </a:lnTo>
                      <a:lnTo>
                        <a:pt x="29" y="794"/>
                      </a:lnTo>
                      <a:lnTo>
                        <a:pt x="85" y="794"/>
                      </a:lnTo>
                      <a:lnTo>
                        <a:pt x="142" y="766"/>
                      </a:lnTo>
                      <a:lnTo>
                        <a:pt x="567"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1" name="Google Shape;931;p24"/>
                <p:cNvSpPr/>
                <p:nvPr/>
              </p:nvSpPr>
              <p:spPr>
                <a:xfrm>
                  <a:off x="4167163" y="-878717"/>
                  <a:ext cx="42110" cy="58149"/>
                </a:xfrm>
                <a:custGeom>
                  <a:avLst/>
                  <a:gdLst/>
                  <a:ahLst/>
                  <a:cxnLst/>
                  <a:rect l="l" t="t" r="r" b="b"/>
                  <a:pathLst>
                    <a:path w="596" h="823" extrusionOk="0">
                      <a:moveTo>
                        <a:pt x="425" y="0"/>
                      </a:moveTo>
                      <a:lnTo>
                        <a:pt x="28" y="680"/>
                      </a:lnTo>
                      <a:lnTo>
                        <a:pt x="0" y="737"/>
                      </a:lnTo>
                      <a:lnTo>
                        <a:pt x="57" y="794"/>
                      </a:lnTo>
                      <a:lnTo>
                        <a:pt x="113" y="822"/>
                      </a:lnTo>
                      <a:lnTo>
                        <a:pt x="170" y="766"/>
                      </a:lnTo>
                      <a:lnTo>
                        <a:pt x="595" y="114"/>
                      </a:lnTo>
                      <a:lnTo>
                        <a:pt x="42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2" name="Google Shape;932;p24"/>
                <p:cNvSpPr/>
                <p:nvPr/>
              </p:nvSpPr>
              <p:spPr>
                <a:xfrm>
                  <a:off x="4201148" y="-856673"/>
                  <a:ext cx="40132" cy="56100"/>
                </a:xfrm>
                <a:custGeom>
                  <a:avLst/>
                  <a:gdLst/>
                  <a:ahLst/>
                  <a:cxnLst/>
                  <a:rect l="l" t="t" r="r" b="b"/>
                  <a:pathLst>
                    <a:path w="568" h="794" extrusionOk="0">
                      <a:moveTo>
                        <a:pt x="426" y="0"/>
                      </a:moveTo>
                      <a:lnTo>
                        <a:pt x="1" y="652"/>
                      </a:lnTo>
                      <a:lnTo>
                        <a:pt x="1" y="709"/>
                      </a:lnTo>
                      <a:lnTo>
                        <a:pt x="29" y="765"/>
                      </a:lnTo>
                      <a:lnTo>
                        <a:pt x="114" y="794"/>
                      </a:lnTo>
                      <a:lnTo>
                        <a:pt x="171" y="737"/>
                      </a:lnTo>
                      <a:lnTo>
                        <a:pt x="568" y="85"/>
                      </a:lnTo>
                      <a:lnTo>
                        <a:pt x="42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3" name="Google Shape;933;p24"/>
                <p:cNvSpPr/>
                <p:nvPr/>
              </p:nvSpPr>
              <p:spPr>
                <a:xfrm>
                  <a:off x="4265232" y="-816682"/>
                  <a:ext cx="38154" cy="54192"/>
                </a:xfrm>
                <a:custGeom>
                  <a:avLst/>
                  <a:gdLst/>
                  <a:ahLst/>
                  <a:cxnLst/>
                  <a:rect l="l" t="t" r="r" b="b"/>
                  <a:pathLst>
                    <a:path w="540" h="767" extrusionOk="0">
                      <a:moveTo>
                        <a:pt x="397" y="1"/>
                      </a:moveTo>
                      <a:lnTo>
                        <a:pt x="1" y="624"/>
                      </a:lnTo>
                      <a:lnTo>
                        <a:pt x="1" y="681"/>
                      </a:lnTo>
                      <a:lnTo>
                        <a:pt x="29" y="738"/>
                      </a:lnTo>
                      <a:lnTo>
                        <a:pt x="86" y="766"/>
                      </a:lnTo>
                      <a:lnTo>
                        <a:pt x="142" y="709"/>
                      </a:lnTo>
                      <a:lnTo>
                        <a:pt x="539"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4" name="Google Shape;934;p24"/>
                <p:cNvSpPr/>
                <p:nvPr/>
              </p:nvSpPr>
              <p:spPr>
                <a:xfrm>
                  <a:off x="4299287" y="-794638"/>
                  <a:ext cx="40132" cy="54122"/>
                </a:xfrm>
                <a:custGeom>
                  <a:avLst/>
                  <a:gdLst/>
                  <a:ahLst/>
                  <a:cxnLst/>
                  <a:rect l="l" t="t" r="r" b="b"/>
                  <a:pathLst>
                    <a:path w="568" h="766" extrusionOk="0">
                      <a:moveTo>
                        <a:pt x="426" y="1"/>
                      </a:moveTo>
                      <a:lnTo>
                        <a:pt x="29" y="624"/>
                      </a:lnTo>
                      <a:lnTo>
                        <a:pt x="0" y="709"/>
                      </a:lnTo>
                      <a:lnTo>
                        <a:pt x="57" y="766"/>
                      </a:lnTo>
                      <a:lnTo>
                        <a:pt x="114" y="766"/>
                      </a:lnTo>
                      <a:lnTo>
                        <a:pt x="171" y="737"/>
                      </a:lnTo>
                      <a:lnTo>
                        <a:pt x="567" y="86"/>
                      </a:lnTo>
                      <a:lnTo>
                        <a:pt x="42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5" name="Google Shape;935;p24"/>
                <p:cNvSpPr/>
                <p:nvPr/>
              </p:nvSpPr>
              <p:spPr>
                <a:xfrm>
                  <a:off x="4333343" y="-774572"/>
                  <a:ext cx="38083" cy="54122"/>
                </a:xfrm>
                <a:custGeom>
                  <a:avLst/>
                  <a:gdLst/>
                  <a:ahLst/>
                  <a:cxnLst/>
                  <a:rect l="l" t="t" r="r" b="b"/>
                  <a:pathLst>
                    <a:path w="539" h="766" extrusionOk="0">
                      <a:moveTo>
                        <a:pt x="397" y="0"/>
                      </a:moveTo>
                      <a:lnTo>
                        <a:pt x="0" y="652"/>
                      </a:lnTo>
                      <a:lnTo>
                        <a:pt x="0" y="709"/>
                      </a:lnTo>
                      <a:lnTo>
                        <a:pt x="29" y="765"/>
                      </a:lnTo>
                      <a:lnTo>
                        <a:pt x="114" y="765"/>
                      </a:lnTo>
                      <a:lnTo>
                        <a:pt x="170" y="737"/>
                      </a:lnTo>
                      <a:lnTo>
                        <a:pt x="539" y="113"/>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6" name="Google Shape;936;p24"/>
                <p:cNvSpPr/>
                <p:nvPr/>
              </p:nvSpPr>
              <p:spPr>
                <a:xfrm>
                  <a:off x="4347333" y="-752598"/>
                  <a:ext cx="58149" cy="84221"/>
                </a:xfrm>
                <a:custGeom>
                  <a:avLst/>
                  <a:gdLst/>
                  <a:ahLst/>
                  <a:cxnLst/>
                  <a:rect l="l" t="t" r="r" b="b"/>
                  <a:pathLst>
                    <a:path w="823" h="1192" extrusionOk="0">
                      <a:moveTo>
                        <a:pt x="681" y="1"/>
                      </a:moveTo>
                      <a:lnTo>
                        <a:pt x="29" y="1078"/>
                      </a:lnTo>
                      <a:lnTo>
                        <a:pt x="1" y="1134"/>
                      </a:lnTo>
                      <a:lnTo>
                        <a:pt x="57" y="1191"/>
                      </a:lnTo>
                      <a:lnTo>
                        <a:pt x="114" y="1191"/>
                      </a:lnTo>
                      <a:lnTo>
                        <a:pt x="171" y="1163"/>
                      </a:lnTo>
                      <a:lnTo>
                        <a:pt x="822" y="114"/>
                      </a:lnTo>
                      <a:lnTo>
                        <a:pt x="6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7" name="Google Shape;937;p24"/>
                <p:cNvSpPr/>
                <p:nvPr/>
              </p:nvSpPr>
              <p:spPr>
                <a:xfrm>
                  <a:off x="4481507" y="-668448"/>
                  <a:ext cx="56100" cy="82101"/>
                </a:xfrm>
                <a:custGeom>
                  <a:avLst/>
                  <a:gdLst/>
                  <a:ahLst/>
                  <a:cxnLst/>
                  <a:rect l="l" t="t" r="r" b="b"/>
                  <a:pathLst>
                    <a:path w="794" h="1162" extrusionOk="0">
                      <a:moveTo>
                        <a:pt x="624" y="0"/>
                      </a:moveTo>
                      <a:lnTo>
                        <a:pt x="0" y="1020"/>
                      </a:lnTo>
                      <a:lnTo>
                        <a:pt x="0" y="1105"/>
                      </a:lnTo>
                      <a:lnTo>
                        <a:pt x="29" y="1162"/>
                      </a:lnTo>
                      <a:lnTo>
                        <a:pt x="85" y="1162"/>
                      </a:lnTo>
                      <a:lnTo>
                        <a:pt x="142" y="1134"/>
                      </a:lnTo>
                      <a:lnTo>
                        <a:pt x="794" y="85"/>
                      </a:lnTo>
                      <a:lnTo>
                        <a:pt x="62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8" name="Google Shape;938;p24"/>
                <p:cNvSpPr/>
                <p:nvPr/>
              </p:nvSpPr>
              <p:spPr>
                <a:xfrm>
                  <a:off x="4399406" y="-732532"/>
                  <a:ext cx="38083" cy="52073"/>
                </a:xfrm>
                <a:custGeom>
                  <a:avLst/>
                  <a:gdLst/>
                  <a:ahLst/>
                  <a:cxnLst/>
                  <a:rect l="l" t="t" r="r" b="b"/>
                  <a:pathLst>
                    <a:path w="539" h="737" extrusionOk="0">
                      <a:moveTo>
                        <a:pt x="397" y="0"/>
                      </a:moveTo>
                      <a:lnTo>
                        <a:pt x="29" y="624"/>
                      </a:lnTo>
                      <a:lnTo>
                        <a:pt x="0" y="680"/>
                      </a:lnTo>
                      <a:lnTo>
                        <a:pt x="57" y="737"/>
                      </a:lnTo>
                      <a:lnTo>
                        <a:pt x="114" y="737"/>
                      </a:lnTo>
                      <a:lnTo>
                        <a:pt x="171" y="709"/>
                      </a:lnTo>
                      <a:lnTo>
                        <a:pt x="539" y="114"/>
                      </a:lnTo>
                      <a:lnTo>
                        <a:pt x="39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39" name="Google Shape;939;p24"/>
                <p:cNvSpPr/>
                <p:nvPr/>
              </p:nvSpPr>
              <p:spPr>
                <a:xfrm>
                  <a:off x="4435440" y="-708509"/>
                  <a:ext cx="38154" cy="52143"/>
                </a:xfrm>
                <a:custGeom>
                  <a:avLst/>
                  <a:gdLst/>
                  <a:ahLst/>
                  <a:cxnLst/>
                  <a:rect l="l" t="t" r="r" b="b"/>
                  <a:pathLst>
                    <a:path w="540" h="738" extrusionOk="0">
                      <a:moveTo>
                        <a:pt x="369" y="0"/>
                      </a:moveTo>
                      <a:lnTo>
                        <a:pt x="1" y="595"/>
                      </a:lnTo>
                      <a:lnTo>
                        <a:pt x="1" y="652"/>
                      </a:lnTo>
                      <a:lnTo>
                        <a:pt x="29" y="709"/>
                      </a:lnTo>
                      <a:lnTo>
                        <a:pt x="114" y="737"/>
                      </a:lnTo>
                      <a:lnTo>
                        <a:pt x="171" y="680"/>
                      </a:lnTo>
                      <a:lnTo>
                        <a:pt x="539"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0" name="Google Shape;940;p24"/>
                <p:cNvSpPr/>
                <p:nvPr/>
              </p:nvSpPr>
              <p:spPr>
                <a:xfrm>
                  <a:off x="4467517" y="-688514"/>
                  <a:ext cx="38083" cy="52143"/>
                </a:xfrm>
                <a:custGeom>
                  <a:avLst/>
                  <a:gdLst/>
                  <a:ahLst/>
                  <a:cxnLst/>
                  <a:rect l="l" t="t" r="r" b="b"/>
                  <a:pathLst>
                    <a:path w="539" h="738" extrusionOk="0">
                      <a:moveTo>
                        <a:pt x="397" y="1"/>
                      </a:moveTo>
                      <a:lnTo>
                        <a:pt x="28" y="596"/>
                      </a:lnTo>
                      <a:lnTo>
                        <a:pt x="0" y="652"/>
                      </a:lnTo>
                      <a:lnTo>
                        <a:pt x="57" y="709"/>
                      </a:lnTo>
                      <a:lnTo>
                        <a:pt x="113" y="737"/>
                      </a:lnTo>
                      <a:lnTo>
                        <a:pt x="170" y="681"/>
                      </a:lnTo>
                      <a:lnTo>
                        <a:pt x="538" y="86"/>
                      </a:lnTo>
                      <a:lnTo>
                        <a:pt x="39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1" name="Google Shape;941;p24"/>
                <p:cNvSpPr/>
                <p:nvPr/>
              </p:nvSpPr>
              <p:spPr>
                <a:xfrm>
                  <a:off x="4531531" y="-648452"/>
                  <a:ext cx="36175" cy="50094"/>
                </a:xfrm>
                <a:custGeom>
                  <a:avLst/>
                  <a:gdLst/>
                  <a:ahLst/>
                  <a:cxnLst/>
                  <a:rect l="l" t="t" r="r" b="b"/>
                  <a:pathLst>
                    <a:path w="512" h="709" extrusionOk="0">
                      <a:moveTo>
                        <a:pt x="369" y="0"/>
                      </a:moveTo>
                      <a:lnTo>
                        <a:pt x="29" y="567"/>
                      </a:lnTo>
                      <a:lnTo>
                        <a:pt x="1" y="624"/>
                      </a:lnTo>
                      <a:lnTo>
                        <a:pt x="58" y="681"/>
                      </a:lnTo>
                      <a:lnTo>
                        <a:pt x="114" y="709"/>
                      </a:lnTo>
                      <a:lnTo>
                        <a:pt x="171" y="652"/>
                      </a:lnTo>
                      <a:lnTo>
                        <a:pt x="511" y="85"/>
                      </a:lnTo>
                      <a:lnTo>
                        <a:pt x="36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2" name="Google Shape;942;p24"/>
                <p:cNvSpPr/>
                <p:nvPr/>
              </p:nvSpPr>
              <p:spPr>
                <a:xfrm>
                  <a:off x="4567635" y="-626408"/>
                  <a:ext cx="36105" cy="50094"/>
                </a:xfrm>
                <a:custGeom>
                  <a:avLst/>
                  <a:gdLst/>
                  <a:ahLst/>
                  <a:cxnLst/>
                  <a:rect l="l" t="t" r="r" b="b"/>
                  <a:pathLst>
                    <a:path w="511" h="709" extrusionOk="0">
                      <a:moveTo>
                        <a:pt x="368" y="0"/>
                      </a:moveTo>
                      <a:lnTo>
                        <a:pt x="0" y="567"/>
                      </a:lnTo>
                      <a:lnTo>
                        <a:pt x="0" y="652"/>
                      </a:lnTo>
                      <a:lnTo>
                        <a:pt x="28" y="709"/>
                      </a:lnTo>
                      <a:lnTo>
                        <a:pt x="113" y="709"/>
                      </a:lnTo>
                      <a:lnTo>
                        <a:pt x="170" y="680"/>
                      </a:lnTo>
                      <a:lnTo>
                        <a:pt x="510" y="114"/>
                      </a:lnTo>
                      <a:lnTo>
                        <a:pt x="368"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3" name="Google Shape;943;p24"/>
                <p:cNvSpPr/>
                <p:nvPr/>
              </p:nvSpPr>
              <p:spPr>
                <a:xfrm>
                  <a:off x="4599642" y="-604434"/>
                  <a:ext cx="36105" cy="48187"/>
                </a:xfrm>
                <a:custGeom>
                  <a:avLst/>
                  <a:gdLst/>
                  <a:ahLst/>
                  <a:cxnLst/>
                  <a:rect l="l" t="t" r="r" b="b"/>
                  <a:pathLst>
                    <a:path w="511" h="682" extrusionOk="0">
                      <a:moveTo>
                        <a:pt x="369" y="1"/>
                      </a:moveTo>
                      <a:lnTo>
                        <a:pt x="29" y="568"/>
                      </a:lnTo>
                      <a:lnTo>
                        <a:pt x="0" y="624"/>
                      </a:lnTo>
                      <a:lnTo>
                        <a:pt x="57" y="681"/>
                      </a:lnTo>
                      <a:lnTo>
                        <a:pt x="114" y="681"/>
                      </a:lnTo>
                      <a:lnTo>
                        <a:pt x="170" y="653"/>
                      </a:lnTo>
                      <a:lnTo>
                        <a:pt x="511" y="86"/>
                      </a:lnTo>
                      <a:lnTo>
                        <a:pt x="369"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4" name="Google Shape;944;p24"/>
                <p:cNvSpPr/>
                <p:nvPr/>
              </p:nvSpPr>
              <p:spPr>
                <a:xfrm>
                  <a:off x="4615681" y="-582390"/>
                  <a:ext cx="54122" cy="80193"/>
                </a:xfrm>
                <a:custGeom>
                  <a:avLst/>
                  <a:gdLst/>
                  <a:ahLst/>
                  <a:cxnLst/>
                  <a:rect l="l" t="t" r="r" b="b"/>
                  <a:pathLst>
                    <a:path w="766" h="1135" extrusionOk="0">
                      <a:moveTo>
                        <a:pt x="624" y="1"/>
                      </a:moveTo>
                      <a:lnTo>
                        <a:pt x="0" y="993"/>
                      </a:lnTo>
                      <a:lnTo>
                        <a:pt x="0" y="1049"/>
                      </a:lnTo>
                      <a:lnTo>
                        <a:pt x="29" y="1106"/>
                      </a:lnTo>
                      <a:lnTo>
                        <a:pt x="114" y="1134"/>
                      </a:lnTo>
                      <a:lnTo>
                        <a:pt x="170" y="1078"/>
                      </a:lnTo>
                      <a:lnTo>
                        <a:pt x="765"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5" name="Google Shape;945;p24"/>
                <p:cNvSpPr/>
                <p:nvPr/>
              </p:nvSpPr>
              <p:spPr>
                <a:xfrm>
                  <a:off x="4747806" y="-498310"/>
                  <a:ext cx="54122" cy="76166"/>
                </a:xfrm>
                <a:custGeom>
                  <a:avLst/>
                  <a:gdLst/>
                  <a:ahLst/>
                  <a:cxnLst/>
                  <a:rect l="l" t="t" r="r" b="b"/>
                  <a:pathLst>
                    <a:path w="766" h="1078" extrusionOk="0">
                      <a:moveTo>
                        <a:pt x="624" y="1"/>
                      </a:moveTo>
                      <a:lnTo>
                        <a:pt x="29" y="964"/>
                      </a:lnTo>
                      <a:lnTo>
                        <a:pt x="1" y="1021"/>
                      </a:lnTo>
                      <a:lnTo>
                        <a:pt x="57" y="1078"/>
                      </a:lnTo>
                      <a:lnTo>
                        <a:pt x="114" y="1078"/>
                      </a:lnTo>
                      <a:lnTo>
                        <a:pt x="171" y="1049"/>
                      </a:lnTo>
                      <a:lnTo>
                        <a:pt x="766" y="86"/>
                      </a:lnTo>
                      <a:lnTo>
                        <a:pt x="62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6" name="Google Shape;946;p24"/>
                <p:cNvSpPr/>
                <p:nvPr/>
              </p:nvSpPr>
              <p:spPr>
                <a:xfrm>
                  <a:off x="4667753" y="-562323"/>
                  <a:ext cx="34056" cy="46067"/>
                </a:xfrm>
                <a:custGeom>
                  <a:avLst/>
                  <a:gdLst/>
                  <a:ahLst/>
                  <a:cxnLst/>
                  <a:rect l="l" t="t" r="r" b="b"/>
                  <a:pathLst>
                    <a:path w="482" h="652" extrusionOk="0">
                      <a:moveTo>
                        <a:pt x="340" y="0"/>
                      </a:moveTo>
                      <a:lnTo>
                        <a:pt x="0" y="538"/>
                      </a:lnTo>
                      <a:lnTo>
                        <a:pt x="0" y="595"/>
                      </a:lnTo>
                      <a:lnTo>
                        <a:pt x="28" y="652"/>
                      </a:lnTo>
                      <a:lnTo>
                        <a:pt x="113" y="652"/>
                      </a:lnTo>
                      <a:lnTo>
                        <a:pt x="170" y="623"/>
                      </a:lnTo>
                      <a:lnTo>
                        <a:pt x="482" y="85"/>
                      </a:lnTo>
                      <a:lnTo>
                        <a:pt x="34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7" name="Google Shape;947;p24"/>
                <p:cNvSpPr/>
                <p:nvPr/>
              </p:nvSpPr>
              <p:spPr>
                <a:xfrm>
                  <a:off x="4703788" y="-540350"/>
                  <a:ext cx="34056" cy="48116"/>
                </a:xfrm>
                <a:custGeom>
                  <a:avLst/>
                  <a:gdLst/>
                  <a:ahLst/>
                  <a:cxnLst/>
                  <a:rect l="l" t="t" r="r" b="b"/>
                  <a:pathLst>
                    <a:path w="482" h="681" extrusionOk="0">
                      <a:moveTo>
                        <a:pt x="340" y="1"/>
                      </a:moveTo>
                      <a:lnTo>
                        <a:pt x="0" y="539"/>
                      </a:lnTo>
                      <a:lnTo>
                        <a:pt x="0" y="596"/>
                      </a:lnTo>
                      <a:lnTo>
                        <a:pt x="28" y="653"/>
                      </a:lnTo>
                      <a:lnTo>
                        <a:pt x="85" y="681"/>
                      </a:lnTo>
                      <a:lnTo>
                        <a:pt x="142" y="624"/>
                      </a:lnTo>
                      <a:lnTo>
                        <a:pt x="482" y="86"/>
                      </a:lnTo>
                      <a:lnTo>
                        <a:pt x="34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8" name="Google Shape;948;p24"/>
                <p:cNvSpPr/>
                <p:nvPr/>
              </p:nvSpPr>
              <p:spPr>
                <a:xfrm>
                  <a:off x="4735794" y="-520284"/>
                  <a:ext cx="34126" cy="48116"/>
                </a:xfrm>
                <a:custGeom>
                  <a:avLst/>
                  <a:gdLst/>
                  <a:ahLst/>
                  <a:cxnLst/>
                  <a:rect l="l" t="t" r="r" b="b"/>
                  <a:pathLst>
                    <a:path w="483" h="681" extrusionOk="0">
                      <a:moveTo>
                        <a:pt x="341" y="0"/>
                      </a:moveTo>
                      <a:lnTo>
                        <a:pt x="1" y="539"/>
                      </a:lnTo>
                      <a:lnTo>
                        <a:pt x="1" y="624"/>
                      </a:lnTo>
                      <a:lnTo>
                        <a:pt x="29" y="652"/>
                      </a:lnTo>
                      <a:lnTo>
                        <a:pt x="114" y="680"/>
                      </a:lnTo>
                      <a:lnTo>
                        <a:pt x="171" y="624"/>
                      </a:lnTo>
                      <a:lnTo>
                        <a:pt x="482" y="114"/>
                      </a:lnTo>
                      <a:lnTo>
                        <a:pt x="34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49" name="Google Shape;949;p24"/>
                <p:cNvSpPr/>
                <p:nvPr/>
              </p:nvSpPr>
              <p:spPr>
                <a:xfrm>
                  <a:off x="4799878" y="-480293"/>
                  <a:ext cx="32077" cy="46138"/>
                </a:xfrm>
                <a:custGeom>
                  <a:avLst/>
                  <a:gdLst/>
                  <a:ahLst/>
                  <a:cxnLst/>
                  <a:rect l="l" t="t" r="r" b="b"/>
                  <a:pathLst>
                    <a:path w="454" h="653" extrusionOk="0">
                      <a:moveTo>
                        <a:pt x="312" y="1"/>
                      </a:moveTo>
                      <a:lnTo>
                        <a:pt x="0" y="511"/>
                      </a:lnTo>
                      <a:lnTo>
                        <a:pt x="0" y="596"/>
                      </a:lnTo>
                      <a:lnTo>
                        <a:pt x="29" y="653"/>
                      </a:lnTo>
                      <a:lnTo>
                        <a:pt x="114" y="653"/>
                      </a:lnTo>
                      <a:lnTo>
                        <a:pt x="170" y="624"/>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0" name="Google Shape;950;p24"/>
                <p:cNvSpPr/>
                <p:nvPr/>
              </p:nvSpPr>
              <p:spPr>
                <a:xfrm>
                  <a:off x="4835912" y="-456199"/>
                  <a:ext cx="32077" cy="44089"/>
                </a:xfrm>
                <a:custGeom>
                  <a:avLst/>
                  <a:gdLst/>
                  <a:ahLst/>
                  <a:cxnLst/>
                  <a:rect l="l" t="t" r="r" b="b"/>
                  <a:pathLst>
                    <a:path w="454" h="624" extrusionOk="0">
                      <a:moveTo>
                        <a:pt x="312" y="0"/>
                      </a:moveTo>
                      <a:lnTo>
                        <a:pt x="1" y="510"/>
                      </a:lnTo>
                      <a:lnTo>
                        <a:pt x="1" y="567"/>
                      </a:lnTo>
                      <a:lnTo>
                        <a:pt x="29" y="623"/>
                      </a:lnTo>
                      <a:lnTo>
                        <a:pt x="86" y="623"/>
                      </a:lnTo>
                      <a:lnTo>
                        <a:pt x="142" y="595"/>
                      </a:lnTo>
                      <a:lnTo>
                        <a:pt x="454" y="85"/>
                      </a:lnTo>
                      <a:lnTo>
                        <a:pt x="31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1" name="Google Shape;951;p24"/>
                <p:cNvSpPr/>
                <p:nvPr/>
              </p:nvSpPr>
              <p:spPr>
                <a:xfrm>
                  <a:off x="4867919" y="-436204"/>
                  <a:ext cx="32148" cy="44089"/>
                </a:xfrm>
                <a:custGeom>
                  <a:avLst/>
                  <a:gdLst/>
                  <a:ahLst/>
                  <a:cxnLst/>
                  <a:rect l="l" t="t" r="r" b="b"/>
                  <a:pathLst>
                    <a:path w="455" h="624" extrusionOk="0">
                      <a:moveTo>
                        <a:pt x="313" y="0"/>
                      </a:moveTo>
                      <a:lnTo>
                        <a:pt x="1" y="511"/>
                      </a:lnTo>
                      <a:lnTo>
                        <a:pt x="1" y="567"/>
                      </a:lnTo>
                      <a:lnTo>
                        <a:pt x="29" y="624"/>
                      </a:lnTo>
                      <a:lnTo>
                        <a:pt x="114" y="624"/>
                      </a:lnTo>
                      <a:lnTo>
                        <a:pt x="171" y="596"/>
                      </a:lnTo>
                      <a:lnTo>
                        <a:pt x="454" y="114"/>
                      </a:lnTo>
                      <a:lnTo>
                        <a:pt x="31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2" name="Google Shape;952;p24"/>
                <p:cNvSpPr/>
                <p:nvPr/>
              </p:nvSpPr>
              <p:spPr>
                <a:xfrm>
                  <a:off x="4883958" y="-414160"/>
                  <a:ext cx="50165" cy="76166"/>
                </a:xfrm>
                <a:custGeom>
                  <a:avLst/>
                  <a:gdLst/>
                  <a:ahLst/>
                  <a:cxnLst/>
                  <a:rect l="l" t="t" r="r" b="b"/>
                  <a:pathLst>
                    <a:path w="710" h="1078" extrusionOk="0">
                      <a:moveTo>
                        <a:pt x="567" y="0"/>
                      </a:moveTo>
                      <a:lnTo>
                        <a:pt x="1" y="935"/>
                      </a:lnTo>
                      <a:lnTo>
                        <a:pt x="1" y="992"/>
                      </a:lnTo>
                      <a:lnTo>
                        <a:pt x="29" y="1049"/>
                      </a:lnTo>
                      <a:lnTo>
                        <a:pt x="86" y="1077"/>
                      </a:lnTo>
                      <a:lnTo>
                        <a:pt x="142" y="1020"/>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3" name="Google Shape;953;p24"/>
                <p:cNvSpPr/>
                <p:nvPr/>
              </p:nvSpPr>
              <p:spPr>
                <a:xfrm>
                  <a:off x="5016153" y="-330080"/>
                  <a:ext cx="50094" cy="72139"/>
                </a:xfrm>
                <a:custGeom>
                  <a:avLst/>
                  <a:gdLst/>
                  <a:ahLst/>
                  <a:cxnLst/>
                  <a:rect l="l" t="t" r="r" b="b"/>
                  <a:pathLst>
                    <a:path w="709" h="1021" extrusionOk="0">
                      <a:moveTo>
                        <a:pt x="567" y="0"/>
                      </a:moveTo>
                      <a:lnTo>
                        <a:pt x="0" y="907"/>
                      </a:lnTo>
                      <a:lnTo>
                        <a:pt x="0" y="964"/>
                      </a:lnTo>
                      <a:lnTo>
                        <a:pt x="28" y="1021"/>
                      </a:lnTo>
                      <a:lnTo>
                        <a:pt x="113" y="1021"/>
                      </a:lnTo>
                      <a:lnTo>
                        <a:pt x="170" y="992"/>
                      </a:lnTo>
                      <a:lnTo>
                        <a:pt x="709" y="85"/>
                      </a:lnTo>
                      <a:lnTo>
                        <a:pt x="56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4" name="Google Shape;954;p24"/>
                <p:cNvSpPr/>
                <p:nvPr/>
              </p:nvSpPr>
              <p:spPr>
                <a:xfrm>
                  <a:off x="4934052" y="-394164"/>
                  <a:ext cx="32077" cy="42110"/>
                </a:xfrm>
                <a:custGeom>
                  <a:avLst/>
                  <a:gdLst/>
                  <a:ahLst/>
                  <a:cxnLst/>
                  <a:rect l="l" t="t" r="r" b="b"/>
                  <a:pathLst>
                    <a:path w="454" h="596" extrusionOk="0">
                      <a:moveTo>
                        <a:pt x="312" y="1"/>
                      </a:moveTo>
                      <a:lnTo>
                        <a:pt x="29" y="482"/>
                      </a:lnTo>
                      <a:lnTo>
                        <a:pt x="0" y="539"/>
                      </a:lnTo>
                      <a:lnTo>
                        <a:pt x="57" y="596"/>
                      </a:lnTo>
                      <a:lnTo>
                        <a:pt x="114" y="596"/>
                      </a:lnTo>
                      <a:lnTo>
                        <a:pt x="170" y="567"/>
                      </a:lnTo>
                      <a:lnTo>
                        <a:pt x="454" y="114"/>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5" name="Google Shape;955;p24"/>
                <p:cNvSpPr/>
                <p:nvPr/>
              </p:nvSpPr>
              <p:spPr>
                <a:xfrm>
                  <a:off x="4970086" y="-370141"/>
                  <a:ext cx="32077" cy="42110"/>
                </a:xfrm>
                <a:custGeom>
                  <a:avLst/>
                  <a:gdLst/>
                  <a:ahLst/>
                  <a:cxnLst/>
                  <a:rect l="l" t="t" r="r" b="b"/>
                  <a:pathLst>
                    <a:path w="454" h="596" extrusionOk="0">
                      <a:moveTo>
                        <a:pt x="312" y="1"/>
                      </a:moveTo>
                      <a:lnTo>
                        <a:pt x="29" y="454"/>
                      </a:lnTo>
                      <a:lnTo>
                        <a:pt x="0" y="539"/>
                      </a:lnTo>
                      <a:lnTo>
                        <a:pt x="57" y="567"/>
                      </a:lnTo>
                      <a:lnTo>
                        <a:pt x="114" y="596"/>
                      </a:lnTo>
                      <a:lnTo>
                        <a:pt x="170" y="539"/>
                      </a:lnTo>
                      <a:lnTo>
                        <a:pt x="454" y="86"/>
                      </a:lnTo>
                      <a:lnTo>
                        <a:pt x="312"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6" name="Google Shape;956;p24"/>
                <p:cNvSpPr/>
                <p:nvPr/>
              </p:nvSpPr>
              <p:spPr>
                <a:xfrm>
                  <a:off x="5004142" y="-350075"/>
                  <a:ext cx="30099" cy="42110"/>
                </a:xfrm>
                <a:custGeom>
                  <a:avLst/>
                  <a:gdLst/>
                  <a:ahLst/>
                  <a:cxnLst/>
                  <a:rect l="l" t="t" r="r" b="b"/>
                  <a:pathLst>
                    <a:path w="426" h="596" extrusionOk="0">
                      <a:moveTo>
                        <a:pt x="283" y="0"/>
                      </a:moveTo>
                      <a:lnTo>
                        <a:pt x="0" y="453"/>
                      </a:lnTo>
                      <a:lnTo>
                        <a:pt x="0" y="538"/>
                      </a:lnTo>
                      <a:lnTo>
                        <a:pt x="28" y="595"/>
                      </a:lnTo>
                      <a:lnTo>
                        <a:pt x="85" y="595"/>
                      </a:lnTo>
                      <a:lnTo>
                        <a:pt x="142" y="567"/>
                      </a:lnTo>
                      <a:lnTo>
                        <a:pt x="425" y="85"/>
                      </a:lnTo>
                      <a:lnTo>
                        <a:pt x="28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7" name="Google Shape;957;p24"/>
                <p:cNvSpPr/>
                <p:nvPr/>
              </p:nvSpPr>
              <p:spPr>
                <a:xfrm>
                  <a:off x="5066177" y="-310085"/>
                  <a:ext cx="32148" cy="40132"/>
                </a:xfrm>
                <a:custGeom>
                  <a:avLst/>
                  <a:gdLst/>
                  <a:ahLst/>
                  <a:cxnLst/>
                  <a:rect l="l" t="t" r="r" b="b"/>
                  <a:pathLst>
                    <a:path w="455" h="568" extrusionOk="0">
                      <a:moveTo>
                        <a:pt x="284" y="1"/>
                      </a:moveTo>
                      <a:lnTo>
                        <a:pt x="29" y="426"/>
                      </a:lnTo>
                      <a:lnTo>
                        <a:pt x="1" y="511"/>
                      </a:lnTo>
                      <a:lnTo>
                        <a:pt x="57" y="568"/>
                      </a:lnTo>
                      <a:lnTo>
                        <a:pt x="114" y="568"/>
                      </a:lnTo>
                      <a:lnTo>
                        <a:pt x="171" y="539"/>
                      </a:lnTo>
                      <a:lnTo>
                        <a:pt x="454" y="86"/>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8" name="Google Shape;958;p24"/>
                <p:cNvSpPr/>
                <p:nvPr/>
              </p:nvSpPr>
              <p:spPr>
                <a:xfrm>
                  <a:off x="5102211" y="-288040"/>
                  <a:ext cx="30099" cy="40132"/>
                </a:xfrm>
                <a:custGeom>
                  <a:avLst/>
                  <a:gdLst/>
                  <a:ahLst/>
                  <a:cxnLst/>
                  <a:rect l="l" t="t" r="r" b="b"/>
                  <a:pathLst>
                    <a:path w="426" h="568" extrusionOk="0">
                      <a:moveTo>
                        <a:pt x="284" y="1"/>
                      </a:moveTo>
                      <a:lnTo>
                        <a:pt x="29" y="454"/>
                      </a:lnTo>
                      <a:lnTo>
                        <a:pt x="1" y="511"/>
                      </a:lnTo>
                      <a:lnTo>
                        <a:pt x="57" y="567"/>
                      </a:lnTo>
                      <a:lnTo>
                        <a:pt x="114" y="567"/>
                      </a:lnTo>
                      <a:lnTo>
                        <a:pt x="171" y="539"/>
                      </a:lnTo>
                      <a:lnTo>
                        <a:pt x="426" y="114"/>
                      </a:lnTo>
                      <a:lnTo>
                        <a:pt x="28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59" name="Google Shape;959;p24"/>
                <p:cNvSpPr/>
                <p:nvPr/>
              </p:nvSpPr>
              <p:spPr>
                <a:xfrm>
                  <a:off x="5136267" y="-265996"/>
                  <a:ext cx="30099" cy="40132"/>
                </a:xfrm>
                <a:custGeom>
                  <a:avLst/>
                  <a:gdLst/>
                  <a:ahLst/>
                  <a:cxnLst/>
                  <a:rect l="l" t="t" r="r" b="b"/>
                  <a:pathLst>
                    <a:path w="426" h="568" extrusionOk="0">
                      <a:moveTo>
                        <a:pt x="256" y="0"/>
                      </a:moveTo>
                      <a:lnTo>
                        <a:pt x="1" y="425"/>
                      </a:lnTo>
                      <a:lnTo>
                        <a:pt x="1" y="482"/>
                      </a:lnTo>
                      <a:lnTo>
                        <a:pt x="29" y="539"/>
                      </a:lnTo>
                      <a:lnTo>
                        <a:pt x="114" y="567"/>
                      </a:lnTo>
                      <a:lnTo>
                        <a:pt x="142" y="510"/>
                      </a:lnTo>
                      <a:lnTo>
                        <a:pt x="426" y="85"/>
                      </a:lnTo>
                      <a:lnTo>
                        <a:pt x="256"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960" name="Google Shape;960;p24"/>
              <p:cNvSpPr/>
              <p:nvPr/>
            </p:nvSpPr>
            <p:spPr>
              <a:xfrm>
                <a:off x="2969701" y="-1305262"/>
                <a:ext cx="2290776" cy="1107376"/>
              </a:xfrm>
              <a:custGeom>
                <a:avLst/>
                <a:gdLst/>
                <a:ahLst/>
                <a:cxnLst/>
                <a:rect l="l" t="t" r="r" b="b"/>
                <a:pathLst>
                  <a:path w="32422" h="15673" extrusionOk="0">
                    <a:moveTo>
                      <a:pt x="3997" y="1"/>
                    </a:moveTo>
                    <a:lnTo>
                      <a:pt x="3968" y="29"/>
                    </a:lnTo>
                    <a:lnTo>
                      <a:pt x="1" y="15106"/>
                    </a:lnTo>
                    <a:lnTo>
                      <a:pt x="29" y="15134"/>
                    </a:lnTo>
                    <a:lnTo>
                      <a:pt x="32393" y="15673"/>
                    </a:lnTo>
                    <a:lnTo>
                      <a:pt x="32422" y="15645"/>
                    </a:lnTo>
                    <a:lnTo>
                      <a:pt x="32393" y="15616"/>
                    </a:lnTo>
                    <a:lnTo>
                      <a:pt x="58" y="15078"/>
                    </a:lnTo>
                    <a:lnTo>
                      <a:pt x="4025" y="29"/>
                    </a:lnTo>
                    <a:lnTo>
                      <a:pt x="39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61" name="Google Shape;961;p24"/>
            <p:cNvGrpSpPr/>
            <p:nvPr/>
          </p:nvGrpSpPr>
          <p:grpSpPr>
            <a:xfrm rot="1016746">
              <a:off x="216820" y="4265410"/>
              <a:ext cx="639033" cy="646695"/>
              <a:chOff x="7058246" y="-3886200"/>
              <a:chExt cx="941166" cy="952450"/>
            </a:xfrm>
          </p:grpSpPr>
          <p:sp>
            <p:nvSpPr>
              <p:cNvPr id="962" name="Google Shape;962;p24"/>
              <p:cNvSpPr/>
              <p:nvPr/>
            </p:nvSpPr>
            <p:spPr>
              <a:xfrm>
                <a:off x="7058246" y="-3797779"/>
                <a:ext cx="941166" cy="864029"/>
              </a:xfrm>
              <a:custGeom>
                <a:avLst/>
                <a:gdLst/>
                <a:ahLst/>
                <a:cxnLst/>
                <a:rect l="l" t="t" r="r" b="b"/>
                <a:pathLst>
                  <a:path w="11762" h="10798" extrusionOk="0">
                    <a:moveTo>
                      <a:pt x="0" y="0"/>
                    </a:moveTo>
                    <a:lnTo>
                      <a:pt x="0" y="10798"/>
                    </a:lnTo>
                    <a:lnTo>
                      <a:pt x="11761" y="10798"/>
                    </a:lnTo>
                    <a:lnTo>
                      <a:pt x="117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3" name="Google Shape;963;p24"/>
              <p:cNvSpPr/>
              <p:nvPr/>
            </p:nvSpPr>
            <p:spPr>
              <a:xfrm>
                <a:off x="7391604" y="-3886200"/>
                <a:ext cx="299425" cy="174678"/>
              </a:xfrm>
              <a:custGeom>
                <a:avLst/>
                <a:gdLst/>
                <a:ahLst/>
                <a:cxnLst/>
                <a:rect l="l" t="t" r="r" b="b"/>
                <a:pathLst>
                  <a:path w="3742" h="2183" extrusionOk="0">
                    <a:moveTo>
                      <a:pt x="0" y="0"/>
                    </a:moveTo>
                    <a:lnTo>
                      <a:pt x="0" y="2182"/>
                    </a:lnTo>
                    <a:lnTo>
                      <a:pt x="3741" y="2182"/>
                    </a:lnTo>
                    <a:lnTo>
                      <a:pt x="37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4" name="Google Shape;964;p24"/>
              <p:cNvSpPr/>
              <p:nvPr/>
            </p:nvSpPr>
            <p:spPr>
              <a:xfrm>
                <a:off x="7182995" y="-3496189"/>
                <a:ext cx="63534" cy="63534"/>
              </a:xfrm>
              <a:custGeom>
                <a:avLst/>
                <a:gdLst/>
                <a:ahLst/>
                <a:cxnLst/>
                <a:rect l="l" t="t" r="r" b="b"/>
                <a:pathLst>
                  <a:path w="794" h="794" extrusionOk="0">
                    <a:moveTo>
                      <a:pt x="397" y="0"/>
                    </a:moveTo>
                    <a:lnTo>
                      <a:pt x="255" y="29"/>
                    </a:lnTo>
                    <a:lnTo>
                      <a:pt x="114" y="114"/>
                    </a:lnTo>
                    <a:lnTo>
                      <a:pt x="29" y="255"/>
                    </a:lnTo>
                    <a:lnTo>
                      <a:pt x="0" y="397"/>
                    </a:lnTo>
                    <a:lnTo>
                      <a:pt x="29" y="567"/>
                    </a:lnTo>
                    <a:lnTo>
                      <a:pt x="114" y="681"/>
                    </a:lnTo>
                    <a:lnTo>
                      <a:pt x="255" y="766"/>
                    </a:lnTo>
                    <a:lnTo>
                      <a:pt x="397" y="794"/>
                    </a:lnTo>
                    <a:lnTo>
                      <a:pt x="567" y="766"/>
                    </a:lnTo>
                    <a:lnTo>
                      <a:pt x="680" y="681"/>
                    </a:lnTo>
                    <a:lnTo>
                      <a:pt x="765" y="567"/>
                    </a:lnTo>
                    <a:lnTo>
                      <a:pt x="794" y="397"/>
                    </a:lnTo>
                    <a:lnTo>
                      <a:pt x="765" y="255"/>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5" name="Google Shape;965;p24"/>
              <p:cNvSpPr/>
              <p:nvPr/>
            </p:nvSpPr>
            <p:spPr>
              <a:xfrm>
                <a:off x="7323588" y="-3484827"/>
                <a:ext cx="521634" cy="40889"/>
              </a:xfrm>
              <a:custGeom>
                <a:avLst/>
                <a:gdLst/>
                <a:ahLst/>
                <a:cxnLst/>
                <a:rect l="l" t="t" r="r" b="b"/>
                <a:pathLst>
                  <a:path w="6519" h="511" extrusionOk="0">
                    <a:moveTo>
                      <a:pt x="170" y="0"/>
                    </a:moveTo>
                    <a:lnTo>
                      <a:pt x="85" y="57"/>
                    </a:lnTo>
                    <a:lnTo>
                      <a:pt x="29" y="142"/>
                    </a:lnTo>
                    <a:lnTo>
                      <a:pt x="0" y="255"/>
                    </a:lnTo>
                    <a:lnTo>
                      <a:pt x="29" y="340"/>
                    </a:lnTo>
                    <a:lnTo>
                      <a:pt x="85" y="425"/>
                    </a:lnTo>
                    <a:lnTo>
                      <a:pt x="170" y="482"/>
                    </a:lnTo>
                    <a:lnTo>
                      <a:pt x="255" y="510"/>
                    </a:lnTo>
                    <a:lnTo>
                      <a:pt x="6263" y="510"/>
                    </a:lnTo>
                    <a:lnTo>
                      <a:pt x="6348" y="482"/>
                    </a:lnTo>
                    <a:lnTo>
                      <a:pt x="6433" y="425"/>
                    </a:lnTo>
                    <a:lnTo>
                      <a:pt x="6490" y="340"/>
                    </a:lnTo>
                    <a:lnTo>
                      <a:pt x="6518" y="255"/>
                    </a:lnTo>
                    <a:lnTo>
                      <a:pt x="6490" y="142"/>
                    </a:lnTo>
                    <a:lnTo>
                      <a:pt x="6433" y="57"/>
                    </a:lnTo>
                    <a:lnTo>
                      <a:pt x="6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6" name="Google Shape;966;p24"/>
              <p:cNvSpPr/>
              <p:nvPr/>
            </p:nvSpPr>
            <p:spPr>
              <a:xfrm>
                <a:off x="7182995" y="-3355597"/>
                <a:ext cx="63534" cy="63614"/>
              </a:xfrm>
              <a:custGeom>
                <a:avLst/>
                <a:gdLst/>
                <a:ahLst/>
                <a:cxnLst/>
                <a:rect l="l" t="t" r="r" b="b"/>
                <a:pathLst>
                  <a:path w="794" h="795" extrusionOk="0">
                    <a:moveTo>
                      <a:pt x="397" y="0"/>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7" name="Google Shape;967;p24"/>
              <p:cNvSpPr/>
              <p:nvPr/>
            </p:nvSpPr>
            <p:spPr>
              <a:xfrm>
                <a:off x="7323588" y="-3346554"/>
                <a:ext cx="521634" cy="43209"/>
              </a:xfrm>
              <a:custGeom>
                <a:avLst/>
                <a:gdLst/>
                <a:ahLst/>
                <a:cxnLst/>
                <a:rect l="l" t="t" r="r" b="b"/>
                <a:pathLst>
                  <a:path w="6519" h="540" extrusionOk="0">
                    <a:moveTo>
                      <a:pt x="255" y="1"/>
                    </a:moveTo>
                    <a:lnTo>
                      <a:pt x="170" y="29"/>
                    </a:lnTo>
                    <a:lnTo>
                      <a:pt x="85" y="86"/>
                    </a:lnTo>
                    <a:lnTo>
                      <a:pt x="29" y="171"/>
                    </a:lnTo>
                    <a:lnTo>
                      <a:pt x="0" y="256"/>
                    </a:lnTo>
                    <a:lnTo>
                      <a:pt x="29" y="369"/>
                    </a:lnTo>
                    <a:lnTo>
                      <a:pt x="85" y="454"/>
                    </a:lnTo>
                    <a:lnTo>
                      <a:pt x="170" y="511"/>
                    </a:lnTo>
                    <a:lnTo>
                      <a:pt x="255" y="539"/>
                    </a:lnTo>
                    <a:lnTo>
                      <a:pt x="6263" y="539"/>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8" name="Google Shape;968;p24"/>
              <p:cNvSpPr/>
              <p:nvPr/>
            </p:nvSpPr>
            <p:spPr>
              <a:xfrm>
                <a:off x="7182995" y="-3215004"/>
                <a:ext cx="63534" cy="63614"/>
              </a:xfrm>
              <a:custGeom>
                <a:avLst/>
                <a:gdLst/>
                <a:ahLst/>
                <a:cxnLst/>
                <a:rect l="l" t="t" r="r" b="b"/>
                <a:pathLst>
                  <a:path w="794" h="795" extrusionOk="0">
                    <a:moveTo>
                      <a:pt x="397" y="1"/>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69" name="Google Shape;969;p24"/>
              <p:cNvSpPr/>
              <p:nvPr/>
            </p:nvSpPr>
            <p:spPr>
              <a:xfrm>
                <a:off x="7323588" y="-3205962"/>
                <a:ext cx="521634" cy="40969"/>
              </a:xfrm>
              <a:custGeom>
                <a:avLst/>
                <a:gdLst/>
                <a:ahLst/>
                <a:cxnLst/>
                <a:rect l="l" t="t" r="r" b="b"/>
                <a:pathLst>
                  <a:path w="6519" h="512" extrusionOk="0">
                    <a:moveTo>
                      <a:pt x="255" y="1"/>
                    </a:moveTo>
                    <a:lnTo>
                      <a:pt x="170" y="29"/>
                    </a:lnTo>
                    <a:lnTo>
                      <a:pt x="85" y="86"/>
                    </a:lnTo>
                    <a:lnTo>
                      <a:pt x="29" y="171"/>
                    </a:lnTo>
                    <a:lnTo>
                      <a:pt x="0" y="256"/>
                    </a:lnTo>
                    <a:lnTo>
                      <a:pt x="29" y="369"/>
                    </a:lnTo>
                    <a:lnTo>
                      <a:pt x="85" y="454"/>
                    </a:lnTo>
                    <a:lnTo>
                      <a:pt x="170" y="511"/>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35405281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Title and two columns 2">
  <p:cSld name="Title and two columns 2">
    <p:spTree>
      <p:nvGrpSpPr>
        <p:cNvPr id="1" name="Shape 970"/>
        <p:cNvGrpSpPr/>
        <p:nvPr/>
      </p:nvGrpSpPr>
      <p:grpSpPr>
        <a:xfrm>
          <a:off x="0" y="0"/>
          <a:ext cx="0" cy="0"/>
          <a:chOff x="0" y="0"/>
          <a:chExt cx="0" cy="0"/>
        </a:xfrm>
      </p:grpSpPr>
      <p:pic>
        <p:nvPicPr>
          <p:cNvPr id="971" name="Google Shape;971;p2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972" name="Google Shape;972;p2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73" name="Google Shape;973;p25"/>
          <p:cNvSpPr txBox="1">
            <a:spLocks noGrp="1"/>
          </p:cNvSpPr>
          <p:nvPr>
            <p:ph type="subTitle" idx="1"/>
          </p:nvPr>
        </p:nvSpPr>
        <p:spPr>
          <a:xfrm>
            <a:off x="6206095" y="2639067"/>
            <a:ext cx="4758000" cy="2520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974" name="Google Shape;974;p25"/>
          <p:cNvSpPr txBox="1">
            <a:spLocks noGrp="1"/>
          </p:cNvSpPr>
          <p:nvPr>
            <p:ph type="subTitle" idx="2"/>
          </p:nvPr>
        </p:nvSpPr>
        <p:spPr>
          <a:xfrm>
            <a:off x="1227900" y="2639067"/>
            <a:ext cx="4758000" cy="25204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975" name="Google Shape;975;p25"/>
          <p:cNvGrpSpPr/>
          <p:nvPr/>
        </p:nvGrpSpPr>
        <p:grpSpPr>
          <a:xfrm>
            <a:off x="-735548" y="-1220539"/>
            <a:ext cx="14010339" cy="10356485"/>
            <a:chOff x="-551661" y="-915404"/>
            <a:chExt cx="10507754" cy="7767364"/>
          </a:xfrm>
        </p:grpSpPr>
        <p:grpSp>
          <p:nvGrpSpPr>
            <p:cNvPr id="976" name="Google Shape;976;p25"/>
            <p:cNvGrpSpPr/>
            <p:nvPr/>
          </p:nvGrpSpPr>
          <p:grpSpPr>
            <a:xfrm rot="-6854749" flipH="1">
              <a:off x="-271893" y="3979865"/>
              <a:ext cx="2675236" cy="2342838"/>
              <a:chOff x="7578773" y="-46425"/>
              <a:chExt cx="1888264" cy="1653647"/>
            </a:xfrm>
          </p:grpSpPr>
          <p:sp>
            <p:nvSpPr>
              <p:cNvPr id="977" name="Google Shape;977;p25"/>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978" name="Google Shape;978;p25"/>
              <p:cNvGrpSpPr/>
              <p:nvPr/>
            </p:nvGrpSpPr>
            <p:grpSpPr>
              <a:xfrm>
                <a:off x="7595698" y="-46425"/>
                <a:ext cx="1870901" cy="1568986"/>
                <a:chOff x="7702846" y="0"/>
                <a:chExt cx="1432433" cy="1201275"/>
              </a:xfrm>
            </p:grpSpPr>
            <p:sp>
              <p:nvSpPr>
                <p:cNvPr id="979" name="Google Shape;979;p25"/>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0" name="Google Shape;980;p25"/>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1" name="Google Shape;981;p25"/>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2" name="Google Shape;982;p25"/>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3" name="Google Shape;983;p25"/>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4" name="Google Shape;984;p25"/>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5" name="Google Shape;985;p25"/>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6" name="Google Shape;986;p25"/>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7" name="Google Shape;987;p25"/>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88" name="Google Shape;988;p25"/>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989" name="Google Shape;989;p25"/>
            <p:cNvSpPr/>
            <p:nvPr/>
          </p:nvSpPr>
          <p:spPr>
            <a:xfrm rot="6134726" flipH="1">
              <a:off x="7240301" y="-2072900"/>
              <a:ext cx="1056116" cy="4248123"/>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990" name="Google Shape;990;p25"/>
          <p:cNvGrpSpPr/>
          <p:nvPr/>
        </p:nvGrpSpPr>
        <p:grpSpPr>
          <a:xfrm rot="1527779">
            <a:off x="9497517" y="-177434"/>
            <a:ext cx="1034695" cy="948505"/>
            <a:chOff x="4783718" y="-2183164"/>
            <a:chExt cx="1142970" cy="1047762"/>
          </a:xfrm>
        </p:grpSpPr>
        <p:sp>
          <p:nvSpPr>
            <p:cNvPr id="991" name="Google Shape;991;p25"/>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2" name="Google Shape;992;p25"/>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3" name="Google Shape;993;p25"/>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4" name="Google Shape;994;p25"/>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5" name="Google Shape;995;p25"/>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6" name="Google Shape;996;p25"/>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7" name="Google Shape;997;p25"/>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8" name="Google Shape;998;p25"/>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99" name="Google Shape;999;p25"/>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00" name="Google Shape;1000;p25"/>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193365876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Title and four columns">
  <p:cSld name="Title and four columns">
    <p:spTree>
      <p:nvGrpSpPr>
        <p:cNvPr id="1" name="Shape 1075"/>
        <p:cNvGrpSpPr/>
        <p:nvPr/>
      </p:nvGrpSpPr>
      <p:grpSpPr>
        <a:xfrm>
          <a:off x="0" y="0"/>
          <a:ext cx="0" cy="0"/>
          <a:chOff x="0" y="0"/>
          <a:chExt cx="0" cy="0"/>
        </a:xfrm>
      </p:grpSpPr>
      <p:pic>
        <p:nvPicPr>
          <p:cNvPr id="1076" name="Google Shape;1076;p27"/>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077" name="Google Shape;1077;p27"/>
          <p:cNvGrpSpPr/>
          <p:nvPr/>
        </p:nvGrpSpPr>
        <p:grpSpPr>
          <a:xfrm>
            <a:off x="-1562183" y="-2040747"/>
            <a:ext cx="14211403" cy="12957096"/>
            <a:chOff x="-1171637" y="-1530560"/>
            <a:chExt cx="10658552" cy="9717822"/>
          </a:xfrm>
        </p:grpSpPr>
        <p:grpSp>
          <p:nvGrpSpPr>
            <p:cNvPr id="1078" name="Google Shape;1078;p27"/>
            <p:cNvGrpSpPr/>
            <p:nvPr/>
          </p:nvGrpSpPr>
          <p:grpSpPr>
            <a:xfrm rot="1820120" flipH="1">
              <a:off x="-763171" y="-1015407"/>
              <a:ext cx="2675034" cy="2342662"/>
              <a:chOff x="7578773" y="-46425"/>
              <a:chExt cx="1888264" cy="1653647"/>
            </a:xfrm>
          </p:grpSpPr>
          <p:sp>
            <p:nvSpPr>
              <p:cNvPr id="1079" name="Google Shape;1079;p27"/>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080" name="Google Shape;1080;p27"/>
              <p:cNvGrpSpPr/>
              <p:nvPr/>
            </p:nvGrpSpPr>
            <p:grpSpPr>
              <a:xfrm>
                <a:off x="7595698" y="-46425"/>
                <a:ext cx="1870901" cy="1568986"/>
                <a:chOff x="7702846" y="0"/>
                <a:chExt cx="1432433" cy="1201275"/>
              </a:xfrm>
            </p:grpSpPr>
            <p:sp>
              <p:nvSpPr>
                <p:cNvPr id="1081" name="Google Shape;1081;p27"/>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2" name="Google Shape;1082;p27"/>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3" name="Google Shape;1083;p27"/>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4" name="Google Shape;1084;p27"/>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5" name="Google Shape;1085;p27"/>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6" name="Google Shape;1086;p27"/>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7" name="Google Shape;1087;p27"/>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8" name="Google Shape;1088;p27"/>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89" name="Google Shape;1089;p27"/>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0" name="Google Shape;1090;p27"/>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091" name="Google Shape;1091;p27"/>
            <p:cNvSpPr/>
            <p:nvPr/>
          </p:nvSpPr>
          <p:spPr>
            <a:xfrm rot="6218051" flipH="1">
              <a:off x="451455" y="3996515"/>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92" name="Google Shape;1092;p27"/>
            <p:cNvSpPr/>
            <p:nvPr/>
          </p:nvSpPr>
          <p:spPr>
            <a:xfrm rot="10800000" flipH="1">
              <a:off x="8430782" y="3939072"/>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093" name="Google Shape;1093;p27"/>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094" name="Google Shape;1094;p27"/>
          <p:cNvSpPr txBox="1">
            <a:spLocks noGrp="1"/>
          </p:cNvSpPr>
          <p:nvPr>
            <p:ph type="subTitle" idx="1"/>
          </p:nvPr>
        </p:nvSpPr>
        <p:spPr>
          <a:xfrm>
            <a:off x="1257997" y="2718816"/>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5" name="Google Shape;1095;p27"/>
          <p:cNvSpPr txBox="1">
            <a:spLocks noGrp="1"/>
          </p:cNvSpPr>
          <p:nvPr>
            <p:ph type="subTitle" idx="2"/>
          </p:nvPr>
        </p:nvSpPr>
        <p:spPr>
          <a:xfrm>
            <a:off x="5950268" y="2718816"/>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6" name="Google Shape;1096;p27"/>
          <p:cNvSpPr txBox="1">
            <a:spLocks noGrp="1"/>
          </p:cNvSpPr>
          <p:nvPr>
            <p:ph type="subTitle" idx="3"/>
          </p:nvPr>
        </p:nvSpPr>
        <p:spPr>
          <a:xfrm>
            <a:off x="3604132" y="4450080"/>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7" name="Google Shape;1097;p27"/>
          <p:cNvSpPr txBox="1">
            <a:spLocks noGrp="1"/>
          </p:cNvSpPr>
          <p:nvPr>
            <p:ph type="subTitle" idx="4"/>
          </p:nvPr>
        </p:nvSpPr>
        <p:spPr>
          <a:xfrm>
            <a:off x="8296403" y="4450080"/>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8" name="Google Shape;1098;p27"/>
          <p:cNvSpPr txBox="1">
            <a:spLocks noGrp="1"/>
          </p:cNvSpPr>
          <p:nvPr>
            <p:ph type="subTitle" idx="5"/>
          </p:nvPr>
        </p:nvSpPr>
        <p:spPr>
          <a:xfrm>
            <a:off x="1257997" y="2243328"/>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1099" name="Google Shape;1099;p27"/>
          <p:cNvSpPr txBox="1">
            <a:spLocks noGrp="1"/>
          </p:cNvSpPr>
          <p:nvPr>
            <p:ph type="subTitle" idx="6"/>
          </p:nvPr>
        </p:nvSpPr>
        <p:spPr>
          <a:xfrm>
            <a:off x="3604131" y="3962400"/>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1100" name="Google Shape;1100;p27"/>
          <p:cNvSpPr txBox="1">
            <a:spLocks noGrp="1"/>
          </p:cNvSpPr>
          <p:nvPr>
            <p:ph type="subTitle" idx="7"/>
          </p:nvPr>
        </p:nvSpPr>
        <p:spPr>
          <a:xfrm>
            <a:off x="5950264" y="2243328"/>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sp>
        <p:nvSpPr>
          <p:cNvPr id="1101" name="Google Shape;1101;p27"/>
          <p:cNvSpPr txBox="1">
            <a:spLocks noGrp="1"/>
          </p:cNvSpPr>
          <p:nvPr>
            <p:ph type="subTitle" idx="8"/>
          </p:nvPr>
        </p:nvSpPr>
        <p:spPr>
          <a:xfrm>
            <a:off x="8296397" y="3962400"/>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a:buNone/>
              <a:defRPr sz="3200">
                <a:latin typeface="Domine"/>
                <a:ea typeface="Domine"/>
                <a:cs typeface="Domine"/>
                <a:sym typeface="Domine"/>
              </a:defRPr>
            </a:lvl2pPr>
            <a:lvl3pPr lvl="2" algn="ctr" rtl="0">
              <a:lnSpc>
                <a:spcPct val="100000"/>
              </a:lnSpc>
              <a:spcBef>
                <a:spcPts val="0"/>
              </a:spcBef>
              <a:spcAft>
                <a:spcPts val="0"/>
              </a:spcAft>
              <a:buSzPts val="2400"/>
              <a:buFont typeface="Domine"/>
              <a:buNone/>
              <a:defRPr sz="3200">
                <a:latin typeface="Domine"/>
                <a:ea typeface="Domine"/>
                <a:cs typeface="Domine"/>
                <a:sym typeface="Domine"/>
              </a:defRPr>
            </a:lvl3pPr>
            <a:lvl4pPr lvl="3" algn="ctr" rtl="0">
              <a:lnSpc>
                <a:spcPct val="100000"/>
              </a:lnSpc>
              <a:spcBef>
                <a:spcPts val="0"/>
              </a:spcBef>
              <a:spcAft>
                <a:spcPts val="0"/>
              </a:spcAft>
              <a:buSzPts val="2400"/>
              <a:buFont typeface="Domine"/>
              <a:buNone/>
              <a:defRPr sz="3200">
                <a:latin typeface="Domine"/>
                <a:ea typeface="Domine"/>
                <a:cs typeface="Domine"/>
                <a:sym typeface="Domine"/>
              </a:defRPr>
            </a:lvl4pPr>
            <a:lvl5pPr lvl="4" algn="ctr" rtl="0">
              <a:lnSpc>
                <a:spcPct val="100000"/>
              </a:lnSpc>
              <a:spcBef>
                <a:spcPts val="0"/>
              </a:spcBef>
              <a:spcAft>
                <a:spcPts val="0"/>
              </a:spcAft>
              <a:buSzPts val="2400"/>
              <a:buFont typeface="Domine"/>
              <a:buNone/>
              <a:defRPr sz="3200">
                <a:latin typeface="Domine"/>
                <a:ea typeface="Domine"/>
                <a:cs typeface="Domine"/>
                <a:sym typeface="Domine"/>
              </a:defRPr>
            </a:lvl5pPr>
            <a:lvl6pPr lvl="5" algn="ctr" rtl="0">
              <a:lnSpc>
                <a:spcPct val="100000"/>
              </a:lnSpc>
              <a:spcBef>
                <a:spcPts val="0"/>
              </a:spcBef>
              <a:spcAft>
                <a:spcPts val="0"/>
              </a:spcAft>
              <a:buSzPts val="2400"/>
              <a:buFont typeface="Domine"/>
              <a:buNone/>
              <a:defRPr sz="3200">
                <a:latin typeface="Domine"/>
                <a:ea typeface="Domine"/>
                <a:cs typeface="Domine"/>
                <a:sym typeface="Domine"/>
              </a:defRPr>
            </a:lvl6pPr>
            <a:lvl7pPr lvl="6" algn="ctr" rtl="0">
              <a:lnSpc>
                <a:spcPct val="100000"/>
              </a:lnSpc>
              <a:spcBef>
                <a:spcPts val="0"/>
              </a:spcBef>
              <a:spcAft>
                <a:spcPts val="0"/>
              </a:spcAft>
              <a:buSzPts val="2400"/>
              <a:buFont typeface="Domine"/>
              <a:buNone/>
              <a:defRPr sz="3200">
                <a:latin typeface="Domine"/>
                <a:ea typeface="Domine"/>
                <a:cs typeface="Domine"/>
                <a:sym typeface="Domine"/>
              </a:defRPr>
            </a:lvl7pPr>
            <a:lvl8pPr lvl="7" algn="ctr" rtl="0">
              <a:lnSpc>
                <a:spcPct val="100000"/>
              </a:lnSpc>
              <a:spcBef>
                <a:spcPts val="0"/>
              </a:spcBef>
              <a:spcAft>
                <a:spcPts val="0"/>
              </a:spcAft>
              <a:buSzPts val="2400"/>
              <a:buFont typeface="Domine"/>
              <a:buNone/>
              <a:defRPr sz="3200">
                <a:latin typeface="Domine"/>
                <a:ea typeface="Domine"/>
                <a:cs typeface="Domine"/>
                <a:sym typeface="Domine"/>
              </a:defRPr>
            </a:lvl8pPr>
            <a:lvl9pPr lvl="8" algn="ctr" rtl="0">
              <a:lnSpc>
                <a:spcPct val="100000"/>
              </a:lnSpc>
              <a:spcBef>
                <a:spcPts val="0"/>
              </a:spcBef>
              <a:spcAft>
                <a:spcPts val="0"/>
              </a:spcAft>
              <a:buSzPts val="2400"/>
              <a:buFont typeface="Domine"/>
              <a:buNone/>
              <a:defRPr sz="3200">
                <a:latin typeface="Domine"/>
                <a:ea typeface="Domine"/>
                <a:cs typeface="Domine"/>
                <a:sym typeface="Domine"/>
              </a:defRPr>
            </a:lvl9pPr>
          </a:lstStyle>
          <a:p>
            <a:endParaRPr/>
          </a:p>
        </p:txBody>
      </p:sp>
      <p:grpSp>
        <p:nvGrpSpPr>
          <p:cNvPr id="1102" name="Google Shape;1102;p27"/>
          <p:cNvGrpSpPr/>
          <p:nvPr/>
        </p:nvGrpSpPr>
        <p:grpSpPr>
          <a:xfrm>
            <a:off x="-225133" y="4448729"/>
            <a:ext cx="12253788" cy="1386744"/>
            <a:chOff x="-168850" y="3336547"/>
            <a:chExt cx="9190341" cy="1040058"/>
          </a:xfrm>
        </p:grpSpPr>
        <p:grpSp>
          <p:nvGrpSpPr>
            <p:cNvPr id="1103" name="Google Shape;1103;p27"/>
            <p:cNvGrpSpPr/>
            <p:nvPr/>
          </p:nvGrpSpPr>
          <p:grpSpPr>
            <a:xfrm rot="1098051" flipH="1">
              <a:off x="-31334" y="3382677"/>
              <a:ext cx="446484" cy="947797"/>
              <a:chOff x="713225" y="-5143500"/>
              <a:chExt cx="2360253" cy="5010348"/>
            </a:xfrm>
          </p:grpSpPr>
          <p:sp>
            <p:nvSpPr>
              <p:cNvPr id="1104" name="Google Shape;1104;p27"/>
              <p:cNvSpPr/>
              <p:nvPr/>
            </p:nvSpPr>
            <p:spPr>
              <a:xfrm>
                <a:off x="713225" y="-4304743"/>
                <a:ext cx="2293367" cy="3734278"/>
              </a:xfrm>
              <a:custGeom>
                <a:avLst/>
                <a:gdLst/>
                <a:ahLst/>
                <a:cxnLst/>
                <a:rect l="l" t="t" r="r" b="b"/>
                <a:pathLst>
                  <a:path w="14568" h="23721" extrusionOk="0">
                    <a:moveTo>
                      <a:pt x="6519" y="0"/>
                    </a:moveTo>
                    <a:lnTo>
                      <a:pt x="3600" y="1106"/>
                    </a:lnTo>
                    <a:lnTo>
                      <a:pt x="3571" y="1106"/>
                    </a:lnTo>
                    <a:lnTo>
                      <a:pt x="0" y="2466"/>
                    </a:lnTo>
                    <a:lnTo>
                      <a:pt x="7709" y="22927"/>
                    </a:lnTo>
                    <a:lnTo>
                      <a:pt x="8021" y="23721"/>
                    </a:lnTo>
                    <a:lnTo>
                      <a:pt x="12158" y="22162"/>
                    </a:lnTo>
                    <a:lnTo>
                      <a:pt x="12272" y="22134"/>
                    </a:lnTo>
                    <a:lnTo>
                      <a:pt x="14567" y="21255"/>
                    </a:lnTo>
                    <a:lnTo>
                      <a:pt x="14284" y="20462"/>
                    </a:lnTo>
                    <a:lnTo>
                      <a:pt x="654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5" name="Google Shape;1105;p27"/>
              <p:cNvSpPr/>
              <p:nvPr/>
            </p:nvSpPr>
            <p:spPr>
              <a:xfrm>
                <a:off x="713225" y="-5143500"/>
                <a:ext cx="1030661" cy="1365347"/>
              </a:xfrm>
              <a:custGeom>
                <a:avLst/>
                <a:gdLst/>
                <a:ahLst/>
                <a:cxnLst/>
                <a:rect l="l" t="t" r="r" b="b"/>
                <a:pathLst>
                  <a:path w="6547" h="8673" extrusionOk="0">
                    <a:moveTo>
                      <a:pt x="737" y="1"/>
                    </a:moveTo>
                    <a:lnTo>
                      <a:pt x="709" y="171"/>
                    </a:lnTo>
                    <a:lnTo>
                      <a:pt x="454" y="3033"/>
                    </a:lnTo>
                    <a:lnTo>
                      <a:pt x="0" y="7794"/>
                    </a:lnTo>
                    <a:lnTo>
                      <a:pt x="1928" y="8673"/>
                    </a:lnTo>
                    <a:lnTo>
                      <a:pt x="2353" y="6915"/>
                    </a:lnTo>
                    <a:lnTo>
                      <a:pt x="4081" y="7907"/>
                    </a:lnTo>
                    <a:lnTo>
                      <a:pt x="4110" y="7737"/>
                    </a:lnTo>
                    <a:lnTo>
                      <a:pt x="4138" y="7624"/>
                    </a:lnTo>
                    <a:lnTo>
                      <a:pt x="4450" y="6150"/>
                    </a:lnTo>
                    <a:lnTo>
                      <a:pt x="5980" y="7171"/>
                    </a:lnTo>
                    <a:lnTo>
                      <a:pt x="6008" y="7171"/>
                    </a:lnTo>
                    <a:lnTo>
                      <a:pt x="6150" y="7284"/>
                    </a:lnTo>
                    <a:lnTo>
                      <a:pt x="6547" y="5328"/>
                    </a:lnTo>
                    <a:lnTo>
                      <a:pt x="6519" y="5328"/>
                    </a:lnTo>
                    <a:lnTo>
                      <a:pt x="2806" y="1899"/>
                    </a:lnTo>
                    <a:lnTo>
                      <a:pt x="73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6" name="Google Shape;1106;p27"/>
              <p:cNvSpPr/>
              <p:nvPr/>
            </p:nvSpPr>
            <p:spPr>
              <a:xfrm>
                <a:off x="784537" y="-5143500"/>
                <a:ext cx="370578" cy="495416"/>
              </a:xfrm>
              <a:custGeom>
                <a:avLst/>
                <a:gdLst/>
                <a:ahLst/>
                <a:cxnLst/>
                <a:rect l="l" t="t" r="r" b="b"/>
                <a:pathLst>
                  <a:path w="2354" h="3147" extrusionOk="0">
                    <a:moveTo>
                      <a:pt x="284" y="1"/>
                    </a:moveTo>
                    <a:lnTo>
                      <a:pt x="256" y="171"/>
                    </a:lnTo>
                    <a:lnTo>
                      <a:pt x="1" y="3033"/>
                    </a:lnTo>
                    <a:lnTo>
                      <a:pt x="143" y="3090"/>
                    </a:lnTo>
                    <a:lnTo>
                      <a:pt x="313" y="3118"/>
                    </a:lnTo>
                    <a:lnTo>
                      <a:pt x="483" y="3146"/>
                    </a:lnTo>
                    <a:lnTo>
                      <a:pt x="653" y="3118"/>
                    </a:lnTo>
                    <a:lnTo>
                      <a:pt x="851" y="3090"/>
                    </a:lnTo>
                    <a:lnTo>
                      <a:pt x="1049" y="3033"/>
                    </a:lnTo>
                    <a:lnTo>
                      <a:pt x="1248" y="2948"/>
                    </a:lnTo>
                    <a:lnTo>
                      <a:pt x="1446" y="2835"/>
                    </a:lnTo>
                    <a:lnTo>
                      <a:pt x="1531" y="2778"/>
                    </a:lnTo>
                    <a:lnTo>
                      <a:pt x="1616" y="2721"/>
                    </a:lnTo>
                    <a:lnTo>
                      <a:pt x="1815" y="2551"/>
                    </a:lnTo>
                    <a:lnTo>
                      <a:pt x="2013" y="2353"/>
                    </a:lnTo>
                    <a:lnTo>
                      <a:pt x="2211" y="2126"/>
                    </a:lnTo>
                    <a:lnTo>
                      <a:pt x="2353" y="1899"/>
                    </a:lnTo>
                    <a:lnTo>
                      <a:pt x="2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7" name="Google Shape;1107;p27"/>
              <p:cNvSpPr/>
              <p:nvPr/>
            </p:nvSpPr>
            <p:spPr>
              <a:xfrm>
                <a:off x="784537" y="-5143500"/>
                <a:ext cx="370578" cy="495416"/>
              </a:xfrm>
              <a:custGeom>
                <a:avLst/>
                <a:gdLst/>
                <a:ahLst/>
                <a:cxnLst/>
                <a:rect l="l" t="t" r="r" b="b"/>
                <a:pathLst>
                  <a:path w="2354" h="3147" fill="none" extrusionOk="0">
                    <a:moveTo>
                      <a:pt x="2353" y="1899"/>
                    </a:moveTo>
                    <a:lnTo>
                      <a:pt x="2353" y="1899"/>
                    </a:lnTo>
                    <a:lnTo>
                      <a:pt x="2211" y="2126"/>
                    </a:lnTo>
                    <a:lnTo>
                      <a:pt x="2013" y="2353"/>
                    </a:lnTo>
                    <a:lnTo>
                      <a:pt x="1815" y="2551"/>
                    </a:lnTo>
                    <a:lnTo>
                      <a:pt x="1616" y="2721"/>
                    </a:lnTo>
                    <a:lnTo>
                      <a:pt x="1616" y="2721"/>
                    </a:lnTo>
                    <a:lnTo>
                      <a:pt x="1531" y="2778"/>
                    </a:lnTo>
                    <a:lnTo>
                      <a:pt x="1531" y="2778"/>
                    </a:lnTo>
                    <a:lnTo>
                      <a:pt x="1446" y="2835"/>
                    </a:lnTo>
                    <a:lnTo>
                      <a:pt x="1446" y="2835"/>
                    </a:lnTo>
                    <a:lnTo>
                      <a:pt x="1248" y="2948"/>
                    </a:lnTo>
                    <a:lnTo>
                      <a:pt x="1049" y="3033"/>
                    </a:lnTo>
                    <a:lnTo>
                      <a:pt x="851" y="3090"/>
                    </a:lnTo>
                    <a:lnTo>
                      <a:pt x="653" y="3118"/>
                    </a:lnTo>
                    <a:lnTo>
                      <a:pt x="483" y="3146"/>
                    </a:lnTo>
                    <a:lnTo>
                      <a:pt x="313" y="3118"/>
                    </a:lnTo>
                    <a:lnTo>
                      <a:pt x="143" y="3090"/>
                    </a:lnTo>
                    <a:lnTo>
                      <a:pt x="1" y="3033"/>
                    </a:lnTo>
                    <a:lnTo>
                      <a:pt x="256" y="171"/>
                    </a:lnTo>
                    <a:lnTo>
                      <a:pt x="256" y="171"/>
                    </a:lnTo>
                    <a:lnTo>
                      <a:pt x="284" y="1"/>
                    </a:lnTo>
                    <a:lnTo>
                      <a:pt x="2353" y="1899"/>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8" name="Google Shape;1108;p27"/>
              <p:cNvSpPr/>
              <p:nvPr/>
            </p:nvSpPr>
            <p:spPr>
              <a:xfrm>
                <a:off x="1966781" y="-958689"/>
                <a:ext cx="1106698" cy="825537"/>
              </a:xfrm>
              <a:custGeom>
                <a:avLst/>
                <a:gdLst/>
                <a:ahLst/>
                <a:cxnLst/>
                <a:rect l="l" t="t" r="r" b="b"/>
                <a:pathLst>
                  <a:path w="7030" h="5244" extrusionOk="0">
                    <a:moveTo>
                      <a:pt x="6604" y="0"/>
                    </a:moveTo>
                    <a:lnTo>
                      <a:pt x="4309" y="879"/>
                    </a:lnTo>
                    <a:lnTo>
                      <a:pt x="4195" y="907"/>
                    </a:lnTo>
                    <a:lnTo>
                      <a:pt x="58" y="2466"/>
                    </a:lnTo>
                    <a:lnTo>
                      <a:pt x="1" y="2494"/>
                    </a:lnTo>
                    <a:lnTo>
                      <a:pt x="29" y="2522"/>
                    </a:lnTo>
                    <a:lnTo>
                      <a:pt x="171" y="2948"/>
                    </a:lnTo>
                    <a:lnTo>
                      <a:pt x="313" y="3288"/>
                    </a:lnTo>
                    <a:lnTo>
                      <a:pt x="483" y="3599"/>
                    </a:lnTo>
                    <a:lnTo>
                      <a:pt x="709" y="3883"/>
                    </a:lnTo>
                    <a:lnTo>
                      <a:pt x="936" y="4138"/>
                    </a:lnTo>
                    <a:lnTo>
                      <a:pt x="1163" y="4365"/>
                    </a:lnTo>
                    <a:lnTo>
                      <a:pt x="1446" y="4591"/>
                    </a:lnTo>
                    <a:lnTo>
                      <a:pt x="1730" y="4761"/>
                    </a:lnTo>
                    <a:lnTo>
                      <a:pt x="2041" y="4931"/>
                    </a:lnTo>
                    <a:lnTo>
                      <a:pt x="2353" y="5045"/>
                    </a:lnTo>
                    <a:lnTo>
                      <a:pt x="2665" y="5130"/>
                    </a:lnTo>
                    <a:lnTo>
                      <a:pt x="3005" y="5215"/>
                    </a:lnTo>
                    <a:lnTo>
                      <a:pt x="3345" y="5243"/>
                    </a:lnTo>
                    <a:lnTo>
                      <a:pt x="3713" y="5243"/>
                    </a:lnTo>
                    <a:lnTo>
                      <a:pt x="4053" y="5186"/>
                    </a:lnTo>
                    <a:lnTo>
                      <a:pt x="4394" y="5130"/>
                    </a:lnTo>
                    <a:lnTo>
                      <a:pt x="4734" y="5016"/>
                    </a:lnTo>
                    <a:lnTo>
                      <a:pt x="5159" y="4818"/>
                    </a:lnTo>
                    <a:lnTo>
                      <a:pt x="5527" y="4591"/>
                    </a:lnTo>
                    <a:lnTo>
                      <a:pt x="5754" y="4421"/>
                    </a:lnTo>
                    <a:lnTo>
                      <a:pt x="5952" y="4223"/>
                    </a:lnTo>
                    <a:lnTo>
                      <a:pt x="6122" y="4053"/>
                    </a:lnTo>
                    <a:lnTo>
                      <a:pt x="6292" y="3854"/>
                    </a:lnTo>
                    <a:lnTo>
                      <a:pt x="6434" y="3656"/>
                    </a:lnTo>
                    <a:lnTo>
                      <a:pt x="6576" y="3429"/>
                    </a:lnTo>
                    <a:lnTo>
                      <a:pt x="6689" y="3203"/>
                    </a:lnTo>
                    <a:lnTo>
                      <a:pt x="6802" y="2976"/>
                    </a:lnTo>
                    <a:lnTo>
                      <a:pt x="6887" y="2749"/>
                    </a:lnTo>
                    <a:lnTo>
                      <a:pt x="6944" y="2494"/>
                    </a:lnTo>
                    <a:lnTo>
                      <a:pt x="7001" y="2239"/>
                    </a:lnTo>
                    <a:lnTo>
                      <a:pt x="7029" y="1984"/>
                    </a:lnTo>
                    <a:lnTo>
                      <a:pt x="7029" y="1729"/>
                    </a:lnTo>
                    <a:lnTo>
                      <a:pt x="7029" y="1474"/>
                    </a:lnTo>
                    <a:lnTo>
                      <a:pt x="7001" y="1219"/>
                    </a:lnTo>
                    <a:lnTo>
                      <a:pt x="6972" y="964"/>
                    </a:lnTo>
                    <a:lnTo>
                      <a:pt x="6887" y="709"/>
                    </a:lnTo>
                    <a:lnTo>
                      <a:pt x="6802" y="454"/>
                    </a:lnTo>
                    <a:lnTo>
                      <a:pt x="6661" y="29"/>
                    </a:lnTo>
                    <a:lnTo>
                      <a:pt x="66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09" name="Google Shape;1109;p27"/>
              <p:cNvSpPr/>
              <p:nvPr/>
            </p:nvSpPr>
            <p:spPr>
              <a:xfrm>
                <a:off x="1966781" y="-958689"/>
                <a:ext cx="1106698" cy="825537"/>
              </a:xfrm>
              <a:custGeom>
                <a:avLst/>
                <a:gdLst/>
                <a:ahLst/>
                <a:cxnLst/>
                <a:rect l="l" t="t" r="r" b="b"/>
                <a:pathLst>
                  <a:path w="7030" h="5244" fill="none" extrusionOk="0">
                    <a:moveTo>
                      <a:pt x="5952" y="4223"/>
                    </a:moveTo>
                    <a:lnTo>
                      <a:pt x="5952" y="4223"/>
                    </a:lnTo>
                    <a:lnTo>
                      <a:pt x="5754" y="4421"/>
                    </a:lnTo>
                    <a:lnTo>
                      <a:pt x="5527" y="4591"/>
                    </a:lnTo>
                    <a:lnTo>
                      <a:pt x="5527" y="4591"/>
                    </a:lnTo>
                    <a:lnTo>
                      <a:pt x="5159" y="4818"/>
                    </a:lnTo>
                    <a:lnTo>
                      <a:pt x="4734" y="5016"/>
                    </a:lnTo>
                    <a:lnTo>
                      <a:pt x="4734" y="5016"/>
                    </a:lnTo>
                    <a:lnTo>
                      <a:pt x="4734" y="5016"/>
                    </a:lnTo>
                    <a:lnTo>
                      <a:pt x="4394" y="5130"/>
                    </a:lnTo>
                    <a:lnTo>
                      <a:pt x="4053" y="5186"/>
                    </a:lnTo>
                    <a:lnTo>
                      <a:pt x="3713" y="5243"/>
                    </a:lnTo>
                    <a:lnTo>
                      <a:pt x="3345" y="5243"/>
                    </a:lnTo>
                    <a:lnTo>
                      <a:pt x="3005" y="5215"/>
                    </a:lnTo>
                    <a:lnTo>
                      <a:pt x="2665" y="5130"/>
                    </a:lnTo>
                    <a:lnTo>
                      <a:pt x="2353" y="5045"/>
                    </a:lnTo>
                    <a:lnTo>
                      <a:pt x="2041" y="4931"/>
                    </a:lnTo>
                    <a:lnTo>
                      <a:pt x="1730" y="4761"/>
                    </a:lnTo>
                    <a:lnTo>
                      <a:pt x="1446" y="4591"/>
                    </a:lnTo>
                    <a:lnTo>
                      <a:pt x="1163" y="4365"/>
                    </a:lnTo>
                    <a:lnTo>
                      <a:pt x="936" y="4138"/>
                    </a:lnTo>
                    <a:lnTo>
                      <a:pt x="709" y="3883"/>
                    </a:lnTo>
                    <a:lnTo>
                      <a:pt x="483" y="3599"/>
                    </a:lnTo>
                    <a:lnTo>
                      <a:pt x="313" y="3288"/>
                    </a:lnTo>
                    <a:lnTo>
                      <a:pt x="171" y="2948"/>
                    </a:lnTo>
                    <a:lnTo>
                      <a:pt x="29" y="2522"/>
                    </a:lnTo>
                    <a:lnTo>
                      <a:pt x="1" y="2494"/>
                    </a:lnTo>
                    <a:lnTo>
                      <a:pt x="58" y="2466"/>
                    </a:lnTo>
                    <a:lnTo>
                      <a:pt x="4195" y="907"/>
                    </a:lnTo>
                    <a:lnTo>
                      <a:pt x="4309" y="879"/>
                    </a:lnTo>
                    <a:lnTo>
                      <a:pt x="6604" y="0"/>
                    </a:lnTo>
                    <a:lnTo>
                      <a:pt x="6632" y="0"/>
                    </a:lnTo>
                    <a:lnTo>
                      <a:pt x="6661" y="29"/>
                    </a:lnTo>
                    <a:lnTo>
                      <a:pt x="6802" y="454"/>
                    </a:lnTo>
                    <a:lnTo>
                      <a:pt x="6802" y="454"/>
                    </a:lnTo>
                    <a:lnTo>
                      <a:pt x="6887" y="709"/>
                    </a:lnTo>
                    <a:lnTo>
                      <a:pt x="6972" y="964"/>
                    </a:lnTo>
                    <a:lnTo>
                      <a:pt x="7001" y="1219"/>
                    </a:lnTo>
                    <a:lnTo>
                      <a:pt x="7029" y="1474"/>
                    </a:lnTo>
                    <a:lnTo>
                      <a:pt x="7029" y="1729"/>
                    </a:lnTo>
                    <a:lnTo>
                      <a:pt x="7029" y="1984"/>
                    </a:lnTo>
                    <a:lnTo>
                      <a:pt x="7001" y="2239"/>
                    </a:lnTo>
                    <a:lnTo>
                      <a:pt x="6944" y="2494"/>
                    </a:lnTo>
                    <a:lnTo>
                      <a:pt x="6887" y="2749"/>
                    </a:lnTo>
                    <a:lnTo>
                      <a:pt x="6802" y="2976"/>
                    </a:lnTo>
                    <a:lnTo>
                      <a:pt x="6689" y="3203"/>
                    </a:lnTo>
                    <a:lnTo>
                      <a:pt x="6576" y="3429"/>
                    </a:lnTo>
                    <a:lnTo>
                      <a:pt x="6434" y="3656"/>
                    </a:lnTo>
                    <a:lnTo>
                      <a:pt x="6292" y="3854"/>
                    </a:lnTo>
                    <a:lnTo>
                      <a:pt x="6122" y="4053"/>
                    </a:lnTo>
                    <a:lnTo>
                      <a:pt x="5952" y="4223"/>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0" name="Google Shape;1110;p27"/>
              <p:cNvSpPr/>
              <p:nvPr/>
            </p:nvSpPr>
            <p:spPr>
              <a:xfrm>
                <a:off x="1922230" y="-1088092"/>
                <a:ext cx="1093159" cy="526587"/>
              </a:xfrm>
              <a:custGeom>
                <a:avLst/>
                <a:gdLst/>
                <a:ahLst/>
                <a:cxnLst/>
                <a:rect l="l" t="t" r="r" b="b"/>
                <a:pathLst>
                  <a:path w="6944" h="3345" extrusionOk="0">
                    <a:moveTo>
                      <a:pt x="6632" y="0"/>
                    </a:moveTo>
                    <a:lnTo>
                      <a:pt x="6604" y="29"/>
                    </a:lnTo>
                    <a:lnTo>
                      <a:pt x="4223" y="907"/>
                    </a:lnTo>
                    <a:lnTo>
                      <a:pt x="4195" y="907"/>
                    </a:lnTo>
                    <a:lnTo>
                      <a:pt x="29" y="2494"/>
                    </a:lnTo>
                    <a:lnTo>
                      <a:pt x="1" y="2523"/>
                    </a:lnTo>
                    <a:lnTo>
                      <a:pt x="284" y="3316"/>
                    </a:lnTo>
                    <a:lnTo>
                      <a:pt x="312" y="3344"/>
                    </a:lnTo>
                    <a:lnTo>
                      <a:pt x="4507" y="1757"/>
                    </a:lnTo>
                    <a:lnTo>
                      <a:pt x="4592" y="1729"/>
                    </a:lnTo>
                    <a:lnTo>
                      <a:pt x="6944" y="851"/>
                    </a:lnTo>
                    <a:lnTo>
                      <a:pt x="6915" y="822"/>
                    </a:lnTo>
                    <a:lnTo>
                      <a:pt x="663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1" name="Google Shape;1111;p27"/>
              <p:cNvSpPr/>
              <p:nvPr/>
            </p:nvSpPr>
            <p:spPr>
              <a:xfrm>
                <a:off x="1922230" y="-1088092"/>
                <a:ext cx="1093159" cy="526587"/>
              </a:xfrm>
              <a:custGeom>
                <a:avLst/>
                <a:gdLst/>
                <a:ahLst/>
                <a:cxnLst/>
                <a:rect l="l" t="t" r="r" b="b"/>
                <a:pathLst>
                  <a:path w="6944" h="3345" fill="none" extrusionOk="0">
                    <a:moveTo>
                      <a:pt x="6944" y="851"/>
                    </a:moveTo>
                    <a:lnTo>
                      <a:pt x="4592" y="1729"/>
                    </a:lnTo>
                    <a:lnTo>
                      <a:pt x="4507" y="1757"/>
                    </a:lnTo>
                    <a:lnTo>
                      <a:pt x="312" y="3344"/>
                    </a:lnTo>
                    <a:lnTo>
                      <a:pt x="284" y="3316"/>
                    </a:lnTo>
                    <a:lnTo>
                      <a:pt x="1" y="2523"/>
                    </a:lnTo>
                    <a:lnTo>
                      <a:pt x="29" y="2494"/>
                    </a:lnTo>
                    <a:lnTo>
                      <a:pt x="4195" y="907"/>
                    </a:lnTo>
                    <a:lnTo>
                      <a:pt x="4223" y="907"/>
                    </a:lnTo>
                    <a:lnTo>
                      <a:pt x="6604" y="29"/>
                    </a:lnTo>
                    <a:lnTo>
                      <a:pt x="6632" y="0"/>
                    </a:lnTo>
                    <a:lnTo>
                      <a:pt x="6915" y="822"/>
                    </a:lnTo>
                    <a:lnTo>
                      <a:pt x="6944" y="85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2" name="Google Shape;1112;p27"/>
              <p:cNvSpPr/>
              <p:nvPr/>
            </p:nvSpPr>
            <p:spPr>
              <a:xfrm>
                <a:off x="1012170" y="-3782724"/>
                <a:ext cx="1142276" cy="3002567"/>
              </a:xfrm>
              <a:custGeom>
                <a:avLst/>
                <a:gdLst/>
                <a:ahLst/>
                <a:cxnLst/>
                <a:rect l="l" t="t" r="r" b="b"/>
                <a:pathLst>
                  <a:path w="7256" h="19073" extrusionOk="0">
                    <a:moveTo>
                      <a:pt x="0" y="0"/>
                    </a:moveTo>
                    <a:lnTo>
                      <a:pt x="0" y="57"/>
                    </a:lnTo>
                    <a:lnTo>
                      <a:pt x="7170" y="19044"/>
                    </a:lnTo>
                    <a:lnTo>
                      <a:pt x="7199" y="19073"/>
                    </a:lnTo>
                    <a:lnTo>
                      <a:pt x="7227" y="19073"/>
                    </a:lnTo>
                    <a:lnTo>
                      <a:pt x="7227" y="19044"/>
                    </a:lnTo>
                    <a:lnTo>
                      <a:pt x="7255" y="19016"/>
                    </a:lnTo>
                    <a:lnTo>
                      <a:pt x="57" y="29"/>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3" name="Google Shape;1113;p27"/>
              <p:cNvSpPr/>
              <p:nvPr/>
            </p:nvSpPr>
            <p:spPr>
              <a:xfrm>
                <a:off x="1315524" y="-3903154"/>
                <a:ext cx="1146684" cy="3006975"/>
              </a:xfrm>
              <a:custGeom>
                <a:avLst/>
                <a:gdLst/>
                <a:ahLst/>
                <a:cxnLst/>
                <a:rect l="l" t="t" r="r" b="b"/>
                <a:pathLst>
                  <a:path w="7284" h="19101" extrusionOk="0">
                    <a:moveTo>
                      <a:pt x="29" y="0"/>
                    </a:moveTo>
                    <a:lnTo>
                      <a:pt x="29" y="28"/>
                    </a:lnTo>
                    <a:lnTo>
                      <a:pt x="0" y="57"/>
                    </a:lnTo>
                    <a:lnTo>
                      <a:pt x="7199" y="19073"/>
                    </a:lnTo>
                    <a:lnTo>
                      <a:pt x="7227" y="19101"/>
                    </a:lnTo>
                    <a:lnTo>
                      <a:pt x="7255" y="19101"/>
                    </a:lnTo>
                    <a:lnTo>
                      <a:pt x="7284" y="19073"/>
                    </a:lnTo>
                    <a:lnTo>
                      <a:pt x="7284" y="19044"/>
                    </a:lnTo>
                    <a:lnTo>
                      <a:pt x="85" y="28"/>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4" name="Google Shape;1114;p27"/>
              <p:cNvSpPr/>
              <p:nvPr/>
            </p:nvSpPr>
            <p:spPr>
              <a:xfrm>
                <a:off x="1645639" y="-4028149"/>
                <a:ext cx="1142276" cy="3007132"/>
              </a:xfrm>
              <a:custGeom>
                <a:avLst/>
                <a:gdLst/>
                <a:ahLst/>
                <a:cxnLst/>
                <a:rect l="l" t="t" r="r" b="b"/>
                <a:pathLst>
                  <a:path w="7256" h="19102" extrusionOk="0">
                    <a:moveTo>
                      <a:pt x="29" y="1"/>
                    </a:moveTo>
                    <a:lnTo>
                      <a:pt x="0" y="29"/>
                    </a:lnTo>
                    <a:lnTo>
                      <a:pt x="0" y="57"/>
                    </a:lnTo>
                    <a:lnTo>
                      <a:pt x="7199" y="19073"/>
                    </a:lnTo>
                    <a:lnTo>
                      <a:pt x="7227" y="19101"/>
                    </a:lnTo>
                    <a:lnTo>
                      <a:pt x="7255" y="19101"/>
                    </a:lnTo>
                    <a:lnTo>
                      <a:pt x="7255" y="19073"/>
                    </a:lnTo>
                    <a:lnTo>
                      <a:pt x="7255" y="19045"/>
                    </a:lnTo>
                    <a:lnTo>
                      <a:pt x="85" y="29"/>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5" name="Google Shape;1115;p27"/>
              <p:cNvSpPr/>
              <p:nvPr/>
            </p:nvSpPr>
            <p:spPr>
              <a:xfrm>
                <a:off x="1645639" y="-4028149"/>
                <a:ext cx="1142276" cy="3007132"/>
              </a:xfrm>
              <a:custGeom>
                <a:avLst/>
                <a:gdLst/>
                <a:ahLst/>
                <a:cxnLst/>
                <a:rect l="l" t="t" r="r" b="b"/>
                <a:pathLst>
                  <a:path w="7256" h="19102" fill="none" extrusionOk="0">
                    <a:moveTo>
                      <a:pt x="7227" y="19101"/>
                    </a:moveTo>
                    <a:lnTo>
                      <a:pt x="7227" y="19101"/>
                    </a:lnTo>
                    <a:lnTo>
                      <a:pt x="7199" y="19073"/>
                    </a:lnTo>
                    <a:lnTo>
                      <a:pt x="0" y="57"/>
                    </a:lnTo>
                    <a:lnTo>
                      <a:pt x="0" y="57"/>
                    </a:lnTo>
                    <a:lnTo>
                      <a:pt x="0" y="29"/>
                    </a:lnTo>
                    <a:lnTo>
                      <a:pt x="29" y="1"/>
                    </a:lnTo>
                    <a:lnTo>
                      <a:pt x="29" y="1"/>
                    </a:lnTo>
                    <a:lnTo>
                      <a:pt x="57" y="1"/>
                    </a:lnTo>
                    <a:lnTo>
                      <a:pt x="85" y="29"/>
                    </a:lnTo>
                    <a:lnTo>
                      <a:pt x="7255" y="19045"/>
                    </a:lnTo>
                    <a:lnTo>
                      <a:pt x="7255" y="19045"/>
                    </a:lnTo>
                    <a:lnTo>
                      <a:pt x="7255" y="19073"/>
                    </a:lnTo>
                    <a:lnTo>
                      <a:pt x="7255" y="19101"/>
                    </a:lnTo>
                    <a:lnTo>
                      <a:pt x="7227" y="1910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6" name="Google Shape;1116;p27"/>
              <p:cNvSpPr/>
              <p:nvPr/>
            </p:nvSpPr>
            <p:spPr>
              <a:xfrm>
                <a:off x="1364640" y="-4304743"/>
                <a:ext cx="1597234" cy="3359607"/>
              </a:xfrm>
              <a:custGeom>
                <a:avLst/>
                <a:gdLst/>
                <a:ahLst/>
                <a:cxnLst/>
                <a:rect l="l" t="t" r="r" b="b"/>
                <a:pathLst>
                  <a:path w="10146" h="21341" fill="none" extrusionOk="0">
                    <a:moveTo>
                      <a:pt x="2409" y="0"/>
                    </a:moveTo>
                    <a:lnTo>
                      <a:pt x="2381" y="0"/>
                    </a:lnTo>
                    <a:lnTo>
                      <a:pt x="2409" y="0"/>
                    </a:lnTo>
                    <a:lnTo>
                      <a:pt x="2012" y="1956"/>
                    </a:lnTo>
                    <a:lnTo>
                      <a:pt x="1927" y="1899"/>
                    </a:lnTo>
                    <a:lnTo>
                      <a:pt x="9040" y="20802"/>
                    </a:lnTo>
                    <a:lnTo>
                      <a:pt x="9040" y="20802"/>
                    </a:lnTo>
                    <a:lnTo>
                      <a:pt x="9040" y="20830"/>
                    </a:lnTo>
                    <a:lnTo>
                      <a:pt x="9040" y="20858"/>
                    </a:lnTo>
                    <a:lnTo>
                      <a:pt x="9012" y="20858"/>
                    </a:lnTo>
                    <a:lnTo>
                      <a:pt x="9012" y="20858"/>
                    </a:lnTo>
                    <a:lnTo>
                      <a:pt x="8984" y="20830"/>
                    </a:lnTo>
                    <a:lnTo>
                      <a:pt x="1785" y="1814"/>
                    </a:lnTo>
                    <a:lnTo>
                      <a:pt x="1785" y="1814"/>
                    </a:lnTo>
                    <a:lnTo>
                      <a:pt x="1785" y="1814"/>
                    </a:lnTo>
                    <a:lnTo>
                      <a:pt x="312" y="822"/>
                    </a:lnTo>
                    <a:lnTo>
                      <a:pt x="0" y="2296"/>
                    </a:lnTo>
                    <a:lnTo>
                      <a:pt x="0" y="2296"/>
                    </a:lnTo>
                    <a:lnTo>
                      <a:pt x="3571" y="10429"/>
                    </a:lnTo>
                    <a:lnTo>
                      <a:pt x="3571" y="10429"/>
                    </a:lnTo>
                    <a:lnTo>
                      <a:pt x="4704" y="13065"/>
                    </a:lnTo>
                    <a:lnTo>
                      <a:pt x="5243" y="14397"/>
                    </a:lnTo>
                    <a:lnTo>
                      <a:pt x="5781" y="15729"/>
                    </a:lnTo>
                    <a:lnTo>
                      <a:pt x="5781" y="15729"/>
                    </a:lnTo>
                    <a:lnTo>
                      <a:pt x="6291" y="17118"/>
                    </a:lnTo>
                    <a:lnTo>
                      <a:pt x="6802" y="18535"/>
                    </a:lnTo>
                    <a:lnTo>
                      <a:pt x="7737" y="21340"/>
                    </a:lnTo>
                    <a:lnTo>
                      <a:pt x="7737" y="21340"/>
                    </a:lnTo>
                    <a:lnTo>
                      <a:pt x="7765" y="21340"/>
                    </a:lnTo>
                    <a:lnTo>
                      <a:pt x="10146" y="20462"/>
                    </a:lnTo>
                    <a:lnTo>
                      <a:pt x="2409"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7" name="Google Shape;1117;p27"/>
              <p:cNvSpPr/>
              <p:nvPr/>
            </p:nvSpPr>
            <p:spPr>
              <a:xfrm>
                <a:off x="824680" y="-5143500"/>
                <a:ext cx="330435" cy="437327"/>
              </a:xfrm>
              <a:custGeom>
                <a:avLst/>
                <a:gdLst/>
                <a:ahLst/>
                <a:cxnLst/>
                <a:rect l="l" t="t" r="r" b="b"/>
                <a:pathLst>
                  <a:path w="2099" h="2778" extrusionOk="0">
                    <a:moveTo>
                      <a:pt x="29" y="1"/>
                    </a:moveTo>
                    <a:lnTo>
                      <a:pt x="1" y="171"/>
                    </a:lnTo>
                    <a:lnTo>
                      <a:pt x="256" y="681"/>
                    </a:lnTo>
                    <a:lnTo>
                      <a:pt x="511" y="1219"/>
                    </a:lnTo>
                    <a:lnTo>
                      <a:pt x="908" y="1956"/>
                    </a:lnTo>
                    <a:lnTo>
                      <a:pt x="1276" y="2778"/>
                    </a:lnTo>
                    <a:lnTo>
                      <a:pt x="1361" y="2721"/>
                    </a:lnTo>
                    <a:lnTo>
                      <a:pt x="1560" y="2551"/>
                    </a:lnTo>
                    <a:lnTo>
                      <a:pt x="1758" y="2353"/>
                    </a:lnTo>
                    <a:lnTo>
                      <a:pt x="1956" y="2126"/>
                    </a:lnTo>
                    <a:lnTo>
                      <a:pt x="2098" y="1899"/>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8" name="Google Shape;1118;p27"/>
              <p:cNvSpPr/>
              <p:nvPr/>
            </p:nvSpPr>
            <p:spPr>
              <a:xfrm>
                <a:off x="824680" y="-5143500"/>
                <a:ext cx="330435" cy="437327"/>
              </a:xfrm>
              <a:custGeom>
                <a:avLst/>
                <a:gdLst/>
                <a:ahLst/>
                <a:cxnLst/>
                <a:rect l="l" t="t" r="r" b="b"/>
                <a:pathLst>
                  <a:path w="2099" h="2778" fill="none" extrusionOk="0">
                    <a:moveTo>
                      <a:pt x="29" y="1"/>
                    </a:moveTo>
                    <a:lnTo>
                      <a:pt x="1" y="171"/>
                    </a:lnTo>
                    <a:lnTo>
                      <a:pt x="1" y="171"/>
                    </a:lnTo>
                    <a:lnTo>
                      <a:pt x="256" y="681"/>
                    </a:lnTo>
                    <a:lnTo>
                      <a:pt x="511" y="1219"/>
                    </a:lnTo>
                    <a:lnTo>
                      <a:pt x="908" y="1956"/>
                    </a:lnTo>
                    <a:lnTo>
                      <a:pt x="908" y="1956"/>
                    </a:lnTo>
                    <a:lnTo>
                      <a:pt x="1276" y="2778"/>
                    </a:lnTo>
                    <a:lnTo>
                      <a:pt x="1276" y="2778"/>
                    </a:lnTo>
                    <a:lnTo>
                      <a:pt x="1276" y="2778"/>
                    </a:lnTo>
                    <a:lnTo>
                      <a:pt x="1361" y="2721"/>
                    </a:lnTo>
                    <a:lnTo>
                      <a:pt x="1361" y="2721"/>
                    </a:lnTo>
                    <a:lnTo>
                      <a:pt x="1560" y="2551"/>
                    </a:lnTo>
                    <a:lnTo>
                      <a:pt x="1758" y="2353"/>
                    </a:lnTo>
                    <a:lnTo>
                      <a:pt x="1956" y="2126"/>
                    </a:lnTo>
                    <a:lnTo>
                      <a:pt x="2098" y="1899"/>
                    </a:lnTo>
                    <a:lnTo>
                      <a:pt x="2098" y="1899"/>
                    </a:lnTo>
                    <a:lnTo>
                      <a:pt x="29"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19" name="Google Shape;1119;p27"/>
              <p:cNvSpPr/>
              <p:nvPr/>
            </p:nvSpPr>
            <p:spPr>
              <a:xfrm>
                <a:off x="2582460" y="-1088092"/>
                <a:ext cx="432919" cy="276753"/>
              </a:xfrm>
              <a:custGeom>
                <a:avLst/>
                <a:gdLst/>
                <a:ahLst/>
                <a:cxnLst/>
                <a:rect l="l" t="t" r="r" b="b"/>
                <a:pathLst>
                  <a:path w="2750" h="1758" extrusionOk="0">
                    <a:moveTo>
                      <a:pt x="2438" y="0"/>
                    </a:moveTo>
                    <a:lnTo>
                      <a:pt x="2410" y="29"/>
                    </a:lnTo>
                    <a:lnTo>
                      <a:pt x="29" y="907"/>
                    </a:lnTo>
                    <a:lnTo>
                      <a:pt x="1" y="907"/>
                    </a:lnTo>
                    <a:lnTo>
                      <a:pt x="284" y="1729"/>
                    </a:lnTo>
                    <a:lnTo>
                      <a:pt x="313" y="1757"/>
                    </a:lnTo>
                    <a:lnTo>
                      <a:pt x="398" y="1729"/>
                    </a:lnTo>
                    <a:lnTo>
                      <a:pt x="2750" y="851"/>
                    </a:lnTo>
                    <a:lnTo>
                      <a:pt x="2721" y="822"/>
                    </a:lnTo>
                    <a:lnTo>
                      <a:pt x="243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0" name="Google Shape;1120;p27"/>
              <p:cNvSpPr/>
              <p:nvPr/>
            </p:nvSpPr>
            <p:spPr>
              <a:xfrm>
                <a:off x="2582460" y="-1088092"/>
                <a:ext cx="432919" cy="276753"/>
              </a:xfrm>
              <a:custGeom>
                <a:avLst/>
                <a:gdLst/>
                <a:ahLst/>
                <a:cxnLst/>
                <a:rect l="l" t="t" r="r" b="b"/>
                <a:pathLst>
                  <a:path w="2750" h="1758" fill="none" extrusionOk="0">
                    <a:moveTo>
                      <a:pt x="2438" y="0"/>
                    </a:moveTo>
                    <a:lnTo>
                      <a:pt x="2410" y="29"/>
                    </a:lnTo>
                    <a:lnTo>
                      <a:pt x="29" y="907"/>
                    </a:lnTo>
                    <a:lnTo>
                      <a:pt x="1" y="907"/>
                    </a:lnTo>
                    <a:lnTo>
                      <a:pt x="1" y="907"/>
                    </a:lnTo>
                    <a:lnTo>
                      <a:pt x="284" y="1729"/>
                    </a:lnTo>
                    <a:lnTo>
                      <a:pt x="313" y="1757"/>
                    </a:lnTo>
                    <a:lnTo>
                      <a:pt x="313" y="1757"/>
                    </a:lnTo>
                    <a:lnTo>
                      <a:pt x="398" y="1729"/>
                    </a:lnTo>
                    <a:lnTo>
                      <a:pt x="2750" y="851"/>
                    </a:lnTo>
                    <a:lnTo>
                      <a:pt x="2721" y="822"/>
                    </a:lnTo>
                    <a:lnTo>
                      <a:pt x="2438" y="0"/>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1" name="Google Shape;1121;p27"/>
              <p:cNvSpPr/>
              <p:nvPr/>
            </p:nvSpPr>
            <p:spPr>
              <a:xfrm>
                <a:off x="1645639" y="-4028149"/>
                <a:ext cx="1142276" cy="3007132"/>
              </a:xfrm>
              <a:custGeom>
                <a:avLst/>
                <a:gdLst/>
                <a:ahLst/>
                <a:cxnLst/>
                <a:rect l="l" t="t" r="r" b="b"/>
                <a:pathLst>
                  <a:path w="7256" h="19102" extrusionOk="0">
                    <a:moveTo>
                      <a:pt x="29" y="1"/>
                    </a:moveTo>
                    <a:lnTo>
                      <a:pt x="0" y="29"/>
                    </a:lnTo>
                    <a:lnTo>
                      <a:pt x="0" y="57"/>
                    </a:lnTo>
                    <a:lnTo>
                      <a:pt x="7199" y="19073"/>
                    </a:lnTo>
                    <a:lnTo>
                      <a:pt x="7227" y="19101"/>
                    </a:lnTo>
                    <a:lnTo>
                      <a:pt x="7255" y="19101"/>
                    </a:lnTo>
                    <a:lnTo>
                      <a:pt x="7255" y="19073"/>
                    </a:lnTo>
                    <a:lnTo>
                      <a:pt x="7255" y="19045"/>
                    </a:lnTo>
                    <a:lnTo>
                      <a:pt x="142" y="142"/>
                    </a:lnTo>
                    <a:lnTo>
                      <a:pt x="85" y="29"/>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2" name="Google Shape;1122;p27"/>
              <p:cNvSpPr/>
              <p:nvPr/>
            </p:nvSpPr>
            <p:spPr>
              <a:xfrm>
                <a:off x="1645639" y="-4028149"/>
                <a:ext cx="1142276" cy="3007132"/>
              </a:xfrm>
              <a:custGeom>
                <a:avLst/>
                <a:gdLst/>
                <a:ahLst/>
                <a:cxnLst/>
                <a:rect l="l" t="t" r="r" b="b"/>
                <a:pathLst>
                  <a:path w="7256" h="19102" fill="none" extrusionOk="0">
                    <a:moveTo>
                      <a:pt x="57" y="1"/>
                    </a:moveTo>
                    <a:lnTo>
                      <a:pt x="57" y="1"/>
                    </a:lnTo>
                    <a:lnTo>
                      <a:pt x="29" y="1"/>
                    </a:lnTo>
                    <a:lnTo>
                      <a:pt x="29" y="1"/>
                    </a:lnTo>
                    <a:lnTo>
                      <a:pt x="0" y="29"/>
                    </a:lnTo>
                    <a:lnTo>
                      <a:pt x="0" y="57"/>
                    </a:lnTo>
                    <a:lnTo>
                      <a:pt x="0" y="57"/>
                    </a:lnTo>
                    <a:lnTo>
                      <a:pt x="0" y="57"/>
                    </a:lnTo>
                    <a:lnTo>
                      <a:pt x="7199" y="19073"/>
                    </a:lnTo>
                    <a:lnTo>
                      <a:pt x="7199" y="19073"/>
                    </a:lnTo>
                    <a:lnTo>
                      <a:pt x="7227" y="19101"/>
                    </a:lnTo>
                    <a:lnTo>
                      <a:pt x="7255" y="19101"/>
                    </a:lnTo>
                    <a:lnTo>
                      <a:pt x="7255" y="19101"/>
                    </a:lnTo>
                    <a:lnTo>
                      <a:pt x="7255" y="19073"/>
                    </a:lnTo>
                    <a:lnTo>
                      <a:pt x="7255" y="19045"/>
                    </a:lnTo>
                    <a:lnTo>
                      <a:pt x="142" y="142"/>
                    </a:lnTo>
                    <a:lnTo>
                      <a:pt x="85" y="29"/>
                    </a:lnTo>
                    <a:lnTo>
                      <a:pt x="85" y="29"/>
                    </a:lnTo>
                    <a:lnTo>
                      <a:pt x="57" y="1"/>
                    </a:lnTo>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123" name="Google Shape;1123;p27"/>
            <p:cNvGrpSpPr/>
            <p:nvPr/>
          </p:nvGrpSpPr>
          <p:grpSpPr>
            <a:xfrm flipH="1">
              <a:off x="8659968" y="3595004"/>
              <a:ext cx="361523" cy="523139"/>
              <a:chOff x="1954350" y="-1305250"/>
              <a:chExt cx="388275" cy="561850"/>
            </a:xfrm>
          </p:grpSpPr>
          <p:sp>
            <p:nvSpPr>
              <p:cNvPr id="1124" name="Google Shape;1124;p27"/>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5" name="Google Shape;1125;p27"/>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6" name="Google Shape;1126;p27"/>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7" name="Google Shape;1127;p27"/>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28" name="Google Shape;1128;p27"/>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39430187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Title and five columns">
  <p:cSld name="Title and five columns">
    <p:spTree>
      <p:nvGrpSpPr>
        <p:cNvPr id="1" name="Shape 1129"/>
        <p:cNvGrpSpPr/>
        <p:nvPr/>
      </p:nvGrpSpPr>
      <p:grpSpPr>
        <a:xfrm>
          <a:off x="0" y="0"/>
          <a:ext cx="0" cy="0"/>
          <a:chOff x="0" y="0"/>
          <a:chExt cx="0" cy="0"/>
        </a:xfrm>
      </p:grpSpPr>
      <p:pic>
        <p:nvPicPr>
          <p:cNvPr id="1130" name="Google Shape;1130;p28"/>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131" name="Google Shape;1131;p28"/>
          <p:cNvGrpSpPr/>
          <p:nvPr/>
        </p:nvGrpSpPr>
        <p:grpSpPr>
          <a:xfrm flipH="1">
            <a:off x="-1422182" y="-656664"/>
            <a:ext cx="14316769" cy="9471429"/>
            <a:chOff x="-509887" y="-492498"/>
            <a:chExt cx="10737577" cy="7103572"/>
          </a:xfrm>
        </p:grpSpPr>
        <p:grpSp>
          <p:nvGrpSpPr>
            <p:cNvPr id="1132" name="Google Shape;1132;p28"/>
            <p:cNvGrpSpPr/>
            <p:nvPr/>
          </p:nvGrpSpPr>
          <p:grpSpPr>
            <a:xfrm rot="-8979880" flipH="1">
              <a:off x="7144191" y="3753260"/>
              <a:ext cx="2675034" cy="2342662"/>
              <a:chOff x="7578773" y="-46425"/>
              <a:chExt cx="1888264" cy="1653647"/>
            </a:xfrm>
          </p:grpSpPr>
          <p:sp>
            <p:nvSpPr>
              <p:cNvPr id="1133" name="Google Shape;1133;p28"/>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134" name="Google Shape;1134;p28"/>
              <p:cNvGrpSpPr/>
              <p:nvPr/>
            </p:nvGrpSpPr>
            <p:grpSpPr>
              <a:xfrm>
                <a:off x="7595698" y="-46425"/>
                <a:ext cx="1870901" cy="1568986"/>
                <a:chOff x="7702846" y="0"/>
                <a:chExt cx="1432433" cy="1201275"/>
              </a:xfrm>
            </p:grpSpPr>
            <p:sp>
              <p:nvSpPr>
                <p:cNvPr id="1135" name="Google Shape;1135;p28"/>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6" name="Google Shape;1136;p28"/>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7" name="Google Shape;1137;p28"/>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8" name="Google Shape;1138;p28"/>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39" name="Google Shape;1139;p28"/>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0" name="Google Shape;1140;p28"/>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1" name="Google Shape;1141;p28"/>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2" name="Google Shape;1142;p28"/>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3" name="Google Shape;1143;p28"/>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44" name="Google Shape;1144;p28"/>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145" name="Google Shape;1145;p28"/>
            <p:cNvSpPr/>
            <p:nvPr/>
          </p:nvSpPr>
          <p:spPr>
            <a:xfrm flipH="1">
              <a:off x="-509887" y="-492498"/>
              <a:ext cx="1056133" cy="4248190"/>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146" name="Google Shape;1146;p2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47" name="Google Shape;1147;p28"/>
          <p:cNvSpPr txBox="1">
            <a:spLocks noGrp="1"/>
          </p:cNvSpPr>
          <p:nvPr>
            <p:ph type="subTitle" idx="1"/>
          </p:nvPr>
        </p:nvSpPr>
        <p:spPr>
          <a:xfrm>
            <a:off x="1257997" y="2720985"/>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48" name="Google Shape;1148;p28"/>
          <p:cNvSpPr txBox="1">
            <a:spLocks noGrp="1"/>
          </p:cNvSpPr>
          <p:nvPr>
            <p:ph type="subTitle" idx="2"/>
          </p:nvPr>
        </p:nvSpPr>
        <p:spPr>
          <a:xfrm>
            <a:off x="1257997" y="2240267"/>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sp>
        <p:nvSpPr>
          <p:cNvPr id="1149" name="Google Shape;1149;p28"/>
          <p:cNvSpPr txBox="1">
            <a:spLocks noGrp="1"/>
          </p:cNvSpPr>
          <p:nvPr>
            <p:ph type="subTitle" idx="3"/>
          </p:nvPr>
        </p:nvSpPr>
        <p:spPr>
          <a:xfrm>
            <a:off x="4777197" y="2720985"/>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0" name="Google Shape;1150;p28"/>
          <p:cNvSpPr txBox="1">
            <a:spLocks noGrp="1"/>
          </p:cNvSpPr>
          <p:nvPr>
            <p:ph type="subTitle" idx="4"/>
          </p:nvPr>
        </p:nvSpPr>
        <p:spPr>
          <a:xfrm>
            <a:off x="4777197" y="2240267"/>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sp>
        <p:nvSpPr>
          <p:cNvPr id="1151" name="Google Shape;1151;p28"/>
          <p:cNvSpPr txBox="1">
            <a:spLocks noGrp="1"/>
          </p:cNvSpPr>
          <p:nvPr>
            <p:ph type="subTitle" idx="5"/>
          </p:nvPr>
        </p:nvSpPr>
        <p:spPr>
          <a:xfrm>
            <a:off x="8296397" y="2720985"/>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2" name="Google Shape;1152;p28"/>
          <p:cNvSpPr txBox="1">
            <a:spLocks noGrp="1"/>
          </p:cNvSpPr>
          <p:nvPr>
            <p:ph type="subTitle" idx="6"/>
          </p:nvPr>
        </p:nvSpPr>
        <p:spPr>
          <a:xfrm>
            <a:off x="8296397" y="2240267"/>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sp>
        <p:nvSpPr>
          <p:cNvPr id="1153" name="Google Shape;1153;p28"/>
          <p:cNvSpPr txBox="1">
            <a:spLocks noGrp="1"/>
          </p:cNvSpPr>
          <p:nvPr>
            <p:ph type="subTitle" idx="7"/>
          </p:nvPr>
        </p:nvSpPr>
        <p:spPr>
          <a:xfrm>
            <a:off x="3017597" y="4446819"/>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4" name="Google Shape;1154;p28"/>
          <p:cNvSpPr txBox="1">
            <a:spLocks noGrp="1"/>
          </p:cNvSpPr>
          <p:nvPr>
            <p:ph type="subTitle" idx="8"/>
          </p:nvPr>
        </p:nvSpPr>
        <p:spPr>
          <a:xfrm>
            <a:off x="3017600" y="3966100"/>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sp>
        <p:nvSpPr>
          <p:cNvPr id="1155" name="Google Shape;1155;p28"/>
          <p:cNvSpPr txBox="1">
            <a:spLocks noGrp="1"/>
          </p:cNvSpPr>
          <p:nvPr>
            <p:ph type="subTitle" idx="9"/>
          </p:nvPr>
        </p:nvSpPr>
        <p:spPr>
          <a:xfrm>
            <a:off x="6536797" y="4446819"/>
            <a:ext cx="2637600" cy="887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56" name="Google Shape;1156;p28"/>
          <p:cNvSpPr txBox="1">
            <a:spLocks noGrp="1"/>
          </p:cNvSpPr>
          <p:nvPr>
            <p:ph type="subTitle" idx="13"/>
          </p:nvPr>
        </p:nvSpPr>
        <p:spPr>
          <a:xfrm>
            <a:off x="6536800" y="3966100"/>
            <a:ext cx="2637600" cy="6740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Domine SemiBold"/>
              <a:buNone/>
              <a:defRPr sz="2667">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2pPr>
            <a:lvl3pPr lvl="2"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3pPr>
            <a:lvl4pPr lvl="3"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4pPr>
            <a:lvl5pPr lvl="4"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5pPr>
            <a:lvl6pPr lvl="5"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6pPr>
            <a:lvl7pPr lvl="6"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7pPr>
            <a:lvl8pPr lvl="7"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8pPr>
            <a:lvl9pPr lvl="8" algn="ctr" rtl="0">
              <a:lnSpc>
                <a:spcPct val="100000"/>
              </a:lnSpc>
              <a:spcBef>
                <a:spcPts val="0"/>
              </a:spcBef>
              <a:spcAft>
                <a:spcPts val="0"/>
              </a:spcAft>
              <a:buSzPts val="2400"/>
              <a:buFont typeface="Domine SemiBold"/>
              <a:buNone/>
              <a:defRPr sz="3200">
                <a:latin typeface="Domine SemiBold"/>
                <a:ea typeface="Domine SemiBold"/>
                <a:cs typeface="Domine SemiBold"/>
                <a:sym typeface="Domine SemiBold"/>
              </a:defRPr>
            </a:lvl9pPr>
          </a:lstStyle>
          <a:p>
            <a:endParaRPr/>
          </a:p>
        </p:txBody>
      </p:sp>
      <p:grpSp>
        <p:nvGrpSpPr>
          <p:cNvPr id="1157" name="Google Shape;1157;p28"/>
          <p:cNvGrpSpPr/>
          <p:nvPr/>
        </p:nvGrpSpPr>
        <p:grpSpPr>
          <a:xfrm>
            <a:off x="74966" y="115295"/>
            <a:ext cx="12355201" cy="5359223"/>
            <a:chOff x="56224" y="86471"/>
            <a:chExt cx="9266401" cy="4019417"/>
          </a:xfrm>
        </p:grpSpPr>
        <p:grpSp>
          <p:nvGrpSpPr>
            <p:cNvPr id="1158" name="Google Shape;1158;p28"/>
            <p:cNvGrpSpPr/>
            <p:nvPr/>
          </p:nvGrpSpPr>
          <p:grpSpPr>
            <a:xfrm>
              <a:off x="8546548" y="3394458"/>
              <a:ext cx="776077" cy="711430"/>
              <a:chOff x="4783718" y="-2183164"/>
              <a:chExt cx="1142970" cy="1047762"/>
            </a:xfrm>
          </p:grpSpPr>
          <p:sp>
            <p:nvSpPr>
              <p:cNvPr id="1159" name="Google Shape;1159;p28"/>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0" name="Google Shape;1160;p28"/>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1" name="Google Shape;1161;p28"/>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2" name="Google Shape;1162;p28"/>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3" name="Google Shape;1163;p28"/>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4" name="Google Shape;1164;p28"/>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5" name="Google Shape;1165;p28"/>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6" name="Google Shape;1166;p28"/>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7" name="Google Shape;1167;p28"/>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68" name="Google Shape;1168;p28"/>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169" name="Google Shape;1169;p28"/>
            <p:cNvGrpSpPr/>
            <p:nvPr/>
          </p:nvGrpSpPr>
          <p:grpSpPr>
            <a:xfrm rot="1016746">
              <a:off x="136595" y="165560"/>
              <a:ext cx="639033" cy="646695"/>
              <a:chOff x="7058246" y="-3886200"/>
              <a:chExt cx="941166" cy="952450"/>
            </a:xfrm>
          </p:grpSpPr>
          <p:sp>
            <p:nvSpPr>
              <p:cNvPr id="1170" name="Google Shape;1170;p28"/>
              <p:cNvSpPr/>
              <p:nvPr/>
            </p:nvSpPr>
            <p:spPr>
              <a:xfrm>
                <a:off x="7058246" y="-3797779"/>
                <a:ext cx="941166" cy="864029"/>
              </a:xfrm>
              <a:custGeom>
                <a:avLst/>
                <a:gdLst/>
                <a:ahLst/>
                <a:cxnLst/>
                <a:rect l="l" t="t" r="r" b="b"/>
                <a:pathLst>
                  <a:path w="11762" h="10798" extrusionOk="0">
                    <a:moveTo>
                      <a:pt x="0" y="0"/>
                    </a:moveTo>
                    <a:lnTo>
                      <a:pt x="0" y="10798"/>
                    </a:lnTo>
                    <a:lnTo>
                      <a:pt x="11761" y="10798"/>
                    </a:lnTo>
                    <a:lnTo>
                      <a:pt x="1176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1" name="Google Shape;1171;p28"/>
              <p:cNvSpPr/>
              <p:nvPr/>
            </p:nvSpPr>
            <p:spPr>
              <a:xfrm>
                <a:off x="7391604" y="-3886200"/>
                <a:ext cx="299425" cy="174678"/>
              </a:xfrm>
              <a:custGeom>
                <a:avLst/>
                <a:gdLst/>
                <a:ahLst/>
                <a:cxnLst/>
                <a:rect l="l" t="t" r="r" b="b"/>
                <a:pathLst>
                  <a:path w="3742" h="2183" extrusionOk="0">
                    <a:moveTo>
                      <a:pt x="0" y="0"/>
                    </a:moveTo>
                    <a:lnTo>
                      <a:pt x="0" y="2182"/>
                    </a:lnTo>
                    <a:lnTo>
                      <a:pt x="3741" y="2182"/>
                    </a:lnTo>
                    <a:lnTo>
                      <a:pt x="37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2" name="Google Shape;1172;p28"/>
              <p:cNvSpPr/>
              <p:nvPr/>
            </p:nvSpPr>
            <p:spPr>
              <a:xfrm>
                <a:off x="7182995" y="-3496189"/>
                <a:ext cx="63534" cy="63534"/>
              </a:xfrm>
              <a:custGeom>
                <a:avLst/>
                <a:gdLst/>
                <a:ahLst/>
                <a:cxnLst/>
                <a:rect l="l" t="t" r="r" b="b"/>
                <a:pathLst>
                  <a:path w="794" h="794" extrusionOk="0">
                    <a:moveTo>
                      <a:pt x="397" y="0"/>
                    </a:moveTo>
                    <a:lnTo>
                      <a:pt x="255" y="29"/>
                    </a:lnTo>
                    <a:lnTo>
                      <a:pt x="114" y="114"/>
                    </a:lnTo>
                    <a:lnTo>
                      <a:pt x="29" y="255"/>
                    </a:lnTo>
                    <a:lnTo>
                      <a:pt x="0" y="397"/>
                    </a:lnTo>
                    <a:lnTo>
                      <a:pt x="29" y="567"/>
                    </a:lnTo>
                    <a:lnTo>
                      <a:pt x="114" y="681"/>
                    </a:lnTo>
                    <a:lnTo>
                      <a:pt x="255" y="766"/>
                    </a:lnTo>
                    <a:lnTo>
                      <a:pt x="397" y="794"/>
                    </a:lnTo>
                    <a:lnTo>
                      <a:pt x="567" y="766"/>
                    </a:lnTo>
                    <a:lnTo>
                      <a:pt x="680" y="681"/>
                    </a:lnTo>
                    <a:lnTo>
                      <a:pt x="765" y="567"/>
                    </a:lnTo>
                    <a:lnTo>
                      <a:pt x="794" y="397"/>
                    </a:lnTo>
                    <a:lnTo>
                      <a:pt x="765" y="255"/>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3" name="Google Shape;1173;p28"/>
              <p:cNvSpPr/>
              <p:nvPr/>
            </p:nvSpPr>
            <p:spPr>
              <a:xfrm>
                <a:off x="7323588" y="-3484827"/>
                <a:ext cx="521634" cy="40889"/>
              </a:xfrm>
              <a:custGeom>
                <a:avLst/>
                <a:gdLst/>
                <a:ahLst/>
                <a:cxnLst/>
                <a:rect l="l" t="t" r="r" b="b"/>
                <a:pathLst>
                  <a:path w="6519" h="511" extrusionOk="0">
                    <a:moveTo>
                      <a:pt x="170" y="0"/>
                    </a:moveTo>
                    <a:lnTo>
                      <a:pt x="85" y="57"/>
                    </a:lnTo>
                    <a:lnTo>
                      <a:pt x="29" y="142"/>
                    </a:lnTo>
                    <a:lnTo>
                      <a:pt x="0" y="255"/>
                    </a:lnTo>
                    <a:lnTo>
                      <a:pt x="29" y="340"/>
                    </a:lnTo>
                    <a:lnTo>
                      <a:pt x="85" y="425"/>
                    </a:lnTo>
                    <a:lnTo>
                      <a:pt x="170" y="482"/>
                    </a:lnTo>
                    <a:lnTo>
                      <a:pt x="255" y="510"/>
                    </a:lnTo>
                    <a:lnTo>
                      <a:pt x="6263" y="510"/>
                    </a:lnTo>
                    <a:lnTo>
                      <a:pt x="6348" y="482"/>
                    </a:lnTo>
                    <a:lnTo>
                      <a:pt x="6433" y="425"/>
                    </a:lnTo>
                    <a:lnTo>
                      <a:pt x="6490" y="340"/>
                    </a:lnTo>
                    <a:lnTo>
                      <a:pt x="6518" y="255"/>
                    </a:lnTo>
                    <a:lnTo>
                      <a:pt x="6490" y="142"/>
                    </a:lnTo>
                    <a:lnTo>
                      <a:pt x="6433" y="57"/>
                    </a:lnTo>
                    <a:lnTo>
                      <a:pt x="6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4" name="Google Shape;1174;p28"/>
              <p:cNvSpPr/>
              <p:nvPr/>
            </p:nvSpPr>
            <p:spPr>
              <a:xfrm>
                <a:off x="7182995" y="-3355597"/>
                <a:ext cx="63534" cy="63614"/>
              </a:xfrm>
              <a:custGeom>
                <a:avLst/>
                <a:gdLst/>
                <a:ahLst/>
                <a:cxnLst/>
                <a:rect l="l" t="t" r="r" b="b"/>
                <a:pathLst>
                  <a:path w="794" h="795" extrusionOk="0">
                    <a:moveTo>
                      <a:pt x="397" y="0"/>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5" name="Google Shape;1175;p28"/>
              <p:cNvSpPr/>
              <p:nvPr/>
            </p:nvSpPr>
            <p:spPr>
              <a:xfrm>
                <a:off x="7323588" y="-3346554"/>
                <a:ext cx="521634" cy="43209"/>
              </a:xfrm>
              <a:custGeom>
                <a:avLst/>
                <a:gdLst/>
                <a:ahLst/>
                <a:cxnLst/>
                <a:rect l="l" t="t" r="r" b="b"/>
                <a:pathLst>
                  <a:path w="6519" h="540" extrusionOk="0">
                    <a:moveTo>
                      <a:pt x="255" y="1"/>
                    </a:moveTo>
                    <a:lnTo>
                      <a:pt x="170" y="29"/>
                    </a:lnTo>
                    <a:lnTo>
                      <a:pt x="85" y="86"/>
                    </a:lnTo>
                    <a:lnTo>
                      <a:pt x="29" y="171"/>
                    </a:lnTo>
                    <a:lnTo>
                      <a:pt x="0" y="256"/>
                    </a:lnTo>
                    <a:lnTo>
                      <a:pt x="29" y="369"/>
                    </a:lnTo>
                    <a:lnTo>
                      <a:pt x="85" y="454"/>
                    </a:lnTo>
                    <a:lnTo>
                      <a:pt x="170" y="511"/>
                    </a:lnTo>
                    <a:lnTo>
                      <a:pt x="255" y="539"/>
                    </a:lnTo>
                    <a:lnTo>
                      <a:pt x="6263" y="539"/>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6" name="Google Shape;1176;p28"/>
              <p:cNvSpPr/>
              <p:nvPr/>
            </p:nvSpPr>
            <p:spPr>
              <a:xfrm>
                <a:off x="7182995" y="-3215004"/>
                <a:ext cx="63534" cy="63614"/>
              </a:xfrm>
              <a:custGeom>
                <a:avLst/>
                <a:gdLst/>
                <a:ahLst/>
                <a:cxnLst/>
                <a:rect l="l" t="t" r="r" b="b"/>
                <a:pathLst>
                  <a:path w="794" h="795" extrusionOk="0">
                    <a:moveTo>
                      <a:pt x="397" y="1"/>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77" name="Google Shape;1177;p28"/>
              <p:cNvSpPr/>
              <p:nvPr/>
            </p:nvSpPr>
            <p:spPr>
              <a:xfrm>
                <a:off x="7323588" y="-3205962"/>
                <a:ext cx="521634" cy="40969"/>
              </a:xfrm>
              <a:custGeom>
                <a:avLst/>
                <a:gdLst/>
                <a:ahLst/>
                <a:cxnLst/>
                <a:rect l="l" t="t" r="r" b="b"/>
                <a:pathLst>
                  <a:path w="6519" h="512" extrusionOk="0">
                    <a:moveTo>
                      <a:pt x="255" y="1"/>
                    </a:moveTo>
                    <a:lnTo>
                      <a:pt x="170" y="29"/>
                    </a:lnTo>
                    <a:lnTo>
                      <a:pt x="85" y="86"/>
                    </a:lnTo>
                    <a:lnTo>
                      <a:pt x="29" y="171"/>
                    </a:lnTo>
                    <a:lnTo>
                      <a:pt x="0" y="256"/>
                    </a:lnTo>
                    <a:lnTo>
                      <a:pt x="29" y="369"/>
                    </a:lnTo>
                    <a:lnTo>
                      <a:pt x="85" y="454"/>
                    </a:lnTo>
                    <a:lnTo>
                      <a:pt x="170" y="511"/>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7851758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Numbers and text">
  <p:cSld name="Numbers and text">
    <p:spTree>
      <p:nvGrpSpPr>
        <p:cNvPr id="1" name="Shape 1221"/>
        <p:cNvGrpSpPr/>
        <p:nvPr/>
      </p:nvGrpSpPr>
      <p:grpSpPr>
        <a:xfrm>
          <a:off x="0" y="0"/>
          <a:ext cx="0" cy="0"/>
          <a:chOff x="0" y="0"/>
          <a:chExt cx="0" cy="0"/>
        </a:xfrm>
      </p:grpSpPr>
      <p:pic>
        <p:nvPicPr>
          <p:cNvPr id="1222" name="Google Shape;1222;p3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223" name="Google Shape;1223;p30"/>
          <p:cNvSpPr txBox="1">
            <a:spLocks noGrp="1"/>
          </p:cNvSpPr>
          <p:nvPr>
            <p:ph type="title" hasCustomPrompt="1"/>
          </p:nvPr>
        </p:nvSpPr>
        <p:spPr>
          <a:xfrm>
            <a:off x="3241400" y="866300"/>
            <a:ext cx="57092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24" name="Google Shape;1224;p30"/>
          <p:cNvSpPr txBox="1">
            <a:spLocks noGrp="1"/>
          </p:cNvSpPr>
          <p:nvPr>
            <p:ph type="subTitle" idx="1"/>
          </p:nvPr>
        </p:nvSpPr>
        <p:spPr>
          <a:xfrm>
            <a:off x="3241400" y="1784861"/>
            <a:ext cx="5709200" cy="60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Font typeface="Quicksand"/>
              <a:buNone/>
              <a:defRPr sz="2133">
                <a:solidFill>
                  <a:schemeClr val="dk1"/>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4pPr>
            <a:lvl5pPr lvl="4"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5pPr>
            <a:lvl6pPr lvl="5"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6pPr>
            <a:lvl7pPr lvl="6"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7pPr>
            <a:lvl8pPr lvl="7"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8pPr>
            <a:lvl9pPr lvl="8"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9pPr>
          </a:lstStyle>
          <a:p>
            <a:endParaRPr/>
          </a:p>
        </p:txBody>
      </p:sp>
      <p:sp>
        <p:nvSpPr>
          <p:cNvPr id="1225" name="Google Shape;1225;p30"/>
          <p:cNvSpPr txBox="1">
            <a:spLocks noGrp="1"/>
          </p:cNvSpPr>
          <p:nvPr>
            <p:ph type="title" idx="2" hasCustomPrompt="1"/>
          </p:nvPr>
        </p:nvSpPr>
        <p:spPr>
          <a:xfrm>
            <a:off x="3241400" y="2669312"/>
            <a:ext cx="57092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26" name="Google Shape;1226;p30"/>
          <p:cNvSpPr txBox="1">
            <a:spLocks noGrp="1"/>
          </p:cNvSpPr>
          <p:nvPr>
            <p:ph type="subTitle" idx="3"/>
          </p:nvPr>
        </p:nvSpPr>
        <p:spPr>
          <a:xfrm>
            <a:off x="3241400" y="3587867"/>
            <a:ext cx="5709200" cy="60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Font typeface="Quicksand"/>
              <a:buNone/>
              <a:defRPr sz="2133">
                <a:solidFill>
                  <a:schemeClr val="dk1"/>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4pPr>
            <a:lvl5pPr lvl="4"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5pPr>
            <a:lvl6pPr lvl="5"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6pPr>
            <a:lvl7pPr lvl="6"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7pPr>
            <a:lvl8pPr lvl="7"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8pPr>
            <a:lvl9pPr lvl="8"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9pPr>
          </a:lstStyle>
          <a:p>
            <a:endParaRPr/>
          </a:p>
        </p:txBody>
      </p:sp>
      <p:sp>
        <p:nvSpPr>
          <p:cNvPr id="1227" name="Google Shape;1227;p30"/>
          <p:cNvSpPr txBox="1">
            <a:spLocks noGrp="1"/>
          </p:cNvSpPr>
          <p:nvPr>
            <p:ph type="title" idx="4" hasCustomPrompt="1"/>
          </p:nvPr>
        </p:nvSpPr>
        <p:spPr>
          <a:xfrm>
            <a:off x="3241400" y="4472324"/>
            <a:ext cx="5709200" cy="10252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6000"/>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28" name="Google Shape;1228;p30"/>
          <p:cNvSpPr txBox="1">
            <a:spLocks noGrp="1"/>
          </p:cNvSpPr>
          <p:nvPr>
            <p:ph type="subTitle" idx="5"/>
          </p:nvPr>
        </p:nvSpPr>
        <p:spPr>
          <a:xfrm>
            <a:off x="3241400" y="5390899"/>
            <a:ext cx="5709200" cy="6008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2400"/>
              <a:buFont typeface="Quicksand"/>
              <a:buNone/>
              <a:defRPr sz="2133">
                <a:solidFill>
                  <a:schemeClr val="dk1"/>
                </a:solidFill>
              </a:defRPr>
            </a:lvl1pPr>
            <a:lvl2pPr lvl="1" algn="ctr" rtl="0">
              <a:lnSpc>
                <a:spcPct val="100000"/>
              </a:lnSpc>
              <a:spcBef>
                <a:spcPts val="0"/>
              </a:spcBef>
              <a:spcAft>
                <a:spcPts val="0"/>
              </a:spcAft>
              <a:buClr>
                <a:schemeClr val="dk1"/>
              </a:buClr>
              <a:buSzPts val="2100"/>
              <a:buNone/>
              <a:defRPr sz="2800">
                <a:solidFill>
                  <a:schemeClr val="dk1"/>
                </a:solidFill>
              </a:defRPr>
            </a:lvl2pPr>
            <a:lvl3pPr lvl="2" algn="ctr" rtl="0">
              <a:lnSpc>
                <a:spcPct val="100000"/>
              </a:lnSpc>
              <a:spcBef>
                <a:spcPts val="0"/>
              </a:spcBef>
              <a:spcAft>
                <a:spcPts val="0"/>
              </a:spcAft>
              <a:buClr>
                <a:schemeClr val="dk1"/>
              </a:buClr>
              <a:buSzPts val="2100"/>
              <a:buNone/>
              <a:defRPr sz="2800">
                <a:solidFill>
                  <a:schemeClr val="dk1"/>
                </a:solidFill>
              </a:defRPr>
            </a:lvl3pPr>
            <a:lvl4pPr lvl="3"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4pPr>
            <a:lvl5pPr lvl="4"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5pPr>
            <a:lvl6pPr lvl="5"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6pPr>
            <a:lvl7pPr lvl="6"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7pPr>
            <a:lvl8pPr lvl="7"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8pPr>
            <a:lvl9pPr lvl="8" algn="ctr" rtl="0">
              <a:lnSpc>
                <a:spcPct val="100000"/>
              </a:lnSpc>
              <a:spcBef>
                <a:spcPts val="0"/>
              </a:spcBef>
              <a:spcAft>
                <a:spcPts val="0"/>
              </a:spcAft>
              <a:buClr>
                <a:schemeClr val="dk1"/>
              </a:buClr>
              <a:buSzPts val="2100"/>
              <a:buFont typeface="Quicksand"/>
              <a:buNone/>
              <a:defRPr sz="2800">
                <a:solidFill>
                  <a:schemeClr val="dk1"/>
                </a:solidFill>
                <a:latin typeface="Quicksand"/>
                <a:ea typeface="Quicksand"/>
                <a:cs typeface="Quicksand"/>
                <a:sym typeface="Quicksand"/>
              </a:defRPr>
            </a:lvl9pPr>
          </a:lstStyle>
          <a:p>
            <a:endParaRPr/>
          </a:p>
        </p:txBody>
      </p:sp>
      <p:grpSp>
        <p:nvGrpSpPr>
          <p:cNvPr id="1229" name="Google Shape;1229;p30"/>
          <p:cNvGrpSpPr/>
          <p:nvPr/>
        </p:nvGrpSpPr>
        <p:grpSpPr>
          <a:xfrm>
            <a:off x="-755494" y="-2287475"/>
            <a:ext cx="13494081" cy="10197716"/>
            <a:chOff x="-566621" y="-1715607"/>
            <a:chExt cx="10120561" cy="7648287"/>
          </a:xfrm>
        </p:grpSpPr>
        <p:grpSp>
          <p:nvGrpSpPr>
            <p:cNvPr id="1230" name="Google Shape;1230;p30"/>
            <p:cNvGrpSpPr/>
            <p:nvPr/>
          </p:nvGrpSpPr>
          <p:grpSpPr>
            <a:xfrm rot="-2485559">
              <a:off x="6438319" y="-1123651"/>
              <a:ext cx="2675211" cy="2342816"/>
              <a:chOff x="7578773" y="-46425"/>
              <a:chExt cx="1888264" cy="1653647"/>
            </a:xfrm>
          </p:grpSpPr>
          <p:sp>
            <p:nvSpPr>
              <p:cNvPr id="1231" name="Google Shape;1231;p30"/>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232" name="Google Shape;1232;p30"/>
              <p:cNvGrpSpPr/>
              <p:nvPr/>
            </p:nvGrpSpPr>
            <p:grpSpPr>
              <a:xfrm>
                <a:off x="7595698" y="-46425"/>
                <a:ext cx="1870901" cy="1568986"/>
                <a:chOff x="7702846" y="0"/>
                <a:chExt cx="1432433" cy="1201275"/>
              </a:xfrm>
            </p:grpSpPr>
            <p:sp>
              <p:nvSpPr>
                <p:cNvPr id="1233" name="Google Shape;1233;p30"/>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4" name="Google Shape;1234;p30"/>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5" name="Google Shape;1235;p30"/>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6" name="Google Shape;1236;p30"/>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7" name="Google Shape;1237;p30"/>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8" name="Google Shape;1238;p30"/>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39" name="Google Shape;1239;p30"/>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0" name="Google Shape;1240;p30"/>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1" name="Google Shape;1241;p30"/>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2" name="Google Shape;1242;p30"/>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243" name="Google Shape;1243;p30"/>
            <p:cNvSpPr/>
            <p:nvPr/>
          </p:nvSpPr>
          <p:spPr>
            <a:xfrm rot="4500054">
              <a:off x="824974" y="-990459"/>
              <a:ext cx="828845" cy="2076427"/>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4" name="Google Shape;1244;p30"/>
            <p:cNvSpPr/>
            <p:nvPr/>
          </p:nvSpPr>
          <p:spPr>
            <a:xfrm rot="-4911166" flipH="1">
              <a:off x="1082783" y="2984875"/>
              <a:ext cx="1056146" cy="4248146"/>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245" name="Google Shape;1245;p30"/>
          <p:cNvGrpSpPr/>
          <p:nvPr/>
        </p:nvGrpSpPr>
        <p:grpSpPr>
          <a:xfrm>
            <a:off x="11134240" y="719341"/>
            <a:ext cx="510141" cy="738196"/>
            <a:chOff x="1954350" y="-1305250"/>
            <a:chExt cx="388275" cy="561850"/>
          </a:xfrm>
        </p:grpSpPr>
        <p:sp>
          <p:nvSpPr>
            <p:cNvPr id="1246" name="Google Shape;1246;p30"/>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7" name="Google Shape;1247;p30"/>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8" name="Google Shape;1248;p30"/>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49" name="Google Shape;1249;p30"/>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50" name="Google Shape;1250;p30"/>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41359894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Numbers and text 1">
  <p:cSld name="Numbers and text 1">
    <p:spTree>
      <p:nvGrpSpPr>
        <p:cNvPr id="1" name="Shape 1251"/>
        <p:cNvGrpSpPr/>
        <p:nvPr/>
      </p:nvGrpSpPr>
      <p:grpSpPr>
        <a:xfrm>
          <a:off x="0" y="0"/>
          <a:ext cx="0" cy="0"/>
          <a:chOff x="0" y="0"/>
          <a:chExt cx="0" cy="0"/>
        </a:xfrm>
      </p:grpSpPr>
      <p:pic>
        <p:nvPicPr>
          <p:cNvPr id="1252" name="Google Shape;1252;p31"/>
          <p:cNvPicPr preferRelativeResize="0"/>
          <p:nvPr/>
        </p:nvPicPr>
        <p:blipFill>
          <a:blip r:embed="rId2">
            <a:alphaModFix/>
          </a:blip>
          <a:stretch>
            <a:fillRect/>
          </a:stretch>
        </p:blipFill>
        <p:spPr>
          <a:xfrm>
            <a:off x="0" y="0"/>
            <a:ext cx="12192000" cy="6858000"/>
          </a:xfrm>
          <a:prstGeom prst="rect">
            <a:avLst/>
          </a:prstGeom>
          <a:noFill/>
          <a:ln>
            <a:noFill/>
          </a:ln>
        </p:spPr>
      </p:pic>
      <p:grpSp>
        <p:nvGrpSpPr>
          <p:cNvPr id="1253" name="Google Shape;1253;p31"/>
          <p:cNvGrpSpPr/>
          <p:nvPr/>
        </p:nvGrpSpPr>
        <p:grpSpPr>
          <a:xfrm>
            <a:off x="-1480209" y="-1327655"/>
            <a:ext cx="8070391" cy="9018316"/>
            <a:chOff x="-1110157" y="-995742"/>
            <a:chExt cx="6052793" cy="6763737"/>
          </a:xfrm>
        </p:grpSpPr>
        <p:sp>
          <p:nvSpPr>
            <p:cNvPr id="1254" name="Google Shape;1254;p31"/>
            <p:cNvSpPr/>
            <p:nvPr/>
          </p:nvSpPr>
          <p:spPr>
            <a:xfrm rot="-6272753">
              <a:off x="3419169" y="4067862"/>
              <a:ext cx="828858" cy="2076460"/>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55" name="Google Shape;1255;p31"/>
            <p:cNvSpPr/>
            <p:nvPr/>
          </p:nvSpPr>
          <p:spPr>
            <a:xfrm rot="4290109" flipH="1">
              <a:off x="543697" y="-1945154"/>
              <a:ext cx="1056124" cy="4248242"/>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1256" name="Google Shape;1256;p31"/>
          <p:cNvSpPr txBox="1">
            <a:spLocks noGrp="1"/>
          </p:cNvSpPr>
          <p:nvPr>
            <p:ph type="title" hasCustomPrompt="1"/>
          </p:nvPr>
        </p:nvSpPr>
        <p:spPr>
          <a:xfrm>
            <a:off x="1767600" y="1955284"/>
            <a:ext cx="1865200" cy="873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b="1"/>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57" name="Google Shape;1257;p31"/>
          <p:cNvSpPr txBox="1">
            <a:spLocks noGrp="1"/>
          </p:cNvSpPr>
          <p:nvPr>
            <p:ph type="subTitle" idx="1"/>
          </p:nvPr>
        </p:nvSpPr>
        <p:spPr>
          <a:xfrm>
            <a:off x="1171800" y="4508700"/>
            <a:ext cx="3056800" cy="117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Quicksand"/>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Font typeface="Quicksand"/>
              <a:buNone/>
              <a:defRPr sz="2800">
                <a:latin typeface="Quicksand"/>
                <a:ea typeface="Quicksand"/>
                <a:cs typeface="Quicksand"/>
                <a:sym typeface="Quicksand"/>
              </a:defRPr>
            </a:lvl4pPr>
            <a:lvl5pPr lvl="4" algn="ctr" rtl="0">
              <a:lnSpc>
                <a:spcPct val="100000"/>
              </a:lnSpc>
              <a:spcBef>
                <a:spcPts val="0"/>
              </a:spcBef>
              <a:spcAft>
                <a:spcPts val="0"/>
              </a:spcAft>
              <a:buSzPts val="2100"/>
              <a:buFont typeface="Quicksand"/>
              <a:buNone/>
              <a:defRPr sz="2800">
                <a:latin typeface="Quicksand"/>
                <a:ea typeface="Quicksand"/>
                <a:cs typeface="Quicksand"/>
                <a:sym typeface="Quicksand"/>
              </a:defRPr>
            </a:lvl5pPr>
            <a:lvl6pPr lvl="5" algn="ctr" rtl="0">
              <a:lnSpc>
                <a:spcPct val="100000"/>
              </a:lnSpc>
              <a:spcBef>
                <a:spcPts val="0"/>
              </a:spcBef>
              <a:spcAft>
                <a:spcPts val="0"/>
              </a:spcAft>
              <a:buSzPts val="2100"/>
              <a:buFont typeface="Quicksand"/>
              <a:buNone/>
              <a:defRPr sz="2800">
                <a:latin typeface="Quicksand"/>
                <a:ea typeface="Quicksand"/>
                <a:cs typeface="Quicksand"/>
                <a:sym typeface="Quicksand"/>
              </a:defRPr>
            </a:lvl6pPr>
            <a:lvl7pPr lvl="6" algn="ctr" rtl="0">
              <a:lnSpc>
                <a:spcPct val="100000"/>
              </a:lnSpc>
              <a:spcBef>
                <a:spcPts val="0"/>
              </a:spcBef>
              <a:spcAft>
                <a:spcPts val="0"/>
              </a:spcAft>
              <a:buSzPts val="2100"/>
              <a:buFont typeface="Quicksand"/>
              <a:buNone/>
              <a:defRPr sz="2800">
                <a:latin typeface="Quicksand"/>
                <a:ea typeface="Quicksand"/>
                <a:cs typeface="Quicksand"/>
                <a:sym typeface="Quicksand"/>
              </a:defRPr>
            </a:lvl7pPr>
            <a:lvl8pPr lvl="7" algn="ctr" rtl="0">
              <a:lnSpc>
                <a:spcPct val="100000"/>
              </a:lnSpc>
              <a:spcBef>
                <a:spcPts val="0"/>
              </a:spcBef>
              <a:spcAft>
                <a:spcPts val="0"/>
              </a:spcAft>
              <a:buSzPts val="2100"/>
              <a:buFont typeface="Quicksand"/>
              <a:buNone/>
              <a:defRPr sz="2800">
                <a:latin typeface="Quicksand"/>
                <a:ea typeface="Quicksand"/>
                <a:cs typeface="Quicksand"/>
                <a:sym typeface="Quicksand"/>
              </a:defRPr>
            </a:lvl8pPr>
            <a:lvl9pPr lvl="8" algn="ctr" rtl="0">
              <a:lnSpc>
                <a:spcPct val="100000"/>
              </a:lnSpc>
              <a:spcBef>
                <a:spcPts val="0"/>
              </a:spcBef>
              <a:spcAft>
                <a:spcPts val="0"/>
              </a:spcAft>
              <a:buSzPts val="2100"/>
              <a:buFont typeface="Quicksand"/>
              <a:buNone/>
              <a:defRPr sz="2800">
                <a:latin typeface="Quicksand"/>
                <a:ea typeface="Quicksand"/>
                <a:cs typeface="Quicksand"/>
                <a:sym typeface="Quicksand"/>
              </a:defRPr>
            </a:lvl9pPr>
          </a:lstStyle>
          <a:p>
            <a:endParaRPr/>
          </a:p>
        </p:txBody>
      </p:sp>
      <p:sp>
        <p:nvSpPr>
          <p:cNvPr id="1258" name="Google Shape;1258;p31"/>
          <p:cNvSpPr txBox="1">
            <a:spLocks noGrp="1"/>
          </p:cNvSpPr>
          <p:nvPr>
            <p:ph type="subTitle" idx="2"/>
          </p:nvPr>
        </p:nvSpPr>
        <p:spPr>
          <a:xfrm>
            <a:off x="1171800" y="3914629"/>
            <a:ext cx="30568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2pPr>
            <a:lvl3pPr lvl="2"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3pPr>
            <a:lvl4pPr lvl="3"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4pPr>
            <a:lvl5pPr lvl="4"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5pPr>
            <a:lvl6pPr lvl="5"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6pPr>
            <a:lvl7pPr lvl="6"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7pPr>
            <a:lvl8pPr lvl="7"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8pPr>
            <a:lvl9pPr lvl="8"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9pPr>
          </a:lstStyle>
          <a:p>
            <a:endParaRPr/>
          </a:p>
        </p:txBody>
      </p:sp>
      <p:sp>
        <p:nvSpPr>
          <p:cNvPr id="1259" name="Google Shape;1259;p31"/>
          <p:cNvSpPr txBox="1">
            <a:spLocks noGrp="1"/>
          </p:cNvSpPr>
          <p:nvPr>
            <p:ph type="title" idx="3" hasCustomPrompt="1"/>
          </p:nvPr>
        </p:nvSpPr>
        <p:spPr>
          <a:xfrm>
            <a:off x="5164200" y="1955284"/>
            <a:ext cx="1863600" cy="873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b="1"/>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60" name="Google Shape;1260;p31"/>
          <p:cNvSpPr txBox="1">
            <a:spLocks noGrp="1"/>
          </p:cNvSpPr>
          <p:nvPr>
            <p:ph type="subTitle" idx="4"/>
          </p:nvPr>
        </p:nvSpPr>
        <p:spPr>
          <a:xfrm>
            <a:off x="4567600" y="4508700"/>
            <a:ext cx="3056800" cy="117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Quicksand"/>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Font typeface="Quicksand"/>
              <a:buNone/>
              <a:defRPr sz="2800">
                <a:latin typeface="Quicksand"/>
                <a:ea typeface="Quicksand"/>
                <a:cs typeface="Quicksand"/>
                <a:sym typeface="Quicksand"/>
              </a:defRPr>
            </a:lvl4pPr>
            <a:lvl5pPr lvl="4" algn="ctr" rtl="0">
              <a:lnSpc>
                <a:spcPct val="100000"/>
              </a:lnSpc>
              <a:spcBef>
                <a:spcPts val="0"/>
              </a:spcBef>
              <a:spcAft>
                <a:spcPts val="0"/>
              </a:spcAft>
              <a:buSzPts val="2100"/>
              <a:buFont typeface="Quicksand"/>
              <a:buNone/>
              <a:defRPr sz="2800">
                <a:latin typeface="Quicksand"/>
                <a:ea typeface="Quicksand"/>
                <a:cs typeface="Quicksand"/>
                <a:sym typeface="Quicksand"/>
              </a:defRPr>
            </a:lvl5pPr>
            <a:lvl6pPr lvl="5" algn="ctr" rtl="0">
              <a:lnSpc>
                <a:spcPct val="100000"/>
              </a:lnSpc>
              <a:spcBef>
                <a:spcPts val="0"/>
              </a:spcBef>
              <a:spcAft>
                <a:spcPts val="0"/>
              </a:spcAft>
              <a:buSzPts val="2100"/>
              <a:buFont typeface="Quicksand"/>
              <a:buNone/>
              <a:defRPr sz="2800">
                <a:latin typeface="Quicksand"/>
                <a:ea typeface="Quicksand"/>
                <a:cs typeface="Quicksand"/>
                <a:sym typeface="Quicksand"/>
              </a:defRPr>
            </a:lvl6pPr>
            <a:lvl7pPr lvl="6" algn="ctr" rtl="0">
              <a:lnSpc>
                <a:spcPct val="100000"/>
              </a:lnSpc>
              <a:spcBef>
                <a:spcPts val="0"/>
              </a:spcBef>
              <a:spcAft>
                <a:spcPts val="0"/>
              </a:spcAft>
              <a:buSzPts val="2100"/>
              <a:buFont typeface="Quicksand"/>
              <a:buNone/>
              <a:defRPr sz="2800">
                <a:latin typeface="Quicksand"/>
                <a:ea typeface="Quicksand"/>
                <a:cs typeface="Quicksand"/>
                <a:sym typeface="Quicksand"/>
              </a:defRPr>
            </a:lvl7pPr>
            <a:lvl8pPr lvl="7" algn="ctr" rtl="0">
              <a:lnSpc>
                <a:spcPct val="100000"/>
              </a:lnSpc>
              <a:spcBef>
                <a:spcPts val="0"/>
              </a:spcBef>
              <a:spcAft>
                <a:spcPts val="0"/>
              </a:spcAft>
              <a:buSzPts val="2100"/>
              <a:buFont typeface="Quicksand"/>
              <a:buNone/>
              <a:defRPr sz="2800">
                <a:latin typeface="Quicksand"/>
                <a:ea typeface="Quicksand"/>
                <a:cs typeface="Quicksand"/>
                <a:sym typeface="Quicksand"/>
              </a:defRPr>
            </a:lvl8pPr>
            <a:lvl9pPr lvl="8" algn="ctr" rtl="0">
              <a:lnSpc>
                <a:spcPct val="100000"/>
              </a:lnSpc>
              <a:spcBef>
                <a:spcPts val="0"/>
              </a:spcBef>
              <a:spcAft>
                <a:spcPts val="0"/>
              </a:spcAft>
              <a:buSzPts val="2100"/>
              <a:buFont typeface="Quicksand"/>
              <a:buNone/>
              <a:defRPr sz="2800">
                <a:latin typeface="Quicksand"/>
                <a:ea typeface="Quicksand"/>
                <a:cs typeface="Quicksand"/>
                <a:sym typeface="Quicksand"/>
              </a:defRPr>
            </a:lvl9pPr>
          </a:lstStyle>
          <a:p>
            <a:endParaRPr/>
          </a:p>
        </p:txBody>
      </p:sp>
      <p:sp>
        <p:nvSpPr>
          <p:cNvPr id="1261" name="Google Shape;1261;p31"/>
          <p:cNvSpPr txBox="1">
            <a:spLocks noGrp="1"/>
          </p:cNvSpPr>
          <p:nvPr>
            <p:ph type="subTitle" idx="5"/>
          </p:nvPr>
        </p:nvSpPr>
        <p:spPr>
          <a:xfrm>
            <a:off x="4567600" y="3914629"/>
            <a:ext cx="30568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2pPr>
            <a:lvl3pPr lvl="2"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3pPr>
            <a:lvl4pPr lvl="3"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4pPr>
            <a:lvl5pPr lvl="4"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5pPr>
            <a:lvl6pPr lvl="5"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6pPr>
            <a:lvl7pPr lvl="6"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7pPr>
            <a:lvl8pPr lvl="7"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8pPr>
            <a:lvl9pPr lvl="8"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9pPr>
          </a:lstStyle>
          <a:p>
            <a:endParaRPr/>
          </a:p>
        </p:txBody>
      </p:sp>
      <p:sp>
        <p:nvSpPr>
          <p:cNvPr id="1262" name="Google Shape;1262;p31"/>
          <p:cNvSpPr txBox="1">
            <a:spLocks noGrp="1"/>
          </p:cNvSpPr>
          <p:nvPr>
            <p:ph type="title" idx="6" hasCustomPrompt="1"/>
          </p:nvPr>
        </p:nvSpPr>
        <p:spPr>
          <a:xfrm>
            <a:off x="8556967" y="1955284"/>
            <a:ext cx="1863600" cy="8732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4000" b="1"/>
            </a:lvl1pPr>
            <a:lvl2pPr lvl="1" algn="ctr" rtl="0">
              <a:spcBef>
                <a:spcPts val="0"/>
              </a:spcBef>
              <a:spcAft>
                <a:spcPts val="0"/>
              </a:spcAft>
              <a:buClr>
                <a:schemeClr val="lt1"/>
              </a:buClr>
              <a:buSzPts val="6000"/>
              <a:buNone/>
              <a:defRPr sz="8000">
                <a:solidFill>
                  <a:schemeClr val="lt1"/>
                </a:solidFill>
              </a:defRPr>
            </a:lvl2pPr>
            <a:lvl3pPr lvl="2" algn="ctr" rtl="0">
              <a:spcBef>
                <a:spcPts val="0"/>
              </a:spcBef>
              <a:spcAft>
                <a:spcPts val="0"/>
              </a:spcAft>
              <a:buClr>
                <a:schemeClr val="lt1"/>
              </a:buClr>
              <a:buSzPts val="6000"/>
              <a:buNone/>
              <a:defRPr sz="8000">
                <a:solidFill>
                  <a:schemeClr val="lt1"/>
                </a:solidFill>
              </a:defRPr>
            </a:lvl3pPr>
            <a:lvl4pPr lvl="3" algn="ctr" rtl="0">
              <a:spcBef>
                <a:spcPts val="0"/>
              </a:spcBef>
              <a:spcAft>
                <a:spcPts val="0"/>
              </a:spcAft>
              <a:buClr>
                <a:schemeClr val="lt1"/>
              </a:buClr>
              <a:buSzPts val="6000"/>
              <a:buNone/>
              <a:defRPr sz="8000">
                <a:solidFill>
                  <a:schemeClr val="lt1"/>
                </a:solidFill>
              </a:defRPr>
            </a:lvl4pPr>
            <a:lvl5pPr lvl="4" algn="ctr" rtl="0">
              <a:spcBef>
                <a:spcPts val="0"/>
              </a:spcBef>
              <a:spcAft>
                <a:spcPts val="0"/>
              </a:spcAft>
              <a:buClr>
                <a:schemeClr val="lt1"/>
              </a:buClr>
              <a:buSzPts val="6000"/>
              <a:buNone/>
              <a:defRPr sz="8000">
                <a:solidFill>
                  <a:schemeClr val="lt1"/>
                </a:solidFill>
              </a:defRPr>
            </a:lvl5pPr>
            <a:lvl6pPr lvl="5" algn="ctr" rtl="0">
              <a:spcBef>
                <a:spcPts val="0"/>
              </a:spcBef>
              <a:spcAft>
                <a:spcPts val="0"/>
              </a:spcAft>
              <a:buClr>
                <a:schemeClr val="lt1"/>
              </a:buClr>
              <a:buSzPts val="6000"/>
              <a:buNone/>
              <a:defRPr sz="8000">
                <a:solidFill>
                  <a:schemeClr val="lt1"/>
                </a:solidFill>
              </a:defRPr>
            </a:lvl6pPr>
            <a:lvl7pPr lvl="6" algn="ctr" rtl="0">
              <a:spcBef>
                <a:spcPts val="0"/>
              </a:spcBef>
              <a:spcAft>
                <a:spcPts val="0"/>
              </a:spcAft>
              <a:buClr>
                <a:schemeClr val="lt1"/>
              </a:buClr>
              <a:buSzPts val="6000"/>
              <a:buNone/>
              <a:defRPr sz="8000">
                <a:solidFill>
                  <a:schemeClr val="lt1"/>
                </a:solidFill>
              </a:defRPr>
            </a:lvl7pPr>
            <a:lvl8pPr lvl="7" algn="ctr" rtl="0">
              <a:spcBef>
                <a:spcPts val="0"/>
              </a:spcBef>
              <a:spcAft>
                <a:spcPts val="0"/>
              </a:spcAft>
              <a:buClr>
                <a:schemeClr val="lt1"/>
              </a:buClr>
              <a:buSzPts val="6000"/>
              <a:buNone/>
              <a:defRPr sz="8000">
                <a:solidFill>
                  <a:schemeClr val="lt1"/>
                </a:solidFill>
              </a:defRPr>
            </a:lvl8pPr>
            <a:lvl9pPr lvl="8" algn="ctr" rtl="0">
              <a:spcBef>
                <a:spcPts val="0"/>
              </a:spcBef>
              <a:spcAft>
                <a:spcPts val="0"/>
              </a:spcAft>
              <a:buClr>
                <a:schemeClr val="lt1"/>
              </a:buClr>
              <a:buSzPts val="6000"/>
              <a:buNone/>
              <a:defRPr sz="8000">
                <a:solidFill>
                  <a:schemeClr val="lt1"/>
                </a:solidFill>
              </a:defRPr>
            </a:lvl9pPr>
          </a:lstStyle>
          <a:p>
            <a:r>
              <a:t>xx%</a:t>
            </a:r>
          </a:p>
        </p:txBody>
      </p:sp>
      <p:sp>
        <p:nvSpPr>
          <p:cNvPr id="1263" name="Google Shape;1263;p31"/>
          <p:cNvSpPr txBox="1">
            <a:spLocks noGrp="1"/>
          </p:cNvSpPr>
          <p:nvPr>
            <p:ph type="subTitle" idx="7"/>
          </p:nvPr>
        </p:nvSpPr>
        <p:spPr>
          <a:xfrm>
            <a:off x="7963400" y="4508700"/>
            <a:ext cx="3056800" cy="1175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Font typeface="Quicksand"/>
              <a:buNone/>
              <a:defRPr/>
            </a:lvl1pPr>
            <a:lvl2pPr lvl="1" algn="ctr" rtl="0">
              <a:lnSpc>
                <a:spcPct val="100000"/>
              </a:lnSpc>
              <a:spcBef>
                <a:spcPts val="0"/>
              </a:spcBef>
              <a:spcAft>
                <a:spcPts val="0"/>
              </a:spcAft>
              <a:buSzPts val="2100"/>
              <a:buNone/>
              <a:defRPr sz="2800"/>
            </a:lvl2pPr>
            <a:lvl3pPr lvl="2" algn="ctr" rtl="0">
              <a:lnSpc>
                <a:spcPct val="100000"/>
              </a:lnSpc>
              <a:spcBef>
                <a:spcPts val="0"/>
              </a:spcBef>
              <a:spcAft>
                <a:spcPts val="0"/>
              </a:spcAft>
              <a:buSzPts val="2100"/>
              <a:buNone/>
              <a:defRPr sz="2800"/>
            </a:lvl3pPr>
            <a:lvl4pPr lvl="3" algn="ctr" rtl="0">
              <a:lnSpc>
                <a:spcPct val="100000"/>
              </a:lnSpc>
              <a:spcBef>
                <a:spcPts val="0"/>
              </a:spcBef>
              <a:spcAft>
                <a:spcPts val="0"/>
              </a:spcAft>
              <a:buSzPts val="2100"/>
              <a:buFont typeface="Quicksand"/>
              <a:buNone/>
              <a:defRPr sz="2800">
                <a:latin typeface="Quicksand"/>
                <a:ea typeface="Quicksand"/>
                <a:cs typeface="Quicksand"/>
                <a:sym typeface="Quicksand"/>
              </a:defRPr>
            </a:lvl4pPr>
            <a:lvl5pPr lvl="4" algn="ctr" rtl="0">
              <a:lnSpc>
                <a:spcPct val="100000"/>
              </a:lnSpc>
              <a:spcBef>
                <a:spcPts val="0"/>
              </a:spcBef>
              <a:spcAft>
                <a:spcPts val="0"/>
              </a:spcAft>
              <a:buSzPts val="2100"/>
              <a:buFont typeface="Quicksand"/>
              <a:buNone/>
              <a:defRPr sz="2800">
                <a:latin typeface="Quicksand"/>
                <a:ea typeface="Quicksand"/>
                <a:cs typeface="Quicksand"/>
                <a:sym typeface="Quicksand"/>
              </a:defRPr>
            </a:lvl5pPr>
            <a:lvl6pPr lvl="5" algn="ctr" rtl="0">
              <a:lnSpc>
                <a:spcPct val="100000"/>
              </a:lnSpc>
              <a:spcBef>
                <a:spcPts val="0"/>
              </a:spcBef>
              <a:spcAft>
                <a:spcPts val="0"/>
              </a:spcAft>
              <a:buSzPts val="2100"/>
              <a:buFont typeface="Quicksand"/>
              <a:buNone/>
              <a:defRPr sz="2800">
                <a:latin typeface="Quicksand"/>
                <a:ea typeface="Quicksand"/>
                <a:cs typeface="Quicksand"/>
                <a:sym typeface="Quicksand"/>
              </a:defRPr>
            </a:lvl6pPr>
            <a:lvl7pPr lvl="6" algn="ctr" rtl="0">
              <a:lnSpc>
                <a:spcPct val="100000"/>
              </a:lnSpc>
              <a:spcBef>
                <a:spcPts val="0"/>
              </a:spcBef>
              <a:spcAft>
                <a:spcPts val="0"/>
              </a:spcAft>
              <a:buSzPts val="2100"/>
              <a:buFont typeface="Quicksand"/>
              <a:buNone/>
              <a:defRPr sz="2800">
                <a:latin typeface="Quicksand"/>
                <a:ea typeface="Quicksand"/>
                <a:cs typeface="Quicksand"/>
                <a:sym typeface="Quicksand"/>
              </a:defRPr>
            </a:lvl7pPr>
            <a:lvl8pPr lvl="7" algn="ctr" rtl="0">
              <a:lnSpc>
                <a:spcPct val="100000"/>
              </a:lnSpc>
              <a:spcBef>
                <a:spcPts val="0"/>
              </a:spcBef>
              <a:spcAft>
                <a:spcPts val="0"/>
              </a:spcAft>
              <a:buSzPts val="2100"/>
              <a:buFont typeface="Quicksand"/>
              <a:buNone/>
              <a:defRPr sz="2800">
                <a:latin typeface="Quicksand"/>
                <a:ea typeface="Quicksand"/>
                <a:cs typeface="Quicksand"/>
                <a:sym typeface="Quicksand"/>
              </a:defRPr>
            </a:lvl8pPr>
            <a:lvl9pPr lvl="8" algn="ctr" rtl="0">
              <a:lnSpc>
                <a:spcPct val="100000"/>
              </a:lnSpc>
              <a:spcBef>
                <a:spcPts val="0"/>
              </a:spcBef>
              <a:spcAft>
                <a:spcPts val="0"/>
              </a:spcAft>
              <a:buSzPts val="2100"/>
              <a:buFont typeface="Quicksand"/>
              <a:buNone/>
              <a:defRPr sz="2800">
                <a:latin typeface="Quicksand"/>
                <a:ea typeface="Quicksand"/>
                <a:cs typeface="Quicksand"/>
                <a:sym typeface="Quicksand"/>
              </a:defRPr>
            </a:lvl9pPr>
          </a:lstStyle>
          <a:p>
            <a:endParaRPr/>
          </a:p>
        </p:txBody>
      </p:sp>
      <p:sp>
        <p:nvSpPr>
          <p:cNvPr id="1264" name="Google Shape;1264;p31"/>
          <p:cNvSpPr txBox="1">
            <a:spLocks noGrp="1"/>
          </p:cNvSpPr>
          <p:nvPr>
            <p:ph type="subTitle" idx="8"/>
          </p:nvPr>
        </p:nvSpPr>
        <p:spPr>
          <a:xfrm>
            <a:off x="7963400" y="3914629"/>
            <a:ext cx="3056800" cy="76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1pPr>
            <a:lvl2pPr lvl="1"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2pPr>
            <a:lvl3pPr lvl="2"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3pPr>
            <a:lvl4pPr lvl="3"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4pPr>
            <a:lvl5pPr lvl="4"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5pPr>
            <a:lvl6pPr lvl="5"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6pPr>
            <a:lvl7pPr lvl="6"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7pPr>
            <a:lvl8pPr lvl="7"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8pPr>
            <a:lvl9pPr lvl="8" algn="ctr" rtl="0">
              <a:lnSpc>
                <a:spcPct val="100000"/>
              </a:lnSpc>
              <a:spcBef>
                <a:spcPts val="0"/>
              </a:spcBef>
              <a:spcAft>
                <a:spcPts val="0"/>
              </a:spcAft>
              <a:buClr>
                <a:schemeClr val="dk1"/>
              </a:buClr>
              <a:buSzPts val="2400"/>
              <a:buFont typeface="Domine SemiBold"/>
              <a:buNone/>
              <a:defRPr sz="3200">
                <a:solidFill>
                  <a:schemeClr val="dk1"/>
                </a:solidFill>
                <a:latin typeface="Domine SemiBold"/>
                <a:ea typeface="Domine SemiBold"/>
                <a:cs typeface="Domine SemiBold"/>
                <a:sym typeface="Domine SemiBold"/>
              </a:defRPr>
            </a:lvl9pPr>
          </a:lstStyle>
          <a:p>
            <a:endParaRPr/>
          </a:p>
        </p:txBody>
      </p:sp>
      <p:sp>
        <p:nvSpPr>
          <p:cNvPr id="1265" name="Google Shape;1265;p31"/>
          <p:cNvSpPr txBox="1">
            <a:spLocks noGrp="1"/>
          </p:cNvSpPr>
          <p:nvPr>
            <p:ph type="title" idx="9"/>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1266" name="Google Shape;1266;p31"/>
          <p:cNvGrpSpPr/>
          <p:nvPr/>
        </p:nvGrpSpPr>
        <p:grpSpPr>
          <a:xfrm>
            <a:off x="-475315" y="719319"/>
            <a:ext cx="1426276" cy="2199677"/>
            <a:chOff x="2845750" y="157258"/>
            <a:chExt cx="2913146" cy="4492805"/>
          </a:xfrm>
        </p:grpSpPr>
        <p:sp>
          <p:nvSpPr>
            <p:cNvPr id="1267" name="Google Shape;1267;p31"/>
            <p:cNvSpPr/>
            <p:nvPr/>
          </p:nvSpPr>
          <p:spPr>
            <a:xfrm>
              <a:off x="2845750" y="157258"/>
              <a:ext cx="2913146" cy="4492805"/>
            </a:xfrm>
            <a:custGeom>
              <a:avLst/>
              <a:gdLst/>
              <a:ahLst/>
              <a:cxnLst/>
              <a:rect l="l" t="t" r="r" b="b"/>
              <a:pathLst>
                <a:path w="18082" h="27887" extrusionOk="0">
                  <a:moveTo>
                    <a:pt x="12952" y="1"/>
                  </a:moveTo>
                  <a:lnTo>
                    <a:pt x="12810" y="29"/>
                  </a:lnTo>
                  <a:lnTo>
                    <a:pt x="12668" y="114"/>
                  </a:lnTo>
                  <a:lnTo>
                    <a:pt x="12555" y="227"/>
                  </a:lnTo>
                  <a:lnTo>
                    <a:pt x="29" y="24911"/>
                  </a:lnTo>
                  <a:lnTo>
                    <a:pt x="0" y="25053"/>
                  </a:lnTo>
                  <a:lnTo>
                    <a:pt x="29" y="25223"/>
                  </a:lnTo>
                  <a:lnTo>
                    <a:pt x="85" y="25365"/>
                  </a:lnTo>
                  <a:lnTo>
                    <a:pt x="227" y="25450"/>
                  </a:lnTo>
                  <a:lnTo>
                    <a:pt x="4960" y="27859"/>
                  </a:lnTo>
                  <a:lnTo>
                    <a:pt x="5102" y="27887"/>
                  </a:lnTo>
                  <a:lnTo>
                    <a:pt x="5272" y="27887"/>
                  </a:lnTo>
                  <a:lnTo>
                    <a:pt x="5413" y="27802"/>
                  </a:lnTo>
                  <a:lnTo>
                    <a:pt x="5498" y="27660"/>
                  </a:lnTo>
                  <a:lnTo>
                    <a:pt x="18025" y="3005"/>
                  </a:lnTo>
                  <a:lnTo>
                    <a:pt x="18081" y="2863"/>
                  </a:lnTo>
                  <a:lnTo>
                    <a:pt x="18053" y="2693"/>
                  </a:lnTo>
                  <a:lnTo>
                    <a:pt x="17968" y="2551"/>
                  </a:lnTo>
                  <a:lnTo>
                    <a:pt x="17854" y="2466"/>
                  </a:lnTo>
                  <a:lnTo>
                    <a:pt x="13122" y="57"/>
                  </a:lnTo>
                  <a:lnTo>
                    <a:pt x="1295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8" name="Google Shape;1268;p31"/>
            <p:cNvSpPr/>
            <p:nvPr/>
          </p:nvSpPr>
          <p:spPr>
            <a:xfrm>
              <a:off x="3055835" y="253118"/>
              <a:ext cx="2072970" cy="4063776"/>
            </a:xfrm>
            <a:custGeom>
              <a:avLst/>
              <a:gdLst/>
              <a:ahLst/>
              <a:cxnLst/>
              <a:rect l="l" t="t" r="r" b="b"/>
              <a:pathLst>
                <a:path w="12867" h="25224" extrusionOk="0">
                  <a:moveTo>
                    <a:pt x="12781" y="1"/>
                  </a:moveTo>
                  <a:lnTo>
                    <a:pt x="0" y="25167"/>
                  </a:lnTo>
                  <a:lnTo>
                    <a:pt x="85" y="25223"/>
                  </a:lnTo>
                  <a:lnTo>
                    <a:pt x="12866" y="29"/>
                  </a:lnTo>
                  <a:lnTo>
                    <a:pt x="1278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69" name="Google Shape;1269;p31"/>
            <p:cNvSpPr/>
            <p:nvPr/>
          </p:nvSpPr>
          <p:spPr>
            <a:xfrm>
              <a:off x="2877650" y="4106669"/>
              <a:ext cx="187368" cy="109714"/>
            </a:xfrm>
            <a:custGeom>
              <a:avLst/>
              <a:gdLst/>
              <a:ahLst/>
              <a:cxnLst/>
              <a:rect l="l" t="t" r="r" b="b"/>
              <a:pathLst>
                <a:path w="1163" h="681" extrusionOk="0">
                  <a:moveTo>
                    <a:pt x="29" y="1"/>
                  </a:moveTo>
                  <a:lnTo>
                    <a:pt x="1" y="114"/>
                  </a:lnTo>
                  <a:lnTo>
                    <a:pt x="1106" y="681"/>
                  </a:lnTo>
                  <a:lnTo>
                    <a:pt x="1134" y="681"/>
                  </a:lnTo>
                  <a:lnTo>
                    <a:pt x="1163" y="652"/>
                  </a:lnTo>
                  <a:lnTo>
                    <a:pt x="1163" y="596"/>
                  </a:lnTo>
                  <a:lnTo>
                    <a:pt x="1134" y="567"/>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0" name="Google Shape;1270;p31"/>
            <p:cNvSpPr/>
            <p:nvPr/>
          </p:nvSpPr>
          <p:spPr>
            <a:xfrm>
              <a:off x="3078551" y="3714048"/>
              <a:ext cx="187368" cy="105203"/>
            </a:xfrm>
            <a:custGeom>
              <a:avLst/>
              <a:gdLst/>
              <a:ahLst/>
              <a:cxnLst/>
              <a:rect l="l" t="t" r="r" b="b"/>
              <a:pathLst>
                <a:path w="1163" h="653" extrusionOk="0">
                  <a:moveTo>
                    <a:pt x="29" y="0"/>
                  </a:moveTo>
                  <a:lnTo>
                    <a:pt x="1" y="85"/>
                  </a:lnTo>
                  <a:lnTo>
                    <a:pt x="1106" y="652"/>
                  </a:lnTo>
                  <a:lnTo>
                    <a:pt x="1134" y="652"/>
                  </a:lnTo>
                  <a:lnTo>
                    <a:pt x="1163" y="624"/>
                  </a:lnTo>
                  <a:lnTo>
                    <a:pt x="1163" y="596"/>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1" name="Google Shape;1271;p31"/>
            <p:cNvSpPr/>
            <p:nvPr/>
          </p:nvSpPr>
          <p:spPr>
            <a:xfrm>
              <a:off x="2918732" y="4024504"/>
              <a:ext cx="114386" cy="68632"/>
            </a:xfrm>
            <a:custGeom>
              <a:avLst/>
              <a:gdLst/>
              <a:ahLst/>
              <a:cxnLst/>
              <a:rect l="l" t="t" r="r" b="b"/>
              <a:pathLst>
                <a:path w="710" h="426" extrusionOk="0">
                  <a:moveTo>
                    <a:pt x="29" y="0"/>
                  </a:moveTo>
                  <a:lnTo>
                    <a:pt x="1" y="85"/>
                  </a:lnTo>
                  <a:lnTo>
                    <a:pt x="653" y="426"/>
                  </a:lnTo>
                  <a:lnTo>
                    <a:pt x="681" y="426"/>
                  </a:lnTo>
                  <a:lnTo>
                    <a:pt x="709" y="397"/>
                  </a:lnTo>
                  <a:lnTo>
                    <a:pt x="709" y="369"/>
                  </a:lnTo>
                  <a:lnTo>
                    <a:pt x="681" y="341"/>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2" name="Google Shape;1272;p31"/>
            <p:cNvSpPr/>
            <p:nvPr/>
          </p:nvSpPr>
          <p:spPr>
            <a:xfrm>
              <a:off x="2959815" y="3942339"/>
              <a:ext cx="114386" cy="68632"/>
            </a:xfrm>
            <a:custGeom>
              <a:avLst/>
              <a:gdLst/>
              <a:ahLst/>
              <a:cxnLst/>
              <a:rect l="l" t="t" r="r" b="b"/>
              <a:pathLst>
                <a:path w="710" h="426" extrusionOk="0">
                  <a:moveTo>
                    <a:pt x="58" y="0"/>
                  </a:moveTo>
                  <a:lnTo>
                    <a:pt x="1" y="85"/>
                  </a:lnTo>
                  <a:lnTo>
                    <a:pt x="653" y="425"/>
                  </a:lnTo>
                  <a:lnTo>
                    <a:pt x="681" y="425"/>
                  </a:lnTo>
                  <a:lnTo>
                    <a:pt x="709" y="397"/>
                  </a:lnTo>
                  <a:lnTo>
                    <a:pt x="709" y="369"/>
                  </a:lnTo>
                  <a:lnTo>
                    <a:pt x="681" y="34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3" name="Google Shape;1273;p31"/>
            <p:cNvSpPr/>
            <p:nvPr/>
          </p:nvSpPr>
          <p:spPr>
            <a:xfrm>
              <a:off x="3005570" y="3855501"/>
              <a:ext cx="114225" cy="68632"/>
            </a:xfrm>
            <a:custGeom>
              <a:avLst/>
              <a:gdLst/>
              <a:ahLst/>
              <a:cxnLst/>
              <a:rect l="l" t="t" r="r" b="b"/>
              <a:pathLst>
                <a:path w="709" h="426" extrusionOk="0">
                  <a:moveTo>
                    <a:pt x="29" y="1"/>
                  </a:moveTo>
                  <a:lnTo>
                    <a:pt x="0" y="86"/>
                  </a:lnTo>
                  <a:lnTo>
                    <a:pt x="624" y="426"/>
                  </a:lnTo>
                  <a:lnTo>
                    <a:pt x="680" y="426"/>
                  </a:lnTo>
                  <a:lnTo>
                    <a:pt x="709" y="398"/>
                  </a:lnTo>
                  <a:lnTo>
                    <a:pt x="709" y="369"/>
                  </a:lnTo>
                  <a:lnTo>
                    <a:pt x="680" y="341"/>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4" name="Google Shape;1274;p31"/>
            <p:cNvSpPr/>
            <p:nvPr/>
          </p:nvSpPr>
          <p:spPr>
            <a:xfrm>
              <a:off x="3042141" y="3782519"/>
              <a:ext cx="114225" cy="68632"/>
            </a:xfrm>
            <a:custGeom>
              <a:avLst/>
              <a:gdLst/>
              <a:ahLst/>
              <a:cxnLst/>
              <a:rect l="l" t="t" r="r" b="b"/>
              <a:pathLst>
                <a:path w="709" h="426" extrusionOk="0">
                  <a:moveTo>
                    <a:pt x="28" y="0"/>
                  </a:moveTo>
                  <a:lnTo>
                    <a:pt x="0" y="85"/>
                  </a:lnTo>
                  <a:lnTo>
                    <a:pt x="652" y="426"/>
                  </a:lnTo>
                  <a:lnTo>
                    <a:pt x="680" y="426"/>
                  </a:lnTo>
                  <a:lnTo>
                    <a:pt x="709" y="397"/>
                  </a:lnTo>
                  <a:lnTo>
                    <a:pt x="709" y="369"/>
                  </a:lnTo>
                  <a:lnTo>
                    <a:pt x="680" y="341"/>
                  </a:lnTo>
                  <a:lnTo>
                    <a:pt x="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5" name="Google Shape;1275;p31"/>
            <p:cNvSpPr/>
            <p:nvPr/>
          </p:nvSpPr>
          <p:spPr>
            <a:xfrm>
              <a:off x="3274942" y="3321427"/>
              <a:ext cx="191879" cy="105042"/>
            </a:xfrm>
            <a:custGeom>
              <a:avLst/>
              <a:gdLst/>
              <a:ahLst/>
              <a:cxnLst/>
              <a:rect l="l" t="t" r="r" b="b"/>
              <a:pathLst>
                <a:path w="1191" h="652" extrusionOk="0">
                  <a:moveTo>
                    <a:pt x="57" y="0"/>
                  </a:moveTo>
                  <a:lnTo>
                    <a:pt x="0" y="85"/>
                  </a:lnTo>
                  <a:lnTo>
                    <a:pt x="1106" y="652"/>
                  </a:lnTo>
                  <a:lnTo>
                    <a:pt x="1191" y="652"/>
                  </a:lnTo>
                  <a:lnTo>
                    <a:pt x="1191" y="595"/>
                  </a:lnTo>
                  <a:lnTo>
                    <a:pt x="1162" y="567"/>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6" name="Google Shape;1276;p31"/>
            <p:cNvSpPr/>
            <p:nvPr/>
          </p:nvSpPr>
          <p:spPr>
            <a:xfrm>
              <a:off x="3115123" y="3636394"/>
              <a:ext cx="118897" cy="64121"/>
            </a:xfrm>
            <a:custGeom>
              <a:avLst/>
              <a:gdLst/>
              <a:ahLst/>
              <a:cxnLst/>
              <a:rect l="l" t="t" r="r" b="b"/>
              <a:pathLst>
                <a:path w="738" h="398" extrusionOk="0">
                  <a:moveTo>
                    <a:pt x="57" y="1"/>
                  </a:moveTo>
                  <a:lnTo>
                    <a:pt x="0" y="86"/>
                  </a:lnTo>
                  <a:lnTo>
                    <a:pt x="652" y="397"/>
                  </a:lnTo>
                  <a:lnTo>
                    <a:pt x="737" y="397"/>
                  </a:lnTo>
                  <a:lnTo>
                    <a:pt x="737" y="341"/>
                  </a:lnTo>
                  <a:lnTo>
                    <a:pt x="709" y="312"/>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7" name="Google Shape;1277;p31"/>
            <p:cNvSpPr/>
            <p:nvPr/>
          </p:nvSpPr>
          <p:spPr>
            <a:xfrm>
              <a:off x="3156205" y="3554228"/>
              <a:ext cx="118897" cy="64121"/>
            </a:xfrm>
            <a:custGeom>
              <a:avLst/>
              <a:gdLst/>
              <a:ahLst/>
              <a:cxnLst/>
              <a:rect l="l" t="t" r="r" b="b"/>
              <a:pathLst>
                <a:path w="738" h="398" extrusionOk="0">
                  <a:moveTo>
                    <a:pt x="57" y="0"/>
                  </a:moveTo>
                  <a:lnTo>
                    <a:pt x="1" y="85"/>
                  </a:lnTo>
                  <a:lnTo>
                    <a:pt x="652" y="397"/>
                  </a:lnTo>
                  <a:lnTo>
                    <a:pt x="737" y="397"/>
                  </a:lnTo>
                  <a:lnTo>
                    <a:pt x="737" y="341"/>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8" name="Google Shape;1278;p31"/>
            <p:cNvSpPr/>
            <p:nvPr/>
          </p:nvSpPr>
          <p:spPr>
            <a:xfrm>
              <a:off x="3201799" y="3467552"/>
              <a:ext cx="114386" cy="68632"/>
            </a:xfrm>
            <a:custGeom>
              <a:avLst/>
              <a:gdLst/>
              <a:ahLst/>
              <a:cxnLst/>
              <a:rect l="l" t="t" r="r" b="b"/>
              <a:pathLst>
                <a:path w="710" h="426" extrusionOk="0">
                  <a:moveTo>
                    <a:pt x="58" y="0"/>
                  </a:moveTo>
                  <a:lnTo>
                    <a:pt x="1" y="85"/>
                  </a:lnTo>
                  <a:lnTo>
                    <a:pt x="653" y="425"/>
                  </a:lnTo>
                  <a:lnTo>
                    <a:pt x="681" y="425"/>
                  </a:lnTo>
                  <a:lnTo>
                    <a:pt x="709" y="397"/>
                  </a:lnTo>
                  <a:lnTo>
                    <a:pt x="709" y="340"/>
                  </a:lnTo>
                  <a:lnTo>
                    <a:pt x="681" y="312"/>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79" name="Google Shape;1279;p31"/>
            <p:cNvSpPr/>
            <p:nvPr/>
          </p:nvSpPr>
          <p:spPr>
            <a:xfrm>
              <a:off x="3238370" y="3394409"/>
              <a:ext cx="114386" cy="68632"/>
            </a:xfrm>
            <a:custGeom>
              <a:avLst/>
              <a:gdLst/>
              <a:ahLst/>
              <a:cxnLst/>
              <a:rect l="l" t="t" r="r" b="b"/>
              <a:pathLst>
                <a:path w="710" h="426" extrusionOk="0">
                  <a:moveTo>
                    <a:pt x="57" y="1"/>
                  </a:moveTo>
                  <a:lnTo>
                    <a:pt x="1" y="86"/>
                  </a:lnTo>
                  <a:lnTo>
                    <a:pt x="652" y="426"/>
                  </a:lnTo>
                  <a:lnTo>
                    <a:pt x="681" y="426"/>
                  </a:lnTo>
                  <a:lnTo>
                    <a:pt x="709" y="397"/>
                  </a:lnTo>
                  <a:lnTo>
                    <a:pt x="709"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0" name="Google Shape;1280;p31"/>
            <p:cNvSpPr/>
            <p:nvPr/>
          </p:nvSpPr>
          <p:spPr>
            <a:xfrm>
              <a:off x="3471171" y="2937828"/>
              <a:ext cx="187368" cy="109714"/>
            </a:xfrm>
            <a:custGeom>
              <a:avLst/>
              <a:gdLst/>
              <a:ahLst/>
              <a:cxnLst/>
              <a:rect l="l" t="t" r="r" b="b"/>
              <a:pathLst>
                <a:path w="1163" h="681" extrusionOk="0">
                  <a:moveTo>
                    <a:pt x="29" y="1"/>
                  </a:moveTo>
                  <a:lnTo>
                    <a:pt x="1" y="114"/>
                  </a:lnTo>
                  <a:lnTo>
                    <a:pt x="1106" y="652"/>
                  </a:lnTo>
                  <a:lnTo>
                    <a:pt x="1135" y="681"/>
                  </a:lnTo>
                  <a:lnTo>
                    <a:pt x="1163" y="652"/>
                  </a:lnTo>
                  <a:lnTo>
                    <a:pt x="1163" y="596"/>
                  </a:lnTo>
                  <a:lnTo>
                    <a:pt x="1135" y="567"/>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1" name="Google Shape;1281;p31"/>
            <p:cNvSpPr/>
            <p:nvPr/>
          </p:nvSpPr>
          <p:spPr>
            <a:xfrm>
              <a:off x="3311513" y="3252956"/>
              <a:ext cx="114225" cy="68632"/>
            </a:xfrm>
            <a:custGeom>
              <a:avLst/>
              <a:gdLst/>
              <a:ahLst/>
              <a:cxnLst/>
              <a:rect l="l" t="t" r="r" b="b"/>
              <a:pathLst>
                <a:path w="709" h="426" extrusionOk="0">
                  <a:moveTo>
                    <a:pt x="57" y="0"/>
                  </a:moveTo>
                  <a:lnTo>
                    <a:pt x="0" y="85"/>
                  </a:lnTo>
                  <a:lnTo>
                    <a:pt x="652" y="425"/>
                  </a:lnTo>
                  <a:lnTo>
                    <a:pt x="680" y="425"/>
                  </a:lnTo>
                  <a:lnTo>
                    <a:pt x="709" y="397"/>
                  </a:lnTo>
                  <a:lnTo>
                    <a:pt x="709" y="340"/>
                  </a:lnTo>
                  <a:lnTo>
                    <a:pt x="680"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2" name="Google Shape;1282;p31"/>
            <p:cNvSpPr/>
            <p:nvPr/>
          </p:nvSpPr>
          <p:spPr>
            <a:xfrm>
              <a:off x="3352596" y="3170629"/>
              <a:ext cx="114225" cy="68793"/>
            </a:xfrm>
            <a:custGeom>
              <a:avLst/>
              <a:gdLst/>
              <a:ahLst/>
              <a:cxnLst/>
              <a:rect l="l" t="t" r="r" b="b"/>
              <a:pathLst>
                <a:path w="709" h="427" extrusionOk="0">
                  <a:moveTo>
                    <a:pt x="57" y="1"/>
                  </a:moveTo>
                  <a:lnTo>
                    <a:pt x="0" y="86"/>
                  </a:lnTo>
                  <a:lnTo>
                    <a:pt x="652" y="398"/>
                  </a:lnTo>
                  <a:lnTo>
                    <a:pt x="680" y="426"/>
                  </a:lnTo>
                  <a:lnTo>
                    <a:pt x="709" y="398"/>
                  </a:lnTo>
                  <a:lnTo>
                    <a:pt x="709" y="341"/>
                  </a:lnTo>
                  <a:lnTo>
                    <a:pt x="709" y="313"/>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3" name="Google Shape;1283;p31"/>
            <p:cNvSpPr/>
            <p:nvPr/>
          </p:nvSpPr>
          <p:spPr>
            <a:xfrm>
              <a:off x="3398189" y="3083953"/>
              <a:ext cx="114386" cy="68632"/>
            </a:xfrm>
            <a:custGeom>
              <a:avLst/>
              <a:gdLst/>
              <a:ahLst/>
              <a:cxnLst/>
              <a:rect l="l" t="t" r="r" b="b"/>
              <a:pathLst>
                <a:path w="710" h="426" extrusionOk="0">
                  <a:moveTo>
                    <a:pt x="29" y="0"/>
                  </a:moveTo>
                  <a:lnTo>
                    <a:pt x="1" y="86"/>
                  </a:lnTo>
                  <a:lnTo>
                    <a:pt x="624" y="426"/>
                  </a:lnTo>
                  <a:lnTo>
                    <a:pt x="681" y="426"/>
                  </a:lnTo>
                  <a:lnTo>
                    <a:pt x="709" y="397"/>
                  </a:lnTo>
                  <a:lnTo>
                    <a:pt x="709" y="369"/>
                  </a:lnTo>
                  <a:lnTo>
                    <a:pt x="681" y="341"/>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4" name="Google Shape;1284;p31"/>
            <p:cNvSpPr/>
            <p:nvPr/>
          </p:nvSpPr>
          <p:spPr>
            <a:xfrm>
              <a:off x="3434761" y="3010971"/>
              <a:ext cx="114225" cy="68632"/>
            </a:xfrm>
            <a:custGeom>
              <a:avLst/>
              <a:gdLst/>
              <a:ahLst/>
              <a:cxnLst/>
              <a:rect l="l" t="t" r="r" b="b"/>
              <a:pathLst>
                <a:path w="709" h="426" extrusionOk="0">
                  <a:moveTo>
                    <a:pt x="29" y="0"/>
                  </a:moveTo>
                  <a:lnTo>
                    <a:pt x="0" y="85"/>
                  </a:lnTo>
                  <a:lnTo>
                    <a:pt x="652" y="425"/>
                  </a:lnTo>
                  <a:lnTo>
                    <a:pt x="680" y="425"/>
                  </a:lnTo>
                  <a:lnTo>
                    <a:pt x="709" y="397"/>
                  </a:lnTo>
                  <a:lnTo>
                    <a:pt x="709" y="368"/>
                  </a:lnTo>
                  <a:lnTo>
                    <a:pt x="680" y="340"/>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5" name="Google Shape;1285;p31"/>
            <p:cNvSpPr/>
            <p:nvPr/>
          </p:nvSpPr>
          <p:spPr>
            <a:xfrm>
              <a:off x="3667562" y="2549718"/>
              <a:ext cx="191879" cy="105203"/>
            </a:xfrm>
            <a:custGeom>
              <a:avLst/>
              <a:gdLst/>
              <a:ahLst/>
              <a:cxnLst/>
              <a:rect l="l" t="t" r="r" b="b"/>
              <a:pathLst>
                <a:path w="1191" h="653" extrusionOk="0">
                  <a:moveTo>
                    <a:pt x="57" y="1"/>
                  </a:moveTo>
                  <a:lnTo>
                    <a:pt x="1" y="86"/>
                  </a:lnTo>
                  <a:lnTo>
                    <a:pt x="1106" y="653"/>
                  </a:lnTo>
                  <a:lnTo>
                    <a:pt x="1163" y="653"/>
                  </a:lnTo>
                  <a:lnTo>
                    <a:pt x="1191" y="624"/>
                  </a:lnTo>
                  <a:lnTo>
                    <a:pt x="1191" y="596"/>
                  </a:lnTo>
                  <a:lnTo>
                    <a:pt x="1163" y="568"/>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6" name="Google Shape;1286;p31"/>
            <p:cNvSpPr/>
            <p:nvPr/>
          </p:nvSpPr>
          <p:spPr>
            <a:xfrm>
              <a:off x="3507743" y="2860174"/>
              <a:ext cx="118897" cy="68632"/>
            </a:xfrm>
            <a:custGeom>
              <a:avLst/>
              <a:gdLst/>
              <a:ahLst/>
              <a:cxnLst/>
              <a:rect l="l" t="t" r="r" b="b"/>
              <a:pathLst>
                <a:path w="738" h="426" extrusionOk="0">
                  <a:moveTo>
                    <a:pt x="57" y="1"/>
                  </a:moveTo>
                  <a:lnTo>
                    <a:pt x="1" y="86"/>
                  </a:lnTo>
                  <a:lnTo>
                    <a:pt x="653" y="426"/>
                  </a:lnTo>
                  <a:lnTo>
                    <a:pt x="709" y="426"/>
                  </a:lnTo>
                  <a:lnTo>
                    <a:pt x="738" y="398"/>
                  </a:lnTo>
                  <a:lnTo>
                    <a:pt x="738"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7" name="Google Shape;1287;p31"/>
            <p:cNvSpPr/>
            <p:nvPr/>
          </p:nvSpPr>
          <p:spPr>
            <a:xfrm>
              <a:off x="3548825" y="2778008"/>
              <a:ext cx="118897" cy="68632"/>
            </a:xfrm>
            <a:custGeom>
              <a:avLst/>
              <a:gdLst/>
              <a:ahLst/>
              <a:cxnLst/>
              <a:rect l="l" t="t" r="r" b="b"/>
              <a:pathLst>
                <a:path w="738" h="426" extrusionOk="0">
                  <a:moveTo>
                    <a:pt x="57" y="1"/>
                  </a:moveTo>
                  <a:lnTo>
                    <a:pt x="1" y="86"/>
                  </a:lnTo>
                  <a:lnTo>
                    <a:pt x="653" y="426"/>
                  </a:lnTo>
                  <a:lnTo>
                    <a:pt x="709" y="426"/>
                  </a:lnTo>
                  <a:lnTo>
                    <a:pt x="738" y="397"/>
                  </a:lnTo>
                  <a:lnTo>
                    <a:pt x="738"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8" name="Google Shape;1288;p31"/>
            <p:cNvSpPr/>
            <p:nvPr/>
          </p:nvSpPr>
          <p:spPr>
            <a:xfrm>
              <a:off x="3594580" y="2691332"/>
              <a:ext cx="114225" cy="68632"/>
            </a:xfrm>
            <a:custGeom>
              <a:avLst/>
              <a:gdLst/>
              <a:ahLst/>
              <a:cxnLst/>
              <a:rect l="l" t="t" r="r" b="b"/>
              <a:pathLst>
                <a:path w="709" h="426" extrusionOk="0">
                  <a:moveTo>
                    <a:pt x="57" y="0"/>
                  </a:moveTo>
                  <a:lnTo>
                    <a:pt x="0" y="114"/>
                  </a:lnTo>
                  <a:lnTo>
                    <a:pt x="652" y="425"/>
                  </a:lnTo>
                  <a:lnTo>
                    <a:pt x="680" y="425"/>
                  </a:lnTo>
                  <a:lnTo>
                    <a:pt x="709" y="397"/>
                  </a:lnTo>
                  <a:lnTo>
                    <a:pt x="709" y="369"/>
                  </a:lnTo>
                  <a:lnTo>
                    <a:pt x="680"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89" name="Google Shape;1289;p31"/>
            <p:cNvSpPr/>
            <p:nvPr/>
          </p:nvSpPr>
          <p:spPr>
            <a:xfrm>
              <a:off x="3630990" y="2618189"/>
              <a:ext cx="114386" cy="68632"/>
            </a:xfrm>
            <a:custGeom>
              <a:avLst/>
              <a:gdLst/>
              <a:ahLst/>
              <a:cxnLst/>
              <a:rect l="l" t="t" r="r" b="b"/>
              <a:pathLst>
                <a:path w="710" h="426" extrusionOk="0">
                  <a:moveTo>
                    <a:pt x="58" y="1"/>
                  </a:moveTo>
                  <a:lnTo>
                    <a:pt x="1" y="114"/>
                  </a:lnTo>
                  <a:lnTo>
                    <a:pt x="653" y="426"/>
                  </a:lnTo>
                  <a:lnTo>
                    <a:pt x="709" y="426"/>
                  </a:lnTo>
                  <a:lnTo>
                    <a:pt x="709" y="369"/>
                  </a:lnTo>
                  <a:lnTo>
                    <a:pt x="709" y="341"/>
                  </a:lnTo>
                  <a:lnTo>
                    <a:pt x="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0" name="Google Shape;1290;p31"/>
            <p:cNvSpPr/>
            <p:nvPr/>
          </p:nvSpPr>
          <p:spPr>
            <a:xfrm>
              <a:off x="3863952" y="2166280"/>
              <a:ext cx="187368" cy="105203"/>
            </a:xfrm>
            <a:custGeom>
              <a:avLst/>
              <a:gdLst/>
              <a:ahLst/>
              <a:cxnLst/>
              <a:rect l="l" t="t" r="r" b="b"/>
              <a:pathLst>
                <a:path w="1163" h="653" extrusionOk="0">
                  <a:moveTo>
                    <a:pt x="29" y="0"/>
                  </a:moveTo>
                  <a:lnTo>
                    <a:pt x="0" y="85"/>
                  </a:lnTo>
                  <a:lnTo>
                    <a:pt x="1105" y="652"/>
                  </a:lnTo>
                  <a:lnTo>
                    <a:pt x="1134" y="652"/>
                  </a:lnTo>
                  <a:lnTo>
                    <a:pt x="1162" y="624"/>
                  </a:lnTo>
                  <a:lnTo>
                    <a:pt x="1162" y="595"/>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1" name="Google Shape;1291;p31"/>
            <p:cNvSpPr/>
            <p:nvPr/>
          </p:nvSpPr>
          <p:spPr>
            <a:xfrm>
              <a:off x="3704133" y="2476736"/>
              <a:ext cx="114225" cy="68632"/>
            </a:xfrm>
            <a:custGeom>
              <a:avLst/>
              <a:gdLst/>
              <a:ahLst/>
              <a:cxnLst/>
              <a:rect l="l" t="t" r="r" b="b"/>
              <a:pathLst>
                <a:path w="709" h="426" extrusionOk="0">
                  <a:moveTo>
                    <a:pt x="57" y="0"/>
                  </a:moveTo>
                  <a:lnTo>
                    <a:pt x="0" y="114"/>
                  </a:lnTo>
                  <a:lnTo>
                    <a:pt x="652" y="425"/>
                  </a:lnTo>
                  <a:lnTo>
                    <a:pt x="680" y="425"/>
                  </a:lnTo>
                  <a:lnTo>
                    <a:pt x="709" y="397"/>
                  </a:lnTo>
                  <a:lnTo>
                    <a:pt x="709" y="369"/>
                  </a:lnTo>
                  <a:lnTo>
                    <a:pt x="680"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2" name="Google Shape;1292;p31"/>
            <p:cNvSpPr/>
            <p:nvPr/>
          </p:nvSpPr>
          <p:spPr>
            <a:xfrm>
              <a:off x="3745216" y="2394570"/>
              <a:ext cx="114225" cy="68632"/>
            </a:xfrm>
            <a:custGeom>
              <a:avLst/>
              <a:gdLst/>
              <a:ahLst/>
              <a:cxnLst/>
              <a:rect l="l" t="t" r="r" b="b"/>
              <a:pathLst>
                <a:path w="709" h="426" extrusionOk="0">
                  <a:moveTo>
                    <a:pt x="57" y="0"/>
                  </a:moveTo>
                  <a:lnTo>
                    <a:pt x="0" y="85"/>
                  </a:lnTo>
                  <a:lnTo>
                    <a:pt x="652" y="425"/>
                  </a:lnTo>
                  <a:lnTo>
                    <a:pt x="681" y="425"/>
                  </a:lnTo>
                  <a:lnTo>
                    <a:pt x="709" y="397"/>
                  </a:lnTo>
                  <a:lnTo>
                    <a:pt x="709"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3" name="Google Shape;1293;p31"/>
            <p:cNvSpPr/>
            <p:nvPr/>
          </p:nvSpPr>
          <p:spPr>
            <a:xfrm>
              <a:off x="3790809" y="2312405"/>
              <a:ext cx="114386" cy="63960"/>
            </a:xfrm>
            <a:custGeom>
              <a:avLst/>
              <a:gdLst/>
              <a:ahLst/>
              <a:cxnLst/>
              <a:rect l="l" t="t" r="r" b="b"/>
              <a:pathLst>
                <a:path w="710" h="397" extrusionOk="0">
                  <a:moveTo>
                    <a:pt x="29" y="0"/>
                  </a:moveTo>
                  <a:lnTo>
                    <a:pt x="1" y="85"/>
                  </a:lnTo>
                  <a:lnTo>
                    <a:pt x="624" y="397"/>
                  </a:lnTo>
                  <a:lnTo>
                    <a:pt x="709" y="397"/>
                  </a:lnTo>
                  <a:lnTo>
                    <a:pt x="709" y="340"/>
                  </a:lnTo>
                  <a:lnTo>
                    <a:pt x="681" y="312"/>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4" name="Google Shape;1294;p31"/>
            <p:cNvSpPr/>
            <p:nvPr/>
          </p:nvSpPr>
          <p:spPr>
            <a:xfrm>
              <a:off x="3827381" y="2239262"/>
              <a:ext cx="114225" cy="64121"/>
            </a:xfrm>
            <a:custGeom>
              <a:avLst/>
              <a:gdLst/>
              <a:ahLst/>
              <a:cxnLst/>
              <a:rect l="l" t="t" r="r" b="b"/>
              <a:pathLst>
                <a:path w="709" h="398" extrusionOk="0">
                  <a:moveTo>
                    <a:pt x="29" y="1"/>
                  </a:moveTo>
                  <a:lnTo>
                    <a:pt x="0" y="86"/>
                  </a:lnTo>
                  <a:lnTo>
                    <a:pt x="652" y="397"/>
                  </a:lnTo>
                  <a:lnTo>
                    <a:pt x="709" y="397"/>
                  </a:lnTo>
                  <a:lnTo>
                    <a:pt x="709" y="341"/>
                  </a:lnTo>
                  <a:lnTo>
                    <a:pt x="681" y="312"/>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5" name="Google Shape;1295;p31"/>
            <p:cNvSpPr/>
            <p:nvPr/>
          </p:nvSpPr>
          <p:spPr>
            <a:xfrm>
              <a:off x="4060182" y="1778170"/>
              <a:ext cx="192040" cy="105203"/>
            </a:xfrm>
            <a:custGeom>
              <a:avLst/>
              <a:gdLst/>
              <a:ahLst/>
              <a:cxnLst/>
              <a:rect l="l" t="t" r="r" b="b"/>
              <a:pathLst>
                <a:path w="1192" h="653" extrusionOk="0">
                  <a:moveTo>
                    <a:pt x="57" y="0"/>
                  </a:moveTo>
                  <a:lnTo>
                    <a:pt x="1" y="85"/>
                  </a:lnTo>
                  <a:lnTo>
                    <a:pt x="1106" y="652"/>
                  </a:lnTo>
                  <a:lnTo>
                    <a:pt x="1163" y="652"/>
                  </a:lnTo>
                  <a:lnTo>
                    <a:pt x="1191" y="624"/>
                  </a:lnTo>
                  <a:lnTo>
                    <a:pt x="1191" y="567"/>
                  </a:lnTo>
                  <a:lnTo>
                    <a:pt x="1163" y="539"/>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6" name="Google Shape;1296;p31"/>
            <p:cNvSpPr/>
            <p:nvPr/>
          </p:nvSpPr>
          <p:spPr>
            <a:xfrm>
              <a:off x="3900363" y="2088626"/>
              <a:ext cx="118897" cy="68632"/>
            </a:xfrm>
            <a:custGeom>
              <a:avLst/>
              <a:gdLst/>
              <a:ahLst/>
              <a:cxnLst/>
              <a:rect l="l" t="t" r="r" b="b"/>
              <a:pathLst>
                <a:path w="738" h="426" extrusionOk="0">
                  <a:moveTo>
                    <a:pt x="58" y="0"/>
                  </a:moveTo>
                  <a:lnTo>
                    <a:pt x="1" y="85"/>
                  </a:lnTo>
                  <a:lnTo>
                    <a:pt x="653" y="426"/>
                  </a:lnTo>
                  <a:lnTo>
                    <a:pt x="709" y="426"/>
                  </a:lnTo>
                  <a:lnTo>
                    <a:pt x="738" y="397"/>
                  </a:lnTo>
                  <a:lnTo>
                    <a:pt x="738" y="341"/>
                  </a:lnTo>
                  <a:lnTo>
                    <a:pt x="709" y="312"/>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7" name="Google Shape;1297;p31"/>
            <p:cNvSpPr/>
            <p:nvPr/>
          </p:nvSpPr>
          <p:spPr>
            <a:xfrm>
              <a:off x="3941445" y="2006460"/>
              <a:ext cx="118897" cy="68632"/>
            </a:xfrm>
            <a:custGeom>
              <a:avLst/>
              <a:gdLst/>
              <a:ahLst/>
              <a:cxnLst/>
              <a:rect l="l" t="t" r="r" b="b"/>
              <a:pathLst>
                <a:path w="738" h="426" extrusionOk="0">
                  <a:moveTo>
                    <a:pt x="58" y="0"/>
                  </a:moveTo>
                  <a:lnTo>
                    <a:pt x="1" y="85"/>
                  </a:lnTo>
                  <a:lnTo>
                    <a:pt x="653" y="425"/>
                  </a:lnTo>
                  <a:lnTo>
                    <a:pt x="709" y="425"/>
                  </a:lnTo>
                  <a:lnTo>
                    <a:pt x="738" y="397"/>
                  </a:lnTo>
                  <a:lnTo>
                    <a:pt x="738" y="369"/>
                  </a:lnTo>
                  <a:lnTo>
                    <a:pt x="709" y="34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8" name="Google Shape;1298;p31"/>
            <p:cNvSpPr/>
            <p:nvPr/>
          </p:nvSpPr>
          <p:spPr>
            <a:xfrm>
              <a:off x="3987200" y="1919623"/>
              <a:ext cx="114225" cy="68632"/>
            </a:xfrm>
            <a:custGeom>
              <a:avLst/>
              <a:gdLst/>
              <a:ahLst/>
              <a:cxnLst/>
              <a:rect l="l" t="t" r="r" b="b"/>
              <a:pathLst>
                <a:path w="709" h="426" extrusionOk="0">
                  <a:moveTo>
                    <a:pt x="57" y="1"/>
                  </a:moveTo>
                  <a:lnTo>
                    <a:pt x="0" y="86"/>
                  </a:lnTo>
                  <a:lnTo>
                    <a:pt x="652" y="426"/>
                  </a:lnTo>
                  <a:lnTo>
                    <a:pt x="681" y="426"/>
                  </a:lnTo>
                  <a:lnTo>
                    <a:pt x="709" y="398"/>
                  </a:lnTo>
                  <a:lnTo>
                    <a:pt x="709" y="369"/>
                  </a:lnTo>
                  <a:lnTo>
                    <a:pt x="681"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99" name="Google Shape;1299;p31"/>
            <p:cNvSpPr/>
            <p:nvPr/>
          </p:nvSpPr>
          <p:spPr>
            <a:xfrm>
              <a:off x="4023771" y="1846641"/>
              <a:ext cx="114225" cy="68632"/>
            </a:xfrm>
            <a:custGeom>
              <a:avLst/>
              <a:gdLst/>
              <a:ahLst/>
              <a:cxnLst/>
              <a:rect l="l" t="t" r="r" b="b"/>
              <a:pathLst>
                <a:path w="709" h="426" extrusionOk="0">
                  <a:moveTo>
                    <a:pt x="57" y="0"/>
                  </a:moveTo>
                  <a:lnTo>
                    <a:pt x="0" y="85"/>
                  </a:lnTo>
                  <a:lnTo>
                    <a:pt x="652" y="426"/>
                  </a:lnTo>
                  <a:lnTo>
                    <a:pt x="680" y="426"/>
                  </a:lnTo>
                  <a:lnTo>
                    <a:pt x="709" y="397"/>
                  </a:lnTo>
                  <a:lnTo>
                    <a:pt x="709" y="369"/>
                  </a:lnTo>
                  <a:lnTo>
                    <a:pt x="709" y="341"/>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0" name="Google Shape;1300;p31"/>
            <p:cNvSpPr/>
            <p:nvPr/>
          </p:nvSpPr>
          <p:spPr>
            <a:xfrm>
              <a:off x="4256572" y="1394571"/>
              <a:ext cx="187368" cy="105203"/>
            </a:xfrm>
            <a:custGeom>
              <a:avLst/>
              <a:gdLst/>
              <a:ahLst/>
              <a:cxnLst/>
              <a:rect l="l" t="t" r="r" b="b"/>
              <a:pathLst>
                <a:path w="1163" h="653" extrusionOk="0">
                  <a:moveTo>
                    <a:pt x="29" y="1"/>
                  </a:moveTo>
                  <a:lnTo>
                    <a:pt x="0" y="86"/>
                  </a:lnTo>
                  <a:lnTo>
                    <a:pt x="1106" y="653"/>
                  </a:lnTo>
                  <a:lnTo>
                    <a:pt x="1134" y="653"/>
                  </a:lnTo>
                  <a:lnTo>
                    <a:pt x="1162" y="624"/>
                  </a:lnTo>
                  <a:lnTo>
                    <a:pt x="1162" y="596"/>
                  </a:lnTo>
                  <a:lnTo>
                    <a:pt x="1134" y="568"/>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1" name="Google Shape;1301;p31"/>
            <p:cNvSpPr/>
            <p:nvPr/>
          </p:nvSpPr>
          <p:spPr>
            <a:xfrm>
              <a:off x="4096753" y="1705026"/>
              <a:ext cx="114386" cy="68632"/>
            </a:xfrm>
            <a:custGeom>
              <a:avLst/>
              <a:gdLst/>
              <a:ahLst/>
              <a:cxnLst/>
              <a:rect l="l" t="t" r="r" b="b"/>
              <a:pathLst>
                <a:path w="710" h="426" extrusionOk="0">
                  <a:moveTo>
                    <a:pt x="57" y="1"/>
                  </a:moveTo>
                  <a:lnTo>
                    <a:pt x="1" y="86"/>
                  </a:lnTo>
                  <a:lnTo>
                    <a:pt x="652" y="426"/>
                  </a:lnTo>
                  <a:lnTo>
                    <a:pt x="681" y="426"/>
                  </a:lnTo>
                  <a:lnTo>
                    <a:pt x="709" y="398"/>
                  </a:lnTo>
                  <a:lnTo>
                    <a:pt x="709" y="369"/>
                  </a:lnTo>
                  <a:lnTo>
                    <a:pt x="681"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2" name="Google Shape;1302;p31"/>
            <p:cNvSpPr/>
            <p:nvPr/>
          </p:nvSpPr>
          <p:spPr>
            <a:xfrm>
              <a:off x="4137836" y="1622861"/>
              <a:ext cx="114386" cy="68632"/>
            </a:xfrm>
            <a:custGeom>
              <a:avLst/>
              <a:gdLst/>
              <a:ahLst/>
              <a:cxnLst/>
              <a:rect l="l" t="t" r="r" b="b"/>
              <a:pathLst>
                <a:path w="710" h="426" extrusionOk="0">
                  <a:moveTo>
                    <a:pt x="57" y="1"/>
                  </a:moveTo>
                  <a:lnTo>
                    <a:pt x="1" y="86"/>
                  </a:lnTo>
                  <a:lnTo>
                    <a:pt x="652" y="426"/>
                  </a:lnTo>
                  <a:lnTo>
                    <a:pt x="681" y="426"/>
                  </a:lnTo>
                  <a:lnTo>
                    <a:pt x="709" y="398"/>
                  </a:lnTo>
                  <a:lnTo>
                    <a:pt x="709"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3" name="Google Shape;1303;p31"/>
            <p:cNvSpPr/>
            <p:nvPr/>
          </p:nvSpPr>
          <p:spPr>
            <a:xfrm>
              <a:off x="4183429" y="1536185"/>
              <a:ext cx="114386" cy="68632"/>
            </a:xfrm>
            <a:custGeom>
              <a:avLst/>
              <a:gdLst/>
              <a:ahLst/>
              <a:cxnLst/>
              <a:rect l="l" t="t" r="r" b="b"/>
              <a:pathLst>
                <a:path w="710" h="426" extrusionOk="0">
                  <a:moveTo>
                    <a:pt x="29" y="0"/>
                  </a:moveTo>
                  <a:lnTo>
                    <a:pt x="1" y="85"/>
                  </a:lnTo>
                  <a:lnTo>
                    <a:pt x="624" y="425"/>
                  </a:lnTo>
                  <a:lnTo>
                    <a:pt x="681" y="425"/>
                  </a:lnTo>
                  <a:lnTo>
                    <a:pt x="709" y="397"/>
                  </a:lnTo>
                  <a:lnTo>
                    <a:pt x="709" y="369"/>
                  </a:lnTo>
                  <a:lnTo>
                    <a:pt x="681" y="340"/>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4" name="Google Shape;1304;p31"/>
            <p:cNvSpPr/>
            <p:nvPr/>
          </p:nvSpPr>
          <p:spPr>
            <a:xfrm>
              <a:off x="4220001" y="1463042"/>
              <a:ext cx="114386" cy="68632"/>
            </a:xfrm>
            <a:custGeom>
              <a:avLst/>
              <a:gdLst/>
              <a:ahLst/>
              <a:cxnLst/>
              <a:rect l="l" t="t" r="r" b="b"/>
              <a:pathLst>
                <a:path w="710" h="426" extrusionOk="0">
                  <a:moveTo>
                    <a:pt x="29" y="1"/>
                  </a:moveTo>
                  <a:lnTo>
                    <a:pt x="1" y="86"/>
                  </a:lnTo>
                  <a:lnTo>
                    <a:pt x="653" y="426"/>
                  </a:lnTo>
                  <a:lnTo>
                    <a:pt x="681" y="426"/>
                  </a:lnTo>
                  <a:lnTo>
                    <a:pt x="709" y="398"/>
                  </a:lnTo>
                  <a:lnTo>
                    <a:pt x="709" y="369"/>
                  </a:lnTo>
                  <a:lnTo>
                    <a:pt x="681" y="341"/>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5" name="Google Shape;1305;p31"/>
            <p:cNvSpPr/>
            <p:nvPr/>
          </p:nvSpPr>
          <p:spPr>
            <a:xfrm>
              <a:off x="4452963" y="1001949"/>
              <a:ext cx="191879" cy="105203"/>
            </a:xfrm>
            <a:custGeom>
              <a:avLst/>
              <a:gdLst/>
              <a:ahLst/>
              <a:cxnLst/>
              <a:rect l="l" t="t" r="r" b="b"/>
              <a:pathLst>
                <a:path w="1191" h="653" extrusionOk="0">
                  <a:moveTo>
                    <a:pt x="57" y="1"/>
                  </a:moveTo>
                  <a:lnTo>
                    <a:pt x="0" y="86"/>
                  </a:lnTo>
                  <a:lnTo>
                    <a:pt x="1105" y="652"/>
                  </a:lnTo>
                  <a:lnTo>
                    <a:pt x="1162" y="652"/>
                  </a:lnTo>
                  <a:lnTo>
                    <a:pt x="1190" y="624"/>
                  </a:lnTo>
                  <a:lnTo>
                    <a:pt x="1190" y="596"/>
                  </a:lnTo>
                  <a:lnTo>
                    <a:pt x="1162" y="567"/>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6" name="Google Shape;1306;p31"/>
            <p:cNvSpPr/>
            <p:nvPr/>
          </p:nvSpPr>
          <p:spPr>
            <a:xfrm>
              <a:off x="4293144" y="1312405"/>
              <a:ext cx="118736" cy="68632"/>
            </a:xfrm>
            <a:custGeom>
              <a:avLst/>
              <a:gdLst/>
              <a:ahLst/>
              <a:cxnLst/>
              <a:rect l="l" t="t" r="r" b="b"/>
              <a:pathLst>
                <a:path w="737" h="426" extrusionOk="0">
                  <a:moveTo>
                    <a:pt x="57" y="1"/>
                  </a:moveTo>
                  <a:lnTo>
                    <a:pt x="0" y="114"/>
                  </a:lnTo>
                  <a:lnTo>
                    <a:pt x="652" y="426"/>
                  </a:lnTo>
                  <a:lnTo>
                    <a:pt x="709" y="426"/>
                  </a:lnTo>
                  <a:lnTo>
                    <a:pt x="737" y="397"/>
                  </a:lnTo>
                  <a:lnTo>
                    <a:pt x="737"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7" name="Google Shape;1307;p31"/>
            <p:cNvSpPr/>
            <p:nvPr/>
          </p:nvSpPr>
          <p:spPr>
            <a:xfrm>
              <a:off x="4334226" y="1234751"/>
              <a:ext cx="118897" cy="64121"/>
            </a:xfrm>
            <a:custGeom>
              <a:avLst/>
              <a:gdLst/>
              <a:ahLst/>
              <a:cxnLst/>
              <a:rect l="l" t="t" r="r" b="b"/>
              <a:pathLst>
                <a:path w="738" h="398" extrusionOk="0">
                  <a:moveTo>
                    <a:pt x="57" y="1"/>
                  </a:moveTo>
                  <a:lnTo>
                    <a:pt x="0" y="86"/>
                  </a:lnTo>
                  <a:lnTo>
                    <a:pt x="652" y="398"/>
                  </a:lnTo>
                  <a:lnTo>
                    <a:pt x="709" y="398"/>
                  </a:lnTo>
                  <a:lnTo>
                    <a:pt x="737" y="369"/>
                  </a:lnTo>
                  <a:lnTo>
                    <a:pt x="737" y="341"/>
                  </a:lnTo>
                  <a:lnTo>
                    <a:pt x="709" y="313"/>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8" name="Google Shape;1308;p31"/>
            <p:cNvSpPr/>
            <p:nvPr/>
          </p:nvSpPr>
          <p:spPr>
            <a:xfrm>
              <a:off x="4379820" y="1148075"/>
              <a:ext cx="114386" cy="68632"/>
            </a:xfrm>
            <a:custGeom>
              <a:avLst/>
              <a:gdLst/>
              <a:ahLst/>
              <a:cxnLst/>
              <a:rect l="l" t="t" r="r" b="b"/>
              <a:pathLst>
                <a:path w="710" h="426" extrusionOk="0">
                  <a:moveTo>
                    <a:pt x="57" y="0"/>
                  </a:moveTo>
                  <a:lnTo>
                    <a:pt x="1" y="85"/>
                  </a:lnTo>
                  <a:lnTo>
                    <a:pt x="652" y="397"/>
                  </a:lnTo>
                  <a:lnTo>
                    <a:pt x="681" y="426"/>
                  </a:lnTo>
                  <a:lnTo>
                    <a:pt x="709" y="397"/>
                  </a:lnTo>
                  <a:lnTo>
                    <a:pt x="709" y="341"/>
                  </a:lnTo>
                  <a:lnTo>
                    <a:pt x="681"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09" name="Google Shape;1309;p31"/>
            <p:cNvSpPr/>
            <p:nvPr/>
          </p:nvSpPr>
          <p:spPr>
            <a:xfrm>
              <a:off x="4416391" y="1075093"/>
              <a:ext cx="114225" cy="68632"/>
            </a:xfrm>
            <a:custGeom>
              <a:avLst/>
              <a:gdLst/>
              <a:ahLst/>
              <a:cxnLst/>
              <a:rect l="l" t="t" r="r" b="b"/>
              <a:pathLst>
                <a:path w="709" h="426" extrusionOk="0">
                  <a:moveTo>
                    <a:pt x="57" y="0"/>
                  </a:moveTo>
                  <a:lnTo>
                    <a:pt x="0" y="85"/>
                  </a:lnTo>
                  <a:lnTo>
                    <a:pt x="652" y="425"/>
                  </a:lnTo>
                  <a:lnTo>
                    <a:pt x="680" y="425"/>
                  </a:lnTo>
                  <a:lnTo>
                    <a:pt x="709" y="397"/>
                  </a:lnTo>
                  <a:lnTo>
                    <a:pt x="709" y="340"/>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0" name="Google Shape;1310;p31"/>
            <p:cNvSpPr/>
            <p:nvPr/>
          </p:nvSpPr>
          <p:spPr>
            <a:xfrm>
              <a:off x="4649192" y="618512"/>
              <a:ext cx="187368" cy="105042"/>
            </a:xfrm>
            <a:custGeom>
              <a:avLst/>
              <a:gdLst/>
              <a:ahLst/>
              <a:cxnLst/>
              <a:rect l="l" t="t" r="r" b="b"/>
              <a:pathLst>
                <a:path w="1163" h="652" extrusionOk="0">
                  <a:moveTo>
                    <a:pt x="29" y="0"/>
                  </a:moveTo>
                  <a:lnTo>
                    <a:pt x="1" y="85"/>
                  </a:lnTo>
                  <a:lnTo>
                    <a:pt x="1106" y="652"/>
                  </a:lnTo>
                  <a:lnTo>
                    <a:pt x="1163" y="652"/>
                  </a:lnTo>
                  <a:lnTo>
                    <a:pt x="1163" y="595"/>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1" name="Google Shape;1311;p31"/>
            <p:cNvSpPr/>
            <p:nvPr/>
          </p:nvSpPr>
          <p:spPr>
            <a:xfrm>
              <a:off x="4489373" y="933478"/>
              <a:ext cx="114386" cy="64121"/>
            </a:xfrm>
            <a:custGeom>
              <a:avLst/>
              <a:gdLst/>
              <a:ahLst/>
              <a:cxnLst/>
              <a:rect l="l" t="t" r="r" b="b"/>
              <a:pathLst>
                <a:path w="710" h="398" extrusionOk="0">
                  <a:moveTo>
                    <a:pt x="57" y="0"/>
                  </a:moveTo>
                  <a:lnTo>
                    <a:pt x="1" y="86"/>
                  </a:lnTo>
                  <a:lnTo>
                    <a:pt x="653" y="397"/>
                  </a:lnTo>
                  <a:lnTo>
                    <a:pt x="709" y="397"/>
                  </a:lnTo>
                  <a:lnTo>
                    <a:pt x="709" y="341"/>
                  </a:lnTo>
                  <a:lnTo>
                    <a:pt x="681"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2" name="Google Shape;1312;p31"/>
            <p:cNvSpPr/>
            <p:nvPr/>
          </p:nvSpPr>
          <p:spPr>
            <a:xfrm>
              <a:off x="4530456" y="851313"/>
              <a:ext cx="114386" cy="64121"/>
            </a:xfrm>
            <a:custGeom>
              <a:avLst/>
              <a:gdLst/>
              <a:ahLst/>
              <a:cxnLst/>
              <a:rect l="l" t="t" r="r" b="b"/>
              <a:pathLst>
                <a:path w="710" h="398" extrusionOk="0">
                  <a:moveTo>
                    <a:pt x="57" y="0"/>
                  </a:moveTo>
                  <a:lnTo>
                    <a:pt x="1" y="85"/>
                  </a:lnTo>
                  <a:lnTo>
                    <a:pt x="653" y="397"/>
                  </a:lnTo>
                  <a:lnTo>
                    <a:pt x="709" y="397"/>
                  </a:lnTo>
                  <a:lnTo>
                    <a:pt x="709" y="340"/>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3" name="Google Shape;1313;p31"/>
            <p:cNvSpPr/>
            <p:nvPr/>
          </p:nvSpPr>
          <p:spPr>
            <a:xfrm>
              <a:off x="4576210" y="764476"/>
              <a:ext cx="114225" cy="68632"/>
            </a:xfrm>
            <a:custGeom>
              <a:avLst/>
              <a:gdLst/>
              <a:ahLst/>
              <a:cxnLst/>
              <a:rect l="l" t="t" r="r" b="b"/>
              <a:pathLst>
                <a:path w="709" h="426" extrusionOk="0">
                  <a:moveTo>
                    <a:pt x="29" y="1"/>
                  </a:moveTo>
                  <a:lnTo>
                    <a:pt x="0" y="86"/>
                  </a:lnTo>
                  <a:lnTo>
                    <a:pt x="624" y="426"/>
                  </a:lnTo>
                  <a:lnTo>
                    <a:pt x="680" y="426"/>
                  </a:lnTo>
                  <a:lnTo>
                    <a:pt x="709" y="398"/>
                  </a:lnTo>
                  <a:lnTo>
                    <a:pt x="709" y="341"/>
                  </a:lnTo>
                  <a:lnTo>
                    <a:pt x="680" y="313"/>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4" name="Google Shape;1314;p31"/>
            <p:cNvSpPr/>
            <p:nvPr/>
          </p:nvSpPr>
          <p:spPr>
            <a:xfrm>
              <a:off x="4612621" y="691494"/>
              <a:ext cx="114386" cy="68632"/>
            </a:xfrm>
            <a:custGeom>
              <a:avLst/>
              <a:gdLst/>
              <a:ahLst/>
              <a:cxnLst/>
              <a:rect l="l" t="t" r="r" b="b"/>
              <a:pathLst>
                <a:path w="710" h="426" extrusionOk="0">
                  <a:moveTo>
                    <a:pt x="29" y="0"/>
                  </a:moveTo>
                  <a:lnTo>
                    <a:pt x="1" y="85"/>
                  </a:lnTo>
                  <a:lnTo>
                    <a:pt x="653" y="426"/>
                  </a:lnTo>
                  <a:lnTo>
                    <a:pt x="681" y="426"/>
                  </a:lnTo>
                  <a:lnTo>
                    <a:pt x="709" y="397"/>
                  </a:lnTo>
                  <a:lnTo>
                    <a:pt x="709" y="341"/>
                  </a:lnTo>
                  <a:lnTo>
                    <a:pt x="681" y="312"/>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5" name="Google Shape;1315;p31"/>
            <p:cNvSpPr/>
            <p:nvPr/>
          </p:nvSpPr>
          <p:spPr>
            <a:xfrm>
              <a:off x="4845583" y="230401"/>
              <a:ext cx="191879" cy="105042"/>
            </a:xfrm>
            <a:custGeom>
              <a:avLst/>
              <a:gdLst/>
              <a:ahLst/>
              <a:cxnLst/>
              <a:rect l="l" t="t" r="r" b="b"/>
              <a:pathLst>
                <a:path w="1191" h="652" extrusionOk="0">
                  <a:moveTo>
                    <a:pt x="57" y="0"/>
                  </a:moveTo>
                  <a:lnTo>
                    <a:pt x="0" y="85"/>
                  </a:lnTo>
                  <a:lnTo>
                    <a:pt x="1106" y="652"/>
                  </a:lnTo>
                  <a:lnTo>
                    <a:pt x="1162" y="652"/>
                  </a:lnTo>
                  <a:lnTo>
                    <a:pt x="1191" y="624"/>
                  </a:lnTo>
                  <a:lnTo>
                    <a:pt x="1191" y="595"/>
                  </a:lnTo>
                  <a:lnTo>
                    <a:pt x="1162" y="567"/>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6" name="Google Shape;1316;p31"/>
            <p:cNvSpPr/>
            <p:nvPr/>
          </p:nvSpPr>
          <p:spPr>
            <a:xfrm>
              <a:off x="4685764" y="540857"/>
              <a:ext cx="118897" cy="68632"/>
            </a:xfrm>
            <a:custGeom>
              <a:avLst/>
              <a:gdLst/>
              <a:ahLst/>
              <a:cxnLst/>
              <a:rect l="l" t="t" r="r" b="b"/>
              <a:pathLst>
                <a:path w="738" h="426" extrusionOk="0">
                  <a:moveTo>
                    <a:pt x="57" y="0"/>
                  </a:moveTo>
                  <a:lnTo>
                    <a:pt x="0" y="85"/>
                  </a:lnTo>
                  <a:lnTo>
                    <a:pt x="652" y="425"/>
                  </a:lnTo>
                  <a:lnTo>
                    <a:pt x="709" y="425"/>
                  </a:lnTo>
                  <a:lnTo>
                    <a:pt x="737" y="397"/>
                  </a:lnTo>
                  <a:lnTo>
                    <a:pt x="737"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7" name="Google Shape;1317;p31"/>
            <p:cNvSpPr/>
            <p:nvPr/>
          </p:nvSpPr>
          <p:spPr>
            <a:xfrm>
              <a:off x="4726846" y="458692"/>
              <a:ext cx="118897" cy="68632"/>
            </a:xfrm>
            <a:custGeom>
              <a:avLst/>
              <a:gdLst/>
              <a:ahLst/>
              <a:cxnLst/>
              <a:rect l="l" t="t" r="r" b="b"/>
              <a:pathLst>
                <a:path w="738" h="426" extrusionOk="0">
                  <a:moveTo>
                    <a:pt x="57" y="0"/>
                  </a:moveTo>
                  <a:lnTo>
                    <a:pt x="0" y="85"/>
                  </a:lnTo>
                  <a:lnTo>
                    <a:pt x="652" y="425"/>
                  </a:lnTo>
                  <a:lnTo>
                    <a:pt x="709" y="425"/>
                  </a:lnTo>
                  <a:lnTo>
                    <a:pt x="737" y="397"/>
                  </a:lnTo>
                  <a:lnTo>
                    <a:pt x="737"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8" name="Google Shape;1318;p31"/>
            <p:cNvSpPr/>
            <p:nvPr/>
          </p:nvSpPr>
          <p:spPr>
            <a:xfrm>
              <a:off x="4772440" y="371855"/>
              <a:ext cx="114386" cy="68632"/>
            </a:xfrm>
            <a:custGeom>
              <a:avLst/>
              <a:gdLst/>
              <a:ahLst/>
              <a:cxnLst/>
              <a:rect l="l" t="t" r="r" b="b"/>
              <a:pathLst>
                <a:path w="710" h="426" extrusionOk="0">
                  <a:moveTo>
                    <a:pt x="58" y="1"/>
                  </a:moveTo>
                  <a:lnTo>
                    <a:pt x="1" y="86"/>
                  </a:lnTo>
                  <a:lnTo>
                    <a:pt x="653" y="426"/>
                  </a:lnTo>
                  <a:lnTo>
                    <a:pt x="681" y="426"/>
                  </a:lnTo>
                  <a:lnTo>
                    <a:pt x="709" y="397"/>
                  </a:lnTo>
                  <a:lnTo>
                    <a:pt x="709" y="369"/>
                  </a:lnTo>
                  <a:lnTo>
                    <a:pt x="681" y="341"/>
                  </a:lnTo>
                  <a:lnTo>
                    <a:pt x="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19" name="Google Shape;1319;p31"/>
            <p:cNvSpPr/>
            <p:nvPr/>
          </p:nvSpPr>
          <p:spPr>
            <a:xfrm>
              <a:off x="4809011" y="298873"/>
              <a:ext cx="114386" cy="68632"/>
            </a:xfrm>
            <a:custGeom>
              <a:avLst/>
              <a:gdLst/>
              <a:ahLst/>
              <a:cxnLst/>
              <a:rect l="l" t="t" r="r" b="b"/>
              <a:pathLst>
                <a:path w="710" h="426" extrusionOk="0">
                  <a:moveTo>
                    <a:pt x="57" y="0"/>
                  </a:moveTo>
                  <a:lnTo>
                    <a:pt x="1" y="85"/>
                  </a:lnTo>
                  <a:lnTo>
                    <a:pt x="652" y="425"/>
                  </a:lnTo>
                  <a:lnTo>
                    <a:pt x="681" y="425"/>
                  </a:lnTo>
                  <a:lnTo>
                    <a:pt x="709" y="397"/>
                  </a:lnTo>
                  <a:lnTo>
                    <a:pt x="709"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20" name="Google Shape;1320;p31"/>
            <p:cNvSpPr/>
            <p:nvPr/>
          </p:nvSpPr>
          <p:spPr>
            <a:xfrm>
              <a:off x="3630990" y="554552"/>
              <a:ext cx="2086825" cy="4086492"/>
            </a:xfrm>
            <a:custGeom>
              <a:avLst/>
              <a:gdLst/>
              <a:ahLst/>
              <a:cxnLst/>
              <a:rect l="l" t="t" r="r" b="b"/>
              <a:pathLst>
                <a:path w="12953" h="25365" extrusionOk="0">
                  <a:moveTo>
                    <a:pt x="12924" y="0"/>
                  </a:moveTo>
                  <a:lnTo>
                    <a:pt x="1" y="25336"/>
                  </a:lnTo>
                  <a:lnTo>
                    <a:pt x="29" y="25364"/>
                  </a:lnTo>
                  <a:lnTo>
                    <a:pt x="12952" y="29"/>
                  </a:lnTo>
                  <a:lnTo>
                    <a:pt x="129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Tree>
    <p:extLst>
      <p:ext uri="{BB962C8B-B14F-4D97-AF65-F5344CB8AC3E}">
        <p14:creationId xmlns:p14="http://schemas.microsoft.com/office/powerpoint/2010/main" val="254188755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Background">
  <p:cSld name="Background">
    <p:spTree>
      <p:nvGrpSpPr>
        <p:cNvPr id="1" name="Shape 1363"/>
        <p:cNvGrpSpPr/>
        <p:nvPr/>
      </p:nvGrpSpPr>
      <p:grpSpPr>
        <a:xfrm>
          <a:off x="0" y="0"/>
          <a:ext cx="0" cy="0"/>
          <a:chOff x="0" y="0"/>
          <a:chExt cx="0" cy="0"/>
        </a:xfrm>
      </p:grpSpPr>
      <p:pic>
        <p:nvPicPr>
          <p:cNvPr id="1364" name="Google Shape;1364;p33"/>
          <p:cNvPicPr preferRelativeResize="0"/>
          <p:nvPr/>
        </p:nvPicPr>
        <p:blipFill>
          <a:blip r:embed="rId2">
            <a:alphaModFix/>
          </a:blip>
          <a:stretch>
            <a:fillRect/>
          </a:stretch>
        </p:blipFill>
        <p:spPr>
          <a:xfrm flipH="1">
            <a:off x="-2247" y="0"/>
            <a:ext cx="12192000" cy="6858000"/>
          </a:xfrm>
          <a:prstGeom prst="rect">
            <a:avLst/>
          </a:prstGeom>
          <a:noFill/>
          <a:ln>
            <a:noFill/>
          </a:ln>
        </p:spPr>
      </p:pic>
      <p:grpSp>
        <p:nvGrpSpPr>
          <p:cNvPr id="1365" name="Google Shape;1365;p33"/>
          <p:cNvGrpSpPr/>
          <p:nvPr/>
        </p:nvGrpSpPr>
        <p:grpSpPr>
          <a:xfrm rot="-10078857">
            <a:off x="-1392833" y="3819484"/>
            <a:ext cx="3566692" cy="3123531"/>
            <a:chOff x="7578773" y="-46425"/>
            <a:chExt cx="1888264" cy="1653647"/>
          </a:xfrm>
        </p:grpSpPr>
        <p:sp>
          <p:nvSpPr>
            <p:cNvPr id="1366" name="Google Shape;1366;p33"/>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367" name="Google Shape;1367;p33"/>
            <p:cNvGrpSpPr/>
            <p:nvPr/>
          </p:nvGrpSpPr>
          <p:grpSpPr>
            <a:xfrm>
              <a:off x="7595698" y="-46425"/>
              <a:ext cx="1870901" cy="1568986"/>
              <a:chOff x="7702846" y="0"/>
              <a:chExt cx="1432433" cy="1201275"/>
            </a:xfrm>
          </p:grpSpPr>
          <p:sp>
            <p:nvSpPr>
              <p:cNvPr id="1368" name="Google Shape;1368;p33"/>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69" name="Google Shape;1369;p33"/>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0" name="Google Shape;1370;p33"/>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1" name="Google Shape;1371;p33"/>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2" name="Google Shape;1372;p33"/>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3" name="Google Shape;1373;p33"/>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4" name="Google Shape;1374;p33"/>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5" name="Google Shape;1375;p33"/>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6" name="Google Shape;1376;p33"/>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7" name="Google Shape;1377;p33"/>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1378" name="Google Shape;1378;p33"/>
          <p:cNvSpPr/>
          <p:nvPr/>
        </p:nvSpPr>
        <p:spPr>
          <a:xfrm rot="4581949">
            <a:off x="5541206" y="-1361373"/>
            <a:ext cx="1105141" cy="2768604"/>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79" name="Google Shape;1379;p33"/>
          <p:cNvSpPr/>
          <p:nvPr/>
        </p:nvSpPr>
        <p:spPr>
          <a:xfrm rot="5400000">
            <a:off x="5391914" y="4010615"/>
            <a:ext cx="1408177" cy="5664253"/>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380" name="Google Shape;1380;p33"/>
          <p:cNvGrpSpPr/>
          <p:nvPr/>
        </p:nvGrpSpPr>
        <p:grpSpPr>
          <a:xfrm>
            <a:off x="4593002" y="139371"/>
            <a:ext cx="4619309" cy="6845796"/>
            <a:chOff x="3444751" y="104528"/>
            <a:chExt cx="3464482" cy="5134347"/>
          </a:xfrm>
        </p:grpSpPr>
        <p:sp>
          <p:nvSpPr>
            <p:cNvPr id="1381" name="Google Shape;1381;p33"/>
            <p:cNvSpPr/>
            <p:nvPr/>
          </p:nvSpPr>
          <p:spPr>
            <a:xfrm rot="-4896277">
              <a:off x="3548822" y="62996"/>
              <a:ext cx="383299" cy="541279"/>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382" name="Google Shape;1382;p33"/>
            <p:cNvGrpSpPr/>
            <p:nvPr/>
          </p:nvGrpSpPr>
          <p:grpSpPr>
            <a:xfrm>
              <a:off x="6211148" y="4450743"/>
              <a:ext cx="698085" cy="788132"/>
              <a:chOff x="3326333" y="-1360479"/>
              <a:chExt cx="1228374" cy="1386824"/>
            </a:xfrm>
          </p:grpSpPr>
          <p:sp>
            <p:nvSpPr>
              <p:cNvPr id="1383" name="Google Shape;1383;p33"/>
              <p:cNvSpPr/>
              <p:nvPr/>
            </p:nvSpPr>
            <p:spPr>
              <a:xfrm>
                <a:off x="3338231" y="-1155575"/>
                <a:ext cx="1085431" cy="1091400"/>
              </a:xfrm>
              <a:custGeom>
                <a:avLst/>
                <a:gdLst/>
                <a:ahLst/>
                <a:cxnLst/>
                <a:rect l="l" t="t" r="r" b="b"/>
                <a:pathLst>
                  <a:path w="25819" h="25961" extrusionOk="0">
                    <a:moveTo>
                      <a:pt x="12329" y="1"/>
                    </a:moveTo>
                    <a:lnTo>
                      <a:pt x="11705" y="58"/>
                    </a:lnTo>
                    <a:lnTo>
                      <a:pt x="11082" y="143"/>
                    </a:lnTo>
                    <a:lnTo>
                      <a:pt x="10458" y="228"/>
                    </a:lnTo>
                    <a:lnTo>
                      <a:pt x="9835" y="369"/>
                    </a:lnTo>
                    <a:lnTo>
                      <a:pt x="9240" y="539"/>
                    </a:lnTo>
                    <a:lnTo>
                      <a:pt x="8644" y="738"/>
                    </a:lnTo>
                    <a:lnTo>
                      <a:pt x="8078" y="964"/>
                    </a:lnTo>
                    <a:lnTo>
                      <a:pt x="7511" y="1220"/>
                    </a:lnTo>
                    <a:lnTo>
                      <a:pt x="6944" y="1475"/>
                    </a:lnTo>
                    <a:lnTo>
                      <a:pt x="6406" y="1786"/>
                    </a:lnTo>
                    <a:lnTo>
                      <a:pt x="5867" y="2126"/>
                    </a:lnTo>
                    <a:lnTo>
                      <a:pt x="5357" y="2466"/>
                    </a:lnTo>
                    <a:lnTo>
                      <a:pt x="4875" y="2835"/>
                    </a:lnTo>
                    <a:lnTo>
                      <a:pt x="4393" y="3260"/>
                    </a:lnTo>
                    <a:lnTo>
                      <a:pt x="3940" y="3685"/>
                    </a:lnTo>
                    <a:lnTo>
                      <a:pt x="3487" y="4139"/>
                    </a:lnTo>
                    <a:lnTo>
                      <a:pt x="3061" y="4592"/>
                    </a:lnTo>
                    <a:lnTo>
                      <a:pt x="2665" y="5102"/>
                    </a:lnTo>
                    <a:lnTo>
                      <a:pt x="2296" y="5612"/>
                    </a:lnTo>
                    <a:lnTo>
                      <a:pt x="1956" y="6151"/>
                    </a:lnTo>
                    <a:lnTo>
                      <a:pt x="1616" y="6689"/>
                    </a:lnTo>
                    <a:lnTo>
                      <a:pt x="1333" y="7284"/>
                    </a:lnTo>
                    <a:lnTo>
                      <a:pt x="1049" y="7879"/>
                    </a:lnTo>
                    <a:lnTo>
                      <a:pt x="823" y="8474"/>
                    </a:lnTo>
                    <a:lnTo>
                      <a:pt x="596" y="9126"/>
                    </a:lnTo>
                    <a:lnTo>
                      <a:pt x="397" y="9750"/>
                    </a:lnTo>
                    <a:lnTo>
                      <a:pt x="256" y="10402"/>
                    </a:lnTo>
                    <a:lnTo>
                      <a:pt x="142" y="11053"/>
                    </a:lnTo>
                    <a:lnTo>
                      <a:pt x="57" y="11705"/>
                    </a:lnTo>
                    <a:lnTo>
                      <a:pt x="1" y="12329"/>
                    </a:lnTo>
                    <a:lnTo>
                      <a:pt x="1" y="12980"/>
                    </a:lnTo>
                    <a:lnTo>
                      <a:pt x="1" y="13604"/>
                    </a:lnTo>
                    <a:lnTo>
                      <a:pt x="57" y="14256"/>
                    </a:lnTo>
                    <a:lnTo>
                      <a:pt x="114" y="14879"/>
                    </a:lnTo>
                    <a:lnTo>
                      <a:pt x="227" y="15503"/>
                    </a:lnTo>
                    <a:lnTo>
                      <a:pt x="369" y="16098"/>
                    </a:lnTo>
                    <a:lnTo>
                      <a:pt x="511" y="16721"/>
                    </a:lnTo>
                    <a:lnTo>
                      <a:pt x="709" y="17316"/>
                    </a:lnTo>
                    <a:lnTo>
                      <a:pt x="936" y="17883"/>
                    </a:lnTo>
                    <a:lnTo>
                      <a:pt x="1191" y="18450"/>
                    </a:lnTo>
                    <a:lnTo>
                      <a:pt x="1446" y="19017"/>
                    </a:lnTo>
                    <a:lnTo>
                      <a:pt x="1758" y="19555"/>
                    </a:lnTo>
                    <a:lnTo>
                      <a:pt x="2070" y="20094"/>
                    </a:lnTo>
                    <a:lnTo>
                      <a:pt x="2410" y="20604"/>
                    </a:lnTo>
                    <a:lnTo>
                      <a:pt x="2806" y="21114"/>
                    </a:lnTo>
                    <a:lnTo>
                      <a:pt x="3203" y="21596"/>
                    </a:lnTo>
                    <a:lnTo>
                      <a:pt x="3628" y="22049"/>
                    </a:lnTo>
                    <a:lnTo>
                      <a:pt x="4053" y="22474"/>
                    </a:lnTo>
                    <a:lnTo>
                      <a:pt x="4535" y="22899"/>
                    </a:lnTo>
                    <a:lnTo>
                      <a:pt x="5017" y="23296"/>
                    </a:lnTo>
                    <a:lnTo>
                      <a:pt x="5527" y="23665"/>
                    </a:lnTo>
                    <a:lnTo>
                      <a:pt x="6065" y="24033"/>
                    </a:lnTo>
                    <a:lnTo>
                      <a:pt x="6604" y="24345"/>
                    </a:lnTo>
                    <a:lnTo>
                      <a:pt x="7199" y="24656"/>
                    </a:lnTo>
                    <a:lnTo>
                      <a:pt x="7766" y="24912"/>
                    </a:lnTo>
                    <a:lnTo>
                      <a:pt x="8389" y="25167"/>
                    </a:lnTo>
                    <a:lnTo>
                      <a:pt x="9013" y="25365"/>
                    </a:lnTo>
                    <a:lnTo>
                      <a:pt x="9665" y="25563"/>
                    </a:lnTo>
                    <a:lnTo>
                      <a:pt x="10288" y="25705"/>
                    </a:lnTo>
                    <a:lnTo>
                      <a:pt x="10940" y="25818"/>
                    </a:lnTo>
                    <a:lnTo>
                      <a:pt x="11563" y="25903"/>
                    </a:lnTo>
                    <a:lnTo>
                      <a:pt x="12215" y="25960"/>
                    </a:lnTo>
                    <a:lnTo>
                      <a:pt x="13490" y="25960"/>
                    </a:lnTo>
                    <a:lnTo>
                      <a:pt x="14114" y="25903"/>
                    </a:lnTo>
                    <a:lnTo>
                      <a:pt x="14737" y="25818"/>
                    </a:lnTo>
                    <a:lnTo>
                      <a:pt x="15361" y="25733"/>
                    </a:lnTo>
                    <a:lnTo>
                      <a:pt x="15956" y="25592"/>
                    </a:lnTo>
                    <a:lnTo>
                      <a:pt x="16551" y="25422"/>
                    </a:lnTo>
                    <a:lnTo>
                      <a:pt x="17146" y="25223"/>
                    </a:lnTo>
                    <a:lnTo>
                      <a:pt x="17741" y="24997"/>
                    </a:lnTo>
                    <a:lnTo>
                      <a:pt x="18308" y="24741"/>
                    </a:lnTo>
                    <a:lnTo>
                      <a:pt x="18847" y="24486"/>
                    </a:lnTo>
                    <a:lnTo>
                      <a:pt x="19413" y="24175"/>
                    </a:lnTo>
                    <a:lnTo>
                      <a:pt x="19924" y="23835"/>
                    </a:lnTo>
                    <a:lnTo>
                      <a:pt x="20434" y="23495"/>
                    </a:lnTo>
                    <a:lnTo>
                      <a:pt x="20944" y="23126"/>
                    </a:lnTo>
                    <a:lnTo>
                      <a:pt x="21426" y="22701"/>
                    </a:lnTo>
                    <a:lnTo>
                      <a:pt x="21879" y="22276"/>
                    </a:lnTo>
                    <a:lnTo>
                      <a:pt x="22304" y="21822"/>
                    </a:lnTo>
                    <a:lnTo>
                      <a:pt x="22729" y="21369"/>
                    </a:lnTo>
                    <a:lnTo>
                      <a:pt x="23126" y="20859"/>
                    </a:lnTo>
                    <a:lnTo>
                      <a:pt x="23494" y="20349"/>
                    </a:lnTo>
                    <a:lnTo>
                      <a:pt x="23863" y="19810"/>
                    </a:lnTo>
                    <a:lnTo>
                      <a:pt x="24175" y="19272"/>
                    </a:lnTo>
                    <a:lnTo>
                      <a:pt x="24486" y="18677"/>
                    </a:lnTo>
                    <a:lnTo>
                      <a:pt x="24741" y="18082"/>
                    </a:lnTo>
                    <a:lnTo>
                      <a:pt x="24996" y="17487"/>
                    </a:lnTo>
                    <a:lnTo>
                      <a:pt x="25223" y="16835"/>
                    </a:lnTo>
                    <a:lnTo>
                      <a:pt x="25393" y="16211"/>
                    </a:lnTo>
                    <a:lnTo>
                      <a:pt x="25535" y="15559"/>
                    </a:lnTo>
                    <a:lnTo>
                      <a:pt x="25677" y="14908"/>
                    </a:lnTo>
                    <a:lnTo>
                      <a:pt x="25733" y="14256"/>
                    </a:lnTo>
                    <a:lnTo>
                      <a:pt x="25790" y="13632"/>
                    </a:lnTo>
                    <a:lnTo>
                      <a:pt x="25818" y="12980"/>
                    </a:lnTo>
                    <a:lnTo>
                      <a:pt x="25790" y="12357"/>
                    </a:lnTo>
                    <a:lnTo>
                      <a:pt x="25762" y="11705"/>
                    </a:lnTo>
                    <a:lnTo>
                      <a:pt x="25677" y="11082"/>
                    </a:lnTo>
                    <a:lnTo>
                      <a:pt x="25592" y="10458"/>
                    </a:lnTo>
                    <a:lnTo>
                      <a:pt x="25450" y="9863"/>
                    </a:lnTo>
                    <a:lnTo>
                      <a:pt x="25280" y="9240"/>
                    </a:lnTo>
                    <a:lnTo>
                      <a:pt x="25081" y="8645"/>
                    </a:lnTo>
                    <a:lnTo>
                      <a:pt x="24883" y="8078"/>
                    </a:lnTo>
                    <a:lnTo>
                      <a:pt x="24628" y="7511"/>
                    </a:lnTo>
                    <a:lnTo>
                      <a:pt x="24345" y="6944"/>
                    </a:lnTo>
                    <a:lnTo>
                      <a:pt x="24061" y="6406"/>
                    </a:lnTo>
                    <a:lnTo>
                      <a:pt x="23721" y="5867"/>
                    </a:lnTo>
                    <a:lnTo>
                      <a:pt x="23381" y="5357"/>
                    </a:lnTo>
                    <a:lnTo>
                      <a:pt x="23013" y="4847"/>
                    </a:lnTo>
                    <a:lnTo>
                      <a:pt x="22616" y="4394"/>
                    </a:lnTo>
                    <a:lnTo>
                      <a:pt x="22191" y="3912"/>
                    </a:lnTo>
                    <a:lnTo>
                      <a:pt x="21737" y="3487"/>
                    </a:lnTo>
                    <a:lnTo>
                      <a:pt x="21284" y="3062"/>
                    </a:lnTo>
                    <a:lnTo>
                      <a:pt x="20802" y="2665"/>
                    </a:lnTo>
                    <a:lnTo>
                      <a:pt x="20264" y="2296"/>
                    </a:lnTo>
                    <a:lnTo>
                      <a:pt x="19754" y="1928"/>
                    </a:lnTo>
                    <a:lnTo>
                      <a:pt x="19187" y="1616"/>
                    </a:lnTo>
                    <a:lnTo>
                      <a:pt x="18620" y="1305"/>
                    </a:lnTo>
                    <a:lnTo>
                      <a:pt x="18025" y="1049"/>
                    </a:lnTo>
                    <a:lnTo>
                      <a:pt x="17430" y="794"/>
                    </a:lnTo>
                    <a:lnTo>
                      <a:pt x="16806" y="596"/>
                    </a:lnTo>
                    <a:lnTo>
                      <a:pt x="16154" y="398"/>
                    </a:lnTo>
                    <a:lnTo>
                      <a:pt x="15503" y="256"/>
                    </a:lnTo>
                    <a:lnTo>
                      <a:pt x="14879" y="143"/>
                    </a:lnTo>
                    <a:lnTo>
                      <a:pt x="14227" y="58"/>
                    </a:lnTo>
                    <a:lnTo>
                      <a:pt x="13604"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4" name="Google Shape;1384;p33"/>
              <p:cNvSpPr/>
              <p:nvPr/>
            </p:nvSpPr>
            <p:spPr>
              <a:xfrm>
                <a:off x="3539604" y="-1333069"/>
                <a:ext cx="314543" cy="208518"/>
              </a:xfrm>
              <a:custGeom>
                <a:avLst/>
                <a:gdLst/>
                <a:ahLst/>
                <a:cxnLst/>
                <a:rect l="l" t="t" r="r" b="b"/>
                <a:pathLst>
                  <a:path w="7482" h="4960" extrusionOk="0">
                    <a:moveTo>
                      <a:pt x="3883" y="0"/>
                    </a:moveTo>
                    <a:lnTo>
                      <a:pt x="3486" y="29"/>
                    </a:lnTo>
                    <a:lnTo>
                      <a:pt x="3118" y="85"/>
                    </a:lnTo>
                    <a:lnTo>
                      <a:pt x="2749" y="170"/>
                    </a:lnTo>
                    <a:lnTo>
                      <a:pt x="2352" y="284"/>
                    </a:lnTo>
                    <a:lnTo>
                      <a:pt x="2012" y="454"/>
                    </a:lnTo>
                    <a:lnTo>
                      <a:pt x="1701" y="652"/>
                    </a:lnTo>
                    <a:lnTo>
                      <a:pt x="1389" y="879"/>
                    </a:lnTo>
                    <a:lnTo>
                      <a:pt x="1105" y="1134"/>
                    </a:lnTo>
                    <a:lnTo>
                      <a:pt x="879" y="1389"/>
                    </a:lnTo>
                    <a:lnTo>
                      <a:pt x="652" y="1701"/>
                    </a:lnTo>
                    <a:lnTo>
                      <a:pt x="454" y="2012"/>
                    </a:lnTo>
                    <a:lnTo>
                      <a:pt x="284" y="2324"/>
                    </a:lnTo>
                    <a:lnTo>
                      <a:pt x="170" y="2664"/>
                    </a:lnTo>
                    <a:lnTo>
                      <a:pt x="85" y="3033"/>
                    </a:lnTo>
                    <a:lnTo>
                      <a:pt x="0" y="3401"/>
                    </a:lnTo>
                    <a:lnTo>
                      <a:pt x="0" y="3769"/>
                    </a:lnTo>
                    <a:lnTo>
                      <a:pt x="0" y="4166"/>
                    </a:lnTo>
                    <a:lnTo>
                      <a:pt x="57" y="4535"/>
                    </a:lnTo>
                    <a:lnTo>
                      <a:pt x="142" y="4903"/>
                    </a:lnTo>
                    <a:lnTo>
                      <a:pt x="142" y="4960"/>
                    </a:lnTo>
                    <a:lnTo>
                      <a:pt x="7482" y="2806"/>
                    </a:lnTo>
                    <a:lnTo>
                      <a:pt x="7482" y="2749"/>
                    </a:lnTo>
                    <a:lnTo>
                      <a:pt x="7340" y="2381"/>
                    </a:lnTo>
                    <a:lnTo>
                      <a:pt x="7198" y="2041"/>
                    </a:lnTo>
                    <a:lnTo>
                      <a:pt x="7000" y="1701"/>
                    </a:lnTo>
                    <a:lnTo>
                      <a:pt x="6773" y="1417"/>
                    </a:lnTo>
                    <a:lnTo>
                      <a:pt x="6518" y="1134"/>
                    </a:lnTo>
                    <a:lnTo>
                      <a:pt x="6263" y="879"/>
                    </a:lnTo>
                    <a:lnTo>
                      <a:pt x="5952" y="680"/>
                    </a:lnTo>
                    <a:lnTo>
                      <a:pt x="5640" y="482"/>
                    </a:lnTo>
                    <a:lnTo>
                      <a:pt x="5328" y="312"/>
                    </a:lnTo>
                    <a:lnTo>
                      <a:pt x="4960" y="199"/>
                    </a:lnTo>
                    <a:lnTo>
                      <a:pt x="4620" y="85"/>
                    </a:lnTo>
                    <a:lnTo>
                      <a:pt x="4251" y="29"/>
                    </a:lnTo>
                    <a:lnTo>
                      <a:pt x="388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5" name="Google Shape;1385;p33"/>
              <p:cNvSpPr/>
              <p:nvPr/>
            </p:nvSpPr>
            <p:spPr>
              <a:xfrm>
                <a:off x="3612249" y="-1360479"/>
                <a:ext cx="70333" cy="119183"/>
              </a:xfrm>
              <a:custGeom>
                <a:avLst/>
                <a:gdLst/>
                <a:ahLst/>
                <a:cxnLst/>
                <a:rect l="l" t="t" r="r" b="b"/>
                <a:pathLst>
                  <a:path w="1673" h="2835" extrusionOk="0">
                    <a:moveTo>
                      <a:pt x="398" y="0"/>
                    </a:moveTo>
                    <a:lnTo>
                      <a:pt x="228" y="29"/>
                    </a:lnTo>
                    <a:lnTo>
                      <a:pt x="86" y="142"/>
                    </a:lnTo>
                    <a:lnTo>
                      <a:pt x="29" y="256"/>
                    </a:lnTo>
                    <a:lnTo>
                      <a:pt x="1" y="426"/>
                    </a:lnTo>
                    <a:lnTo>
                      <a:pt x="29" y="567"/>
                    </a:lnTo>
                    <a:lnTo>
                      <a:pt x="908" y="2579"/>
                    </a:lnTo>
                    <a:lnTo>
                      <a:pt x="964" y="2664"/>
                    </a:lnTo>
                    <a:lnTo>
                      <a:pt x="1021" y="2721"/>
                    </a:lnTo>
                    <a:lnTo>
                      <a:pt x="1078" y="2778"/>
                    </a:lnTo>
                    <a:lnTo>
                      <a:pt x="1163" y="2806"/>
                    </a:lnTo>
                    <a:lnTo>
                      <a:pt x="1305" y="2834"/>
                    </a:lnTo>
                    <a:lnTo>
                      <a:pt x="1446" y="2778"/>
                    </a:lnTo>
                    <a:lnTo>
                      <a:pt x="1560" y="2693"/>
                    </a:lnTo>
                    <a:lnTo>
                      <a:pt x="1645" y="2579"/>
                    </a:lnTo>
                    <a:lnTo>
                      <a:pt x="1673" y="2409"/>
                    </a:lnTo>
                    <a:lnTo>
                      <a:pt x="1645" y="2268"/>
                    </a:lnTo>
                    <a:lnTo>
                      <a:pt x="766" y="256"/>
                    </a:lnTo>
                    <a:lnTo>
                      <a:pt x="681" y="114"/>
                    </a:lnTo>
                    <a:lnTo>
                      <a:pt x="539" y="29"/>
                    </a:lnTo>
                    <a:lnTo>
                      <a:pt x="398"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6" name="Google Shape;1386;p33"/>
              <p:cNvSpPr/>
              <p:nvPr/>
            </p:nvSpPr>
            <p:spPr>
              <a:xfrm>
                <a:off x="3539604" y="-1235367"/>
                <a:ext cx="307396" cy="91773"/>
              </a:xfrm>
              <a:custGeom>
                <a:avLst/>
                <a:gdLst/>
                <a:ahLst/>
                <a:cxnLst/>
                <a:rect l="l" t="t" r="r" b="b"/>
                <a:pathLst>
                  <a:path w="7312" h="2183" extrusionOk="0">
                    <a:moveTo>
                      <a:pt x="7283" y="0"/>
                    </a:moveTo>
                    <a:lnTo>
                      <a:pt x="29" y="2097"/>
                    </a:lnTo>
                    <a:lnTo>
                      <a:pt x="0" y="2126"/>
                    </a:lnTo>
                    <a:lnTo>
                      <a:pt x="0" y="2154"/>
                    </a:lnTo>
                    <a:lnTo>
                      <a:pt x="29" y="2182"/>
                    </a:lnTo>
                    <a:lnTo>
                      <a:pt x="7283" y="85"/>
                    </a:lnTo>
                    <a:lnTo>
                      <a:pt x="7312" y="57"/>
                    </a:lnTo>
                    <a:lnTo>
                      <a:pt x="7312" y="28"/>
                    </a:lnTo>
                    <a:lnTo>
                      <a:pt x="731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7" name="Google Shape;1387;p33"/>
              <p:cNvSpPr/>
              <p:nvPr/>
            </p:nvSpPr>
            <p:spPr>
              <a:xfrm>
                <a:off x="4306839" y="-1065020"/>
                <a:ext cx="240721" cy="301469"/>
              </a:xfrm>
              <a:custGeom>
                <a:avLst/>
                <a:gdLst/>
                <a:ahLst/>
                <a:cxnLst/>
                <a:rect l="l" t="t" r="r" b="b"/>
                <a:pathLst>
                  <a:path w="5726" h="7171" extrusionOk="0">
                    <a:moveTo>
                      <a:pt x="1475" y="1"/>
                    </a:moveTo>
                    <a:lnTo>
                      <a:pt x="1106" y="57"/>
                    </a:lnTo>
                    <a:lnTo>
                      <a:pt x="738" y="171"/>
                    </a:lnTo>
                    <a:lnTo>
                      <a:pt x="398" y="312"/>
                    </a:lnTo>
                    <a:lnTo>
                      <a:pt x="29" y="482"/>
                    </a:lnTo>
                    <a:lnTo>
                      <a:pt x="1" y="482"/>
                    </a:lnTo>
                    <a:lnTo>
                      <a:pt x="3742" y="7171"/>
                    </a:lnTo>
                    <a:lnTo>
                      <a:pt x="3770" y="7142"/>
                    </a:lnTo>
                    <a:lnTo>
                      <a:pt x="4110" y="6944"/>
                    </a:lnTo>
                    <a:lnTo>
                      <a:pt x="4422" y="6717"/>
                    </a:lnTo>
                    <a:lnTo>
                      <a:pt x="4677" y="6434"/>
                    </a:lnTo>
                    <a:lnTo>
                      <a:pt x="4932" y="6150"/>
                    </a:lnTo>
                    <a:lnTo>
                      <a:pt x="5130" y="5867"/>
                    </a:lnTo>
                    <a:lnTo>
                      <a:pt x="5329" y="5527"/>
                    </a:lnTo>
                    <a:lnTo>
                      <a:pt x="5471" y="5187"/>
                    </a:lnTo>
                    <a:lnTo>
                      <a:pt x="5584" y="4847"/>
                    </a:lnTo>
                    <a:lnTo>
                      <a:pt x="5669" y="4507"/>
                    </a:lnTo>
                    <a:lnTo>
                      <a:pt x="5726" y="4138"/>
                    </a:lnTo>
                    <a:lnTo>
                      <a:pt x="5726" y="3770"/>
                    </a:lnTo>
                    <a:lnTo>
                      <a:pt x="5697" y="3401"/>
                    </a:lnTo>
                    <a:lnTo>
                      <a:pt x="5641" y="3033"/>
                    </a:lnTo>
                    <a:lnTo>
                      <a:pt x="5556" y="2665"/>
                    </a:lnTo>
                    <a:lnTo>
                      <a:pt x="5414" y="2296"/>
                    </a:lnTo>
                    <a:lnTo>
                      <a:pt x="5244" y="1956"/>
                    </a:lnTo>
                    <a:lnTo>
                      <a:pt x="5045" y="1616"/>
                    </a:lnTo>
                    <a:lnTo>
                      <a:pt x="4790" y="1304"/>
                    </a:lnTo>
                    <a:lnTo>
                      <a:pt x="4535" y="1049"/>
                    </a:lnTo>
                    <a:lnTo>
                      <a:pt x="4252" y="794"/>
                    </a:lnTo>
                    <a:lnTo>
                      <a:pt x="3940" y="568"/>
                    </a:lnTo>
                    <a:lnTo>
                      <a:pt x="3628" y="397"/>
                    </a:lnTo>
                    <a:lnTo>
                      <a:pt x="3288" y="256"/>
                    </a:lnTo>
                    <a:lnTo>
                      <a:pt x="2948" y="142"/>
                    </a:lnTo>
                    <a:lnTo>
                      <a:pt x="2580" y="57"/>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8" name="Google Shape;1388;p33"/>
              <p:cNvSpPr/>
              <p:nvPr/>
            </p:nvSpPr>
            <p:spPr>
              <a:xfrm>
                <a:off x="4447464" y="-1029286"/>
                <a:ext cx="107244" cy="89419"/>
              </a:xfrm>
              <a:custGeom>
                <a:avLst/>
                <a:gdLst/>
                <a:ahLst/>
                <a:cxnLst/>
                <a:rect l="l" t="t" r="r" b="b"/>
                <a:pathLst>
                  <a:path w="2551" h="2127" extrusionOk="0">
                    <a:moveTo>
                      <a:pt x="2069" y="1"/>
                    </a:moveTo>
                    <a:lnTo>
                      <a:pt x="1927" y="86"/>
                    </a:lnTo>
                    <a:lnTo>
                      <a:pt x="142" y="1390"/>
                    </a:lnTo>
                    <a:lnTo>
                      <a:pt x="57" y="1503"/>
                    </a:lnTo>
                    <a:lnTo>
                      <a:pt x="0" y="1645"/>
                    </a:lnTo>
                    <a:lnTo>
                      <a:pt x="0" y="1815"/>
                    </a:lnTo>
                    <a:lnTo>
                      <a:pt x="57" y="1956"/>
                    </a:lnTo>
                    <a:lnTo>
                      <a:pt x="170" y="2041"/>
                    </a:lnTo>
                    <a:lnTo>
                      <a:pt x="283" y="2098"/>
                    </a:lnTo>
                    <a:lnTo>
                      <a:pt x="368" y="2126"/>
                    </a:lnTo>
                    <a:lnTo>
                      <a:pt x="454" y="2126"/>
                    </a:lnTo>
                    <a:lnTo>
                      <a:pt x="539" y="2098"/>
                    </a:lnTo>
                    <a:lnTo>
                      <a:pt x="624" y="2041"/>
                    </a:lnTo>
                    <a:lnTo>
                      <a:pt x="2409" y="738"/>
                    </a:lnTo>
                    <a:lnTo>
                      <a:pt x="2494" y="624"/>
                    </a:lnTo>
                    <a:lnTo>
                      <a:pt x="2551" y="454"/>
                    </a:lnTo>
                    <a:lnTo>
                      <a:pt x="2551" y="313"/>
                    </a:lnTo>
                    <a:lnTo>
                      <a:pt x="2494" y="171"/>
                    </a:lnTo>
                    <a:lnTo>
                      <a:pt x="2352" y="58"/>
                    </a:lnTo>
                    <a:lnTo>
                      <a:pt x="221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89" name="Google Shape;1389;p33"/>
              <p:cNvSpPr/>
              <p:nvPr/>
            </p:nvSpPr>
            <p:spPr>
              <a:xfrm>
                <a:off x="4324748" y="-1055477"/>
                <a:ext cx="156095" cy="280028"/>
              </a:xfrm>
              <a:custGeom>
                <a:avLst/>
                <a:gdLst/>
                <a:ahLst/>
                <a:cxnLst/>
                <a:rect l="l" t="t" r="r" b="b"/>
                <a:pathLst>
                  <a:path w="3713" h="6661" extrusionOk="0">
                    <a:moveTo>
                      <a:pt x="0" y="0"/>
                    </a:moveTo>
                    <a:lnTo>
                      <a:pt x="0" y="29"/>
                    </a:lnTo>
                    <a:lnTo>
                      <a:pt x="0" y="57"/>
                    </a:lnTo>
                    <a:lnTo>
                      <a:pt x="3656" y="6660"/>
                    </a:lnTo>
                    <a:lnTo>
                      <a:pt x="3713" y="6660"/>
                    </a:lnTo>
                    <a:lnTo>
                      <a:pt x="3713" y="6632"/>
                    </a:lnTo>
                    <a:lnTo>
                      <a:pt x="57" y="29"/>
                    </a:lnTo>
                    <a:lnTo>
                      <a:pt x="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0" name="Google Shape;1390;p33"/>
              <p:cNvSpPr/>
              <p:nvPr/>
            </p:nvSpPr>
            <p:spPr>
              <a:xfrm>
                <a:off x="3397802" y="-1081710"/>
                <a:ext cx="946026" cy="946026"/>
              </a:xfrm>
              <a:custGeom>
                <a:avLst/>
                <a:gdLst/>
                <a:ahLst/>
                <a:cxnLst/>
                <a:rect l="l" t="t" r="r" b="b"/>
                <a:pathLst>
                  <a:path w="22503" h="22503" extrusionOk="0">
                    <a:moveTo>
                      <a:pt x="10742" y="1"/>
                    </a:moveTo>
                    <a:lnTo>
                      <a:pt x="10175" y="58"/>
                    </a:lnTo>
                    <a:lnTo>
                      <a:pt x="9636" y="114"/>
                    </a:lnTo>
                    <a:lnTo>
                      <a:pt x="9098" y="199"/>
                    </a:lnTo>
                    <a:lnTo>
                      <a:pt x="8588" y="313"/>
                    </a:lnTo>
                    <a:lnTo>
                      <a:pt x="8049" y="454"/>
                    </a:lnTo>
                    <a:lnTo>
                      <a:pt x="7539" y="624"/>
                    </a:lnTo>
                    <a:lnTo>
                      <a:pt x="7029" y="823"/>
                    </a:lnTo>
                    <a:lnTo>
                      <a:pt x="6547" y="1050"/>
                    </a:lnTo>
                    <a:lnTo>
                      <a:pt x="6065" y="1276"/>
                    </a:lnTo>
                    <a:lnTo>
                      <a:pt x="5584" y="1531"/>
                    </a:lnTo>
                    <a:lnTo>
                      <a:pt x="5130" y="1815"/>
                    </a:lnTo>
                    <a:lnTo>
                      <a:pt x="4677" y="2126"/>
                    </a:lnTo>
                    <a:lnTo>
                      <a:pt x="4252" y="2467"/>
                    </a:lnTo>
                    <a:lnTo>
                      <a:pt x="3827" y="2807"/>
                    </a:lnTo>
                    <a:lnTo>
                      <a:pt x="3430" y="3175"/>
                    </a:lnTo>
                    <a:lnTo>
                      <a:pt x="3033" y="3572"/>
                    </a:lnTo>
                    <a:lnTo>
                      <a:pt x="2693" y="3969"/>
                    </a:lnTo>
                    <a:lnTo>
                      <a:pt x="2325" y="4394"/>
                    </a:lnTo>
                    <a:lnTo>
                      <a:pt x="2013" y="4847"/>
                    </a:lnTo>
                    <a:lnTo>
                      <a:pt x="1701" y="5300"/>
                    </a:lnTo>
                    <a:lnTo>
                      <a:pt x="1418" y="5782"/>
                    </a:lnTo>
                    <a:lnTo>
                      <a:pt x="1163" y="6292"/>
                    </a:lnTo>
                    <a:lnTo>
                      <a:pt x="936" y="6802"/>
                    </a:lnTo>
                    <a:lnTo>
                      <a:pt x="709" y="7341"/>
                    </a:lnTo>
                    <a:lnTo>
                      <a:pt x="539" y="7879"/>
                    </a:lnTo>
                    <a:lnTo>
                      <a:pt x="369" y="8446"/>
                    </a:lnTo>
                    <a:lnTo>
                      <a:pt x="227" y="8985"/>
                    </a:lnTo>
                    <a:lnTo>
                      <a:pt x="142" y="9551"/>
                    </a:lnTo>
                    <a:lnTo>
                      <a:pt x="57" y="10118"/>
                    </a:lnTo>
                    <a:lnTo>
                      <a:pt x="29" y="10685"/>
                    </a:lnTo>
                    <a:lnTo>
                      <a:pt x="1" y="11223"/>
                    </a:lnTo>
                    <a:lnTo>
                      <a:pt x="29" y="11790"/>
                    </a:lnTo>
                    <a:lnTo>
                      <a:pt x="57" y="12329"/>
                    </a:lnTo>
                    <a:lnTo>
                      <a:pt x="114" y="12867"/>
                    </a:lnTo>
                    <a:lnTo>
                      <a:pt x="227" y="13406"/>
                    </a:lnTo>
                    <a:lnTo>
                      <a:pt x="341" y="13944"/>
                    </a:lnTo>
                    <a:lnTo>
                      <a:pt x="483" y="14454"/>
                    </a:lnTo>
                    <a:lnTo>
                      <a:pt x="653" y="14964"/>
                    </a:lnTo>
                    <a:lnTo>
                      <a:pt x="851" y="15474"/>
                    </a:lnTo>
                    <a:lnTo>
                      <a:pt x="1049" y="15985"/>
                    </a:lnTo>
                    <a:lnTo>
                      <a:pt x="1304" y="16466"/>
                    </a:lnTo>
                    <a:lnTo>
                      <a:pt x="1559" y="16920"/>
                    </a:lnTo>
                    <a:lnTo>
                      <a:pt x="1843" y="17402"/>
                    </a:lnTo>
                    <a:lnTo>
                      <a:pt x="2155" y="17827"/>
                    </a:lnTo>
                    <a:lnTo>
                      <a:pt x="2466" y="18280"/>
                    </a:lnTo>
                    <a:lnTo>
                      <a:pt x="2806" y="18677"/>
                    </a:lnTo>
                    <a:lnTo>
                      <a:pt x="3175" y="19074"/>
                    </a:lnTo>
                    <a:lnTo>
                      <a:pt x="3572" y="19470"/>
                    </a:lnTo>
                    <a:lnTo>
                      <a:pt x="3997" y="19839"/>
                    </a:lnTo>
                    <a:lnTo>
                      <a:pt x="4422" y="20179"/>
                    </a:lnTo>
                    <a:lnTo>
                      <a:pt x="4847" y="20491"/>
                    </a:lnTo>
                    <a:lnTo>
                      <a:pt x="5329" y="20802"/>
                    </a:lnTo>
                    <a:lnTo>
                      <a:pt x="5810" y="21086"/>
                    </a:lnTo>
                    <a:lnTo>
                      <a:pt x="6292" y="21341"/>
                    </a:lnTo>
                    <a:lnTo>
                      <a:pt x="6802" y="21596"/>
                    </a:lnTo>
                    <a:lnTo>
                      <a:pt x="7341" y="21794"/>
                    </a:lnTo>
                    <a:lnTo>
                      <a:pt x="7908" y="21993"/>
                    </a:lnTo>
                    <a:lnTo>
                      <a:pt x="8446" y="22134"/>
                    </a:lnTo>
                    <a:lnTo>
                      <a:pt x="9013" y="22276"/>
                    </a:lnTo>
                    <a:lnTo>
                      <a:pt x="9580" y="22361"/>
                    </a:lnTo>
                    <a:lnTo>
                      <a:pt x="10118" y="22446"/>
                    </a:lnTo>
                    <a:lnTo>
                      <a:pt x="10685" y="22474"/>
                    </a:lnTo>
                    <a:lnTo>
                      <a:pt x="11252" y="22503"/>
                    </a:lnTo>
                    <a:lnTo>
                      <a:pt x="11790" y="22503"/>
                    </a:lnTo>
                    <a:lnTo>
                      <a:pt x="12329" y="22446"/>
                    </a:lnTo>
                    <a:lnTo>
                      <a:pt x="12867" y="22389"/>
                    </a:lnTo>
                    <a:lnTo>
                      <a:pt x="13405" y="22304"/>
                    </a:lnTo>
                    <a:lnTo>
                      <a:pt x="13944" y="22163"/>
                    </a:lnTo>
                    <a:lnTo>
                      <a:pt x="14482" y="22021"/>
                    </a:lnTo>
                    <a:lnTo>
                      <a:pt x="14992" y="21851"/>
                    </a:lnTo>
                    <a:lnTo>
                      <a:pt x="15503" y="21681"/>
                    </a:lnTo>
                    <a:lnTo>
                      <a:pt x="15984" y="21454"/>
                    </a:lnTo>
                    <a:lnTo>
                      <a:pt x="16466" y="21227"/>
                    </a:lnTo>
                    <a:lnTo>
                      <a:pt x="16948" y="20972"/>
                    </a:lnTo>
                    <a:lnTo>
                      <a:pt x="17401" y="20661"/>
                    </a:lnTo>
                    <a:lnTo>
                      <a:pt x="17855" y="20377"/>
                    </a:lnTo>
                    <a:lnTo>
                      <a:pt x="18280" y="20037"/>
                    </a:lnTo>
                    <a:lnTo>
                      <a:pt x="18705" y="19697"/>
                    </a:lnTo>
                    <a:lnTo>
                      <a:pt x="19102" y="19329"/>
                    </a:lnTo>
                    <a:lnTo>
                      <a:pt x="19470" y="18932"/>
                    </a:lnTo>
                    <a:lnTo>
                      <a:pt x="19839" y="18535"/>
                    </a:lnTo>
                    <a:lnTo>
                      <a:pt x="20179" y="18110"/>
                    </a:lnTo>
                    <a:lnTo>
                      <a:pt x="20519" y="17657"/>
                    </a:lnTo>
                    <a:lnTo>
                      <a:pt x="20802" y="17203"/>
                    </a:lnTo>
                    <a:lnTo>
                      <a:pt x="21086" y="16721"/>
                    </a:lnTo>
                    <a:lnTo>
                      <a:pt x="21369" y="16211"/>
                    </a:lnTo>
                    <a:lnTo>
                      <a:pt x="21596" y="15701"/>
                    </a:lnTo>
                    <a:lnTo>
                      <a:pt x="21794" y="15163"/>
                    </a:lnTo>
                    <a:lnTo>
                      <a:pt x="21992" y="14624"/>
                    </a:lnTo>
                    <a:lnTo>
                      <a:pt x="22162" y="14057"/>
                    </a:lnTo>
                    <a:lnTo>
                      <a:pt x="22276" y="13491"/>
                    </a:lnTo>
                    <a:lnTo>
                      <a:pt x="22389" y="12952"/>
                    </a:lnTo>
                    <a:lnTo>
                      <a:pt x="22446" y="12385"/>
                    </a:lnTo>
                    <a:lnTo>
                      <a:pt x="22503" y="11819"/>
                    </a:lnTo>
                    <a:lnTo>
                      <a:pt x="22503" y="11280"/>
                    </a:lnTo>
                    <a:lnTo>
                      <a:pt x="22503" y="10713"/>
                    </a:lnTo>
                    <a:lnTo>
                      <a:pt x="22474" y="10175"/>
                    </a:lnTo>
                    <a:lnTo>
                      <a:pt x="22389" y="9636"/>
                    </a:lnTo>
                    <a:lnTo>
                      <a:pt x="22304" y="9098"/>
                    </a:lnTo>
                    <a:lnTo>
                      <a:pt x="22191" y="8560"/>
                    </a:lnTo>
                    <a:lnTo>
                      <a:pt x="22049" y="8049"/>
                    </a:lnTo>
                    <a:lnTo>
                      <a:pt x="21879" y="7539"/>
                    </a:lnTo>
                    <a:lnTo>
                      <a:pt x="21681" y="7029"/>
                    </a:lnTo>
                    <a:lnTo>
                      <a:pt x="21482" y="6519"/>
                    </a:lnTo>
                    <a:lnTo>
                      <a:pt x="21227" y="6037"/>
                    </a:lnTo>
                    <a:lnTo>
                      <a:pt x="20972" y="5556"/>
                    </a:lnTo>
                    <a:lnTo>
                      <a:pt x="20689" y="5102"/>
                    </a:lnTo>
                    <a:lnTo>
                      <a:pt x="20377" y="4677"/>
                    </a:lnTo>
                    <a:lnTo>
                      <a:pt x="20065" y="4224"/>
                    </a:lnTo>
                    <a:lnTo>
                      <a:pt x="19697" y="3827"/>
                    </a:lnTo>
                    <a:lnTo>
                      <a:pt x="19328" y="3430"/>
                    </a:lnTo>
                    <a:lnTo>
                      <a:pt x="18960" y="3033"/>
                    </a:lnTo>
                    <a:lnTo>
                      <a:pt x="18535" y="2665"/>
                    </a:lnTo>
                    <a:lnTo>
                      <a:pt x="18110" y="2325"/>
                    </a:lnTo>
                    <a:lnTo>
                      <a:pt x="17656" y="2013"/>
                    </a:lnTo>
                    <a:lnTo>
                      <a:pt x="17203" y="1701"/>
                    </a:lnTo>
                    <a:lnTo>
                      <a:pt x="16721" y="1418"/>
                    </a:lnTo>
                    <a:lnTo>
                      <a:pt x="16211" y="1163"/>
                    </a:lnTo>
                    <a:lnTo>
                      <a:pt x="15701" y="908"/>
                    </a:lnTo>
                    <a:lnTo>
                      <a:pt x="15163" y="709"/>
                    </a:lnTo>
                    <a:lnTo>
                      <a:pt x="14624" y="511"/>
                    </a:lnTo>
                    <a:lnTo>
                      <a:pt x="14086" y="369"/>
                    </a:lnTo>
                    <a:lnTo>
                      <a:pt x="13519" y="228"/>
                    </a:lnTo>
                    <a:lnTo>
                      <a:pt x="12952" y="143"/>
                    </a:lnTo>
                    <a:lnTo>
                      <a:pt x="12385" y="58"/>
                    </a:lnTo>
                    <a:lnTo>
                      <a:pt x="1184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1" name="Google Shape;1391;p33"/>
              <p:cNvSpPr/>
              <p:nvPr/>
            </p:nvSpPr>
            <p:spPr>
              <a:xfrm>
                <a:off x="3434755" y="-1045934"/>
                <a:ext cx="873339" cy="874516"/>
              </a:xfrm>
              <a:custGeom>
                <a:avLst/>
                <a:gdLst/>
                <a:ahLst/>
                <a:cxnLst/>
                <a:rect l="l" t="t" r="r" b="b"/>
                <a:pathLst>
                  <a:path w="20774" h="20802" extrusionOk="0">
                    <a:moveTo>
                      <a:pt x="10401" y="85"/>
                    </a:moveTo>
                    <a:lnTo>
                      <a:pt x="11166" y="114"/>
                    </a:lnTo>
                    <a:lnTo>
                      <a:pt x="11931" y="199"/>
                    </a:lnTo>
                    <a:lnTo>
                      <a:pt x="12696" y="340"/>
                    </a:lnTo>
                    <a:lnTo>
                      <a:pt x="13462" y="567"/>
                    </a:lnTo>
                    <a:lnTo>
                      <a:pt x="13972" y="737"/>
                    </a:lnTo>
                    <a:lnTo>
                      <a:pt x="14454" y="907"/>
                    </a:lnTo>
                    <a:lnTo>
                      <a:pt x="14935" y="1134"/>
                    </a:lnTo>
                    <a:lnTo>
                      <a:pt x="15389" y="1389"/>
                    </a:lnTo>
                    <a:lnTo>
                      <a:pt x="15842" y="1644"/>
                    </a:lnTo>
                    <a:lnTo>
                      <a:pt x="16267" y="1927"/>
                    </a:lnTo>
                    <a:lnTo>
                      <a:pt x="16664" y="2211"/>
                    </a:lnTo>
                    <a:lnTo>
                      <a:pt x="17061" y="2522"/>
                    </a:lnTo>
                    <a:lnTo>
                      <a:pt x="17429" y="2862"/>
                    </a:lnTo>
                    <a:lnTo>
                      <a:pt x="17798" y="3203"/>
                    </a:lnTo>
                    <a:lnTo>
                      <a:pt x="18138" y="3571"/>
                    </a:lnTo>
                    <a:lnTo>
                      <a:pt x="18449" y="3968"/>
                    </a:lnTo>
                    <a:lnTo>
                      <a:pt x="18733" y="4364"/>
                    </a:lnTo>
                    <a:lnTo>
                      <a:pt x="19016" y="4761"/>
                    </a:lnTo>
                    <a:lnTo>
                      <a:pt x="19271" y="5186"/>
                    </a:lnTo>
                    <a:lnTo>
                      <a:pt x="19526" y="5611"/>
                    </a:lnTo>
                    <a:lnTo>
                      <a:pt x="19753" y="6065"/>
                    </a:lnTo>
                    <a:lnTo>
                      <a:pt x="19951" y="6518"/>
                    </a:lnTo>
                    <a:lnTo>
                      <a:pt x="20122" y="6972"/>
                    </a:lnTo>
                    <a:lnTo>
                      <a:pt x="20263" y="7454"/>
                    </a:lnTo>
                    <a:lnTo>
                      <a:pt x="20405" y="7935"/>
                    </a:lnTo>
                    <a:lnTo>
                      <a:pt x="20518" y="8417"/>
                    </a:lnTo>
                    <a:lnTo>
                      <a:pt x="20603" y="8927"/>
                    </a:lnTo>
                    <a:lnTo>
                      <a:pt x="20660" y="9409"/>
                    </a:lnTo>
                    <a:lnTo>
                      <a:pt x="20688" y="9919"/>
                    </a:lnTo>
                    <a:lnTo>
                      <a:pt x="20717" y="10429"/>
                    </a:lnTo>
                    <a:lnTo>
                      <a:pt x="20688" y="10939"/>
                    </a:lnTo>
                    <a:lnTo>
                      <a:pt x="20660" y="11449"/>
                    </a:lnTo>
                    <a:lnTo>
                      <a:pt x="20575" y="11960"/>
                    </a:lnTo>
                    <a:lnTo>
                      <a:pt x="20490" y="12470"/>
                    </a:lnTo>
                    <a:lnTo>
                      <a:pt x="20377" y="12980"/>
                    </a:lnTo>
                    <a:lnTo>
                      <a:pt x="20235" y="13490"/>
                    </a:lnTo>
                    <a:lnTo>
                      <a:pt x="20065" y="13972"/>
                    </a:lnTo>
                    <a:lnTo>
                      <a:pt x="19866" y="14453"/>
                    </a:lnTo>
                    <a:lnTo>
                      <a:pt x="19668" y="14907"/>
                    </a:lnTo>
                    <a:lnTo>
                      <a:pt x="19441" y="15360"/>
                    </a:lnTo>
                    <a:lnTo>
                      <a:pt x="19186" y="15814"/>
                    </a:lnTo>
                    <a:lnTo>
                      <a:pt x="18903" y="16210"/>
                    </a:lnTo>
                    <a:lnTo>
                      <a:pt x="18619" y="16636"/>
                    </a:lnTo>
                    <a:lnTo>
                      <a:pt x="18308" y="17032"/>
                    </a:lnTo>
                    <a:lnTo>
                      <a:pt x="17968" y="17401"/>
                    </a:lnTo>
                    <a:lnTo>
                      <a:pt x="17628" y="17769"/>
                    </a:lnTo>
                    <a:lnTo>
                      <a:pt x="17259" y="18109"/>
                    </a:lnTo>
                    <a:lnTo>
                      <a:pt x="16862" y="18421"/>
                    </a:lnTo>
                    <a:lnTo>
                      <a:pt x="16466" y="18733"/>
                    </a:lnTo>
                    <a:lnTo>
                      <a:pt x="16041" y="19016"/>
                    </a:lnTo>
                    <a:lnTo>
                      <a:pt x="15615" y="19300"/>
                    </a:lnTo>
                    <a:lnTo>
                      <a:pt x="15162" y="19555"/>
                    </a:lnTo>
                    <a:lnTo>
                      <a:pt x="14709" y="19781"/>
                    </a:lnTo>
                    <a:lnTo>
                      <a:pt x="14227" y="19980"/>
                    </a:lnTo>
                    <a:lnTo>
                      <a:pt x="13745" y="20150"/>
                    </a:lnTo>
                    <a:lnTo>
                      <a:pt x="13263" y="20320"/>
                    </a:lnTo>
                    <a:lnTo>
                      <a:pt x="12782" y="20433"/>
                    </a:lnTo>
                    <a:lnTo>
                      <a:pt x="12300" y="20546"/>
                    </a:lnTo>
                    <a:lnTo>
                      <a:pt x="11790" y="20631"/>
                    </a:lnTo>
                    <a:lnTo>
                      <a:pt x="11308" y="20688"/>
                    </a:lnTo>
                    <a:lnTo>
                      <a:pt x="10798" y="20716"/>
                    </a:lnTo>
                    <a:lnTo>
                      <a:pt x="9806" y="20716"/>
                    </a:lnTo>
                    <a:lnTo>
                      <a:pt x="9296" y="20660"/>
                    </a:lnTo>
                    <a:lnTo>
                      <a:pt x="8786" y="20603"/>
                    </a:lnTo>
                    <a:lnTo>
                      <a:pt x="8275" y="20518"/>
                    </a:lnTo>
                    <a:lnTo>
                      <a:pt x="7794" y="20376"/>
                    </a:lnTo>
                    <a:lnTo>
                      <a:pt x="7284" y="20235"/>
                    </a:lnTo>
                    <a:lnTo>
                      <a:pt x="6802" y="20065"/>
                    </a:lnTo>
                    <a:lnTo>
                      <a:pt x="6292" y="19866"/>
                    </a:lnTo>
                    <a:lnTo>
                      <a:pt x="5838" y="19668"/>
                    </a:lnTo>
                    <a:lnTo>
                      <a:pt x="5385" y="19413"/>
                    </a:lnTo>
                    <a:lnTo>
                      <a:pt x="4931" y="19158"/>
                    </a:lnTo>
                    <a:lnTo>
                      <a:pt x="4506" y="18874"/>
                    </a:lnTo>
                    <a:lnTo>
                      <a:pt x="4110" y="18591"/>
                    </a:lnTo>
                    <a:lnTo>
                      <a:pt x="3713" y="18279"/>
                    </a:lnTo>
                    <a:lnTo>
                      <a:pt x="3344" y="17939"/>
                    </a:lnTo>
                    <a:lnTo>
                      <a:pt x="2976" y="17571"/>
                    </a:lnTo>
                    <a:lnTo>
                      <a:pt x="2636" y="17231"/>
                    </a:lnTo>
                    <a:lnTo>
                      <a:pt x="2324" y="16834"/>
                    </a:lnTo>
                    <a:lnTo>
                      <a:pt x="2012" y="16437"/>
                    </a:lnTo>
                    <a:lnTo>
                      <a:pt x="1729" y="16040"/>
                    </a:lnTo>
                    <a:lnTo>
                      <a:pt x="1474" y="15615"/>
                    </a:lnTo>
                    <a:lnTo>
                      <a:pt x="1247" y="15162"/>
                    </a:lnTo>
                    <a:lnTo>
                      <a:pt x="1020" y="14737"/>
                    </a:lnTo>
                    <a:lnTo>
                      <a:pt x="822" y="14283"/>
                    </a:lnTo>
                    <a:lnTo>
                      <a:pt x="652" y="13802"/>
                    </a:lnTo>
                    <a:lnTo>
                      <a:pt x="482" y="13348"/>
                    </a:lnTo>
                    <a:lnTo>
                      <a:pt x="369" y="12866"/>
                    </a:lnTo>
                    <a:lnTo>
                      <a:pt x="255" y="12385"/>
                    </a:lnTo>
                    <a:lnTo>
                      <a:pt x="170" y="11874"/>
                    </a:lnTo>
                    <a:lnTo>
                      <a:pt x="114" y="11393"/>
                    </a:lnTo>
                    <a:lnTo>
                      <a:pt x="85" y="10883"/>
                    </a:lnTo>
                    <a:lnTo>
                      <a:pt x="57" y="10372"/>
                    </a:lnTo>
                    <a:lnTo>
                      <a:pt x="85" y="9862"/>
                    </a:lnTo>
                    <a:lnTo>
                      <a:pt x="114" y="9352"/>
                    </a:lnTo>
                    <a:lnTo>
                      <a:pt x="170" y="8842"/>
                    </a:lnTo>
                    <a:lnTo>
                      <a:pt x="284" y="8332"/>
                    </a:lnTo>
                    <a:lnTo>
                      <a:pt x="397" y="7822"/>
                    </a:lnTo>
                    <a:lnTo>
                      <a:pt x="539" y="7312"/>
                    </a:lnTo>
                    <a:lnTo>
                      <a:pt x="680" y="6915"/>
                    </a:lnTo>
                    <a:lnTo>
                      <a:pt x="822" y="6490"/>
                    </a:lnTo>
                    <a:lnTo>
                      <a:pt x="992" y="6122"/>
                    </a:lnTo>
                    <a:lnTo>
                      <a:pt x="1191" y="5725"/>
                    </a:lnTo>
                    <a:lnTo>
                      <a:pt x="1361" y="5356"/>
                    </a:lnTo>
                    <a:lnTo>
                      <a:pt x="1587" y="5016"/>
                    </a:lnTo>
                    <a:lnTo>
                      <a:pt x="2041" y="4336"/>
                    </a:lnTo>
                    <a:lnTo>
                      <a:pt x="2551" y="3684"/>
                    </a:lnTo>
                    <a:lnTo>
                      <a:pt x="3118" y="3089"/>
                    </a:lnTo>
                    <a:lnTo>
                      <a:pt x="3713" y="2551"/>
                    </a:lnTo>
                    <a:lnTo>
                      <a:pt x="4336" y="2041"/>
                    </a:lnTo>
                    <a:lnTo>
                      <a:pt x="5016" y="1587"/>
                    </a:lnTo>
                    <a:lnTo>
                      <a:pt x="5697" y="1219"/>
                    </a:lnTo>
                    <a:lnTo>
                      <a:pt x="6433" y="879"/>
                    </a:lnTo>
                    <a:lnTo>
                      <a:pt x="7199" y="595"/>
                    </a:lnTo>
                    <a:lnTo>
                      <a:pt x="7964" y="369"/>
                    </a:lnTo>
                    <a:lnTo>
                      <a:pt x="8757" y="199"/>
                    </a:lnTo>
                    <a:lnTo>
                      <a:pt x="9579" y="114"/>
                    </a:lnTo>
                    <a:lnTo>
                      <a:pt x="10401" y="85"/>
                    </a:lnTo>
                    <a:close/>
                    <a:moveTo>
                      <a:pt x="10458" y="0"/>
                    </a:moveTo>
                    <a:lnTo>
                      <a:pt x="9976" y="28"/>
                    </a:lnTo>
                    <a:lnTo>
                      <a:pt x="9466" y="57"/>
                    </a:lnTo>
                    <a:lnTo>
                      <a:pt x="8956" y="114"/>
                    </a:lnTo>
                    <a:lnTo>
                      <a:pt x="8474" y="199"/>
                    </a:lnTo>
                    <a:lnTo>
                      <a:pt x="7964" y="284"/>
                    </a:lnTo>
                    <a:lnTo>
                      <a:pt x="7482" y="425"/>
                    </a:lnTo>
                    <a:lnTo>
                      <a:pt x="7000" y="567"/>
                    </a:lnTo>
                    <a:lnTo>
                      <a:pt x="6518" y="765"/>
                    </a:lnTo>
                    <a:lnTo>
                      <a:pt x="6037" y="964"/>
                    </a:lnTo>
                    <a:lnTo>
                      <a:pt x="5583" y="1190"/>
                    </a:lnTo>
                    <a:lnTo>
                      <a:pt x="5130" y="1445"/>
                    </a:lnTo>
                    <a:lnTo>
                      <a:pt x="4676" y="1729"/>
                    </a:lnTo>
                    <a:lnTo>
                      <a:pt x="4251" y="2012"/>
                    </a:lnTo>
                    <a:lnTo>
                      <a:pt x="3854" y="2324"/>
                    </a:lnTo>
                    <a:lnTo>
                      <a:pt x="3458" y="2636"/>
                    </a:lnTo>
                    <a:lnTo>
                      <a:pt x="3089" y="2976"/>
                    </a:lnTo>
                    <a:lnTo>
                      <a:pt x="2749" y="3344"/>
                    </a:lnTo>
                    <a:lnTo>
                      <a:pt x="2409" y="3741"/>
                    </a:lnTo>
                    <a:lnTo>
                      <a:pt x="2097" y="4138"/>
                    </a:lnTo>
                    <a:lnTo>
                      <a:pt x="1814" y="4535"/>
                    </a:lnTo>
                    <a:lnTo>
                      <a:pt x="1531" y="4960"/>
                    </a:lnTo>
                    <a:lnTo>
                      <a:pt x="1276" y="5413"/>
                    </a:lnTo>
                    <a:lnTo>
                      <a:pt x="1049" y="5866"/>
                    </a:lnTo>
                    <a:lnTo>
                      <a:pt x="822" y="6320"/>
                    </a:lnTo>
                    <a:lnTo>
                      <a:pt x="652" y="6802"/>
                    </a:lnTo>
                    <a:lnTo>
                      <a:pt x="482" y="7283"/>
                    </a:lnTo>
                    <a:lnTo>
                      <a:pt x="312" y="7794"/>
                    </a:lnTo>
                    <a:lnTo>
                      <a:pt x="199" y="8332"/>
                    </a:lnTo>
                    <a:lnTo>
                      <a:pt x="114" y="8842"/>
                    </a:lnTo>
                    <a:lnTo>
                      <a:pt x="57" y="9352"/>
                    </a:lnTo>
                    <a:lnTo>
                      <a:pt x="0" y="9862"/>
                    </a:lnTo>
                    <a:lnTo>
                      <a:pt x="0" y="10372"/>
                    </a:lnTo>
                    <a:lnTo>
                      <a:pt x="0" y="10883"/>
                    </a:lnTo>
                    <a:lnTo>
                      <a:pt x="57" y="11393"/>
                    </a:lnTo>
                    <a:lnTo>
                      <a:pt x="114" y="11903"/>
                    </a:lnTo>
                    <a:lnTo>
                      <a:pt x="199" y="12385"/>
                    </a:lnTo>
                    <a:lnTo>
                      <a:pt x="312" y="12866"/>
                    </a:lnTo>
                    <a:lnTo>
                      <a:pt x="425" y="13348"/>
                    </a:lnTo>
                    <a:lnTo>
                      <a:pt x="595" y="13830"/>
                    </a:lnTo>
                    <a:lnTo>
                      <a:pt x="765" y="14312"/>
                    </a:lnTo>
                    <a:lnTo>
                      <a:pt x="964" y="14765"/>
                    </a:lnTo>
                    <a:lnTo>
                      <a:pt x="1191" y="15219"/>
                    </a:lnTo>
                    <a:lnTo>
                      <a:pt x="1417" y="15644"/>
                    </a:lnTo>
                    <a:lnTo>
                      <a:pt x="1672" y="16069"/>
                    </a:lnTo>
                    <a:lnTo>
                      <a:pt x="1956" y="16466"/>
                    </a:lnTo>
                    <a:lnTo>
                      <a:pt x="2267" y="16891"/>
                    </a:lnTo>
                    <a:lnTo>
                      <a:pt x="2579" y="17259"/>
                    </a:lnTo>
                    <a:lnTo>
                      <a:pt x="2919" y="17627"/>
                    </a:lnTo>
                    <a:lnTo>
                      <a:pt x="3288" y="17996"/>
                    </a:lnTo>
                    <a:lnTo>
                      <a:pt x="3656" y="18308"/>
                    </a:lnTo>
                    <a:lnTo>
                      <a:pt x="4053" y="18648"/>
                    </a:lnTo>
                    <a:lnTo>
                      <a:pt x="4478" y="18931"/>
                    </a:lnTo>
                    <a:lnTo>
                      <a:pt x="4903" y="19214"/>
                    </a:lnTo>
                    <a:lnTo>
                      <a:pt x="5356" y="19470"/>
                    </a:lnTo>
                    <a:lnTo>
                      <a:pt x="5810" y="19725"/>
                    </a:lnTo>
                    <a:lnTo>
                      <a:pt x="6292" y="19951"/>
                    </a:lnTo>
                    <a:lnTo>
                      <a:pt x="6773" y="20150"/>
                    </a:lnTo>
                    <a:lnTo>
                      <a:pt x="7284" y="20320"/>
                    </a:lnTo>
                    <a:lnTo>
                      <a:pt x="8049" y="20518"/>
                    </a:lnTo>
                    <a:lnTo>
                      <a:pt x="8814" y="20660"/>
                    </a:lnTo>
                    <a:lnTo>
                      <a:pt x="9607" y="20773"/>
                    </a:lnTo>
                    <a:lnTo>
                      <a:pt x="10401" y="20802"/>
                    </a:lnTo>
                    <a:lnTo>
                      <a:pt x="11024" y="20773"/>
                    </a:lnTo>
                    <a:lnTo>
                      <a:pt x="11620" y="20716"/>
                    </a:lnTo>
                    <a:lnTo>
                      <a:pt x="12243" y="20631"/>
                    </a:lnTo>
                    <a:lnTo>
                      <a:pt x="12838" y="20490"/>
                    </a:lnTo>
                    <a:lnTo>
                      <a:pt x="13462" y="20320"/>
                    </a:lnTo>
                    <a:lnTo>
                      <a:pt x="14028" y="20121"/>
                    </a:lnTo>
                    <a:lnTo>
                      <a:pt x="14624" y="19895"/>
                    </a:lnTo>
                    <a:lnTo>
                      <a:pt x="15190" y="19611"/>
                    </a:lnTo>
                    <a:lnTo>
                      <a:pt x="15644" y="19356"/>
                    </a:lnTo>
                    <a:lnTo>
                      <a:pt x="16097" y="19073"/>
                    </a:lnTo>
                    <a:lnTo>
                      <a:pt x="16494" y="18789"/>
                    </a:lnTo>
                    <a:lnTo>
                      <a:pt x="16919" y="18478"/>
                    </a:lnTo>
                    <a:lnTo>
                      <a:pt x="17288" y="18166"/>
                    </a:lnTo>
                    <a:lnTo>
                      <a:pt x="17656" y="17797"/>
                    </a:lnTo>
                    <a:lnTo>
                      <a:pt x="18024" y="17457"/>
                    </a:lnTo>
                    <a:lnTo>
                      <a:pt x="18364" y="17061"/>
                    </a:lnTo>
                    <a:lnTo>
                      <a:pt x="18676" y="16664"/>
                    </a:lnTo>
                    <a:lnTo>
                      <a:pt x="18960" y="16267"/>
                    </a:lnTo>
                    <a:lnTo>
                      <a:pt x="19243" y="15842"/>
                    </a:lnTo>
                    <a:lnTo>
                      <a:pt x="19498" y="15389"/>
                    </a:lnTo>
                    <a:lnTo>
                      <a:pt x="19725" y="14935"/>
                    </a:lnTo>
                    <a:lnTo>
                      <a:pt x="19923" y="14482"/>
                    </a:lnTo>
                    <a:lnTo>
                      <a:pt x="20122" y="14000"/>
                    </a:lnTo>
                    <a:lnTo>
                      <a:pt x="20292" y="13518"/>
                    </a:lnTo>
                    <a:lnTo>
                      <a:pt x="20433" y="13008"/>
                    </a:lnTo>
                    <a:lnTo>
                      <a:pt x="20547" y="12470"/>
                    </a:lnTo>
                    <a:lnTo>
                      <a:pt x="20660" y="11960"/>
                    </a:lnTo>
                    <a:lnTo>
                      <a:pt x="20717" y="11449"/>
                    </a:lnTo>
                    <a:lnTo>
                      <a:pt x="20745" y="10939"/>
                    </a:lnTo>
                    <a:lnTo>
                      <a:pt x="20773" y="10429"/>
                    </a:lnTo>
                    <a:lnTo>
                      <a:pt x="20745" y="9919"/>
                    </a:lnTo>
                    <a:lnTo>
                      <a:pt x="20717" y="9409"/>
                    </a:lnTo>
                    <a:lnTo>
                      <a:pt x="20660" y="8899"/>
                    </a:lnTo>
                    <a:lnTo>
                      <a:pt x="20575" y="8417"/>
                    </a:lnTo>
                    <a:lnTo>
                      <a:pt x="20462" y="7935"/>
                    </a:lnTo>
                    <a:lnTo>
                      <a:pt x="20348" y="7425"/>
                    </a:lnTo>
                    <a:lnTo>
                      <a:pt x="20178" y="6972"/>
                    </a:lnTo>
                    <a:lnTo>
                      <a:pt x="20008" y="6490"/>
                    </a:lnTo>
                    <a:lnTo>
                      <a:pt x="19810" y="6037"/>
                    </a:lnTo>
                    <a:lnTo>
                      <a:pt x="19583" y="5583"/>
                    </a:lnTo>
                    <a:lnTo>
                      <a:pt x="19356" y="5158"/>
                    </a:lnTo>
                    <a:lnTo>
                      <a:pt x="19073" y="4733"/>
                    </a:lnTo>
                    <a:lnTo>
                      <a:pt x="18790" y="4308"/>
                    </a:lnTo>
                    <a:lnTo>
                      <a:pt x="18506" y="3911"/>
                    </a:lnTo>
                    <a:lnTo>
                      <a:pt x="18166" y="3543"/>
                    </a:lnTo>
                    <a:lnTo>
                      <a:pt x="17826" y="3174"/>
                    </a:lnTo>
                    <a:lnTo>
                      <a:pt x="17486" y="2806"/>
                    </a:lnTo>
                    <a:lnTo>
                      <a:pt x="17089" y="2466"/>
                    </a:lnTo>
                    <a:lnTo>
                      <a:pt x="16721" y="2154"/>
                    </a:lnTo>
                    <a:lnTo>
                      <a:pt x="16296" y="1871"/>
                    </a:lnTo>
                    <a:lnTo>
                      <a:pt x="15871" y="1587"/>
                    </a:lnTo>
                    <a:lnTo>
                      <a:pt x="15417" y="1304"/>
                    </a:lnTo>
                    <a:lnTo>
                      <a:pt x="14964" y="1077"/>
                    </a:lnTo>
                    <a:lnTo>
                      <a:pt x="14482" y="850"/>
                    </a:lnTo>
                    <a:lnTo>
                      <a:pt x="14000" y="652"/>
                    </a:lnTo>
                    <a:lnTo>
                      <a:pt x="13490" y="482"/>
                    </a:lnTo>
                    <a:lnTo>
                      <a:pt x="12980" y="340"/>
                    </a:lnTo>
                    <a:lnTo>
                      <a:pt x="12498" y="227"/>
                    </a:lnTo>
                    <a:lnTo>
                      <a:pt x="11988" y="142"/>
                    </a:lnTo>
                    <a:lnTo>
                      <a:pt x="11478" y="57"/>
                    </a:lnTo>
                    <a:lnTo>
                      <a:pt x="10968" y="28"/>
                    </a:lnTo>
                    <a:lnTo>
                      <a:pt x="104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2" name="Google Shape;1392;p33"/>
              <p:cNvSpPr/>
              <p:nvPr/>
            </p:nvSpPr>
            <p:spPr>
              <a:xfrm>
                <a:off x="4005452" y="-974465"/>
                <a:ext cx="41704" cy="83449"/>
              </a:xfrm>
              <a:custGeom>
                <a:avLst/>
                <a:gdLst/>
                <a:ahLst/>
                <a:cxnLst/>
                <a:rect l="l" t="t" r="r" b="b"/>
                <a:pathLst>
                  <a:path w="992" h="1985" extrusionOk="0">
                    <a:moveTo>
                      <a:pt x="794" y="1"/>
                    </a:moveTo>
                    <a:lnTo>
                      <a:pt x="737" y="29"/>
                    </a:lnTo>
                    <a:lnTo>
                      <a:pt x="709" y="86"/>
                    </a:lnTo>
                    <a:lnTo>
                      <a:pt x="0" y="1786"/>
                    </a:lnTo>
                    <a:lnTo>
                      <a:pt x="0" y="1843"/>
                    </a:lnTo>
                    <a:lnTo>
                      <a:pt x="0" y="1899"/>
                    </a:lnTo>
                    <a:lnTo>
                      <a:pt x="28" y="1956"/>
                    </a:lnTo>
                    <a:lnTo>
                      <a:pt x="85" y="1984"/>
                    </a:lnTo>
                    <a:lnTo>
                      <a:pt x="113" y="1984"/>
                    </a:lnTo>
                    <a:lnTo>
                      <a:pt x="198" y="1956"/>
                    </a:lnTo>
                    <a:lnTo>
                      <a:pt x="255" y="1899"/>
                    </a:lnTo>
                    <a:lnTo>
                      <a:pt x="964" y="199"/>
                    </a:lnTo>
                    <a:lnTo>
                      <a:pt x="992" y="142"/>
                    </a:lnTo>
                    <a:lnTo>
                      <a:pt x="964" y="86"/>
                    </a:lnTo>
                    <a:lnTo>
                      <a:pt x="935"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3" name="Google Shape;1393;p33"/>
              <p:cNvSpPr/>
              <p:nvPr/>
            </p:nvSpPr>
            <p:spPr>
              <a:xfrm>
                <a:off x="3739757" y="-343020"/>
                <a:ext cx="41746" cy="83449"/>
              </a:xfrm>
              <a:custGeom>
                <a:avLst/>
                <a:gdLst/>
                <a:ahLst/>
                <a:cxnLst/>
                <a:rect l="l" t="t" r="r" b="b"/>
                <a:pathLst>
                  <a:path w="993" h="1985" extrusionOk="0">
                    <a:moveTo>
                      <a:pt x="822" y="1"/>
                    </a:moveTo>
                    <a:lnTo>
                      <a:pt x="765" y="29"/>
                    </a:lnTo>
                    <a:lnTo>
                      <a:pt x="737" y="86"/>
                    </a:lnTo>
                    <a:lnTo>
                      <a:pt x="29" y="1786"/>
                    </a:lnTo>
                    <a:lnTo>
                      <a:pt x="0" y="1843"/>
                    </a:lnTo>
                    <a:lnTo>
                      <a:pt x="29" y="1899"/>
                    </a:lnTo>
                    <a:lnTo>
                      <a:pt x="57" y="1928"/>
                    </a:lnTo>
                    <a:lnTo>
                      <a:pt x="85" y="1984"/>
                    </a:lnTo>
                    <a:lnTo>
                      <a:pt x="142" y="1984"/>
                    </a:lnTo>
                    <a:lnTo>
                      <a:pt x="227" y="1956"/>
                    </a:lnTo>
                    <a:lnTo>
                      <a:pt x="255" y="1899"/>
                    </a:lnTo>
                    <a:lnTo>
                      <a:pt x="992" y="171"/>
                    </a:lnTo>
                    <a:lnTo>
                      <a:pt x="992" y="142"/>
                    </a:lnTo>
                    <a:lnTo>
                      <a:pt x="992" y="86"/>
                    </a:lnTo>
                    <a:lnTo>
                      <a:pt x="964" y="29"/>
                    </a:lnTo>
                    <a:lnTo>
                      <a:pt x="90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4" name="Google Shape;1394;p33"/>
              <p:cNvSpPr/>
              <p:nvPr/>
            </p:nvSpPr>
            <p:spPr>
              <a:xfrm>
                <a:off x="4165079" y="-514586"/>
                <a:ext cx="82230" cy="44142"/>
              </a:xfrm>
              <a:custGeom>
                <a:avLst/>
                <a:gdLst/>
                <a:ahLst/>
                <a:cxnLst/>
                <a:rect l="l" t="t" r="r" b="b"/>
                <a:pathLst>
                  <a:path w="1956" h="1050" extrusionOk="0">
                    <a:moveTo>
                      <a:pt x="142" y="1"/>
                    </a:moveTo>
                    <a:lnTo>
                      <a:pt x="86" y="29"/>
                    </a:lnTo>
                    <a:lnTo>
                      <a:pt x="29" y="57"/>
                    </a:lnTo>
                    <a:lnTo>
                      <a:pt x="1" y="86"/>
                    </a:lnTo>
                    <a:lnTo>
                      <a:pt x="1" y="142"/>
                    </a:lnTo>
                    <a:lnTo>
                      <a:pt x="1" y="199"/>
                    </a:lnTo>
                    <a:lnTo>
                      <a:pt x="29" y="227"/>
                    </a:lnTo>
                    <a:lnTo>
                      <a:pt x="57" y="256"/>
                    </a:lnTo>
                    <a:lnTo>
                      <a:pt x="1758" y="1021"/>
                    </a:lnTo>
                    <a:lnTo>
                      <a:pt x="1814" y="1049"/>
                    </a:lnTo>
                    <a:lnTo>
                      <a:pt x="1899" y="1021"/>
                    </a:lnTo>
                    <a:lnTo>
                      <a:pt x="1956" y="964"/>
                    </a:lnTo>
                    <a:lnTo>
                      <a:pt x="1956" y="908"/>
                    </a:lnTo>
                    <a:lnTo>
                      <a:pt x="1956" y="851"/>
                    </a:lnTo>
                    <a:lnTo>
                      <a:pt x="1928" y="823"/>
                    </a:lnTo>
                    <a:lnTo>
                      <a:pt x="1871" y="766"/>
                    </a:lnTo>
                    <a:lnTo>
                      <a:pt x="171" y="29"/>
                    </a:lnTo>
                    <a:lnTo>
                      <a:pt x="1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5" name="Google Shape;1395;p33"/>
              <p:cNvSpPr/>
              <p:nvPr/>
            </p:nvSpPr>
            <p:spPr>
              <a:xfrm>
                <a:off x="3539604" y="-793356"/>
                <a:ext cx="82230" cy="42923"/>
              </a:xfrm>
              <a:custGeom>
                <a:avLst/>
                <a:gdLst/>
                <a:ahLst/>
                <a:cxnLst/>
                <a:rect l="l" t="t" r="r" b="b"/>
                <a:pathLst>
                  <a:path w="1956" h="1021" extrusionOk="0">
                    <a:moveTo>
                      <a:pt x="85" y="0"/>
                    </a:moveTo>
                    <a:lnTo>
                      <a:pt x="29" y="29"/>
                    </a:lnTo>
                    <a:lnTo>
                      <a:pt x="0" y="85"/>
                    </a:lnTo>
                    <a:lnTo>
                      <a:pt x="0" y="142"/>
                    </a:lnTo>
                    <a:lnTo>
                      <a:pt x="0" y="170"/>
                    </a:lnTo>
                    <a:lnTo>
                      <a:pt x="29" y="227"/>
                    </a:lnTo>
                    <a:lnTo>
                      <a:pt x="85" y="255"/>
                    </a:lnTo>
                    <a:lnTo>
                      <a:pt x="1786" y="1020"/>
                    </a:lnTo>
                    <a:lnTo>
                      <a:pt x="1842" y="1020"/>
                    </a:lnTo>
                    <a:lnTo>
                      <a:pt x="1899" y="992"/>
                    </a:lnTo>
                    <a:lnTo>
                      <a:pt x="1956" y="935"/>
                    </a:lnTo>
                    <a:lnTo>
                      <a:pt x="1956" y="879"/>
                    </a:lnTo>
                    <a:lnTo>
                      <a:pt x="1956" y="850"/>
                    </a:lnTo>
                    <a:lnTo>
                      <a:pt x="1927" y="794"/>
                    </a:lnTo>
                    <a:lnTo>
                      <a:pt x="1899" y="765"/>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6" name="Google Shape;1396;p33"/>
              <p:cNvSpPr/>
              <p:nvPr/>
            </p:nvSpPr>
            <p:spPr>
              <a:xfrm>
                <a:off x="3867224" y="-639656"/>
                <a:ext cx="52466" cy="51247"/>
              </a:xfrm>
              <a:custGeom>
                <a:avLst/>
                <a:gdLst/>
                <a:ahLst/>
                <a:cxnLst/>
                <a:rect l="l" t="t" r="r" b="b"/>
                <a:pathLst>
                  <a:path w="1248" h="1219" extrusionOk="0">
                    <a:moveTo>
                      <a:pt x="567" y="0"/>
                    </a:moveTo>
                    <a:lnTo>
                      <a:pt x="426" y="28"/>
                    </a:lnTo>
                    <a:lnTo>
                      <a:pt x="341" y="57"/>
                    </a:lnTo>
                    <a:lnTo>
                      <a:pt x="227" y="113"/>
                    </a:lnTo>
                    <a:lnTo>
                      <a:pt x="142" y="198"/>
                    </a:lnTo>
                    <a:lnTo>
                      <a:pt x="86" y="312"/>
                    </a:lnTo>
                    <a:lnTo>
                      <a:pt x="29" y="425"/>
                    </a:lnTo>
                    <a:lnTo>
                      <a:pt x="1" y="538"/>
                    </a:lnTo>
                    <a:lnTo>
                      <a:pt x="1" y="680"/>
                    </a:lnTo>
                    <a:lnTo>
                      <a:pt x="29" y="794"/>
                    </a:lnTo>
                    <a:lnTo>
                      <a:pt x="57" y="907"/>
                    </a:lnTo>
                    <a:lnTo>
                      <a:pt x="142" y="992"/>
                    </a:lnTo>
                    <a:lnTo>
                      <a:pt x="227" y="1077"/>
                    </a:lnTo>
                    <a:lnTo>
                      <a:pt x="312" y="1162"/>
                    </a:lnTo>
                    <a:lnTo>
                      <a:pt x="426" y="1190"/>
                    </a:lnTo>
                    <a:lnTo>
                      <a:pt x="567" y="1219"/>
                    </a:lnTo>
                    <a:lnTo>
                      <a:pt x="681" y="1219"/>
                    </a:lnTo>
                    <a:lnTo>
                      <a:pt x="794" y="1190"/>
                    </a:lnTo>
                    <a:lnTo>
                      <a:pt x="907" y="1162"/>
                    </a:lnTo>
                    <a:lnTo>
                      <a:pt x="992" y="1105"/>
                    </a:lnTo>
                    <a:lnTo>
                      <a:pt x="1078" y="1020"/>
                    </a:lnTo>
                    <a:lnTo>
                      <a:pt x="1163" y="907"/>
                    </a:lnTo>
                    <a:lnTo>
                      <a:pt x="1219" y="794"/>
                    </a:lnTo>
                    <a:lnTo>
                      <a:pt x="1219" y="680"/>
                    </a:lnTo>
                    <a:lnTo>
                      <a:pt x="1248" y="538"/>
                    </a:lnTo>
                    <a:lnTo>
                      <a:pt x="1219" y="425"/>
                    </a:lnTo>
                    <a:lnTo>
                      <a:pt x="1163" y="312"/>
                    </a:lnTo>
                    <a:lnTo>
                      <a:pt x="1106" y="227"/>
                    </a:lnTo>
                    <a:lnTo>
                      <a:pt x="1021" y="142"/>
                    </a:lnTo>
                    <a:lnTo>
                      <a:pt x="907" y="57"/>
                    </a:lnTo>
                    <a:lnTo>
                      <a:pt x="794" y="28"/>
                    </a:lnTo>
                    <a:lnTo>
                      <a:pt x="68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7" name="Google Shape;1397;p33"/>
              <p:cNvSpPr/>
              <p:nvPr/>
            </p:nvSpPr>
            <p:spPr>
              <a:xfrm>
                <a:off x="3892238" y="-818370"/>
                <a:ext cx="89419" cy="196621"/>
              </a:xfrm>
              <a:custGeom>
                <a:avLst/>
                <a:gdLst/>
                <a:ahLst/>
                <a:cxnLst/>
                <a:rect l="l" t="t" r="r" b="b"/>
                <a:pathLst>
                  <a:path w="2127" h="4677" extrusionOk="0">
                    <a:moveTo>
                      <a:pt x="1928" y="0"/>
                    </a:moveTo>
                    <a:lnTo>
                      <a:pt x="1900" y="28"/>
                    </a:lnTo>
                    <a:lnTo>
                      <a:pt x="1871" y="85"/>
                    </a:lnTo>
                    <a:lnTo>
                      <a:pt x="1" y="4478"/>
                    </a:lnTo>
                    <a:lnTo>
                      <a:pt x="1" y="4534"/>
                    </a:lnTo>
                    <a:lnTo>
                      <a:pt x="1" y="4591"/>
                    </a:lnTo>
                    <a:lnTo>
                      <a:pt x="29" y="4619"/>
                    </a:lnTo>
                    <a:lnTo>
                      <a:pt x="86" y="4648"/>
                    </a:lnTo>
                    <a:lnTo>
                      <a:pt x="142" y="4676"/>
                    </a:lnTo>
                    <a:lnTo>
                      <a:pt x="199" y="4648"/>
                    </a:lnTo>
                    <a:lnTo>
                      <a:pt x="256" y="4591"/>
                    </a:lnTo>
                    <a:lnTo>
                      <a:pt x="2098" y="198"/>
                    </a:lnTo>
                    <a:lnTo>
                      <a:pt x="2126" y="142"/>
                    </a:lnTo>
                    <a:lnTo>
                      <a:pt x="2098" y="85"/>
                    </a:lnTo>
                    <a:lnTo>
                      <a:pt x="2070" y="28"/>
                    </a:lnTo>
                    <a:lnTo>
                      <a:pt x="20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8" name="Google Shape;1398;p33"/>
              <p:cNvSpPr/>
              <p:nvPr/>
            </p:nvSpPr>
            <p:spPr>
              <a:xfrm>
                <a:off x="3891060" y="-618216"/>
                <a:ext cx="52466" cy="177535"/>
              </a:xfrm>
              <a:custGeom>
                <a:avLst/>
                <a:gdLst/>
                <a:ahLst/>
                <a:cxnLst/>
                <a:rect l="l" t="t" r="r" b="b"/>
                <a:pathLst>
                  <a:path w="1248" h="4223" extrusionOk="0">
                    <a:moveTo>
                      <a:pt x="85" y="0"/>
                    </a:moveTo>
                    <a:lnTo>
                      <a:pt x="57" y="28"/>
                    </a:lnTo>
                    <a:lnTo>
                      <a:pt x="0" y="57"/>
                    </a:lnTo>
                    <a:lnTo>
                      <a:pt x="0" y="113"/>
                    </a:lnTo>
                    <a:lnTo>
                      <a:pt x="0" y="170"/>
                    </a:lnTo>
                    <a:lnTo>
                      <a:pt x="992" y="4109"/>
                    </a:lnTo>
                    <a:lnTo>
                      <a:pt x="1049" y="4194"/>
                    </a:lnTo>
                    <a:lnTo>
                      <a:pt x="1134" y="4223"/>
                    </a:lnTo>
                    <a:lnTo>
                      <a:pt x="1162" y="4223"/>
                    </a:lnTo>
                    <a:lnTo>
                      <a:pt x="1191" y="4194"/>
                    </a:lnTo>
                    <a:lnTo>
                      <a:pt x="1247" y="4138"/>
                    </a:lnTo>
                    <a:lnTo>
                      <a:pt x="1247" y="4109"/>
                    </a:lnTo>
                    <a:lnTo>
                      <a:pt x="1247" y="4053"/>
                    </a:lnTo>
                    <a:lnTo>
                      <a:pt x="255" y="85"/>
                    </a:lnTo>
                    <a:lnTo>
                      <a:pt x="227" y="28"/>
                    </a:lnTo>
                    <a:lnTo>
                      <a:pt x="19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99" name="Google Shape;1399;p33"/>
              <p:cNvSpPr/>
              <p:nvPr/>
            </p:nvSpPr>
            <p:spPr>
              <a:xfrm>
                <a:off x="3326333" y="-362064"/>
                <a:ext cx="115610" cy="123934"/>
              </a:xfrm>
              <a:custGeom>
                <a:avLst/>
                <a:gdLst/>
                <a:ahLst/>
                <a:cxnLst/>
                <a:rect l="l" t="t" r="r" b="b"/>
                <a:pathLst>
                  <a:path w="2750" h="2948" extrusionOk="0">
                    <a:moveTo>
                      <a:pt x="1134" y="0"/>
                    </a:moveTo>
                    <a:lnTo>
                      <a:pt x="57" y="2012"/>
                    </a:lnTo>
                    <a:lnTo>
                      <a:pt x="0" y="2211"/>
                    </a:lnTo>
                    <a:lnTo>
                      <a:pt x="0" y="2381"/>
                    </a:lnTo>
                    <a:lnTo>
                      <a:pt x="29" y="2551"/>
                    </a:lnTo>
                    <a:lnTo>
                      <a:pt x="114" y="2692"/>
                    </a:lnTo>
                    <a:lnTo>
                      <a:pt x="255" y="2834"/>
                    </a:lnTo>
                    <a:lnTo>
                      <a:pt x="397" y="2891"/>
                    </a:lnTo>
                    <a:lnTo>
                      <a:pt x="595" y="2947"/>
                    </a:lnTo>
                    <a:lnTo>
                      <a:pt x="794" y="2919"/>
                    </a:lnTo>
                    <a:lnTo>
                      <a:pt x="2749" y="2381"/>
                    </a:lnTo>
                    <a:lnTo>
                      <a:pt x="113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0" name="Google Shape;1400;p33"/>
              <p:cNvSpPr/>
              <p:nvPr/>
            </p:nvSpPr>
            <p:spPr>
              <a:xfrm>
                <a:off x="3973249" y="-92838"/>
                <a:ext cx="112037" cy="119183"/>
              </a:xfrm>
              <a:custGeom>
                <a:avLst/>
                <a:gdLst/>
                <a:ahLst/>
                <a:cxnLst/>
                <a:rect l="l" t="t" r="r" b="b"/>
                <a:pathLst>
                  <a:path w="2665" h="2835" extrusionOk="0">
                    <a:moveTo>
                      <a:pt x="2665" y="1"/>
                    </a:moveTo>
                    <a:lnTo>
                      <a:pt x="1" y="1049"/>
                    </a:lnTo>
                    <a:lnTo>
                      <a:pt x="1304" y="2608"/>
                    </a:lnTo>
                    <a:lnTo>
                      <a:pt x="1446" y="2750"/>
                    </a:lnTo>
                    <a:lnTo>
                      <a:pt x="1616" y="2807"/>
                    </a:lnTo>
                    <a:lnTo>
                      <a:pt x="1786" y="2835"/>
                    </a:lnTo>
                    <a:lnTo>
                      <a:pt x="1956" y="2807"/>
                    </a:lnTo>
                    <a:lnTo>
                      <a:pt x="2126" y="2722"/>
                    </a:lnTo>
                    <a:lnTo>
                      <a:pt x="2268" y="2608"/>
                    </a:lnTo>
                    <a:lnTo>
                      <a:pt x="2353" y="2466"/>
                    </a:lnTo>
                    <a:lnTo>
                      <a:pt x="2410" y="2268"/>
                    </a:lnTo>
                    <a:lnTo>
                      <a:pt x="266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nvGrpSpPr>
          <p:cNvPr id="1401" name="Google Shape;1401;p33"/>
          <p:cNvGrpSpPr/>
          <p:nvPr/>
        </p:nvGrpSpPr>
        <p:grpSpPr>
          <a:xfrm rot="-757414">
            <a:off x="9457704" y="-596880"/>
            <a:ext cx="3566665" cy="3123507"/>
            <a:chOff x="7578773" y="-46425"/>
            <a:chExt cx="1888264" cy="1653647"/>
          </a:xfrm>
        </p:grpSpPr>
        <p:sp>
          <p:nvSpPr>
            <p:cNvPr id="1402" name="Google Shape;1402;p33"/>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03" name="Google Shape;1403;p33"/>
            <p:cNvGrpSpPr/>
            <p:nvPr/>
          </p:nvGrpSpPr>
          <p:grpSpPr>
            <a:xfrm>
              <a:off x="7595698" y="-46425"/>
              <a:ext cx="1870901" cy="1568986"/>
              <a:chOff x="7702846" y="0"/>
              <a:chExt cx="1432433" cy="1201275"/>
            </a:xfrm>
          </p:grpSpPr>
          <p:sp>
            <p:nvSpPr>
              <p:cNvPr id="1404" name="Google Shape;1404;p33"/>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5" name="Google Shape;1405;p33"/>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6" name="Google Shape;1406;p33"/>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7" name="Google Shape;1407;p33"/>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8" name="Google Shape;1408;p33"/>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09" name="Google Shape;1409;p33"/>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0" name="Google Shape;1410;p33"/>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1" name="Google Shape;1411;p33"/>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2" name="Google Shape;1412;p33"/>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3" name="Google Shape;1413;p33"/>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27923569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Background 1">
  <p:cSld name="Background 1">
    <p:spTree>
      <p:nvGrpSpPr>
        <p:cNvPr id="1" name="Shape 1414"/>
        <p:cNvGrpSpPr/>
        <p:nvPr/>
      </p:nvGrpSpPr>
      <p:grpSpPr>
        <a:xfrm>
          <a:off x="0" y="0"/>
          <a:ext cx="0" cy="0"/>
          <a:chOff x="0" y="0"/>
          <a:chExt cx="0" cy="0"/>
        </a:xfrm>
      </p:grpSpPr>
      <p:pic>
        <p:nvPicPr>
          <p:cNvPr id="1415" name="Google Shape;1415;p34"/>
          <p:cNvPicPr preferRelativeResize="0"/>
          <p:nvPr/>
        </p:nvPicPr>
        <p:blipFill>
          <a:blip r:embed="rId2">
            <a:alphaModFix/>
          </a:blip>
          <a:stretch>
            <a:fillRect/>
          </a:stretch>
        </p:blipFill>
        <p:spPr>
          <a:xfrm flipH="1">
            <a:off x="-2247" y="0"/>
            <a:ext cx="12192000" cy="6858000"/>
          </a:xfrm>
          <a:prstGeom prst="rect">
            <a:avLst/>
          </a:prstGeom>
          <a:noFill/>
          <a:ln>
            <a:noFill/>
          </a:ln>
        </p:spPr>
      </p:pic>
      <p:grpSp>
        <p:nvGrpSpPr>
          <p:cNvPr id="1416" name="Google Shape;1416;p34"/>
          <p:cNvGrpSpPr/>
          <p:nvPr/>
        </p:nvGrpSpPr>
        <p:grpSpPr>
          <a:xfrm>
            <a:off x="-524586" y="-948865"/>
            <a:ext cx="13847159" cy="9164837"/>
            <a:chOff x="-393440" y="-711649"/>
            <a:chExt cx="10385369" cy="6873628"/>
          </a:xfrm>
        </p:grpSpPr>
        <p:sp>
          <p:nvSpPr>
            <p:cNvPr id="1417" name="Google Shape;1417;p34"/>
            <p:cNvSpPr/>
            <p:nvPr/>
          </p:nvSpPr>
          <p:spPr>
            <a:xfrm rot="4581949">
              <a:off x="298792" y="-916255"/>
              <a:ext cx="828856" cy="2076453"/>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18" name="Google Shape;1418;p34"/>
            <p:cNvSpPr/>
            <p:nvPr/>
          </p:nvSpPr>
          <p:spPr>
            <a:xfrm rot="4553358">
              <a:off x="6996712" y="3007965"/>
              <a:ext cx="1056127" cy="4248146"/>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19" name="Google Shape;1419;p34"/>
            <p:cNvGrpSpPr/>
            <p:nvPr/>
          </p:nvGrpSpPr>
          <p:grpSpPr>
            <a:xfrm rot="-757414">
              <a:off x="7093277" y="-447660"/>
              <a:ext cx="2674999" cy="2342630"/>
              <a:chOff x="7578773" y="-46425"/>
              <a:chExt cx="1888264" cy="1653647"/>
            </a:xfrm>
          </p:grpSpPr>
          <p:sp>
            <p:nvSpPr>
              <p:cNvPr id="1420" name="Google Shape;1420;p34"/>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21" name="Google Shape;1421;p34"/>
              <p:cNvGrpSpPr/>
              <p:nvPr/>
            </p:nvGrpSpPr>
            <p:grpSpPr>
              <a:xfrm>
                <a:off x="7595698" y="-46425"/>
                <a:ext cx="1870901" cy="1568986"/>
                <a:chOff x="7702846" y="0"/>
                <a:chExt cx="1432433" cy="1201275"/>
              </a:xfrm>
            </p:grpSpPr>
            <p:sp>
              <p:nvSpPr>
                <p:cNvPr id="1422" name="Google Shape;1422;p34"/>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3" name="Google Shape;1423;p34"/>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4" name="Google Shape;1424;p34"/>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5" name="Google Shape;1425;p34"/>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6" name="Google Shape;1426;p34"/>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7" name="Google Shape;1427;p34"/>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8" name="Google Shape;1428;p34"/>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29" name="Google Shape;1429;p34"/>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0" name="Google Shape;1430;p34"/>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1" name="Google Shape;1431;p34"/>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grpSp>
        <p:nvGrpSpPr>
          <p:cNvPr id="1432" name="Google Shape;1432;p34"/>
          <p:cNvGrpSpPr/>
          <p:nvPr/>
        </p:nvGrpSpPr>
        <p:grpSpPr>
          <a:xfrm>
            <a:off x="179567" y="370914"/>
            <a:ext cx="11923700" cy="6072677"/>
            <a:chOff x="134675" y="278185"/>
            <a:chExt cx="8942775" cy="4554508"/>
          </a:xfrm>
        </p:grpSpPr>
        <p:grpSp>
          <p:nvGrpSpPr>
            <p:cNvPr id="1433" name="Google Shape;1433;p34"/>
            <p:cNvGrpSpPr/>
            <p:nvPr/>
          </p:nvGrpSpPr>
          <p:grpSpPr>
            <a:xfrm>
              <a:off x="134675" y="278185"/>
              <a:ext cx="884615" cy="711479"/>
              <a:chOff x="4655233" y="2920863"/>
              <a:chExt cx="1200455" cy="965503"/>
            </a:xfrm>
          </p:grpSpPr>
          <p:sp>
            <p:nvSpPr>
              <p:cNvPr id="1434" name="Google Shape;1434;p34"/>
              <p:cNvSpPr/>
              <p:nvPr/>
            </p:nvSpPr>
            <p:spPr>
              <a:xfrm>
                <a:off x="4655233" y="2946683"/>
                <a:ext cx="1088843" cy="939682"/>
              </a:xfrm>
              <a:custGeom>
                <a:avLst/>
                <a:gdLst/>
                <a:ahLst/>
                <a:cxnLst/>
                <a:rect l="l" t="t" r="r" b="b"/>
                <a:pathLst>
                  <a:path w="26272" h="22673" extrusionOk="0">
                    <a:moveTo>
                      <a:pt x="20916" y="1"/>
                    </a:moveTo>
                    <a:lnTo>
                      <a:pt x="20774" y="58"/>
                    </a:lnTo>
                    <a:lnTo>
                      <a:pt x="20661" y="143"/>
                    </a:lnTo>
                    <a:lnTo>
                      <a:pt x="284" y="15418"/>
                    </a:lnTo>
                    <a:lnTo>
                      <a:pt x="199" y="15503"/>
                    </a:lnTo>
                    <a:lnTo>
                      <a:pt x="114" y="15616"/>
                    </a:lnTo>
                    <a:lnTo>
                      <a:pt x="58" y="15758"/>
                    </a:lnTo>
                    <a:lnTo>
                      <a:pt x="29" y="15871"/>
                    </a:lnTo>
                    <a:lnTo>
                      <a:pt x="1" y="16013"/>
                    </a:lnTo>
                    <a:lnTo>
                      <a:pt x="29" y="16154"/>
                    </a:lnTo>
                    <a:lnTo>
                      <a:pt x="86" y="16296"/>
                    </a:lnTo>
                    <a:lnTo>
                      <a:pt x="143" y="16410"/>
                    </a:lnTo>
                    <a:lnTo>
                      <a:pt x="4649" y="22389"/>
                    </a:lnTo>
                    <a:lnTo>
                      <a:pt x="4734" y="22503"/>
                    </a:lnTo>
                    <a:lnTo>
                      <a:pt x="4847" y="22559"/>
                    </a:lnTo>
                    <a:lnTo>
                      <a:pt x="4960" y="22616"/>
                    </a:lnTo>
                    <a:lnTo>
                      <a:pt x="5102" y="22673"/>
                    </a:lnTo>
                    <a:lnTo>
                      <a:pt x="5244" y="22673"/>
                    </a:lnTo>
                    <a:lnTo>
                      <a:pt x="5385" y="22644"/>
                    </a:lnTo>
                    <a:lnTo>
                      <a:pt x="5499" y="22588"/>
                    </a:lnTo>
                    <a:lnTo>
                      <a:pt x="5641" y="22531"/>
                    </a:lnTo>
                    <a:lnTo>
                      <a:pt x="25988" y="7256"/>
                    </a:lnTo>
                    <a:lnTo>
                      <a:pt x="26102" y="7142"/>
                    </a:lnTo>
                    <a:lnTo>
                      <a:pt x="26187" y="7029"/>
                    </a:lnTo>
                    <a:lnTo>
                      <a:pt x="26244" y="6916"/>
                    </a:lnTo>
                    <a:lnTo>
                      <a:pt x="26272" y="6774"/>
                    </a:lnTo>
                    <a:lnTo>
                      <a:pt x="26272" y="6632"/>
                    </a:lnTo>
                    <a:lnTo>
                      <a:pt x="26244" y="6519"/>
                    </a:lnTo>
                    <a:lnTo>
                      <a:pt x="26215" y="6377"/>
                    </a:lnTo>
                    <a:lnTo>
                      <a:pt x="26130" y="6264"/>
                    </a:lnTo>
                    <a:lnTo>
                      <a:pt x="21652" y="284"/>
                    </a:lnTo>
                    <a:lnTo>
                      <a:pt x="21539" y="171"/>
                    </a:lnTo>
                    <a:lnTo>
                      <a:pt x="21426" y="86"/>
                    </a:lnTo>
                    <a:lnTo>
                      <a:pt x="21312" y="29"/>
                    </a:lnTo>
                    <a:lnTo>
                      <a:pt x="2117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5" name="Google Shape;1435;p34"/>
              <p:cNvSpPr/>
              <p:nvPr/>
            </p:nvSpPr>
            <p:spPr>
              <a:xfrm>
                <a:off x="5511487" y="2920863"/>
                <a:ext cx="344201" cy="326545"/>
              </a:xfrm>
              <a:custGeom>
                <a:avLst/>
                <a:gdLst/>
                <a:ahLst/>
                <a:cxnLst/>
                <a:rect l="l" t="t" r="r" b="b"/>
                <a:pathLst>
                  <a:path w="8305" h="7879" extrusionOk="0">
                    <a:moveTo>
                      <a:pt x="7596" y="0"/>
                    </a:moveTo>
                    <a:lnTo>
                      <a:pt x="1" y="766"/>
                    </a:lnTo>
                    <a:lnTo>
                      <a:pt x="5328" y="7879"/>
                    </a:lnTo>
                    <a:lnTo>
                      <a:pt x="5584" y="7284"/>
                    </a:lnTo>
                    <a:lnTo>
                      <a:pt x="8247" y="907"/>
                    </a:lnTo>
                    <a:lnTo>
                      <a:pt x="8304" y="794"/>
                    </a:lnTo>
                    <a:lnTo>
                      <a:pt x="8304" y="652"/>
                    </a:lnTo>
                    <a:lnTo>
                      <a:pt x="8304" y="539"/>
                    </a:lnTo>
                    <a:lnTo>
                      <a:pt x="8276" y="425"/>
                    </a:lnTo>
                    <a:lnTo>
                      <a:pt x="8219" y="312"/>
                    </a:lnTo>
                    <a:lnTo>
                      <a:pt x="8162" y="227"/>
                    </a:lnTo>
                    <a:lnTo>
                      <a:pt x="8077" y="142"/>
                    </a:lnTo>
                    <a:lnTo>
                      <a:pt x="7964" y="85"/>
                    </a:lnTo>
                    <a:lnTo>
                      <a:pt x="779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6" name="Google Shape;1436;p34"/>
              <p:cNvSpPr/>
              <p:nvPr/>
            </p:nvSpPr>
            <p:spPr>
              <a:xfrm>
                <a:off x="4710437" y="2965499"/>
                <a:ext cx="1004295" cy="883276"/>
              </a:xfrm>
              <a:custGeom>
                <a:avLst/>
                <a:gdLst/>
                <a:ahLst/>
                <a:cxnLst/>
                <a:rect l="l" t="t" r="r" b="b"/>
                <a:pathLst>
                  <a:path w="24232" h="21312" extrusionOk="0">
                    <a:moveTo>
                      <a:pt x="18903" y="0"/>
                    </a:moveTo>
                    <a:lnTo>
                      <a:pt x="1" y="14198"/>
                    </a:lnTo>
                    <a:lnTo>
                      <a:pt x="5329" y="21312"/>
                    </a:lnTo>
                    <a:lnTo>
                      <a:pt x="24231" y="7114"/>
                    </a:lnTo>
                    <a:lnTo>
                      <a:pt x="1890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7" name="Google Shape;1437;p34"/>
              <p:cNvSpPr/>
              <p:nvPr/>
            </p:nvSpPr>
            <p:spPr>
              <a:xfrm>
                <a:off x="4874891" y="3128751"/>
                <a:ext cx="680112" cy="547364"/>
              </a:xfrm>
              <a:custGeom>
                <a:avLst/>
                <a:gdLst/>
                <a:ahLst/>
                <a:cxnLst/>
                <a:rect l="l" t="t" r="r" b="b"/>
                <a:pathLst>
                  <a:path w="16410" h="13207" extrusionOk="0">
                    <a:moveTo>
                      <a:pt x="14935" y="256"/>
                    </a:moveTo>
                    <a:lnTo>
                      <a:pt x="15021" y="312"/>
                    </a:lnTo>
                    <a:lnTo>
                      <a:pt x="15106" y="369"/>
                    </a:lnTo>
                    <a:lnTo>
                      <a:pt x="15162" y="426"/>
                    </a:lnTo>
                    <a:lnTo>
                      <a:pt x="16069" y="1644"/>
                    </a:lnTo>
                    <a:lnTo>
                      <a:pt x="16126" y="1729"/>
                    </a:lnTo>
                    <a:lnTo>
                      <a:pt x="16154" y="1814"/>
                    </a:lnTo>
                    <a:lnTo>
                      <a:pt x="16154" y="1928"/>
                    </a:lnTo>
                    <a:lnTo>
                      <a:pt x="16154" y="2013"/>
                    </a:lnTo>
                    <a:lnTo>
                      <a:pt x="16126" y="2098"/>
                    </a:lnTo>
                    <a:lnTo>
                      <a:pt x="16097" y="2183"/>
                    </a:lnTo>
                    <a:lnTo>
                      <a:pt x="16041" y="2268"/>
                    </a:lnTo>
                    <a:lnTo>
                      <a:pt x="15984" y="2324"/>
                    </a:lnTo>
                    <a:lnTo>
                      <a:pt x="1928" y="12867"/>
                    </a:lnTo>
                    <a:lnTo>
                      <a:pt x="1843" y="12923"/>
                    </a:lnTo>
                    <a:lnTo>
                      <a:pt x="1757" y="12952"/>
                    </a:lnTo>
                    <a:lnTo>
                      <a:pt x="1587" y="12952"/>
                    </a:lnTo>
                    <a:lnTo>
                      <a:pt x="1474" y="12923"/>
                    </a:lnTo>
                    <a:lnTo>
                      <a:pt x="1389" y="12895"/>
                    </a:lnTo>
                    <a:lnTo>
                      <a:pt x="1332" y="12838"/>
                    </a:lnTo>
                    <a:lnTo>
                      <a:pt x="1247" y="12782"/>
                    </a:lnTo>
                    <a:lnTo>
                      <a:pt x="341" y="11563"/>
                    </a:lnTo>
                    <a:lnTo>
                      <a:pt x="284" y="11478"/>
                    </a:lnTo>
                    <a:lnTo>
                      <a:pt x="255" y="11365"/>
                    </a:lnTo>
                    <a:lnTo>
                      <a:pt x="255" y="11280"/>
                    </a:lnTo>
                    <a:lnTo>
                      <a:pt x="255" y="11195"/>
                    </a:lnTo>
                    <a:lnTo>
                      <a:pt x="284" y="11110"/>
                    </a:lnTo>
                    <a:lnTo>
                      <a:pt x="312" y="11025"/>
                    </a:lnTo>
                    <a:lnTo>
                      <a:pt x="369" y="10940"/>
                    </a:lnTo>
                    <a:lnTo>
                      <a:pt x="426" y="10883"/>
                    </a:lnTo>
                    <a:lnTo>
                      <a:pt x="14482" y="341"/>
                    </a:lnTo>
                    <a:lnTo>
                      <a:pt x="14567" y="284"/>
                    </a:lnTo>
                    <a:lnTo>
                      <a:pt x="14652" y="256"/>
                    </a:lnTo>
                    <a:close/>
                    <a:moveTo>
                      <a:pt x="14737" y="0"/>
                    </a:moveTo>
                    <a:lnTo>
                      <a:pt x="14595" y="29"/>
                    </a:lnTo>
                    <a:lnTo>
                      <a:pt x="14454" y="57"/>
                    </a:lnTo>
                    <a:lnTo>
                      <a:pt x="14340" y="142"/>
                    </a:lnTo>
                    <a:lnTo>
                      <a:pt x="284" y="10685"/>
                    </a:lnTo>
                    <a:lnTo>
                      <a:pt x="199" y="10770"/>
                    </a:lnTo>
                    <a:lnTo>
                      <a:pt x="114" y="10911"/>
                    </a:lnTo>
                    <a:lnTo>
                      <a:pt x="57" y="11025"/>
                    </a:lnTo>
                    <a:lnTo>
                      <a:pt x="0" y="11166"/>
                    </a:lnTo>
                    <a:lnTo>
                      <a:pt x="0" y="11308"/>
                    </a:lnTo>
                    <a:lnTo>
                      <a:pt x="29" y="11450"/>
                    </a:lnTo>
                    <a:lnTo>
                      <a:pt x="85" y="11563"/>
                    </a:lnTo>
                    <a:lnTo>
                      <a:pt x="142" y="11705"/>
                    </a:lnTo>
                    <a:lnTo>
                      <a:pt x="1049" y="12923"/>
                    </a:lnTo>
                    <a:lnTo>
                      <a:pt x="1162" y="13008"/>
                    </a:lnTo>
                    <a:lnTo>
                      <a:pt x="1276" y="13093"/>
                    </a:lnTo>
                    <a:lnTo>
                      <a:pt x="1389" y="13150"/>
                    </a:lnTo>
                    <a:lnTo>
                      <a:pt x="1531" y="13207"/>
                    </a:lnTo>
                    <a:lnTo>
                      <a:pt x="1757" y="13207"/>
                    </a:lnTo>
                    <a:lnTo>
                      <a:pt x="1871" y="13178"/>
                    </a:lnTo>
                    <a:lnTo>
                      <a:pt x="1984" y="13122"/>
                    </a:lnTo>
                    <a:lnTo>
                      <a:pt x="2069" y="13065"/>
                    </a:lnTo>
                    <a:lnTo>
                      <a:pt x="16126" y="2523"/>
                    </a:lnTo>
                    <a:lnTo>
                      <a:pt x="16239" y="2409"/>
                    </a:lnTo>
                    <a:lnTo>
                      <a:pt x="16296" y="2296"/>
                    </a:lnTo>
                    <a:lnTo>
                      <a:pt x="16381" y="2183"/>
                    </a:lnTo>
                    <a:lnTo>
                      <a:pt x="16409" y="2041"/>
                    </a:lnTo>
                    <a:lnTo>
                      <a:pt x="16409" y="1899"/>
                    </a:lnTo>
                    <a:lnTo>
                      <a:pt x="16381" y="1758"/>
                    </a:lnTo>
                    <a:lnTo>
                      <a:pt x="16352" y="1616"/>
                    </a:lnTo>
                    <a:lnTo>
                      <a:pt x="16267" y="1502"/>
                    </a:lnTo>
                    <a:lnTo>
                      <a:pt x="15361" y="284"/>
                    </a:lnTo>
                    <a:lnTo>
                      <a:pt x="15247" y="171"/>
                    </a:lnTo>
                    <a:lnTo>
                      <a:pt x="15134" y="86"/>
                    </a:lnTo>
                    <a:lnTo>
                      <a:pt x="15021" y="29"/>
                    </a:lnTo>
                    <a:lnTo>
                      <a:pt x="1487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8" name="Google Shape;1438;p34"/>
              <p:cNvSpPr/>
              <p:nvPr/>
            </p:nvSpPr>
            <p:spPr>
              <a:xfrm>
                <a:off x="4750390" y="3513982"/>
                <a:ext cx="232589" cy="305450"/>
              </a:xfrm>
              <a:custGeom>
                <a:avLst/>
                <a:gdLst/>
                <a:ahLst/>
                <a:cxnLst/>
                <a:rect l="l" t="t" r="r" b="b"/>
                <a:pathLst>
                  <a:path w="5612" h="7370" extrusionOk="0">
                    <a:moveTo>
                      <a:pt x="227" y="1"/>
                    </a:moveTo>
                    <a:lnTo>
                      <a:pt x="0" y="171"/>
                    </a:lnTo>
                    <a:lnTo>
                      <a:pt x="5385" y="7369"/>
                    </a:lnTo>
                    <a:lnTo>
                      <a:pt x="5612" y="7171"/>
                    </a:lnTo>
                    <a:lnTo>
                      <a:pt x="22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39" name="Google Shape;1439;p34"/>
              <p:cNvSpPr/>
              <p:nvPr/>
            </p:nvSpPr>
            <p:spPr>
              <a:xfrm>
                <a:off x="5468053" y="2974865"/>
                <a:ext cx="233750" cy="305450"/>
              </a:xfrm>
              <a:custGeom>
                <a:avLst/>
                <a:gdLst/>
                <a:ahLst/>
                <a:cxnLst/>
                <a:rect l="l" t="t" r="r" b="b"/>
                <a:pathLst>
                  <a:path w="5640" h="7370" extrusionOk="0">
                    <a:moveTo>
                      <a:pt x="255" y="1"/>
                    </a:moveTo>
                    <a:lnTo>
                      <a:pt x="0" y="171"/>
                    </a:lnTo>
                    <a:lnTo>
                      <a:pt x="5413" y="7369"/>
                    </a:lnTo>
                    <a:lnTo>
                      <a:pt x="5640" y="7171"/>
                    </a:lnTo>
                    <a:lnTo>
                      <a:pt x="25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0" name="Google Shape;1440;p34"/>
              <p:cNvSpPr/>
              <p:nvPr/>
            </p:nvSpPr>
            <p:spPr>
              <a:xfrm>
                <a:off x="5443352" y="2999567"/>
                <a:ext cx="230268" cy="297202"/>
              </a:xfrm>
              <a:custGeom>
                <a:avLst/>
                <a:gdLst/>
                <a:ahLst/>
                <a:cxnLst/>
                <a:rect l="l" t="t" r="r" b="b"/>
                <a:pathLst>
                  <a:path w="5556" h="7171" extrusionOk="0">
                    <a:moveTo>
                      <a:pt x="171" y="0"/>
                    </a:moveTo>
                    <a:lnTo>
                      <a:pt x="1" y="142"/>
                    </a:lnTo>
                    <a:lnTo>
                      <a:pt x="5357" y="7170"/>
                    </a:lnTo>
                    <a:lnTo>
                      <a:pt x="5555" y="7028"/>
                    </a:lnTo>
                    <a:lnTo>
                      <a:pt x="17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441" name="Google Shape;1441;p34"/>
            <p:cNvGrpSpPr/>
            <p:nvPr/>
          </p:nvGrpSpPr>
          <p:grpSpPr>
            <a:xfrm rot="1016746">
              <a:off x="8358045" y="4106910"/>
              <a:ext cx="639033" cy="646695"/>
              <a:chOff x="7058246" y="-3886200"/>
              <a:chExt cx="941166" cy="952450"/>
            </a:xfrm>
          </p:grpSpPr>
          <p:sp>
            <p:nvSpPr>
              <p:cNvPr id="1442" name="Google Shape;1442;p34"/>
              <p:cNvSpPr/>
              <p:nvPr/>
            </p:nvSpPr>
            <p:spPr>
              <a:xfrm>
                <a:off x="7058246" y="-3797779"/>
                <a:ext cx="941166" cy="864029"/>
              </a:xfrm>
              <a:custGeom>
                <a:avLst/>
                <a:gdLst/>
                <a:ahLst/>
                <a:cxnLst/>
                <a:rect l="l" t="t" r="r" b="b"/>
                <a:pathLst>
                  <a:path w="11762" h="10798" extrusionOk="0">
                    <a:moveTo>
                      <a:pt x="0" y="0"/>
                    </a:moveTo>
                    <a:lnTo>
                      <a:pt x="0" y="10798"/>
                    </a:lnTo>
                    <a:lnTo>
                      <a:pt x="11761" y="10798"/>
                    </a:lnTo>
                    <a:lnTo>
                      <a:pt x="1176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3" name="Google Shape;1443;p34"/>
              <p:cNvSpPr/>
              <p:nvPr/>
            </p:nvSpPr>
            <p:spPr>
              <a:xfrm>
                <a:off x="7391604" y="-3886200"/>
                <a:ext cx="299425" cy="174678"/>
              </a:xfrm>
              <a:custGeom>
                <a:avLst/>
                <a:gdLst/>
                <a:ahLst/>
                <a:cxnLst/>
                <a:rect l="l" t="t" r="r" b="b"/>
                <a:pathLst>
                  <a:path w="3742" h="2183" extrusionOk="0">
                    <a:moveTo>
                      <a:pt x="0" y="0"/>
                    </a:moveTo>
                    <a:lnTo>
                      <a:pt x="0" y="2182"/>
                    </a:lnTo>
                    <a:lnTo>
                      <a:pt x="3741" y="2182"/>
                    </a:lnTo>
                    <a:lnTo>
                      <a:pt x="374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4" name="Google Shape;1444;p34"/>
              <p:cNvSpPr/>
              <p:nvPr/>
            </p:nvSpPr>
            <p:spPr>
              <a:xfrm>
                <a:off x="7182995" y="-3496189"/>
                <a:ext cx="63534" cy="63534"/>
              </a:xfrm>
              <a:custGeom>
                <a:avLst/>
                <a:gdLst/>
                <a:ahLst/>
                <a:cxnLst/>
                <a:rect l="l" t="t" r="r" b="b"/>
                <a:pathLst>
                  <a:path w="794" h="794" extrusionOk="0">
                    <a:moveTo>
                      <a:pt x="397" y="0"/>
                    </a:moveTo>
                    <a:lnTo>
                      <a:pt x="255" y="29"/>
                    </a:lnTo>
                    <a:lnTo>
                      <a:pt x="114" y="114"/>
                    </a:lnTo>
                    <a:lnTo>
                      <a:pt x="29" y="255"/>
                    </a:lnTo>
                    <a:lnTo>
                      <a:pt x="0" y="397"/>
                    </a:lnTo>
                    <a:lnTo>
                      <a:pt x="29" y="567"/>
                    </a:lnTo>
                    <a:lnTo>
                      <a:pt x="114" y="681"/>
                    </a:lnTo>
                    <a:lnTo>
                      <a:pt x="255" y="766"/>
                    </a:lnTo>
                    <a:lnTo>
                      <a:pt x="397" y="794"/>
                    </a:lnTo>
                    <a:lnTo>
                      <a:pt x="567" y="766"/>
                    </a:lnTo>
                    <a:lnTo>
                      <a:pt x="680" y="681"/>
                    </a:lnTo>
                    <a:lnTo>
                      <a:pt x="765" y="567"/>
                    </a:lnTo>
                    <a:lnTo>
                      <a:pt x="794" y="397"/>
                    </a:lnTo>
                    <a:lnTo>
                      <a:pt x="765" y="255"/>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5" name="Google Shape;1445;p34"/>
              <p:cNvSpPr/>
              <p:nvPr/>
            </p:nvSpPr>
            <p:spPr>
              <a:xfrm>
                <a:off x="7323588" y="-3484827"/>
                <a:ext cx="521634" cy="40889"/>
              </a:xfrm>
              <a:custGeom>
                <a:avLst/>
                <a:gdLst/>
                <a:ahLst/>
                <a:cxnLst/>
                <a:rect l="l" t="t" r="r" b="b"/>
                <a:pathLst>
                  <a:path w="6519" h="511" extrusionOk="0">
                    <a:moveTo>
                      <a:pt x="170" y="0"/>
                    </a:moveTo>
                    <a:lnTo>
                      <a:pt x="85" y="57"/>
                    </a:lnTo>
                    <a:lnTo>
                      <a:pt x="29" y="142"/>
                    </a:lnTo>
                    <a:lnTo>
                      <a:pt x="0" y="255"/>
                    </a:lnTo>
                    <a:lnTo>
                      <a:pt x="29" y="340"/>
                    </a:lnTo>
                    <a:lnTo>
                      <a:pt x="85" y="425"/>
                    </a:lnTo>
                    <a:lnTo>
                      <a:pt x="170" y="482"/>
                    </a:lnTo>
                    <a:lnTo>
                      <a:pt x="255" y="510"/>
                    </a:lnTo>
                    <a:lnTo>
                      <a:pt x="6263" y="510"/>
                    </a:lnTo>
                    <a:lnTo>
                      <a:pt x="6348" y="482"/>
                    </a:lnTo>
                    <a:lnTo>
                      <a:pt x="6433" y="425"/>
                    </a:lnTo>
                    <a:lnTo>
                      <a:pt x="6490" y="340"/>
                    </a:lnTo>
                    <a:lnTo>
                      <a:pt x="6518" y="255"/>
                    </a:lnTo>
                    <a:lnTo>
                      <a:pt x="6490" y="142"/>
                    </a:lnTo>
                    <a:lnTo>
                      <a:pt x="6433" y="57"/>
                    </a:lnTo>
                    <a:lnTo>
                      <a:pt x="634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6" name="Google Shape;1446;p34"/>
              <p:cNvSpPr/>
              <p:nvPr/>
            </p:nvSpPr>
            <p:spPr>
              <a:xfrm>
                <a:off x="7182995" y="-3355597"/>
                <a:ext cx="63534" cy="63614"/>
              </a:xfrm>
              <a:custGeom>
                <a:avLst/>
                <a:gdLst/>
                <a:ahLst/>
                <a:cxnLst/>
                <a:rect l="l" t="t" r="r" b="b"/>
                <a:pathLst>
                  <a:path w="794" h="795" extrusionOk="0">
                    <a:moveTo>
                      <a:pt x="397" y="0"/>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7" name="Google Shape;1447;p34"/>
              <p:cNvSpPr/>
              <p:nvPr/>
            </p:nvSpPr>
            <p:spPr>
              <a:xfrm>
                <a:off x="7323588" y="-3346554"/>
                <a:ext cx="521634" cy="43209"/>
              </a:xfrm>
              <a:custGeom>
                <a:avLst/>
                <a:gdLst/>
                <a:ahLst/>
                <a:cxnLst/>
                <a:rect l="l" t="t" r="r" b="b"/>
                <a:pathLst>
                  <a:path w="6519" h="540" extrusionOk="0">
                    <a:moveTo>
                      <a:pt x="255" y="1"/>
                    </a:moveTo>
                    <a:lnTo>
                      <a:pt x="170" y="29"/>
                    </a:lnTo>
                    <a:lnTo>
                      <a:pt x="85" y="86"/>
                    </a:lnTo>
                    <a:lnTo>
                      <a:pt x="29" y="171"/>
                    </a:lnTo>
                    <a:lnTo>
                      <a:pt x="0" y="256"/>
                    </a:lnTo>
                    <a:lnTo>
                      <a:pt x="29" y="369"/>
                    </a:lnTo>
                    <a:lnTo>
                      <a:pt x="85" y="454"/>
                    </a:lnTo>
                    <a:lnTo>
                      <a:pt x="170" y="511"/>
                    </a:lnTo>
                    <a:lnTo>
                      <a:pt x="255" y="539"/>
                    </a:lnTo>
                    <a:lnTo>
                      <a:pt x="6263" y="539"/>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8" name="Google Shape;1448;p34"/>
              <p:cNvSpPr/>
              <p:nvPr/>
            </p:nvSpPr>
            <p:spPr>
              <a:xfrm>
                <a:off x="7182995" y="-3215004"/>
                <a:ext cx="63534" cy="63614"/>
              </a:xfrm>
              <a:custGeom>
                <a:avLst/>
                <a:gdLst/>
                <a:ahLst/>
                <a:cxnLst/>
                <a:rect l="l" t="t" r="r" b="b"/>
                <a:pathLst>
                  <a:path w="794" h="795" extrusionOk="0">
                    <a:moveTo>
                      <a:pt x="397" y="1"/>
                    </a:moveTo>
                    <a:lnTo>
                      <a:pt x="255" y="29"/>
                    </a:lnTo>
                    <a:lnTo>
                      <a:pt x="114" y="114"/>
                    </a:lnTo>
                    <a:lnTo>
                      <a:pt x="29" y="227"/>
                    </a:lnTo>
                    <a:lnTo>
                      <a:pt x="0" y="397"/>
                    </a:lnTo>
                    <a:lnTo>
                      <a:pt x="29" y="539"/>
                    </a:lnTo>
                    <a:lnTo>
                      <a:pt x="114" y="681"/>
                    </a:lnTo>
                    <a:lnTo>
                      <a:pt x="255" y="766"/>
                    </a:lnTo>
                    <a:lnTo>
                      <a:pt x="397" y="794"/>
                    </a:lnTo>
                    <a:lnTo>
                      <a:pt x="567" y="766"/>
                    </a:lnTo>
                    <a:lnTo>
                      <a:pt x="680" y="681"/>
                    </a:lnTo>
                    <a:lnTo>
                      <a:pt x="765" y="539"/>
                    </a:lnTo>
                    <a:lnTo>
                      <a:pt x="794" y="397"/>
                    </a:lnTo>
                    <a:lnTo>
                      <a:pt x="765" y="227"/>
                    </a:lnTo>
                    <a:lnTo>
                      <a:pt x="680" y="114"/>
                    </a:lnTo>
                    <a:lnTo>
                      <a:pt x="567" y="29"/>
                    </a:lnTo>
                    <a:lnTo>
                      <a:pt x="3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49" name="Google Shape;1449;p34"/>
              <p:cNvSpPr/>
              <p:nvPr/>
            </p:nvSpPr>
            <p:spPr>
              <a:xfrm>
                <a:off x="7323588" y="-3205962"/>
                <a:ext cx="521634" cy="40969"/>
              </a:xfrm>
              <a:custGeom>
                <a:avLst/>
                <a:gdLst/>
                <a:ahLst/>
                <a:cxnLst/>
                <a:rect l="l" t="t" r="r" b="b"/>
                <a:pathLst>
                  <a:path w="6519" h="512" extrusionOk="0">
                    <a:moveTo>
                      <a:pt x="255" y="1"/>
                    </a:moveTo>
                    <a:lnTo>
                      <a:pt x="170" y="29"/>
                    </a:lnTo>
                    <a:lnTo>
                      <a:pt x="85" y="86"/>
                    </a:lnTo>
                    <a:lnTo>
                      <a:pt x="29" y="171"/>
                    </a:lnTo>
                    <a:lnTo>
                      <a:pt x="0" y="256"/>
                    </a:lnTo>
                    <a:lnTo>
                      <a:pt x="29" y="369"/>
                    </a:lnTo>
                    <a:lnTo>
                      <a:pt x="85" y="454"/>
                    </a:lnTo>
                    <a:lnTo>
                      <a:pt x="170" y="511"/>
                    </a:lnTo>
                    <a:lnTo>
                      <a:pt x="6348" y="511"/>
                    </a:lnTo>
                    <a:lnTo>
                      <a:pt x="6433" y="454"/>
                    </a:lnTo>
                    <a:lnTo>
                      <a:pt x="6490" y="369"/>
                    </a:lnTo>
                    <a:lnTo>
                      <a:pt x="6518" y="256"/>
                    </a:lnTo>
                    <a:lnTo>
                      <a:pt x="6490" y="171"/>
                    </a:lnTo>
                    <a:lnTo>
                      <a:pt x="6433" y="86"/>
                    </a:lnTo>
                    <a:lnTo>
                      <a:pt x="6348" y="29"/>
                    </a:lnTo>
                    <a:lnTo>
                      <a:pt x="62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2636340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Background 2">
  <p:cSld name="Background 2">
    <p:spTree>
      <p:nvGrpSpPr>
        <p:cNvPr id="1" name="Shape 1450"/>
        <p:cNvGrpSpPr/>
        <p:nvPr/>
      </p:nvGrpSpPr>
      <p:grpSpPr>
        <a:xfrm>
          <a:off x="0" y="0"/>
          <a:ext cx="0" cy="0"/>
          <a:chOff x="0" y="0"/>
          <a:chExt cx="0" cy="0"/>
        </a:xfrm>
      </p:grpSpPr>
      <p:pic>
        <p:nvPicPr>
          <p:cNvPr id="1451" name="Google Shape;1451;p35"/>
          <p:cNvPicPr preferRelativeResize="0"/>
          <p:nvPr/>
        </p:nvPicPr>
        <p:blipFill>
          <a:blip r:embed="rId2">
            <a:alphaModFix/>
          </a:blip>
          <a:stretch>
            <a:fillRect/>
          </a:stretch>
        </p:blipFill>
        <p:spPr>
          <a:xfrm flipH="1">
            <a:off x="-2247" y="0"/>
            <a:ext cx="12192000" cy="6858000"/>
          </a:xfrm>
          <a:prstGeom prst="rect">
            <a:avLst/>
          </a:prstGeom>
          <a:noFill/>
          <a:ln>
            <a:noFill/>
          </a:ln>
        </p:spPr>
      </p:pic>
      <p:grpSp>
        <p:nvGrpSpPr>
          <p:cNvPr id="1452" name="Google Shape;1452;p35"/>
          <p:cNvGrpSpPr/>
          <p:nvPr/>
        </p:nvGrpSpPr>
        <p:grpSpPr>
          <a:xfrm>
            <a:off x="-765399" y="-948873"/>
            <a:ext cx="14515859" cy="9174341"/>
            <a:chOff x="-574049" y="-711655"/>
            <a:chExt cx="10886894" cy="6880756"/>
          </a:xfrm>
        </p:grpSpPr>
        <p:sp>
          <p:nvSpPr>
            <p:cNvPr id="1453" name="Google Shape;1453;p35"/>
            <p:cNvSpPr/>
            <p:nvPr/>
          </p:nvSpPr>
          <p:spPr>
            <a:xfrm rot="-1238677">
              <a:off x="-234617" y="3627178"/>
              <a:ext cx="828847" cy="2076431"/>
            </a:xfrm>
            <a:custGeom>
              <a:avLst/>
              <a:gdLst/>
              <a:ahLst/>
              <a:cxnLst/>
              <a:rect l="l" t="t" r="r" b="b"/>
              <a:pathLst>
                <a:path w="16041" h="40186" extrusionOk="0">
                  <a:moveTo>
                    <a:pt x="0" y="0"/>
                  </a:moveTo>
                  <a:lnTo>
                    <a:pt x="0" y="40186"/>
                  </a:lnTo>
                  <a:lnTo>
                    <a:pt x="283" y="40129"/>
                  </a:lnTo>
                  <a:lnTo>
                    <a:pt x="538" y="40072"/>
                  </a:lnTo>
                  <a:lnTo>
                    <a:pt x="822" y="39959"/>
                  </a:lnTo>
                  <a:lnTo>
                    <a:pt x="1077" y="39874"/>
                  </a:lnTo>
                  <a:lnTo>
                    <a:pt x="1162" y="39817"/>
                  </a:lnTo>
                  <a:lnTo>
                    <a:pt x="1389" y="39704"/>
                  </a:lnTo>
                  <a:lnTo>
                    <a:pt x="1417" y="39676"/>
                  </a:lnTo>
                  <a:lnTo>
                    <a:pt x="1559" y="39591"/>
                  </a:lnTo>
                  <a:lnTo>
                    <a:pt x="1984" y="39279"/>
                  </a:lnTo>
                  <a:lnTo>
                    <a:pt x="2381" y="38939"/>
                  </a:lnTo>
                  <a:lnTo>
                    <a:pt x="2749" y="38542"/>
                  </a:lnTo>
                  <a:lnTo>
                    <a:pt x="3089" y="38145"/>
                  </a:lnTo>
                  <a:lnTo>
                    <a:pt x="3202" y="38004"/>
                  </a:lnTo>
                  <a:lnTo>
                    <a:pt x="3599" y="37465"/>
                  </a:lnTo>
                  <a:lnTo>
                    <a:pt x="3684" y="37380"/>
                  </a:lnTo>
                  <a:lnTo>
                    <a:pt x="4053" y="36870"/>
                  </a:lnTo>
                  <a:lnTo>
                    <a:pt x="4421" y="36417"/>
                  </a:lnTo>
                  <a:lnTo>
                    <a:pt x="4761" y="36020"/>
                  </a:lnTo>
                  <a:lnTo>
                    <a:pt x="5101" y="35651"/>
                  </a:lnTo>
                  <a:lnTo>
                    <a:pt x="5215" y="35566"/>
                  </a:lnTo>
                  <a:lnTo>
                    <a:pt x="5555" y="35255"/>
                  </a:lnTo>
                  <a:lnTo>
                    <a:pt x="5668" y="35141"/>
                  </a:lnTo>
                  <a:lnTo>
                    <a:pt x="6008" y="34858"/>
                  </a:lnTo>
                  <a:lnTo>
                    <a:pt x="6376" y="34603"/>
                  </a:lnTo>
                  <a:lnTo>
                    <a:pt x="6745" y="34376"/>
                  </a:lnTo>
                  <a:lnTo>
                    <a:pt x="7142" y="34178"/>
                  </a:lnTo>
                  <a:lnTo>
                    <a:pt x="7227" y="34121"/>
                  </a:lnTo>
                  <a:lnTo>
                    <a:pt x="7652" y="33951"/>
                  </a:lnTo>
                  <a:lnTo>
                    <a:pt x="8077" y="33809"/>
                  </a:lnTo>
                  <a:lnTo>
                    <a:pt x="8530" y="33724"/>
                  </a:lnTo>
                  <a:lnTo>
                    <a:pt x="8984" y="33668"/>
                  </a:lnTo>
                  <a:lnTo>
                    <a:pt x="9154" y="33639"/>
                  </a:lnTo>
                  <a:lnTo>
                    <a:pt x="9749" y="33639"/>
                  </a:lnTo>
                  <a:lnTo>
                    <a:pt x="10231" y="33668"/>
                  </a:lnTo>
                  <a:lnTo>
                    <a:pt x="10712" y="33696"/>
                  </a:lnTo>
                  <a:lnTo>
                    <a:pt x="11194" y="33696"/>
                  </a:lnTo>
                  <a:lnTo>
                    <a:pt x="11279" y="33668"/>
                  </a:lnTo>
                  <a:lnTo>
                    <a:pt x="11563" y="33668"/>
                  </a:lnTo>
                  <a:lnTo>
                    <a:pt x="11846" y="33611"/>
                  </a:lnTo>
                  <a:lnTo>
                    <a:pt x="12101" y="33554"/>
                  </a:lnTo>
                  <a:lnTo>
                    <a:pt x="12356" y="33441"/>
                  </a:lnTo>
                  <a:lnTo>
                    <a:pt x="12725" y="33271"/>
                  </a:lnTo>
                  <a:lnTo>
                    <a:pt x="13065" y="33016"/>
                  </a:lnTo>
                  <a:lnTo>
                    <a:pt x="13206" y="32902"/>
                  </a:lnTo>
                  <a:lnTo>
                    <a:pt x="13291" y="32817"/>
                  </a:lnTo>
                  <a:lnTo>
                    <a:pt x="13631" y="32477"/>
                  </a:lnTo>
                  <a:lnTo>
                    <a:pt x="13943" y="32109"/>
                  </a:lnTo>
                  <a:lnTo>
                    <a:pt x="14397" y="31457"/>
                  </a:lnTo>
                  <a:lnTo>
                    <a:pt x="14793" y="30805"/>
                  </a:lnTo>
                  <a:lnTo>
                    <a:pt x="14850" y="30692"/>
                  </a:lnTo>
                  <a:lnTo>
                    <a:pt x="15048" y="30267"/>
                  </a:lnTo>
                  <a:lnTo>
                    <a:pt x="15218" y="29842"/>
                  </a:lnTo>
                  <a:lnTo>
                    <a:pt x="15332" y="29587"/>
                  </a:lnTo>
                  <a:lnTo>
                    <a:pt x="15502" y="29077"/>
                  </a:lnTo>
                  <a:lnTo>
                    <a:pt x="15672" y="28567"/>
                  </a:lnTo>
                  <a:lnTo>
                    <a:pt x="15700" y="28453"/>
                  </a:lnTo>
                  <a:lnTo>
                    <a:pt x="15814" y="27943"/>
                  </a:lnTo>
                  <a:lnTo>
                    <a:pt x="15899" y="27405"/>
                  </a:lnTo>
                  <a:lnTo>
                    <a:pt x="15984" y="26866"/>
                  </a:lnTo>
                  <a:lnTo>
                    <a:pt x="16012" y="26356"/>
                  </a:lnTo>
                  <a:lnTo>
                    <a:pt x="16012" y="26243"/>
                  </a:lnTo>
                  <a:lnTo>
                    <a:pt x="16040" y="25704"/>
                  </a:lnTo>
                  <a:lnTo>
                    <a:pt x="16012" y="25166"/>
                  </a:lnTo>
                  <a:lnTo>
                    <a:pt x="15984" y="24656"/>
                  </a:lnTo>
                  <a:lnTo>
                    <a:pt x="15899" y="24117"/>
                  </a:lnTo>
                  <a:lnTo>
                    <a:pt x="15899" y="24004"/>
                  </a:lnTo>
                  <a:lnTo>
                    <a:pt x="15785" y="23494"/>
                  </a:lnTo>
                  <a:lnTo>
                    <a:pt x="15672" y="22955"/>
                  </a:lnTo>
                  <a:lnTo>
                    <a:pt x="15502" y="22445"/>
                  </a:lnTo>
                  <a:lnTo>
                    <a:pt x="15332" y="21935"/>
                  </a:lnTo>
                  <a:lnTo>
                    <a:pt x="15303" y="21907"/>
                  </a:lnTo>
                  <a:lnTo>
                    <a:pt x="15275" y="21793"/>
                  </a:lnTo>
                  <a:lnTo>
                    <a:pt x="15218" y="21708"/>
                  </a:lnTo>
                  <a:lnTo>
                    <a:pt x="14992" y="21142"/>
                  </a:lnTo>
                  <a:lnTo>
                    <a:pt x="14708" y="20631"/>
                  </a:lnTo>
                  <a:lnTo>
                    <a:pt x="14397" y="20150"/>
                  </a:lnTo>
                  <a:lnTo>
                    <a:pt x="14085" y="19668"/>
                  </a:lnTo>
                  <a:lnTo>
                    <a:pt x="14028" y="19554"/>
                  </a:lnTo>
                  <a:lnTo>
                    <a:pt x="13291" y="18591"/>
                  </a:lnTo>
                  <a:lnTo>
                    <a:pt x="13206" y="18478"/>
                  </a:lnTo>
                  <a:lnTo>
                    <a:pt x="12441" y="17429"/>
                  </a:lnTo>
                  <a:lnTo>
                    <a:pt x="12356" y="17344"/>
                  </a:lnTo>
                  <a:lnTo>
                    <a:pt x="12073" y="16891"/>
                  </a:lnTo>
                  <a:lnTo>
                    <a:pt x="11789" y="16437"/>
                  </a:lnTo>
                  <a:lnTo>
                    <a:pt x="11506" y="15984"/>
                  </a:lnTo>
                  <a:lnTo>
                    <a:pt x="11279" y="15502"/>
                  </a:lnTo>
                  <a:lnTo>
                    <a:pt x="11194" y="15247"/>
                  </a:lnTo>
                  <a:lnTo>
                    <a:pt x="11166" y="15219"/>
                  </a:lnTo>
                  <a:lnTo>
                    <a:pt x="11138" y="15105"/>
                  </a:lnTo>
                  <a:lnTo>
                    <a:pt x="10996" y="14708"/>
                  </a:lnTo>
                  <a:lnTo>
                    <a:pt x="10854" y="14283"/>
                  </a:lnTo>
                  <a:lnTo>
                    <a:pt x="10769" y="13858"/>
                  </a:lnTo>
                  <a:lnTo>
                    <a:pt x="10712" y="13433"/>
                  </a:lnTo>
                  <a:lnTo>
                    <a:pt x="10684" y="12980"/>
                  </a:lnTo>
                  <a:lnTo>
                    <a:pt x="10684" y="12895"/>
                  </a:lnTo>
                  <a:lnTo>
                    <a:pt x="10656" y="12356"/>
                  </a:lnTo>
                  <a:lnTo>
                    <a:pt x="10684" y="11846"/>
                  </a:lnTo>
                  <a:lnTo>
                    <a:pt x="10712" y="11308"/>
                  </a:lnTo>
                  <a:lnTo>
                    <a:pt x="10769" y="10769"/>
                  </a:lnTo>
                  <a:lnTo>
                    <a:pt x="10797" y="10656"/>
                  </a:lnTo>
                  <a:lnTo>
                    <a:pt x="10939" y="9607"/>
                  </a:lnTo>
                  <a:lnTo>
                    <a:pt x="11109" y="8530"/>
                  </a:lnTo>
                  <a:lnTo>
                    <a:pt x="11138" y="8445"/>
                  </a:lnTo>
                  <a:lnTo>
                    <a:pt x="11194" y="8077"/>
                  </a:lnTo>
                  <a:lnTo>
                    <a:pt x="11194" y="8049"/>
                  </a:lnTo>
                  <a:lnTo>
                    <a:pt x="11279" y="7368"/>
                  </a:lnTo>
                  <a:lnTo>
                    <a:pt x="11393" y="6320"/>
                  </a:lnTo>
                  <a:lnTo>
                    <a:pt x="11421" y="6206"/>
                  </a:lnTo>
                  <a:lnTo>
                    <a:pt x="11478" y="5158"/>
                  </a:lnTo>
                  <a:lnTo>
                    <a:pt x="11506" y="4081"/>
                  </a:lnTo>
                  <a:lnTo>
                    <a:pt x="11506" y="3996"/>
                  </a:lnTo>
                  <a:lnTo>
                    <a:pt x="11449" y="2919"/>
                  </a:lnTo>
                  <a:lnTo>
                    <a:pt x="11421" y="2409"/>
                  </a:lnTo>
                  <a:lnTo>
                    <a:pt x="11336" y="1871"/>
                  </a:lnTo>
                  <a:lnTo>
                    <a:pt x="11336" y="1757"/>
                  </a:lnTo>
                  <a:lnTo>
                    <a:pt x="11279" y="1445"/>
                  </a:lnTo>
                  <a:lnTo>
                    <a:pt x="11194" y="907"/>
                  </a:lnTo>
                  <a:lnTo>
                    <a:pt x="11109" y="624"/>
                  </a:lnTo>
                  <a:lnTo>
                    <a:pt x="1093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54" name="Google Shape;1454;p35"/>
            <p:cNvSpPr/>
            <p:nvPr/>
          </p:nvSpPr>
          <p:spPr>
            <a:xfrm rot="-5652544">
              <a:off x="3981837" y="-2153226"/>
              <a:ext cx="1056119" cy="424812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55" name="Google Shape;1455;p35"/>
            <p:cNvGrpSpPr/>
            <p:nvPr/>
          </p:nvGrpSpPr>
          <p:grpSpPr>
            <a:xfrm rot="4082588">
              <a:off x="7388864" y="3319313"/>
              <a:ext cx="2675021" cy="2342650"/>
              <a:chOff x="7578773" y="-46425"/>
              <a:chExt cx="1888264" cy="1653647"/>
            </a:xfrm>
          </p:grpSpPr>
          <p:sp>
            <p:nvSpPr>
              <p:cNvPr id="1456" name="Google Shape;1456;p35"/>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1457" name="Google Shape;1457;p35"/>
              <p:cNvGrpSpPr/>
              <p:nvPr/>
            </p:nvGrpSpPr>
            <p:grpSpPr>
              <a:xfrm>
                <a:off x="7595698" y="-46425"/>
                <a:ext cx="1870901" cy="1568986"/>
                <a:chOff x="7702846" y="0"/>
                <a:chExt cx="1432433" cy="1201275"/>
              </a:xfrm>
            </p:grpSpPr>
            <p:sp>
              <p:nvSpPr>
                <p:cNvPr id="1458" name="Google Shape;1458;p35"/>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59" name="Google Shape;1459;p35"/>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0" name="Google Shape;1460;p35"/>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1" name="Google Shape;1461;p35"/>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2" name="Google Shape;1462;p35"/>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3" name="Google Shape;1463;p35"/>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4" name="Google Shape;1464;p35"/>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5" name="Google Shape;1465;p35"/>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6" name="Google Shape;1466;p35"/>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67" name="Google Shape;1467;p35"/>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grpSp>
      <p:grpSp>
        <p:nvGrpSpPr>
          <p:cNvPr id="1468" name="Google Shape;1468;p35"/>
          <p:cNvGrpSpPr/>
          <p:nvPr/>
        </p:nvGrpSpPr>
        <p:grpSpPr>
          <a:xfrm>
            <a:off x="88915" y="-11"/>
            <a:ext cx="12665780" cy="6138684"/>
            <a:chOff x="66686" y="-9"/>
            <a:chExt cx="9499335" cy="4604013"/>
          </a:xfrm>
        </p:grpSpPr>
        <p:grpSp>
          <p:nvGrpSpPr>
            <p:cNvPr id="1469" name="Google Shape;1469;p35"/>
            <p:cNvGrpSpPr/>
            <p:nvPr/>
          </p:nvGrpSpPr>
          <p:grpSpPr>
            <a:xfrm>
              <a:off x="66686" y="3986927"/>
              <a:ext cx="562856" cy="617076"/>
              <a:chOff x="2513750" y="-3502991"/>
              <a:chExt cx="2000197" cy="2192880"/>
            </a:xfrm>
          </p:grpSpPr>
          <p:sp>
            <p:nvSpPr>
              <p:cNvPr id="1470" name="Google Shape;1470;p35"/>
              <p:cNvSpPr/>
              <p:nvPr/>
            </p:nvSpPr>
            <p:spPr>
              <a:xfrm>
                <a:off x="2513750" y="-3502991"/>
                <a:ext cx="2000197" cy="2192880"/>
              </a:xfrm>
              <a:custGeom>
                <a:avLst/>
                <a:gdLst/>
                <a:ahLst/>
                <a:cxnLst/>
                <a:rect l="l" t="t" r="r" b="b"/>
                <a:pathLst>
                  <a:path w="24997" h="27405" extrusionOk="0">
                    <a:moveTo>
                      <a:pt x="9919" y="0"/>
                    </a:moveTo>
                    <a:lnTo>
                      <a:pt x="9296" y="29"/>
                    </a:lnTo>
                    <a:lnTo>
                      <a:pt x="8701" y="142"/>
                    </a:lnTo>
                    <a:lnTo>
                      <a:pt x="8077" y="284"/>
                    </a:lnTo>
                    <a:lnTo>
                      <a:pt x="7482" y="482"/>
                    </a:lnTo>
                    <a:lnTo>
                      <a:pt x="6887" y="709"/>
                    </a:lnTo>
                    <a:lnTo>
                      <a:pt x="6320" y="992"/>
                    </a:lnTo>
                    <a:lnTo>
                      <a:pt x="5754" y="1304"/>
                    </a:lnTo>
                    <a:lnTo>
                      <a:pt x="5243" y="1672"/>
                    </a:lnTo>
                    <a:lnTo>
                      <a:pt x="4762" y="2069"/>
                    </a:lnTo>
                    <a:lnTo>
                      <a:pt x="4393" y="2409"/>
                    </a:lnTo>
                    <a:lnTo>
                      <a:pt x="4025" y="2749"/>
                    </a:lnTo>
                    <a:lnTo>
                      <a:pt x="3685" y="3118"/>
                    </a:lnTo>
                    <a:lnTo>
                      <a:pt x="3373" y="3515"/>
                    </a:lnTo>
                    <a:lnTo>
                      <a:pt x="3061" y="3911"/>
                    </a:lnTo>
                    <a:lnTo>
                      <a:pt x="2750" y="4336"/>
                    </a:lnTo>
                    <a:lnTo>
                      <a:pt x="2211" y="5187"/>
                    </a:lnTo>
                    <a:lnTo>
                      <a:pt x="1701" y="6037"/>
                    </a:lnTo>
                    <a:lnTo>
                      <a:pt x="1276" y="6944"/>
                    </a:lnTo>
                    <a:lnTo>
                      <a:pt x="879" y="7851"/>
                    </a:lnTo>
                    <a:lnTo>
                      <a:pt x="709" y="8304"/>
                    </a:lnTo>
                    <a:lnTo>
                      <a:pt x="567" y="8786"/>
                    </a:lnTo>
                    <a:lnTo>
                      <a:pt x="369" y="9523"/>
                    </a:lnTo>
                    <a:lnTo>
                      <a:pt x="227" y="10259"/>
                    </a:lnTo>
                    <a:lnTo>
                      <a:pt x="114" y="11025"/>
                    </a:lnTo>
                    <a:lnTo>
                      <a:pt x="29" y="11790"/>
                    </a:lnTo>
                    <a:lnTo>
                      <a:pt x="1" y="12555"/>
                    </a:lnTo>
                    <a:lnTo>
                      <a:pt x="1" y="13320"/>
                    </a:lnTo>
                    <a:lnTo>
                      <a:pt x="29" y="14085"/>
                    </a:lnTo>
                    <a:lnTo>
                      <a:pt x="114" y="14822"/>
                    </a:lnTo>
                    <a:lnTo>
                      <a:pt x="199" y="15587"/>
                    </a:lnTo>
                    <a:lnTo>
                      <a:pt x="341" y="16352"/>
                    </a:lnTo>
                    <a:lnTo>
                      <a:pt x="511" y="17118"/>
                    </a:lnTo>
                    <a:lnTo>
                      <a:pt x="737" y="17854"/>
                    </a:lnTo>
                    <a:lnTo>
                      <a:pt x="964" y="18591"/>
                    </a:lnTo>
                    <a:lnTo>
                      <a:pt x="1219" y="19328"/>
                    </a:lnTo>
                    <a:lnTo>
                      <a:pt x="1503" y="20037"/>
                    </a:lnTo>
                    <a:lnTo>
                      <a:pt x="1814" y="20745"/>
                    </a:lnTo>
                    <a:lnTo>
                      <a:pt x="2154" y="21482"/>
                    </a:lnTo>
                    <a:lnTo>
                      <a:pt x="2551" y="22190"/>
                    </a:lnTo>
                    <a:lnTo>
                      <a:pt x="2976" y="22871"/>
                    </a:lnTo>
                    <a:lnTo>
                      <a:pt x="3203" y="23211"/>
                    </a:lnTo>
                    <a:lnTo>
                      <a:pt x="3458" y="23522"/>
                    </a:lnTo>
                    <a:lnTo>
                      <a:pt x="3741" y="23834"/>
                    </a:lnTo>
                    <a:lnTo>
                      <a:pt x="4025" y="24146"/>
                    </a:lnTo>
                    <a:lnTo>
                      <a:pt x="4337" y="24458"/>
                    </a:lnTo>
                    <a:lnTo>
                      <a:pt x="4648" y="24741"/>
                    </a:lnTo>
                    <a:lnTo>
                      <a:pt x="4988" y="24996"/>
                    </a:lnTo>
                    <a:lnTo>
                      <a:pt x="5328" y="25251"/>
                    </a:lnTo>
                    <a:lnTo>
                      <a:pt x="5669" y="25506"/>
                    </a:lnTo>
                    <a:lnTo>
                      <a:pt x="6037" y="25733"/>
                    </a:lnTo>
                    <a:lnTo>
                      <a:pt x="6774" y="26130"/>
                    </a:lnTo>
                    <a:lnTo>
                      <a:pt x="7567" y="26498"/>
                    </a:lnTo>
                    <a:lnTo>
                      <a:pt x="8361" y="26781"/>
                    </a:lnTo>
                    <a:lnTo>
                      <a:pt x="9183" y="27008"/>
                    </a:lnTo>
                    <a:lnTo>
                      <a:pt x="10005" y="27207"/>
                    </a:lnTo>
                    <a:lnTo>
                      <a:pt x="10855" y="27320"/>
                    </a:lnTo>
                    <a:lnTo>
                      <a:pt x="11705" y="27377"/>
                    </a:lnTo>
                    <a:lnTo>
                      <a:pt x="12555" y="27405"/>
                    </a:lnTo>
                    <a:lnTo>
                      <a:pt x="13405" y="27377"/>
                    </a:lnTo>
                    <a:lnTo>
                      <a:pt x="14255" y="27292"/>
                    </a:lnTo>
                    <a:lnTo>
                      <a:pt x="15106" y="27207"/>
                    </a:lnTo>
                    <a:lnTo>
                      <a:pt x="15956" y="27037"/>
                    </a:lnTo>
                    <a:lnTo>
                      <a:pt x="16834" y="26838"/>
                    </a:lnTo>
                    <a:lnTo>
                      <a:pt x="17685" y="26611"/>
                    </a:lnTo>
                    <a:lnTo>
                      <a:pt x="18535" y="26300"/>
                    </a:lnTo>
                    <a:lnTo>
                      <a:pt x="19357" y="25960"/>
                    </a:lnTo>
                    <a:lnTo>
                      <a:pt x="20178" y="25563"/>
                    </a:lnTo>
                    <a:lnTo>
                      <a:pt x="20547" y="25364"/>
                    </a:lnTo>
                    <a:lnTo>
                      <a:pt x="20944" y="25109"/>
                    </a:lnTo>
                    <a:lnTo>
                      <a:pt x="21312" y="24883"/>
                    </a:lnTo>
                    <a:lnTo>
                      <a:pt x="21652" y="24599"/>
                    </a:lnTo>
                    <a:lnTo>
                      <a:pt x="22021" y="24316"/>
                    </a:lnTo>
                    <a:lnTo>
                      <a:pt x="22332" y="24032"/>
                    </a:lnTo>
                    <a:lnTo>
                      <a:pt x="22672" y="23721"/>
                    </a:lnTo>
                    <a:lnTo>
                      <a:pt x="22956" y="23381"/>
                    </a:lnTo>
                    <a:lnTo>
                      <a:pt x="23268" y="23041"/>
                    </a:lnTo>
                    <a:lnTo>
                      <a:pt x="23523" y="22701"/>
                    </a:lnTo>
                    <a:lnTo>
                      <a:pt x="23778" y="22304"/>
                    </a:lnTo>
                    <a:lnTo>
                      <a:pt x="24004" y="21935"/>
                    </a:lnTo>
                    <a:lnTo>
                      <a:pt x="24231" y="21539"/>
                    </a:lnTo>
                    <a:lnTo>
                      <a:pt x="24401" y="21142"/>
                    </a:lnTo>
                    <a:lnTo>
                      <a:pt x="24571" y="20717"/>
                    </a:lnTo>
                    <a:lnTo>
                      <a:pt x="24713" y="20292"/>
                    </a:lnTo>
                    <a:lnTo>
                      <a:pt x="24826" y="19867"/>
                    </a:lnTo>
                    <a:lnTo>
                      <a:pt x="24911" y="19441"/>
                    </a:lnTo>
                    <a:lnTo>
                      <a:pt x="24968" y="18988"/>
                    </a:lnTo>
                    <a:lnTo>
                      <a:pt x="24996" y="18535"/>
                    </a:lnTo>
                    <a:lnTo>
                      <a:pt x="24996" y="18109"/>
                    </a:lnTo>
                    <a:lnTo>
                      <a:pt x="24968" y="17656"/>
                    </a:lnTo>
                    <a:lnTo>
                      <a:pt x="24911" y="17316"/>
                    </a:lnTo>
                    <a:lnTo>
                      <a:pt x="24855" y="16976"/>
                    </a:lnTo>
                    <a:lnTo>
                      <a:pt x="24770" y="16636"/>
                    </a:lnTo>
                    <a:lnTo>
                      <a:pt x="24685" y="16324"/>
                    </a:lnTo>
                    <a:lnTo>
                      <a:pt x="24429" y="15672"/>
                    </a:lnTo>
                    <a:lnTo>
                      <a:pt x="24118" y="15049"/>
                    </a:lnTo>
                    <a:lnTo>
                      <a:pt x="23778" y="14454"/>
                    </a:lnTo>
                    <a:lnTo>
                      <a:pt x="23381" y="13887"/>
                    </a:lnTo>
                    <a:lnTo>
                      <a:pt x="22956" y="13348"/>
                    </a:lnTo>
                    <a:lnTo>
                      <a:pt x="22474" y="12838"/>
                    </a:lnTo>
                    <a:lnTo>
                      <a:pt x="21907" y="12272"/>
                    </a:lnTo>
                    <a:lnTo>
                      <a:pt x="21284" y="11733"/>
                    </a:lnTo>
                    <a:lnTo>
                      <a:pt x="20660" y="11223"/>
                    </a:lnTo>
                    <a:lnTo>
                      <a:pt x="20008" y="10741"/>
                    </a:lnTo>
                    <a:lnTo>
                      <a:pt x="19527" y="10429"/>
                    </a:lnTo>
                    <a:lnTo>
                      <a:pt x="19017" y="10089"/>
                    </a:lnTo>
                    <a:lnTo>
                      <a:pt x="18762" y="9919"/>
                    </a:lnTo>
                    <a:lnTo>
                      <a:pt x="18535" y="9721"/>
                    </a:lnTo>
                    <a:lnTo>
                      <a:pt x="18308" y="9523"/>
                    </a:lnTo>
                    <a:lnTo>
                      <a:pt x="18166" y="9296"/>
                    </a:lnTo>
                    <a:lnTo>
                      <a:pt x="18025" y="9069"/>
                    </a:lnTo>
                    <a:lnTo>
                      <a:pt x="17968" y="8814"/>
                    </a:lnTo>
                    <a:lnTo>
                      <a:pt x="17911" y="8559"/>
                    </a:lnTo>
                    <a:lnTo>
                      <a:pt x="17855" y="8276"/>
                    </a:lnTo>
                    <a:lnTo>
                      <a:pt x="17826" y="7709"/>
                    </a:lnTo>
                    <a:lnTo>
                      <a:pt x="17798" y="7454"/>
                    </a:lnTo>
                    <a:lnTo>
                      <a:pt x="17741" y="7199"/>
                    </a:lnTo>
                    <a:lnTo>
                      <a:pt x="17656" y="6830"/>
                    </a:lnTo>
                    <a:lnTo>
                      <a:pt x="17571" y="6490"/>
                    </a:lnTo>
                    <a:lnTo>
                      <a:pt x="17316" y="5782"/>
                    </a:lnTo>
                    <a:lnTo>
                      <a:pt x="17033" y="5102"/>
                    </a:lnTo>
                    <a:lnTo>
                      <a:pt x="16693" y="4450"/>
                    </a:lnTo>
                    <a:lnTo>
                      <a:pt x="16438" y="3968"/>
                    </a:lnTo>
                    <a:lnTo>
                      <a:pt x="16154" y="3515"/>
                    </a:lnTo>
                    <a:lnTo>
                      <a:pt x="15871" y="3061"/>
                    </a:lnTo>
                    <a:lnTo>
                      <a:pt x="15531" y="2608"/>
                    </a:lnTo>
                    <a:lnTo>
                      <a:pt x="15191" y="2211"/>
                    </a:lnTo>
                    <a:lnTo>
                      <a:pt x="14822" y="1814"/>
                    </a:lnTo>
                    <a:lnTo>
                      <a:pt x="14426" y="1446"/>
                    </a:lnTo>
                    <a:lnTo>
                      <a:pt x="14000" y="1106"/>
                    </a:lnTo>
                    <a:lnTo>
                      <a:pt x="13490" y="794"/>
                    </a:lnTo>
                    <a:lnTo>
                      <a:pt x="12924" y="511"/>
                    </a:lnTo>
                    <a:lnTo>
                      <a:pt x="12357" y="284"/>
                    </a:lnTo>
                    <a:lnTo>
                      <a:pt x="11762" y="142"/>
                    </a:lnTo>
                    <a:lnTo>
                      <a:pt x="11166" y="29"/>
                    </a:lnTo>
                    <a:lnTo>
                      <a:pt x="105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1" name="Google Shape;1471;p35"/>
              <p:cNvSpPr/>
              <p:nvPr/>
            </p:nvSpPr>
            <p:spPr>
              <a:xfrm>
                <a:off x="4289363" y="-2162759"/>
                <a:ext cx="142991" cy="229090"/>
              </a:xfrm>
              <a:custGeom>
                <a:avLst/>
                <a:gdLst/>
                <a:ahLst/>
                <a:cxnLst/>
                <a:rect l="l" t="t" r="r" b="b"/>
                <a:pathLst>
                  <a:path w="1787" h="2863" extrusionOk="0">
                    <a:moveTo>
                      <a:pt x="567" y="0"/>
                    </a:moveTo>
                    <a:lnTo>
                      <a:pt x="341" y="57"/>
                    </a:lnTo>
                    <a:lnTo>
                      <a:pt x="256" y="114"/>
                    </a:lnTo>
                    <a:lnTo>
                      <a:pt x="142" y="170"/>
                    </a:lnTo>
                    <a:lnTo>
                      <a:pt x="86" y="255"/>
                    </a:lnTo>
                    <a:lnTo>
                      <a:pt x="1" y="369"/>
                    </a:lnTo>
                    <a:lnTo>
                      <a:pt x="1" y="454"/>
                    </a:lnTo>
                    <a:lnTo>
                      <a:pt x="1" y="539"/>
                    </a:lnTo>
                    <a:lnTo>
                      <a:pt x="29" y="765"/>
                    </a:lnTo>
                    <a:lnTo>
                      <a:pt x="86" y="964"/>
                    </a:lnTo>
                    <a:lnTo>
                      <a:pt x="114" y="1134"/>
                    </a:lnTo>
                    <a:lnTo>
                      <a:pt x="142" y="1446"/>
                    </a:lnTo>
                    <a:lnTo>
                      <a:pt x="142" y="1729"/>
                    </a:lnTo>
                    <a:lnTo>
                      <a:pt x="114" y="2012"/>
                    </a:lnTo>
                    <a:lnTo>
                      <a:pt x="114" y="2324"/>
                    </a:lnTo>
                    <a:lnTo>
                      <a:pt x="142" y="2437"/>
                    </a:lnTo>
                    <a:lnTo>
                      <a:pt x="171" y="2522"/>
                    </a:lnTo>
                    <a:lnTo>
                      <a:pt x="227" y="2607"/>
                    </a:lnTo>
                    <a:lnTo>
                      <a:pt x="284" y="2692"/>
                    </a:lnTo>
                    <a:lnTo>
                      <a:pt x="369" y="2749"/>
                    </a:lnTo>
                    <a:lnTo>
                      <a:pt x="482" y="2806"/>
                    </a:lnTo>
                    <a:lnTo>
                      <a:pt x="567" y="2834"/>
                    </a:lnTo>
                    <a:lnTo>
                      <a:pt x="681" y="2862"/>
                    </a:lnTo>
                    <a:lnTo>
                      <a:pt x="907" y="2834"/>
                    </a:lnTo>
                    <a:lnTo>
                      <a:pt x="1106" y="2749"/>
                    </a:lnTo>
                    <a:lnTo>
                      <a:pt x="1276" y="2636"/>
                    </a:lnTo>
                    <a:lnTo>
                      <a:pt x="1418" y="2466"/>
                    </a:lnTo>
                    <a:lnTo>
                      <a:pt x="1503" y="2324"/>
                    </a:lnTo>
                    <a:lnTo>
                      <a:pt x="1588" y="2154"/>
                    </a:lnTo>
                    <a:lnTo>
                      <a:pt x="1673" y="1956"/>
                    </a:lnTo>
                    <a:lnTo>
                      <a:pt x="1729" y="1786"/>
                    </a:lnTo>
                    <a:lnTo>
                      <a:pt x="1758" y="1587"/>
                    </a:lnTo>
                    <a:lnTo>
                      <a:pt x="1786" y="1389"/>
                    </a:lnTo>
                    <a:lnTo>
                      <a:pt x="1786" y="1190"/>
                    </a:lnTo>
                    <a:lnTo>
                      <a:pt x="1758" y="992"/>
                    </a:lnTo>
                    <a:lnTo>
                      <a:pt x="1729" y="794"/>
                    </a:lnTo>
                    <a:lnTo>
                      <a:pt x="1673" y="624"/>
                    </a:lnTo>
                    <a:lnTo>
                      <a:pt x="1588" y="454"/>
                    </a:lnTo>
                    <a:lnTo>
                      <a:pt x="1474" y="312"/>
                    </a:lnTo>
                    <a:lnTo>
                      <a:pt x="1361" y="199"/>
                    </a:lnTo>
                    <a:lnTo>
                      <a:pt x="1219" y="114"/>
                    </a:lnTo>
                    <a:lnTo>
                      <a:pt x="1021" y="57"/>
                    </a:lnTo>
                    <a:lnTo>
                      <a:pt x="82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2" name="Google Shape;1472;p35"/>
              <p:cNvSpPr/>
              <p:nvPr/>
            </p:nvSpPr>
            <p:spPr>
              <a:xfrm>
                <a:off x="3933360" y="-1831722"/>
                <a:ext cx="353837" cy="374242"/>
              </a:xfrm>
              <a:custGeom>
                <a:avLst/>
                <a:gdLst/>
                <a:ahLst/>
                <a:cxnLst/>
                <a:rect l="l" t="t" r="r" b="b"/>
                <a:pathLst>
                  <a:path w="4422" h="4677" extrusionOk="0">
                    <a:moveTo>
                      <a:pt x="3968" y="1"/>
                    </a:moveTo>
                    <a:lnTo>
                      <a:pt x="3769" y="57"/>
                    </a:lnTo>
                    <a:lnTo>
                      <a:pt x="3543" y="199"/>
                    </a:lnTo>
                    <a:lnTo>
                      <a:pt x="3316" y="398"/>
                    </a:lnTo>
                    <a:lnTo>
                      <a:pt x="3061" y="681"/>
                    </a:lnTo>
                    <a:lnTo>
                      <a:pt x="2834" y="964"/>
                    </a:lnTo>
                    <a:lnTo>
                      <a:pt x="2437" y="1588"/>
                    </a:lnTo>
                    <a:lnTo>
                      <a:pt x="2154" y="1928"/>
                    </a:lnTo>
                    <a:lnTo>
                      <a:pt x="1842" y="2240"/>
                    </a:lnTo>
                    <a:lnTo>
                      <a:pt x="1502" y="2523"/>
                    </a:lnTo>
                    <a:lnTo>
                      <a:pt x="1134" y="2778"/>
                    </a:lnTo>
                    <a:lnTo>
                      <a:pt x="680" y="3033"/>
                    </a:lnTo>
                    <a:lnTo>
                      <a:pt x="482" y="3175"/>
                    </a:lnTo>
                    <a:lnTo>
                      <a:pt x="284" y="3345"/>
                    </a:lnTo>
                    <a:lnTo>
                      <a:pt x="142" y="3543"/>
                    </a:lnTo>
                    <a:lnTo>
                      <a:pt x="29" y="3770"/>
                    </a:lnTo>
                    <a:lnTo>
                      <a:pt x="0" y="3883"/>
                    </a:lnTo>
                    <a:lnTo>
                      <a:pt x="0" y="3997"/>
                    </a:lnTo>
                    <a:lnTo>
                      <a:pt x="0" y="4138"/>
                    </a:lnTo>
                    <a:lnTo>
                      <a:pt x="29" y="4252"/>
                    </a:lnTo>
                    <a:lnTo>
                      <a:pt x="85" y="4337"/>
                    </a:lnTo>
                    <a:lnTo>
                      <a:pt x="142" y="4422"/>
                    </a:lnTo>
                    <a:lnTo>
                      <a:pt x="312" y="4563"/>
                    </a:lnTo>
                    <a:lnTo>
                      <a:pt x="510" y="4648"/>
                    </a:lnTo>
                    <a:lnTo>
                      <a:pt x="709" y="4677"/>
                    </a:lnTo>
                    <a:lnTo>
                      <a:pt x="935" y="4677"/>
                    </a:lnTo>
                    <a:lnTo>
                      <a:pt x="1162" y="4648"/>
                    </a:lnTo>
                    <a:lnTo>
                      <a:pt x="1361" y="4592"/>
                    </a:lnTo>
                    <a:lnTo>
                      <a:pt x="1559" y="4507"/>
                    </a:lnTo>
                    <a:lnTo>
                      <a:pt x="1956" y="4308"/>
                    </a:lnTo>
                    <a:lnTo>
                      <a:pt x="2352" y="4110"/>
                    </a:lnTo>
                    <a:lnTo>
                      <a:pt x="2721" y="3827"/>
                    </a:lnTo>
                    <a:lnTo>
                      <a:pt x="3061" y="3543"/>
                    </a:lnTo>
                    <a:lnTo>
                      <a:pt x="3373" y="3232"/>
                    </a:lnTo>
                    <a:lnTo>
                      <a:pt x="3656" y="2891"/>
                    </a:lnTo>
                    <a:lnTo>
                      <a:pt x="3911" y="2523"/>
                    </a:lnTo>
                    <a:lnTo>
                      <a:pt x="4138" y="2126"/>
                    </a:lnTo>
                    <a:lnTo>
                      <a:pt x="4280" y="1758"/>
                    </a:lnTo>
                    <a:lnTo>
                      <a:pt x="4365" y="1333"/>
                    </a:lnTo>
                    <a:lnTo>
                      <a:pt x="4421" y="879"/>
                    </a:lnTo>
                    <a:lnTo>
                      <a:pt x="4421" y="653"/>
                    </a:lnTo>
                    <a:lnTo>
                      <a:pt x="4421" y="454"/>
                    </a:lnTo>
                    <a:lnTo>
                      <a:pt x="4365" y="284"/>
                    </a:lnTo>
                    <a:lnTo>
                      <a:pt x="4308" y="142"/>
                    </a:lnTo>
                    <a:lnTo>
                      <a:pt x="4223" y="29"/>
                    </a:lnTo>
                    <a:lnTo>
                      <a:pt x="41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3" name="Google Shape;1473;p35"/>
              <p:cNvSpPr/>
              <p:nvPr/>
            </p:nvSpPr>
            <p:spPr>
              <a:xfrm>
                <a:off x="3919757" y="-3040403"/>
                <a:ext cx="229090" cy="322070"/>
              </a:xfrm>
              <a:custGeom>
                <a:avLst/>
                <a:gdLst/>
                <a:ahLst/>
                <a:cxnLst/>
                <a:rect l="l" t="t" r="r" b="b"/>
                <a:pathLst>
                  <a:path w="2863" h="4025" extrusionOk="0">
                    <a:moveTo>
                      <a:pt x="2636" y="1"/>
                    </a:moveTo>
                    <a:lnTo>
                      <a:pt x="2579" y="29"/>
                    </a:lnTo>
                    <a:lnTo>
                      <a:pt x="2522" y="86"/>
                    </a:lnTo>
                    <a:lnTo>
                      <a:pt x="2267" y="596"/>
                    </a:lnTo>
                    <a:lnTo>
                      <a:pt x="2012" y="1078"/>
                    </a:lnTo>
                    <a:lnTo>
                      <a:pt x="1729" y="1531"/>
                    </a:lnTo>
                    <a:lnTo>
                      <a:pt x="1417" y="2013"/>
                    </a:lnTo>
                    <a:lnTo>
                      <a:pt x="1105" y="2438"/>
                    </a:lnTo>
                    <a:lnTo>
                      <a:pt x="765" y="2891"/>
                    </a:lnTo>
                    <a:lnTo>
                      <a:pt x="425" y="3316"/>
                    </a:lnTo>
                    <a:lnTo>
                      <a:pt x="29" y="3713"/>
                    </a:lnTo>
                    <a:lnTo>
                      <a:pt x="0" y="3770"/>
                    </a:lnTo>
                    <a:lnTo>
                      <a:pt x="0" y="3855"/>
                    </a:lnTo>
                    <a:lnTo>
                      <a:pt x="0" y="3912"/>
                    </a:lnTo>
                    <a:lnTo>
                      <a:pt x="57" y="3968"/>
                    </a:lnTo>
                    <a:lnTo>
                      <a:pt x="114" y="3997"/>
                    </a:lnTo>
                    <a:lnTo>
                      <a:pt x="170" y="4025"/>
                    </a:lnTo>
                    <a:lnTo>
                      <a:pt x="255" y="3997"/>
                    </a:lnTo>
                    <a:lnTo>
                      <a:pt x="312" y="3968"/>
                    </a:lnTo>
                    <a:lnTo>
                      <a:pt x="680" y="3543"/>
                    </a:lnTo>
                    <a:lnTo>
                      <a:pt x="1049" y="3118"/>
                    </a:lnTo>
                    <a:lnTo>
                      <a:pt x="1389" y="2665"/>
                    </a:lnTo>
                    <a:lnTo>
                      <a:pt x="1729" y="2211"/>
                    </a:lnTo>
                    <a:lnTo>
                      <a:pt x="2041" y="1729"/>
                    </a:lnTo>
                    <a:lnTo>
                      <a:pt x="2324" y="1248"/>
                    </a:lnTo>
                    <a:lnTo>
                      <a:pt x="2607" y="766"/>
                    </a:lnTo>
                    <a:lnTo>
                      <a:pt x="2834" y="256"/>
                    </a:lnTo>
                    <a:lnTo>
                      <a:pt x="2863" y="171"/>
                    </a:lnTo>
                    <a:lnTo>
                      <a:pt x="2863" y="114"/>
                    </a:lnTo>
                    <a:lnTo>
                      <a:pt x="2834" y="57"/>
                    </a:lnTo>
                    <a:lnTo>
                      <a:pt x="277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4" name="Google Shape;1474;p35"/>
              <p:cNvSpPr/>
              <p:nvPr/>
            </p:nvSpPr>
            <p:spPr>
              <a:xfrm>
                <a:off x="3928799" y="-2809069"/>
                <a:ext cx="440016" cy="156514"/>
              </a:xfrm>
              <a:custGeom>
                <a:avLst/>
                <a:gdLst/>
                <a:ahLst/>
                <a:cxnLst/>
                <a:rect l="l" t="t" r="r" b="b"/>
                <a:pathLst>
                  <a:path w="5499" h="1956" extrusionOk="0">
                    <a:moveTo>
                      <a:pt x="2891" y="0"/>
                    </a:moveTo>
                    <a:lnTo>
                      <a:pt x="2636" y="29"/>
                    </a:lnTo>
                    <a:lnTo>
                      <a:pt x="2409" y="85"/>
                    </a:lnTo>
                    <a:lnTo>
                      <a:pt x="1899" y="227"/>
                    </a:lnTo>
                    <a:lnTo>
                      <a:pt x="1418" y="397"/>
                    </a:lnTo>
                    <a:lnTo>
                      <a:pt x="907" y="567"/>
                    </a:lnTo>
                    <a:lnTo>
                      <a:pt x="652" y="681"/>
                    </a:lnTo>
                    <a:lnTo>
                      <a:pt x="397" y="794"/>
                    </a:lnTo>
                    <a:lnTo>
                      <a:pt x="199" y="936"/>
                    </a:lnTo>
                    <a:lnTo>
                      <a:pt x="1" y="1106"/>
                    </a:lnTo>
                    <a:lnTo>
                      <a:pt x="114" y="1219"/>
                    </a:lnTo>
                    <a:lnTo>
                      <a:pt x="256" y="1332"/>
                    </a:lnTo>
                    <a:lnTo>
                      <a:pt x="397" y="1446"/>
                    </a:lnTo>
                    <a:lnTo>
                      <a:pt x="567" y="1531"/>
                    </a:lnTo>
                    <a:lnTo>
                      <a:pt x="936" y="1701"/>
                    </a:lnTo>
                    <a:lnTo>
                      <a:pt x="1333" y="1814"/>
                    </a:lnTo>
                    <a:lnTo>
                      <a:pt x="1729" y="1899"/>
                    </a:lnTo>
                    <a:lnTo>
                      <a:pt x="2126" y="1927"/>
                    </a:lnTo>
                    <a:lnTo>
                      <a:pt x="2523" y="1956"/>
                    </a:lnTo>
                    <a:lnTo>
                      <a:pt x="2863" y="1927"/>
                    </a:lnTo>
                    <a:lnTo>
                      <a:pt x="3231" y="1899"/>
                    </a:lnTo>
                    <a:lnTo>
                      <a:pt x="3571" y="1814"/>
                    </a:lnTo>
                    <a:lnTo>
                      <a:pt x="3940" y="1701"/>
                    </a:lnTo>
                    <a:lnTo>
                      <a:pt x="4280" y="1559"/>
                    </a:lnTo>
                    <a:lnTo>
                      <a:pt x="4592" y="1417"/>
                    </a:lnTo>
                    <a:lnTo>
                      <a:pt x="4903" y="1219"/>
                    </a:lnTo>
                    <a:lnTo>
                      <a:pt x="5215" y="992"/>
                    </a:lnTo>
                    <a:lnTo>
                      <a:pt x="5470" y="766"/>
                    </a:lnTo>
                    <a:lnTo>
                      <a:pt x="5499" y="709"/>
                    </a:lnTo>
                    <a:lnTo>
                      <a:pt x="5499" y="652"/>
                    </a:lnTo>
                    <a:lnTo>
                      <a:pt x="5470" y="596"/>
                    </a:lnTo>
                    <a:lnTo>
                      <a:pt x="5442" y="567"/>
                    </a:lnTo>
                    <a:lnTo>
                      <a:pt x="3883" y="142"/>
                    </a:lnTo>
                    <a:lnTo>
                      <a:pt x="3401" y="29"/>
                    </a:lnTo>
                    <a:lnTo>
                      <a:pt x="31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475" name="Google Shape;1475;p35"/>
            <p:cNvGrpSpPr/>
            <p:nvPr/>
          </p:nvGrpSpPr>
          <p:grpSpPr>
            <a:xfrm flipH="1">
              <a:off x="5097193" y="-9"/>
              <a:ext cx="361523" cy="523139"/>
              <a:chOff x="1954350" y="-1305250"/>
              <a:chExt cx="388275" cy="561850"/>
            </a:xfrm>
          </p:grpSpPr>
          <p:sp>
            <p:nvSpPr>
              <p:cNvPr id="1476" name="Google Shape;1476;p35"/>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7" name="Google Shape;1477;p35"/>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8" name="Google Shape;1478;p35"/>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79" name="Google Shape;1479;p35"/>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0" name="Google Shape;1480;p35"/>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481" name="Google Shape;1481;p35"/>
            <p:cNvGrpSpPr/>
            <p:nvPr/>
          </p:nvGrpSpPr>
          <p:grpSpPr>
            <a:xfrm>
              <a:off x="8496313" y="2031314"/>
              <a:ext cx="1069707" cy="1649758"/>
              <a:chOff x="2845750" y="157258"/>
              <a:chExt cx="2913146" cy="4492805"/>
            </a:xfrm>
          </p:grpSpPr>
          <p:sp>
            <p:nvSpPr>
              <p:cNvPr id="1482" name="Google Shape;1482;p35"/>
              <p:cNvSpPr/>
              <p:nvPr/>
            </p:nvSpPr>
            <p:spPr>
              <a:xfrm>
                <a:off x="2845750" y="157258"/>
                <a:ext cx="2913146" cy="4492805"/>
              </a:xfrm>
              <a:custGeom>
                <a:avLst/>
                <a:gdLst/>
                <a:ahLst/>
                <a:cxnLst/>
                <a:rect l="l" t="t" r="r" b="b"/>
                <a:pathLst>
                  <a:path w="18082" h="27887" extrusionOk="0">
                    <a:moveTo>
                      <a:pt x="12952" y="1"/>
                    </a:moveTo>
                    <a:lnTo>
                      <a:pt x="12810" y="29"/>
                    </a:lnTo>
                    <a:lnTo>
                      <a:pt x="12668" y="114"/>
                    </a:lnTo>
                    <a:lnTo>
                      <a:pt x="12555" y="227"/>
                    </a:lnTo>
                    <a:lnTo>
                      <a:pt x="29" y="24911"/>
                    </a:lnTo>
                    <a:lnTo>
                      <a:pt x="0" y="25053"/>
                    </a:lnTo>
                    <a:lnTo>
                      <a:pt x="29" y="25223"/>
                    </a:lnTo>
                    <a:lnTo>
                      <a:pt x="85" y="25365"/>
                    </a:lnTo>
                    <a:lnTo>
                      <a:pt x="227" y="25450"/>
                    </a:lnTo>
                    <a:lnTo>
                      <a:pt x="4960" y="27859"/>
                    </a:lnTo>
                    <a:lnTo>
                      <a:pt x="5102" y="27887"/>
                    </a:lnTo>
                    <a:lnTo>
                      <a:pt x="5272" y="27887"/>
                    </a:lnTo>
                    <a:lnTo>
                      <a:pt x="5413" y="27802"/>
                    </a:lnTo>
                    <a:lnTo>
                      <a:pt x="5498" y="27660"/>
                    </a:lnTo>
                    <a:lnTo>
                      <a:pt x="18025" y="3005"/>
                    </a:lnTo>
                    <a:lnTo>
                      <a:pt x="18081" y="2863"/>
                    </a:lnTo>
                    <a:lnTo>
                      <a:pt x="18053" y="2693"/>
                    </a:lnTo>
                    <a:lnTo>
                      <a:pt x="17968" y="2551"/>
                    </a:lnTo>
                    <a:lnTo>
                      <a:pt x="17854" y="2466"/>
                    </a:lnTo>
                    <a:lnTo>
                      <a:pt x="13122" y="57"/>
                    </a:lnTo>
                    <a:lnTo>
                      <a:pt x="129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3" name="Google Shape;1483;p35"/>
              <p:cNvSpPr/>
              <p:nvPr/>
            </p:nvSpPr>
            <p:spPr>
              <a:xfrm>
                <a:off x="3055835" y="253118"/>
                <a:ext cx="2072970" cy="4063776"/>
              </a:xfrm>
              <a:custGeom>
                <a:avLst/>
                <a:gdLst/>
                <a:ahLst/>
                <a:cxnLst/>
                <a:rect l="l" t="t" r="r" b="b"/>
                <a:pathLst>
                  <a:path w="12867" h="25224" extrusionOk="0">
                    <a:moveTo>
                      <a:pt x="12781" y="1"/>
                    </a:moveTo>
                    <a:lnTo>
                      <a:pt x="0" y="25167"/>
                    </a:lnTo>
                    <a:lnTo>
                      <a:pt x="85" y="25223"/>
                    </a:lnTo>
                    <a:lnTo>
                      <a:pt x="12866" y="29"/>
                    </a:lnTo>
                    <a:lnTo>
                      <a:pt x="1278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4" name="Google Shape;1484;p35"/>
              <p:cNvSpPr/>
              <p:nvPr/>
            </p:nvSpPr>
            <p:spPr>
              <a:xfrm>
                <a:off x="2877650" y="4106669"/>
                <a:ext cx="187368" cy="109714"/>
              </a:xfrm>
              <a:custGeom>
                <a:avLst/>
                <a:gdLst/>
                <a:ahLst/>
                <a:cxnLst/>
                <a:rect l="l" t="t" r="r" b="b"/>
                <a:pathLst>
                  <a:path w="1163" h="681" extrusionOk="0">
                    <a:moveTo>
                      <a:pt x="29" y="1"/>
                    </a:moveTo>
                    <a:lnTo>
                      <a:pt x="1" y="114"/>
                    </a:lnTo>
                    <a:lnTo>
                      <a:pt x="1106" y="681"/>
                    </a:lnTo>
                    <a:lnTo>
                      <a:pt x="1134" y="681"/>
                    </a:lnTo>
                    <a:lnTo>
                      <a:pt x="1163" y="652"/>
                    </a:lnTo>
                    <a:lnTo>
                      <a:pt x="1163" y="596"/>
                    </a:lnTo>
                    <a:lnTo>
                      <a:pt x="1134" y="567"/>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5" name="Google Shape;1485;p35"/>
              <p:cNvSpPr/>
              <p:nvPr/>
            </p:nvSpPr>
            <p:spPr>
              <a:xfrm>
                <a:off x="3078551" y="3714048"/>
                <a:ext cx="187368" cy="105203"/>
              </a:xfrm>
              <a:custGeom>
                <a:avLst/>
                <a:gdLst/>
                <a:ahLst/>
                <a:cxnLst/>
                <a:rect l="l" t="t" r="r" b="b"/>
                <a:pathLst>
                  <a:path w="1163" h="653" extrusionOk="0">
                    <a:moveTo>
                      <a:pt x="29" y="0"/>
                    </a:moveTo>
                    <a:lnTo>
                      <a:pt x="1" y="85"/>
                    </a:lnTo>
                    <a:lnTo>
                      <a:pt x="1106" y="652"/>
                    </a:lnTo>
                    <a:lnTo>
                      <a:pt x="1134" y="652"/>
                    </a:lnTo>
                    <a:lnTo>
                      <a:pt x="1163" y="624"/>
                    </a:lnTo>
                    <a:lnTo>
                      <a:pt x="1163" y="596"/>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6" name="Google Shape;1486;p35"/>
              <p:cNvSpPr/>
              <p:nvPr/>
            </p:nvSpPr>
            <p:spPr>
              <a:xfrm>
                <a:off x="2918732" y="4024504"/>
                <a:ext cx="114386" cy="68632"/>
              </a:xfrm>
              <a:custGeom>
                <a:avLst/>
                <a:gdLst/>
                <a:ahLst/>
                <a:cxnLst/>
                <a:rect l="l" t="t" r="r" b="b"/>
                <a:pathLst>
                  <a:path w="710" h="426" extrusionOk="0">
                    <a:moveTo>
                      <a:pt x="29" y="0"/>
                    </a:moveTo>
                    <a:lnTo>
                      <a:pt x="1" y="85"/>
                    </a:lnTo>
                    <a:lnTo>
                      <a:pt x="653" y="426"/>
                    </a:lnTo>
                    <a:lnTo>
                      <a:pt x="681" y="426"/>
                    </a:lnTo>
                    <a:lnTo>
                      <a:pt x="709" y="397"/>
                    </a:lnTo>
                    <a:lnTo>
                      <a:pt x="709" y="369"/>
                    </a:lnTo>
                    <a:lnTo>
                      <a:pt x="681" y="341"/>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7" name="Google Shape;1487;p35"/>
              <p:cNvSpPr/>
              <p:nvPr/>
            </p:nvSpPr>
            <p:spPr>
              <a:xfrm>
                <a:off x="2959815" y="3942339"/>
                <a:ext cx="114386" cy="68632"/>
              </a:xfrm>
              <a:custGeom>
                <a:avLst/>
                <a:gdLst/>
                <a:ahLst/>
                <a:cxnLst/>
                <a:rect l="l" t="t" r="r" b="b"/>
                <a:pathLst>
                  <a:path w="710" h="426" extrusionOk="0">
                    <a:moveTo>
                      <a:pt x="58" y="0"/>
                    </a:moveTo>
                    <a:lnTo>
                      <a:pt x="1" y="85"/>
                    </a:lnTo>
                    <a:lnTo>
                      <a:pt x="653" y="425"/>
                    </a:lnTo>
                    <a:lnTo>
                      <a:pt x="681" y="425"/>
                    </a:lnTo>
                    <a:lnTo>
                      <a:pt x="709" y="397"/>
                    </a:lnTo>
                    <a:lnTo>
                      <a:pt x="709" y="369"/>
                    </a:lnTo>
                    <a:lnTo>
                      <a:pt x="681" y="34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8" name="Google Shape;1488;p35"/>
              <p:cNvSpPr/>
              <p:nvPr/>
            </p:nvSpPr>
            <p:spPr>
              <a:xfrm>
                <a:off x="3005570" y="3855501"/>
                <a:ext cx="114225" cy="68632"/>
              </a:xfrm>
              <a:custGeom>
                <a:avLst/>
                <a:gdLst/>
                <a:ahLst/>
                <a:cxnLst/>
                <a:rect l="l" t="t" r="r" b="b"/>
                <a:pathLst>
                  <a:path w="709" h="426" extrusionOk="0">
                    <a:moveTo>
                      <a:pt x="29" y="1"/>
                    </a:moveTo>
                    <a:lnTo>
                      <a:pt x="0" y="86"/>
                    </a:lnTo>
                    <a:lnTo>
                      <a:pt x="624" y="426"/>
                    </a:lnTo>
                    <a:lnTo>
                      <a:pt x="680" y="426"/>
                    </a:lnTo>
                    <a:lnTo>
                      <a:pt x="709" y="398"/>
                    </a:lnTo>
                    <a:lnTo>
                      <a:pt x="709" y="369"/>
                    </a:lnTo>
                    <a:lnTo>
                      <a:pt x="680" y="341"/>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89" name="Google Shape;1489;p35"/>
              <p:cNvSpPr/>
              <p:nvPr/>
            </p:nvSpPr>
            <p:spPr>
              <a:xfrm>
                <a:off x="3042141" y="3782519"/>
                <a:ext cx="114225" cy="68632"/>
              </a:xfrm>
              <a:custGeom>
                <a:avLst/>
                <a:gdLst/>
                <a:ahLst/>
                <a:cxnLst/>
                <a:rect l="l" t="t" r="r" b="b"/>
                <a:pathLst>
                  <a:path w="709" h="426" extrusionOk="0">
                    <a:moveTo>
                      <a:pt x="28" y="0"/>
                    </a:moveTo>
                    <a:lnTo>
                      <a:pt x="0" y="85"/>
                    </a:lnTo>
                    <a:lnTo>
                      <a:pt x="652" y="426"/>
                    </a:lnTo>
                    <a:lnTo>
                      <a:pt x="680" y="426"/>
                    </a:lnTo>
                    <a:lnTo>
                      <a:pt x="709" y="397"/>
                    </a:lnTo>
                    <a:lnTo>
                      <a:pt x="709" y="369"/>
                    </a:lnTo>
                    <a:lnTo>
                      <a:pt x="680" y="341"/>
                    </a:lnTo>
                    <a:lnTo>
                      <a:pt x="2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0" name="Google Shape;1490;p35"/>
              <p:cNvSpPr/>
              <p:nvPr/>
            </p:nvSpPr>
            <p:spPr>
              <a:xfrm>
                <a:off x="3274942" y="3321427"/>
                <a:ext cx="191879" cy="105042"/>
              </a:xfrm>
              <a:custGeom>
                <a:avLst/>
                <a:gdLst/>
                <a:ahLst/>
                <a:cxnLst/>
                <a:rect l="l" t="t" r="r" b="b"/>
                <a:pathLst>
                  <a:path w="1191" h="652" extrusionOk="0">
                    <a:moveTo>
                      <a:pt x="57" y="0"/>
                    </a:moveTo>
                    <a:lnTo>
                      <a:pt x="0" y="85"/>
                    </a:lnTo>
                    <a:lnTo>
                      <a:pt x="1106" y="652"/>
                    </a:lnTo>
                    <a:lnTo>
                      <a:pt x="1191" y="652"/>
                    </a:lnTo>
                    <a:lnTo>
                      <a:pt x="1191" y="595"/>
                    </a:lnTo>
                    <a:lnTo>
                      <a:pt x="1162" y="567"/>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1" name="Google Shape;1491;p35"/>
              <p:cNvSpPr/>
              <p:nvPr/>
            </p:nvSpPr>
            <p:spPr>
              <a:xfrm>
                <a:off x="3115123" y="3636394"/>
                <a:ext cx="118897" cy="64121"/>
              </a:xfrm>
              <a:custGeom>
                <a:avLst/>
                <a:gdLst/>
                <a:ahLst/>
                <a:cxnLst/>
                <a:rect l="l" t="t" r="r" b="b"/>
                <a:pathLst>
                  <a:path w="738" h="398" extrusionOk="0">
                    <a:moveTo>
                      <a:pt x="57" y="1"/>
                    </a:moveTo>
                    <a:lnTo>
                      <a:pt x="0" y="86"/>
                    </a:lnTo>
                    <a:lnTo>
                      <a:pt x="652" y="397"/>
                    </a:lnTo>
                    <a:lnTo>
                      <a:pt x="737" y="397"/>
                    </a:lnTo>
                    <a:lnTo>
                      <a:pt x="737" y="341"/>
                    </a:lnTo>
                    <a:lnTo>
                      <a:pt x="709" y="312"/>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2" name="Google Shape;1492;p35"/>
              <p:cNvSpPr/>
              <p:nvPr/>
            </p:nvSpPr>
            <p:spPr>
              <a:xfrm>
                <a:off x="3156205" y="3554228"/>
                <a:ext cx="118897" cy="64121"/>
              </a:xfrm>
              <a:custGeom>
                <a:avLst/>
                <a:gdLst/>
                <a:ahLst/>
                <a:cxnLst/>
                <a:rect l="l" t="t" r="r" b="b"/>
                <a:pathLst>
                  <a:path w="738" h="398" extrusionOk="0">
                    <a:moveTo>
                      <a:pt x="57" y="0"/>
                    </a:moveTo>
                    <a:lnTo>
                      <a:pt x="1" y="85"/>
                    </a:lnTo>
                    <a:lnTo>
                      <a:pt x="652" y="397"/>
                    </a:lnTo>
                    <a:lnTo>
                      <a:pt x="737" y="397"/>
                    </a:lnTo>
                    <a:lnTo>
                      <a:pt x="737" y="341"/>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3" name="Google Shape;1493;p35"/>
              <p:cNvSpPr/>
              <p:nvPr/>
            </p:nvSpPr>
            <p:spPr>
              <a:xfrm>
                <a:off x="3201799" y="3467552"/>
                <a:ext cx="114386" cy="68632"/>
              </a:xfrm>
              <a:custGeom>
                <a:avLst/>
                <a:gdLst/>
                <a:ahLst/>
                <a:cxnLst/>
                <a:rect l="l" t="t" r="r" b="b"/>
                <a:pathLst>
                  <a:path w="710" h="426" extrusionOk="0">
                    <a:moveTo>
                      <a:pt x="58" y="0"/>
                    </a:moveTo>
                    <a:lnTo>
                      <a:pt x="1" y="85"/>
                    </a:lnTo>
                    <a:lnTo>
                      <a:pt x="653" y="425"/>
                    </a:lnTo>
                    <a:lnTo>
                      <a:pt x="681" y="425"/>
                    </a:lnTo>
                    <a:lnTo>
                      <a:pt x="709" y="397"/>
                    </a:lnTo>
                    <a:lnTo>
                      <a:pt x="709" y="340"/>
                    </a:lnTo>
                    <a:lnTo>
                      <a:pt x="681" y="312"/>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4" name="Google Shape;1494;p35"/>
              <p:cNvSpPr/>
              <p:nvPr/>
            </p:nvSpPr>
            <p:spPr>
              <a:xfrm>
                <a:off x="3238370" y="3394409"/>
                <a:ext cx="114386" cy="68632"/>
              </a:xfrm>
              <a:custGeom>
                <a:avLst/>
                <a:gdLst/>
                <a:ahLst/>
                <a:cxnLst/>
                <a:rect l="l" t="t" r="r" b="b"/>
                <a:pathLst>
                  <a:path w="710" h="426" extrusionOk="0">
                    <a:moveTo>
                      <a:pt x="57" y="1"/>
                    </a:moveTo>
                    <a:lnTo>
                      <a:pt x="1" y="86"/>
                    </a:lnTo>
                    <a:lnTo>
                      <a:pt x="652" y="426"/>
                    </a:lnTo>
                    <a:lnTo>
                      <a:pt x="681" y="426"/>
                    </a:lnTo>
                    <a:lnTo>
                      <a:pt x="709" y="397"/>
                    </a:lnTo>
                    <a:lnTo>
                      <a:pt x="709"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5" name="Google Shape;1495;p35"/>
              <p:cNvSpPr/>
              <p:nvPr/>
            </p:nvSpPr>
            <p:spPr>
              <a:xfrm>
                <a:off x="3471171" y="2937828"/>
                <a:ext cx="187368" cy="109714"/>
              </a:xfrm>
              <a:custGeom>
                <a:avLst/>
                <a:gdLst/>
                <a:ahLst/>
                <a:cxnLst/>
                <a:rect l="l" t="t" r="r" b="b"/>
                <a:pathLst>
                  <a:path w="1163" h="681" extrusionOk="0">
                    <a:moveTo>
                      <a:pt x="29" y="1"/>
                    </a:moveTo>
                    <a:lnTo>
                      <a:pt x="1" y="114"/>
                    </a:lnTo>
                    <a:lnTo>
                      <a:pt x="1106" y="652"/>
                    </a:lnTo>
                    <a:lnTo>
                      <a:pt x="1135" y="681"/>
                    </a:lnTo>
                    <a:lnTo>
                      <a:pt x="1163" y="652"/>
                    </a:lnTo>
                    <a:lnTo>
                      <a:pt x="1163" y="596"/>
                    </a:lnTo>
                    <a:lnTo>
                      <a:pt x="1135" y="567"/>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6" name="Google Shape;1496;p35"/>
              <p:cNvSpPr/>
              <p:nvPr/>
            </p:nvSpPr>
            <p:spPr>
              <a:xfrm>
                <a:off x="3311513" y="3252956"/>
                <a:ext cx="114225" cy="68632"/>
              </a:xfrm>
              <a:custGeom>
                <a:avLst/>
                <a:gdLst/>
                <a:ahLst/>
                <a:cxnLst/>
                <a:rect l="l" t="t" r="r" b="b"/>
                <a:pathLst>
                  <a:path w="709" h="426" extrusionOk="0">
                    <a:moveTo>
                      <a:pt x="57" y="0"/>
                    </a:moveTo>
                    <a:lnTo>
                      <a:pt x="0" y="85"/>
                    </a:lnTo>
                    <a:lnTo>
                      <a:pt x="652" y="425"/>
                    </a:lnTo>
                    <a:lnTo>
                      <a:pt x="680" y="425"/>
                    </a:lnTo>
                    <a:lnTo>
                      <a:pt x="709" y="397"/>
                    </a:lnTo>
                    <a:lnTo>
                      <a:pt x="709" y="340"/>
                    </a:lnTo>
                    <a:lnTo>
                      <a:pt x="680"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7" name="Google Shape;1497;p35"/>
              <p:cNvSpPr/>
              <p:nvPr/>
            </p:nvSpPr>
            <p:spPr>
              <a:xfrm>
                <a:off x="3352596" y="3170629"/>
                <a:ext cx="114225" cy="68793"/>
              </a:xfrm>
              <a:custGeom>
                <a:avLst/>
                <a:gdLst/>
                <a:ahLst/>
                <a:cxnLst/>
                <a:rect l="l" t="t" r="r" b="b"/>
                <a:pathLst>
                  <a:path w="709" h="427" extrusionOk="0">
                    <a:moveTo>
                      <a:pt x="57" y="1"/>
                    </a:moveTo>
                    <a:lnTo>
                      <a:pt x="0" y="86"/>
                    </a:lnTo>
                    <a:lnTo>
                      <a:pt x="652" y="398"/>
                    </a:lnTo>
                    <a:lnTo>
                      <a:pt x="680" y="426"/>
                    </a:lnTo>
                    <a:lnTo>
                      <a:pt x="709" y="398"/>
                    </a:lnTo>
                    <a:lnTo>
                      <a:pt x="709" y="341"/>
                    </a:lnTo>
                    <a:lnTo>
                      <a:pt x="709" y="313"/>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8" name="Google Shape;1498;p35"/>
              <p:cNvSpPr/>
              <p:nvPr/>
            </p:nvSpPr>
            <p:spPr>
              <a:xfrm>
                <a:off x="3398189" y="3083953"/>
                <a:ext cx="114386" cy="68632"/>
              </a:xfrm>
              <a:custGeom>
                <a:avLst/>
                <a:gdLst/>
                <a:ahLst/>
                <a:cxnLst/>
                <a:rect l="l" t="t" r="r" b="b"/>
                <a:pathLst>
                  <a:path w="710" h="426" extrusionOk="0">
                    <a:moveTo>
                      <a:pt x="29" y="0"/>
                    </a:moveTo>
                    <a:lnTo>
                      <a:pt x="1" y="86"/>
                    </a:lnTo>
                    <a:lnTo>
                      <a:pt x="624" y="426"/>
                    </a:lnTo>
                    <a:lnTo>
                      <a:pt x="681" y="426"/>
                    </a:lnTo>
                    <a:lnTo>
                      <a:pt x="709" y="397"/>
                    </a:lnTo>
                    <a:lnTo>
                      <a:pt x="709" y="369"/>
                    </a:lnTo>
                    <a:lnTo>
                      <a:pt x="681" y="341"/>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99" name="Google Shape;1499;p35"/>
              <p:cNvSpPr/>
              <p:nvPr/>
            </p:nvSpPr>
            <p:spPr>
              <a:xfrm>
                <a:off x="3434761" y="3010971"/>
                <a:ext cx="114225" cy="68632"/>
              </a:xfrm>
              <a:custGeom>
                <a:avLst/>
                <a:gdLst/>
                <a:ahLst/>
                <a:cxnLst/>
                <a:rect l="l" t="t" r="r" b="b"/>
                <a:pathLst>
                  <a:path w="709" h="426" extrusionOk="0">
                    <a:moveTo>
                      <a:pt x="29" y="0"/>
                    </a:moveTo>
                    <a:lnTo>
                      <a:pt x="0" y="85"/>
                    </a:lnTo>
                    <a:lnTo>
                      <a:pt x="652" y="425"/>
                    </a:lnTo>
                    <a:lnTo>
                      <a:pt x="680" y="425"/>
                    </a:lnTo>
                    <a:lnTo>
                      <a:pt x="709" y="397"/>
                    </a:lnTo>
                    <a:lnTo>
                      <a:pt x="709" y="368"/>
                    </a:lnTo>
                    <a:lnTo>
                      <a:pt x="680" y="340"/>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0" name="Google Shape;1500;p35"/>
              <p:cNvSpPr/>
              <p:nvPr/>
            </p:nvSpPr>
            <p:spPr>
              <a:xfrm>
                <a:off x="3667562" y="2549718"/>
                <a:ext cx="191879" cy="105203"/>
              </a:xfrm>
              <a:custGeom>
                <a:avLst/>
                <a:gdLst/>
                <a:ahLst/>
                <a:cxnLst/>
                <a:rect l="l" t="t" r="r" b="b"/>
                <a:pathLst>
                  <a:path w="1191" h="653" extrusionOk="0">
                    <a:moveTo>
                      <a:pt x="57" y="1"/>
                    </a:moveTo>
                    <a:lnTo>
                      <a:pt x="1" y="86"/>
                    </a:lnTo>
                    <a:lnTo>
                      <a:pt x="1106" y="653"/>
                    </a:lnTo>
                    <a:lnTo>
                      <a:pt x="1163" y="653"/>
                    </a:lnTo>
                    <a:lnTo>
                      <a:pt x="1191" y="624"/>
                    </a:lnTo>
                    <a:lnTo>
                      <a:pt x="1191" y="596"/>
                    </a:lnTo>
                    <a:lnTo>
                      <a:pt x="1163" y="568"/>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1" name="Google Shape;1501;p35"/>
              <p:cNvSpPr/>
              <p:nvPr/>
            </p:nvSpPr>
            <p:spPr>
              <a:xfrm>
                <a:off x="3507743" y="2860174"/>
                <a:ext cx="118897" cy="68632"/>
              </a:xfrm>
              <a:custGeom>
                <a:avLst/>
                <a:gdLst/>
                <a:ahLst/>
                <a:cxnLst/>
                <a:rect l="l" t="t" r="r" b="b"/>
                <a:pathLst>
                  <a:path w="738" h="426" extrusionOk="0">
                    <a:moveTo>
                      <a:pt x="57" y="1"/>
                    </a:moveTo>
                    <a:lnTo>
                      <a:pt x="1" y="86"/>
                    </a:lnTo>
                    <a:lnTo>
                      <a:pt x="653" y="426"/>
                    </a:lnTo>
                    <a:lnTo>
                      <a:pt x="709" y="426"/>
                    </a:lnTo>
                    <a:lnTo>
                      <a:pt x="738" y="398"/>
                    </a:lnTo>
                    <a:lnTo>
                      <a:pt x="738"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2" name="Google Shape;1502;p35"/>
              <p:cNvSpPr/>
              <p:nvPr/>
            </p:nvSpPr>
            <p:spPr>
              <a:xfrm>
                <a:off x="3548825" y="2778008"/>
                <a:ext cx="118897" cy="68632"/>
              </a:xfrm>
              <a:custGeom>
                <a:avLst/>
                <a:gdLst/>
                <a:ahLst/>
                <a:cxnLst/>
                <a:rect l="l" t="t" r="r" b="b"/>
                <a:pathLst>
                  <a:path w="738" h="426" extrusionOk="0">
                    <a:moveTo>
                      <a:pt x="57" y="1"/>
                    </a:moveTo>
                    <a:lnTo>
                      <a:pt x="1" y="86"/>
                    </a:lnTo>
                    <a:lnTo>
                      <a:pt x="653" y="426"/>
                    </a:lnTo>
                    <a:lnTo>
                      <a:pt x="709" y="426"/>
                    </a:lnTo>
                    <a:lnTo>
                      <a:pt x="738" y="397"/>
                    </a:lnTo>
                    <a:lnTo>
                      <a:pt x="738"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3" name="Google Shape;1503;p35"/>
              <p:cNvSpPr/>
              <p:nvPr/>
            </p:nvSpPr>
            <p:spPr>
              <a:xfrm>
                <a:off x="3594580" y="2691332"/>
                <a:ext cx="114225" cy="68632"/>
              </a:xfrm>
              <a:custGeom>
                <a:avLst/>
                <a:gdLst/>
                <a:ahLst/>
                <a:cxnLst/>
                <a:rect l="l" t="t" r="r" b="b"/>
                <a:pathLst>
                  <a:path w="709" h="426" extrusionOk="0">
                    <a:moveTo>
                      <a:pt x="57" y="0"/>
                    </a:moveTo>
                    <a:lnTo>
                      <a:pt x="0" y="114"/>
                    </a:lnTo>
                    <a:lnTo>
                      <a:pt x="652" y="425"/>
                    </a:lnTo>
                    <a:lnTo>
                      <a:pt x="680" y="425"/>
                    </a:lnTo>
                    <a:lnTo>
                      <a:pt x="709" y="397"/>
                    </a:lnTo>
                    <a:lnTo>
                      <a:pt x="709" y="369"/>
                    </a:lnTo>
                    <a:lnTo>
                      <a:pt x="680"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4" name="Google Shape;1504;p35"/>
              <p:cNvSpPr/>
              <p:nvPr/>
            </p:nvSpPr>
            <p:spPr>
              <a:xfrm>
                <a:off x="3630990" y="2618189"/>
                <a:ext cx="114386" cy="68632"/>
              </a:xfrm>
              <a:custGeom>
                <a:avLst/>
                <a:gdLst/>
                <a:ahLst/>
                <a:cxnLst/>
                <a:rect l="l" t="t" r="r" b="b"/>
                <a:pathLst>
                  <a:path w="710" h="426" extrusionOk="0">
                    <a:moveTo>
                      <a:pt x="58" y="1"/>
                    </a:moveTo>
                    <a:lnTo>
                      <a:pt x="1" y="114"/>
                    </a:lnTo>
                    <a:lnTo>
                      <a:pt x="653" y="426"/>
                    </a:lnTo>
                    <a:lnTo>
                      <a:pt x="709" y="426"/>
                    </a:lnTo>
                    <a:lnTo>
                      <a:pt x="709" y="369"/>
                    </a:lnTo>
                    <a:lnTo>
                      <a:pt x="709" y="341"/>
                    </a:lnTo>
                    <a:lnTo>
                      <a:pt x="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5" name="Google Shape;1505;p35"/>
              <p:cNvSpPr/>
              <p:nvPr/>
            </p:nvSpPr>
            <p:spPr>
              <a:xfrm>
                <a:off x="3863952" y="2166280"/>
                <a:ext cx="187368" cy="105203"/>
              </a:xfrm>
              <a:custGeom>
                <a:avLst/>
                <a:gdLst/>
                <a:ahLst/>
                <a:cxnLst/>
                <a:rect l="l" t="t" r="r" b="b"/>
                <a:pathLst>
                  <a:path w="1163" h="653" extrusionOk="0">
                    <a:moveTo>
                      <a:pt x="29" y="0"/>
                    </a:moveTo>
                    <a:lnTo>
                      <a:pt x="0" y="85"/>
                    </a:lnTo>
                    <a:lnTo>
                      <a:pt x="1105" y="652"/>
                    </a:lnTo>
                    <a:lnTo>
                      <a:pt x="1134" y="652"/>
                    </a:lnTo>
                    <a:lnTo>
                      <a:pt x="1162" y="624"/>
                    </a:lnTo>
                    <a:lnTo>
                      <a:pt x="1162" y="595"/>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6" name="Google Shape;1506;p35"/>
              <p:cNvSpPr/>
              <p:nvPr/>
            </p:nvSpPr>
            <p:spPr>
              <a:xfrm>
                <a:off x="3704133" y="2476736"/>
                <a:ext cx="114225" cy="68632"/>
              </a:xfrm>
              <a:custGeom>
                <a:avLst/>
                <a:gdLst/>
                <a:ahLst/>
                <a:cxnLst/>
                <a:rect l="l" t="t" r="r" b="b"/>
                <a:pathLst>
                  <a:path w="709" h="426" extrusionOk="0">
                    <a:moveTo>
                      <a:pt x="57" y="0"/>
                    </a:moveTo>
                    <a:lnTo>
                      <a:pt x="0" y="114"/>
                    </a:lnTo>
                    <a:lnTo>
                      <a:pt x="652" y="425"/>
                    </a:lnTo>
                    <a:lnTo>
                      <a:pt x="680" y="425"/>
                    </a:lnTo>
                    <a:lnTo>
                      <a:pt x="709" y="397"/>
                    </a:lnTo>
                    <a:lnTo>
                      <a:pt x="709" y="369"/>
                    </a:lnTo>
                    <a:lnTo>
                      <a:pt x="680"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7" name="Google Shape;1507;p35"/>
              <p:cNvSpPr/>
              <p:nvPr/>
            </p:nvSpPr>
            <p:spPr>
              <a:xfrm>
                <a:off x="3745216" y="2394570"/>
                <a:ext cx="114225" cy="68632"/>
              </a:xfrm>
              <a:custGeom>
                <a:avLst/>
                <a:gdLst/>
                <a:ahLst/>
                <a:cxnLst/>
                <a:rect l="l" t="t" r="r" b="b"/>
                <a:pathLst>
                  <a:path w="709" h="426" extrusionOk="0">
                    <a:moveTo>
                      <a:pt x="57" y="0"/>
                    </a:moveTo>
                    <a:lnTo>
                      <a:pt x="0" y="85"/>
                    </a:lnTo>
                    <a:lnTo>
                      <a:pt x="652" y="425"/>
                    </a:lnTo>
                    <a:lnTo>
                      <a:pt x="681" y="425"/>
                    </a:lnTo>
                    <a:lnTo>
                      <a:pt x="709" y="397"/>
                    </a:lnTo>
                    <a:lnTo>
                      <a:pt x="709"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8" name="Google Shape;1508;p35"/>
              <p:cNvSpPr/>
              <p:nvPr/>
            </p:nvSpPr>
            <p:spPr>
              <a:xfrm>
                <a:off x="3790809" y="2312405"/>
                <a:ext cx="114386" cy="63960"/>
              </a:xfrm>
              <a:custGeom>
                <a:avLst/>
                <a:gdLst/>
                <a:ahLst/>
                <a:cxnLst/>
                <a:rect l="l" t="t" r="r" b="b"/>
                <a:pathLst>
                  <a:path w="710" h="397" extrusionOk="0">
                    <a:moveTo>
                      <a:pt x="29" y="0"/>
                    </a:moveTo>
                    <a:lnTo>
                      <a:pt x="1" y="85"/>
                    </a:lnTo>
                    <a:lnTo>
                      <a:pt x="624" y="397"/>
                    </a:lnTo>
                    <a:lnTo>
                      <a:pt x="709" y="397"/>
                    </a:lnTo>
                    <a:lnTo>
                      <a:pt x="709" y="340"/>
                    </a:lnTo>
                    <a:lnTo>
                      <a:pt x="681" y="312"/>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09" name="Google Shape;1509;p35"/>
              <p:cNvSpPr/>
              <p:nvPr/>
            </p:nvSpPr>
            <p:spPr>
              <a:xfrm>
                <a:off x="3827381" y="2239262"/>
                <a:ext cx="114225" cy="64121"/>
              </a:xfrm>
              <a:custGeom>
                <a:avLst/>
                <a:gdLst/>
                <a:ahLst/>
                <a:cxnLst/>
                <a:rect l="l" t="t" r="r" b="b"/>
                <a:pathLst>
                  <a:path w="709" h="398" extrusionOk="0">
                    <a:moveTo>
                      <a:pt x="29" y="1"/>
                    </a:moveTo>
                    <a:lnTo>
                      <a:pt x="0" y="86"/>
                    </a:lnTo>
                    <a:lnTo>
                      <a:pt x="652" y="397"/>
                    </a:lnTo>
                    <a:lnTo>
                      <a:pt x="709" y="397"/>
                    </a:lnTo>
                    <a:lnTo>
                      <a:pt x="709" y="341"/>
                    </a:lnTo>
                    <a:lnTo>
                      <a:pt x="681" y="312"/>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0" name="Google Shape;1510;p35"/>
              <p:cNvSpPr/>
              <p:nvPr/>
            </p:nvSpPr>
            <p:spPr>
              <a:xfrm>
                <a:off x="4060182" y="1778170"/>
                <a:ext cx="192040" cy="105203"/>
              </a:xfrm>
              <a:custGeom>
                <a:avLst/>
                <a:gdLst/>
                <a:ahLst/>
                <a:cxnLst/>
                <a:rect l="l" t="t" r="r" b="b"/>
                <a:pathLst>
                  <a:path w="1192" h="653" extrusionOk="0">
                    <a:moveTo>
                      <a:pt x="57" y="0"/>
                    </a:moveTo>
                    <a:lnTo>
                      <a:pt x="1" y="85"/>
                    </a:lnTo>
                    <a:lnTo>
                      <a:pt x="1106" y="652"/>
                    </a:lnTo>
                    <a:lnTo>
                      <a:pt x="1163" y="652"/>
                    </a:lnTo>
                    <a:lnTo>
                      <a:pt x="1191" y="624"/>
                    </a:lnTo>
                    <a:lnTo>
                      <a:pt x="1191" y="567"/>
                    </a:lnTo>
                    <a:lnTo>
                      <a:pt x="1163" y="539"/>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1" name="Google Shape;1511;p35"/>
              <p:cNvSpPr/>
              <p:nvPr/>
            </p:nvSpPr>
            <p:spPr>
              <a:xfrm>
                <a:off x="3900363" y="2088626"/>
                <a:ext cx="118897" cy="68632"/>
              </a:xfrm>
              <a:custGeom>
                <a:avLst/>
                <a:gdLst/>
                <a:ahLst/>
                <a:cxnLst/>
                <a:rect l="l" t="t" r="r" b="b"/>
                <a:pathLst>
                  <a:path w="738" h="426" extrusionOk="0">
                    <a:moveTo>
                      <a:pt x="58" y="0"/>
                    </a:moveTo>
                    <a:lnTo>
                      <a:pt x="1" y="85"/>
                    </a:lnTo>
                    <a:lnTo>
                      <a:pt x="653" y="426"/>
                    </a:lnTo>
                    <a:lnTo>
                      <a:pt x="709" y="426"/>
                    </a:lnTo>
                    <a:lnTo>
                      <a:pt x="738" y="397"/>
                    </a:lnTo>
                    <a:lnTo>
                      <a:pt x="738" y="341"/>
                    </a:lnTo>
                    <a:lnTo>
                      <a:pt x="709" y="312"/>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2" name="Google Shape;1512;p35"/>
              <p:cNvSpPr/>
              <p:nvPr/>
            </p:nvSpPr>
            <p:spPr>
              <a:xfrm>
                <a:off x="3941445" y="2006460"/>
                <a:ext cx="118897" cy="68632"/>
              </a:xfrm>
              <a:custGeom>
                <a:avLst/>
                <a:gdLst/>
                <a:ahLst/>
                <a:cxnLst/>
                <a:rect l="l" t="t" r="r" b="b"/>
                <a:pathLst>
                  <a:path w="738" h="426" extrusionOk="0">
                    <a:moveTo>
                      <a:pt x="58" y="0"/>
                    </a:moveTo>
                    <a:lnTo>
                      <a:pt x="1" y="85"/>
                    </a:lnTo>
                    <a:lnTo>
                      <a:pt x="653" y="425"/>
                    </a:lnTo>
                    <a:lnTo>
                      <a:pt x="709" y="425"/>
                    </a:lnTo>
                    <a:lnTo>
                      <a:pt x="738" y="397"/>
                    </a:lnTo>
                    <a:lnTo>
                      <a:pt x="738" y="369"/>
                    </a:lnTo>
                    <a:lnTo>
                      <a:pt x="709" y="340"/>
                    </a:lnTo>
                    <a:lnTo>
                      <a:pt x="58"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3" name="Google Shape;1513;p35"/>
              <p:cNvSpPr/>
              <p:nvPr/>
            </p:nvSpPr>
            <p:spPr>
              <a:xfrm>
                <a:off x="3987200" y="1919623"/>
                <a:ext cx="114225" cy="68632"/>
              </a:xfrm>
              <a:custGeom>
                <a:avLst/>
                <a:gdLst/>
                <a:ahLst/>
                <a:cxnLst/>
                <a:rect l="l" t="t" r="r" b="b"/>
                <a:pathLst>
                  <a:path w="709" h="426" extrusionOk="0">
                    <a:moveTo>
                      <a:pt x="57" y="1"/>
                    </a:moveTo>
                    <a:lnTo>
                      <a:pt x="0" y="86"/>
                    </a:lnTo>
                    <a:lnTo>
                      <a:pt x="652" y="426"/>
                    </a:lnTo>
                    <a:lnTo>
                      <a:pt x="681" y="426"/>
                    </a:lnTo>
                    <a:lnTo>
                      <a:pt x="709" y="398"/>
                    </a:lnTo>
                    <a:lnTo>
                      <a:pt x="709" y="369"/>
                    </a:lnTo>
                    <a:lnTo>
                      <a:pt x="681"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4" name="Google Shape;1514;p35"/>
              <p:cNvSpPr/>
              <p:nvPr/>
            </p:nvSpPr>
            <p:spPr>
              <a:xfrm>
                <a:off x="4023771" y="1846641"/>
                <a:ext cx="114225" cy="68632"/>
              </a:xfrm>
              <a:custGeom>
                <a:avLst/>
                <a:gdLst/>
                <a:ahLst/>
                <a:cxnLst/>
                <a:rect l="l" t="t" r="r" b="b"/>
                <a:pathLst>
                  <a:path w="709" h="426" extrusionOk="0">
                    <a:moveTo>
                      <a:pt x="57" y="0"/>
                    </a:moveTo>
                    <a:lnTo>
                      <a:pt x="0" y="85"/>
                    </a:lnTo>
                    <a:lnTo>
                      <a:pt x="652" y="426"/>
                    </a:lnTo>
                    <a:lnTo>
                      <a:pt x="680" y="426"/>
                    </a:lnTo>
                    <a:lnTo>
                      <a:pt x="709" y="397"/>
                    </a:lnTo>
                    <a:lnTo>
                      <a:pt x="709" y="369"/>
                    </a:lnTo>
                    <a:lnTo>
                      <a:pt x="709" y="341"/>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5" name="Google Shape;1515;p35"/>
              <p:cNvSpPr/>
              <p:nvPr/>
            </p:nvSpPr>
            <p:spPr>
              <a:xfrm>
                <a:off x="4256572" y="1394571"/>
                <a:ext cx="187368" cy="105203"/>
              </a:xfrm>
              <a:custGeom>
                <a:avLst/>
                <a:gdLst/>
                <a:ahLst/>
                <a:cxnLst/>
                <a:rect l="l" t="t" r="r" b="b"/>
                <a:pathLst>
                  <a:path w="1163" h="653" extrusionOk="0">
                    <a:moveTo>
                      <a:pt x="29" y="1"/>
                    </a:moveTo>
                    <a:lnTo>
                      <a:pt x="0" y="86"/>
                    </a:lnTo>
                    <a:lnTo>
                      <a:pt x="1106" y="653"/>
                    </a:lnTo>
                    <a:lnTo>
                      <a:pt x="1134" y="653"/>
                    </a:lnTo>
                    <a:lnTo>
                      <a:pt x="1162" y="624"/>
                    </a:lnTo>
                    <a:lnTo>
                      <a:pt x="1162" y="596"/>
                    </a:lnTo>
                    <a:lnTo>
                      <a:pt x="1134" y="568"/>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6" name="Google Shape;1516;p35"/>
              <p:cNvSpPr/>
              <p:nvPr/>
            </p:nvSpPr>
            <p:spPr>
              <a:xfrm>
                <a:off x="4096753" y="1705026"/>
                <a:ext cx="114386" cy="68632"/>
              </a:xfrm>
              <a:custGeom>
                <a:avLst/>
                <a:gdLst/>
                <a:ahLst/>
                <a:cxnLst/>
                <a:rect l="l" t="t" r="r" b="b"/>
                <a:pathLst>
                  <a:path w="710" h="426" extrusionOk="0">
                    <a:moveTo>
                      <a:pt x="57" y="1"/>
                    </a:moveTo>
                    <a:lnTo>
                      <a:pt x="1" y="86"/>
                    </a:lnTo>
                    <a:lnTo>
                      <a:pt x="652" y="426"/>
                    </a:lnTo>
                    <a:lnTo>
                      <a:pt x="681" y="426"/>
                    </a:lnTo>
                    <a:lnTo>
                      <a:pt x="709" y="398"/>
                    </a:lnTo>
                    <a:lnTo>
                      <a:pt x="709" y="369"/>
                    </a:lnTo>
                    <a:lnTo>
                      <a:pt x="681"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7" name="Google Shape;1517;p35"/>
              <p:cNvSpPr/>
              <p:nvPr/>
            </p:nvSpPr>
            <p:spPr>
              <a:xfrm>
                <a:off x="4137836" y="1622861"/>
                <a:ext cx="114386" cy="68632"/>
              </a:xfrm>
              <a:custGeom>
                <a:avLst/>
                <a:gdLst/>
                <a:ahLst/>
                <a:cxnLst/>
                <a:rect l="l" t="t" r="r" b="b"/>
                <a:pathLst>
                  <a:path w="710" h="426" extrusionOk="0">
                    <a:moveTo>
                      <a:pt x="57" y="1"/>
                    </a:moveTo>
                    <a:lnTo>
                      <a:pt x="1" y="86"/>
                    </a:lnTo>
                    <a:lnTo>
                      <a:pt x="652" y="426"/>
                    </a:lnTo>
                    <a:lnTo>
                      <a:pt x="681" y="426"/>
                    </a:lnTo>
                    <a:lnTo>
                      <a:pt x="709" y="398"/>
                    </a:lnTo>
                    <a:lnTo>
                      <a:pt x="709"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8" name="Google Shape;1518;p35"/>
              <p:cNvSpPr/>
              <p:nvPr/>
            </p:nvSpPr>
            <p:spPr>
              <a:xfrm>
                <a:off x="4183429" y="1536185"/>
                <a:ext cx="114386" cy="68632"/>
              </a:xfrm>
              <a:custGeom>
                <a:avLst/>
                <a:gdLst/>
                <a:ahLst/>
                <a:cxnLst/>
                <a:rect l="l" t="t" r="r" b="b"/>
                <a:pathLst>
                  <a:path w="710" h="426" extrusionOk="0">
                    <a:moveTo>
                      <a:pt x="29" y="0"/>
                    </a:moveTo>
                    <a:lnTo>
                      <a:pt x="1" y="85"/>
                    </a:lnTo>
                    <a:lnTo>
                      <a:pt x="624" y="425"/>
                    </a:lnTo>
                    <a:lnTo>
                      <a:pt x="681" y="425"/>
                    </a:lnTo>
                    <a:lnTo>
                      <a:pt x="709" y="397"/>
                    </a:lnTo>
                    <a:lnTo>
                      <a:pt x="709" y="369"/>
                    </a:lnTo>
                    <a:lnTo>
                      <a:pt x="681" y="340"/>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19" name="Google Shape;1519;p35"/>
              <p:cNvSpPr/>
              <p:nvPr/>
            </p:nvSpPr>
            <p:spPr>
              <a:xfrm>
                <a:off x="4220001" y="1463042"/>
                <a:ext cx="114386" cy="68632"/>
              </a:xfrm>
              <a:custGeom>
                <a:avLst/>
                <a:gdLst/>
                <a:ahLst/>
                <a:cxnLst/>
                <a:rect l="l" t="t" r="r" b="b"/>
                <a:pathLst>
                  <a:path w="710" h="426" extrusionOk="0">
                    <a:moveTo>
                      <a:pt x="29" y="1"/>
                    </a:moveTo>
                    <a:lnTo>
                      <a:pt x="1" y="86"/>
                    </a:lnTo>
                    <a:lnTo>
                      <a:pt x="653" y="426"/>
                    </a:lnTo>
                    <a:lnTo>
                      <a:pt x="681" y="426"/>
                    </a:lnTo>
                    <a:lnTo>
                      <a:pt x="709" y="398"/>
                    </a:lnTo>
                    <a:lnTo>
                      <a:pt x="709" y="369"/>
                    </a:lnTo>
                    <a:lnTo>
                      <a:pt x="681" y="341"/>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0" name="Google Shape;1520;p35"/>
              <p:cNvSpPr/>
              <p:nvPr/>
            </p:nvSpPr>
            <p:spPr>
              <a:xfrm>
                <a:off x="4452963" y="1001949"/>
                <a:ext cx="191879" cy="105203"/>
              </a:xfrm>
              <a:custGeom>
                <a:avLst/>
                <a:gdLst/>
                <a:ahLst/>
                <a:cxnLst/>
                <a:rect l="l" t="t" r="r" b="b"/>
                <a:pathLst>
                  <a:path w="1191" h="653" extrusionOk="0">
                    <a:moveTo>
                      <a:pt x="57" y="1"/>
                    </a:moveTo>
                    <a:lnTo>
                      <a:pt x="0" y="86"/>
                    </a:lnTo>
                    <a:lnTo>
                      <a:pt x="1105" y="652"/>
                    </a:lnTo>
                    <a:lnTo>
                      <a:pt x="1162" y="652"/>
                    </a:lnTo>
                    <a:lnTo>
                      <a:pt x="1190" y="624"/>
                    </a:lnTo>
                    <a:lnTo>
                      <a:pt x="1190" y="596"/>
                    </a:lnTo>
                    <a:lnTo>
                      <a:pt x="1162" y="567"/>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1" name="Google Shape;1521;p35"/>
              <p:cNvSpPr/>
              <p:nvPr/>
            </p:nvSpPr>
            <p:spPr>
              <a:xfrm>
                <a:off x="4293144" y="1312405"/>
                <a:ext cx="118736" cy="68632"/>
              </a:xfrm>
              <a:custGeom>
                <a:avLst/>
                <a:gdLst/>
                <a:ahLst/>
                <a:cxnLst/>
                <a:rect l="l" t="t" r="r" b="b"/>
                <a:pathLst>
                  <a:path w="737" h="426" extrusionOk="0">
                    <a:moveTo>
                      <a:pt x="57" y="1"/>
                    </a:moveTo>
                    <a:lnTo>
                      <a:pt x="0" y="114"/>
                    </a:lnTo>
                    <a:lnTo>
                      <a:pt x="652" y="426"/>
                    </a:lnTo>
                    <a:lnTo>
                      <a:pt x="709" y="426"/>
                    </a:lnTo>
                    <a:lnTo>
                      <a:pt x="737" y="397"/>
                    </a:lnTo>
                    <a:lnTo>
                      <a:pt x="737" y="369"/>
                    </a:lnTo>
                    <a:lnTo>
                      <a:pt x="709" y="341"/>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2" name="Google Shape;1522;p35"/>
              <p:cNvSpPr/>
              <p:nvPr/>
            </p:nvSpPr>
            <p:spPr>
              <a:xfrm>
                <a:off x="4334226" y="1234751"/>
                <a:ext cx="118897" cy="64121"/>
              </a:xfrm>
              <a:custGeom>
                <a:avLst/>
                <a:gdLst/>
                <a:ahLst/>
                <a:cxnLst/>
                <a:rect l="l" t="t" r="r" b="b"/>
                <a:pathLst>
                  <a:path w="738" h="398" extrusionOk="0">
                    <a:moveTo>
                      <a:pt x="57" y="1"/>
                    </a:moveTo>
                    <a:lnTo>
                      <a:pt x="0" y="86"/>
                    </a:lnTo>
                    <a:lnTo>
                      <a:pt x="652" y="398"/>
                    </a:lnTo>
                    <a:lnTo>
                      <a:pt x="709" y="398"/>
                    </a:lnTo>
                    <a:lnTo>
                      <a:pt x="737" y="369"/>
                    </a:lnTo>
                    <a:lnTo>
                      <a:pt x="737" y="341"/>
                    </a:lnTo>
                    <a:lnTo>
                      <a:pt x="709" y="313"/>
                    </a:lnTo>
                    <a:lnTo>
                      <a:pt x="5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3" name="Google Shape;1523;p35"/>
              <p:cNvSpPr/>
              <p:nvPr/>
            </p:nvSpPr>
            <p:spPr>
              <a:xfrm>
                <a:off x="4379820" y="1148075"/>
                <a:ext cx="114386" cy="68632"/>
              </a:xfrm>
              <a:custGeom>
                <a:avLst/>
                <a:gdLst/>
                <a:ahLst/>
                <a:cxnLst/>
                <a:rect l="l" t="t" r="r" b="b"/>
                <a:pathLst>
                  <a:path w="710" h="426" extrusionOk="0">
                    <a:moveTo>
                      <a:pt x="57" y="0"/>
                    </a:moveTo>
                    <a:lnTo>
                      <a:pt x="1" y="85"/>
                    </a:lnTo>
                    <a:lnTo>
                      <a:pt x="652" y="397"/>
                    </a:lnTo>
                    <a:lnTo>
                      <a:pt x="681" y="426"/>
                    </a:lnTo>
                    <a:lnTo>
                      <a:pt x="709" y="397"/>
                    </a:lnTo>
                    <a:lnTo>
                      <a:pt x="709" y="341"/>
                    </a:lnTo>
                    <a:lnTo>
                      <a:pt x="681"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4" name="Google Shape;1524;p35"/>
              <p:cNvSpPr/>
              <p:nvPr/>
            </p:nvSpPr>
            <p:spPr>
              <a:xfrm>
                <a:off x="4416391" y="1075093"/>
                <a:ext cx="114225" cy="68632"/>
              </a:xfrm>
              <a:custGeom>
                <a:avLst/>
                <a:gdLst/>
                <a:ahLst/>
                <a:cxnLst/>
                <a:rect l="l" t="t" r="r" b="b"/>
                <a:pathLst>
                  <a:path w="709" h="426" extrusionOk="0">
                    <a:moveTo>
                      <a:pt x="57" y="0"/>
                    </a:moveTo>
                    <a:lnTo>
                      <a:pt x="0" y="85"/>
                    </a:lnTo>
                    <a:lnTo>
                      <a:pt x="652" y="425"/>
                    </a:lnTo>
                    <a:lnTo>
                      <a:pt x="680" y="425"/>
                    </a:lnTo>
                    <a:lnTo>
                      <a:pt x="709" y="397"/>
                    </a:lnTo>
                    <a:lnTo>
                      <a:pt x="709" y="340"/>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5" name="Google Shape;1525;p35"/>
              <p:cNvSpPr/>
              <p:nvPr/>
            </p:nvSpPr>
            <p:spPr>
              <a:xfrm>
                <a:off x="4649192" y="618512"/>
                <a:ext cx="187368" cy="105042"/>
              </a:xfrm>
              <a:custGeom>
                <a:avLst/>
                <a:gdLst/>
                <a:ahLst/>
                <a:cxnLst/>
                <a:rect l="l" t="t" r="r" b="b"/>
                <a:pathLst>
                  <a:path w="1163" h="652" extrusionOk="0">
                    <a:moveTo>
                      <a:pt x="29" y="0"/>
                    </a:moveTo>
                    <a:lnTo>
                      <a:pt x="1" y="85"/>
                    </a:lnTo>
                    <a:lnTo>
                      <a:pt x="1106" y="652"/>
                    </a:lnTo>
                    <a:lnTo>
                      <a:pt x="1163" y="652"/>
                    </a:lnTo>
                    <a:lnTo>
                      <a:pt x="1163" y="595"/>
                    </a:lnTo>
                    <a:lnTo>
                      <a:pt x="1134" y="567"/>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6" name="Google Shape;1526;p35"/>
              <p:cNvSpPr/>
              <p:nvPr/>
            </p:nvSpPr>
            <p:spPr>
              <a:xfrm>
                <a:off x="4489373" y="933478"/>
                <a:ext cx="114386" cy="64121"/>
              </a:xfrm>
              <a:custGeom>
                <a:avLst/>
                <a:gdLst/>
                <a:ahLst/>
                <a:cxnLst/>
                <a:rect l="l" t="t" r="r" b="b"/>
                <a:pathLst>
                  <a:path w="710" h="398" extrusionOk="0">
                    <a:moveTo>
                      <a:pt x="57" y="0"/>
                    </a:moveTo>
                    <a:lnTo>
                      <a:pt x="1" y="86"/>
                    </a:lnTo>
                    <a:lnTo>
                      <a:pt x="653" y="397"/>
                    </a:lnTo>
                    <a:lnTo>
                      <a:pt x="709" y="397"/>
                    </a:lnTo>
                    <a:lnTo>
                      <a:pt x="709" y="341"/>
                    </a:lnTo>
                    <a:lnTo>
                      <a:pt x="681"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7" name="Google Shape;1527;p35"/>
              <p:cNvSpPr/>
              <p:nvPr/>
            </p:nvSpPr>
            <p:spPr>
              <a:xfrm>
                <a:off x="4530456" y="851313"/>
                <a:ext cx="114386" cy="64121"/>
              </a:xfrm>
              <a:custGeom>
                <a:avLst/>
                <a:gdLst/>
                <a:ahLst/>
                <a:cxnLst/>
                <a:rect l="l" t="t" r="r" b="b"/>
                <a:pathLst>
                  <a:path w="710" h="398" extrusionOk="0">
                    <a:moveTo>
                      <a:pt x="57" y="0"/>
                    </a:moveTo>
                    <a:lnTo>
                      <a:pt x="1" y="85"/>
                    </a:lnTo>
                    <a:lnTo>
                      <a:pt x="653" y="397"/>
                    </a:lnTo>
                    <a:lnTo>
                      <a:pt x="709" y="397"/>
                    </a:lnTo>
                    <a:lnTo>
                      <a:pt x="709" y="340"/>
                    </a:lnTo>
                    <a:lnTo>
                      <a:pt x="709" y="312"/>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8" name="Google Shape;1528;p35"/>
              <p:cNvSpPr/>
              <p:nvPr/>
            </p:nvSpPr>
            <p:spPr>
              <a:xfrm>
                <a:off x="4576210" y="764476"/>
                <a:ext cx="114225" cy="68632"/>
              </a:xfrm>
              <a:custGeom>
                <a:avLst/>
                <a:gdLst/>
                <a:ahLst/>
                <a:cxnLst/>
                <a:rect l="l" t="t" r="r" b="b"/>
                <a:pathLst>
                  <a:path w="709" h="426" extrusionOk="0">
                    <a:moveTo>
                      <a:pt x="29" y="1"/>
                    </a:moveTo>
                    <a:lnTo>
                      <a:pt x="0" y="86"/>
                    </a:lnTo>
                    <a:lnTo>
                      <a:pt x="624" y="426"/>
                    </a:lnTo>
                    <a:lnTo>
                      <a:pt x="680" y="426"/>
                    </a:lnTo>
                    <a:lnTo>
                      <a:pt x="709" y="398"/>
                    </a:lnTo>
                    <a:lnTo>
                      <a:pt x="709" y="341"/>
                    </a:lnTo>
                    <a:lnTo>
                      <a:pt x="680" y="313"/>
                    </a:lnTo>
                    <a:lnTo>
                      <a:pt x="2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29" name="Google Shape;1529;p35"/>
              <p:cNvSpPr/>
              <p:nvPr/>
            </p:nvSpPr>
            <p:spPr>
              <a:xfrm>
                <a:off x="4612621" y="691494"/>
                <a:ext cx="114386" cy="68632"/>
              </a:xfrm>
              <a:custGeom>
                <a:avLst/>
                <a:gdLst/>
                <a:ahLst/>
                <a:cxnLst/>
                <a:rect l="l" t="t" r="r" b="b"/>
                <a:pathLst>
                  <a:path w="710" h="426" extrusionOk="0">
                    <a:moveTo>
                      <a:pt x="29" y="0"/>
                    </a:moveTo>
                    <a:lnTo>
                      <a:pt x="1" y="85"/>
                    </a:lnTo>
                    <a:lnTo>
                      <a:pt x="653" y="426"/>
                    </a:lnTo>
                    <a:lnTo>
                      <a:pt x="681" y="426"/>
                    </a:lnTo>
                    <a:lnTo>
                      <a:pt x="709" y="397"/>
                    </a:lnTo>
                    <a:lnTo>
                      <a:pt x="709" y="341"/>
                    </a:lnTo>
                    <a:lnTo>
                      <a:pt x="681" y="312"/>
                    </a:lnTo>
                    <a:lnTo>
                      <a:pt x="2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0" name="Google Shape;1530;p35"/>
              <p:cNvSpPr/>
              <p:nvPr/>
            </p:nvSpPr>
            <p:spPr>
              <a:xfrm>
                <a:off x="4845583" y="230401"/>
                <a:ext cx="191879" cy="105042"/>
              </a:xfrm>
              <a:custGeom>
                <a:avLst/>
                <a:gdLst/>
                <a:ahLst/>
                <a:cxnLst/>
                <a:rect l="l" t="t" r="r" b="b"/>
                <a:pathLst>
                  <a:path w="1191" h="652" extrusionOk="0">
                    <a:moveTo>
                      <a:pt x="57" y="0"/>
                    </a:moveTo>
                    <a:lnTo>
                      <a:pt x="0" y="85"/>
                    </a:lnTo>
                    <a:lnTo>
                      <a:pt x="1106" y="652"/>
                    </a:lnTo>
                    <a:lnTo>
                      <a:pt x="1162" y="652"/>
                    </a:lnTo>
                    <a:lnTo>
                      <a:pt x="1191" y="624"/>
                    </a:lnTo>
                    <a:lnTo>
                      <a:pt x="1191" y="595"/>
                    </a:lnTo>
                    <a:lnTo>
                      <a:pt x="1162" y="567"/>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1" name="Google Shape;1531;p35"/>
              <p:cNvSpPr/>
              <p:nvPr/>
            </p:nvSpPr>
            <p:spPr>
              <a:xfrm>
                <a:off x="4685764" y="540857"/>
                <a:ext cx="118897" cy="68632"/>
              </a:xfrm>
              <a:custGeom>
                <a:avLst/>
                <a:gdLst/>
                <a:ahLst/>
                <a:cxnLst/>
                <a:rect l="l" t="t" r="r" b="b"/>
                <a:pathLst>
                  <a:path w="738" h="426" extrusionOk="0">
                    <a:moveTo>
                      <a:pt x="57" y="0"/>
                    </a:moveTo>
                    <a:lnTo>
                      <a:pt x="0" y="85"/>
                    </a:lnTo>
                    <a:lnTo>
                      <a:pt x="652" y="425"/>
                    </a:lnTo>
                    <a:lnTo>
                      <a:pt x="709" y="425"/>
                    </a:lnTo>
                    <a:lnTo>
                      <a:pt x="737" y="397"/>
                    </a:lnTo>
                    <a:lnTo>
                      <a:pt x="737"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2" name="Google Shape;1532;p35"/>
              <p:cNvSpPr/>
              <p:nvPr/>
            </p:nvSpPr>
            <p:spPr>
              <a:xfrm>
                <a:off x="4726846" y="458692"/>
                <a:ext cx="118897" cy="68632"/>
              </a:xfrm>
              <a:custGeom>
                <a:avLst/>
                <a:gdLst/>
                <a:ahLst/>
                <a:cxnLst/>
                <a:rect l="l" t="t" r="r" b="b"/>
                <a:pathLst>
                  <a:path w="738" h="426" extrusionOk="0">
                    <a:moveTo>
                      <a:pt x="57" y="0"/>
                    </a:moveTo>
                    <a:lnTo>
                      <a:pt x="0" y="85"/>
                    </a:lnTo>
                    <a:lnTo>
                      <a:pt x="652" y="425"/>
                    </a:lnTo>
                    <a:lnTo>
                      <a:pt x="709" y="425"/>
                    </a:lnTo>
                    <a:lnTo>
                      <a:pt x="737" y="397"/>
                    </a:lnTo>
                    <a:lnTo>
                      <a:pt x="737"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3" name="Google Shape;1533;p35"/>
              <p:cNvSpPr/>
              <p:nvPr/>
            </p:nvSpPr>
            <p:spPr>
              <a:xfrm>
                <a:off x="4772440" y="371855"/>
                <a:ext cx="114386" cy="68632"/>
              </a:xfrm>
              <a:custGeom>
                <a:avLst/>
                <a:gdLst/>
                <a:ahLst/>
                <a:cxnLst/>
                <a:rect l="l" t="t" r="r" b="b"/>
                <a:pathLst>
                  <a:path w="710" h="426" extrusionOk="0">
                    <a:moveTo>
                      <a:pt x="58" y="1"/>
                    </a:moveTo>
                    <a:lnTo>
                      <a:pt x="1" y="86"/>
                    </a:lnTo>
                    <a:lnTo>
                      <a:pt x="653" y="426"/>
                    </a:lnTo>
                    <a:lnTo>
                      <a:pt x="681" y="426"/>
                    </a:lnTo>
                    <a:lnTo>
                      <a:pt x="709" y="397"/>
                    </a:lnTo>
                    <a:lnTo>
                      <a:pt x="709" y="369"/>
                    </a:lnTo>
                    <a:lnTo>
                      <a:pt x="681" y="341"/>
                    </a:lnTo>
                    <a:lnTo>
                      <a:pt x="5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4" name="Google Shape;1534;p35"/>
              <p:cNvSpPr/>
              <p:nvPr/>
            </p:nvSpPr>
            <p:spPr>
              <a:xfrm>
                <a:off x="4809011" y="298873"/>
                <a:ext cx="114386" cy="68632"/>
              </a:xfrm>
              <a:custGeom>
                <a:avLst/>
                <a:gdLst/>
                <a:ahLst/>
                <a:cxnLst/>
                <a:rect l="l" t="t" r="r" b="b"/>
                <a:pathLst>
                  <a:path w="710" h="426" extrusionOk="0">
                    <a:moveTo>
                      <a:pt x="57" y="0"/>
                    </a:moveTo>
                    <a:lnTo>
                      <a:pt x="1" y="85"/>
                    </a:lnTo>
                    <a:lnTo>
                      <a:pt x="652" y="425"/>
                    </a:lnTo>
                    <a:lnTo>
                      <a:pt x="681" y="425"/>
                    </a:lnTo>
                    <a:lnTo>
                      <a:pt x="709" y="397"/>
                    </a:lnTo>
                    <a:lnTo>
                      <a:pt x="709" y="369"/>
                    </a:lnTo>
                    <a:lnTo>
                      <a:pt x="709" y="340"/>
                    </a:lnTo>
                    <a:lnTo>
                      <a:pt x="5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35" name="Google Shape;1535;p35"/>
              <p:cNvSpPr/>
              <p:nvPr/>
            </p:nvSpPr>
            <p:spPr>
              <a:xfrm>
                <a:off x="3630990" y="554552"/>
                <a:ext cx="2086825" cy="4086492"/>
              </a:xfrm>
              <a:custGeom>
                <a:avLst/>
                <a:gdLst/>
                <a:ahLst/>
                <a:cxnLst/>
                <a:rect l="l" t="t" r="r" b="b"/>
                <a:pathLst>
                  <a:path w="12953" h="25365" extrusionOk="0">
                    <a:moveTo>
                      <a:pt x="12924" y="0"/>
                    </a:moveTo>
                    <a:lnTo>
                      <a:pt x="1" y="25336"/>
                    </a:lnTo>
                    <a:lnTo>
                      <a:pt x="29" y="25364"/>
                    </a:lnTo>
                    <a:lnTo>
                      <a:pt x="12952" y="29"/>
                    </a:lnTo>
                    <a:lnTo>
                      <a:pt x="1292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Tree>
    <p:extLst>
      <p:ext uri="{BB962C8B-B14F-4D97-AF65-F5344CB8AC3E}">
        <p14:creationId xmlns:p14="http://schemas.microsoft.com/office/powerpoint/2010/main" val="38741570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Caption">
  <p:cSld name="Caption">
    <p:spTree>
      <p:nvGrpSpPr>
        <p:cNvPr id="1" name="Shape 334"/>
        <p:cNvGrpSpPr/>
        <p:nvPr/>
      </p:nvGrpSpPr>
      <p:grpSpPr>
        <a:xfrm>
          <a:off x="0" y="0"/>
          <a:ext cx="0" cy="0"/>
          <a:chOff x="0" y="0"/>
          <a:chExt cx="0" cy="0"/>
        </a:xfrm>
      </p:grpSpPr>
      <p:sp>
        <p:nvSpPr>
          <p:cNvPr id="335" name="Google Shape;335;p10"/>
          <p:cNvSpPr txBox="1">
            <a:spLocks noGrp="1"/>
          </p:cNvSpPr>
          <p:nvPr>
            <p:ph type="title"/>
          </p:nvPr>
        </p:nvSpPr>
        <p:spPr>
          <a:xfrm>
            <a:off x="745333" y="4345300"/>
            <a:ext cx="4285600" cy="1464000"/>
          </a:xfrm>
          <a:prstGeom prst="rect">
            <a:avLst/>
          </a:prstGeom>
          <a:solidFill>
            <a:schemeClr val="lt2"/>
          </a:solidFill>
        </p:spPr>
        <p:txBody>
          <a:bodyPr spcFirstLastPara="1" wrap="square" lIns="91425" tIns="91425" rIns="91425" bIns="91425" anchor="ctr" anchorCtr="0">
            <a:noAutofit/>
          </a:bodyPr>
          <a:lstStyle>
            <a:lvl1pPr lvl="0" algn="ctr" rtl="0">
              <a:spcBef>
                <a:spcPts val="0"/>
              </a:spcBef>
              <a:spcAft>
                <a:spcPts val="0"/>
              </a:spcAft>
              <a:buSzPts val="3500"/>
              <a:buNone/>
              <a:defRPr sz="3467"/>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336" name="Google Shape;336;p10"/>
          <p:cNvGrpSpPr/>
          <p:nvPr/>
        </p:nvGrpSpPr>
        <p:grpSpPr>
          <a:xfrm rot="10800000" flipH="1">
            <a:off x="10612741" y="5933068"/>
            <a:ext cx="878767" cy="423200"/>
            <a:chOff x="5717075" y="1415250"/>
            <a:chExt cx="659075" cy="317400"/>
          </a:xfrm>
        </p:grpSpPr>
        <p:sp>
          <p:nvSpPr>
            <p:cNvPr id="337" name="Google Shape;337;p10"/>
            <p:cNvSpPr/>
            <p:nvPr/>
          </p:nvSpPr>
          <p:spPr>
            <a:xfrm>
              <a:off x="5717075" y="1447375"/>
              <a:ext cx="110800" cy="83200"/>
            </a:xfrm>
            <a:custGeom>
              <a:avLst/>
              <a:gdLst/>
              <a:ahLst/>
              <a:cxnLst/>
              <a:rect l="l" t="t" r="r" b="b"/>
              <a:pathLst>
                <a:path w="4432" h="3328" extrusionOk="0">
                  <a:moveTo>
                    <a:pt x="1280" y="1"/>
                  </a:moveTo>
                  <a:cubicBezTo>
                    <a:pt x="901" y="1"/>
                    <a:pt x="591" y="124"/>
                    <a:pt x="419" y="379"/>
                  </a:cubicBezTo>
                  <a:cubicBezTo>
                    <a:pt x="0" y="949"/>
                    <a:pt x="476" y="1996"/>
                    <a:pt x="1465" y="2699"/>
                  </a:cubicBezTo>
                  <a:cubicBezTo>
                    <a:pt x="2043" y="3114"/>
                    <a:pt x="2664" y="3328"/>
                    <a:pt x="3168" y="3328"/>
                  </a:cubicBezTo>
                  <a:cubicBezTo>
                    <a:pt x="3544" y="3328"/>
                    <a:pt x="3854" y="3209"/>
                    <a:pt x="4032" y="2966"/>
                  </a:cubicBezTo>
                  <a:cubicBezTo>
                    <a:pt x="4432" y="2376"/>
                    <a:pt x="3956" y="1349"/>
                    <a:pt x="2967" y="626"/>
                  </a:cubicBezTo>
                  <a:cubicBezTo>
                    <a:pt x="2394" y="215"/>
                    <a:pt x="1778" y="1"/>
                    <a:pt x="128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8" name="Google Shape;338;p10"/>
            <p:cNvSpPr/>
            <p:nvPr/>
          </p:nvSpPr>
          <p:spPr>
            <a:xfrm>
              <a:off x="6122675" y="1556200"/>
              <a:ext cx="111300" cy="83275"/>
            </a:xfrm>
            <a:custGeom>
              <a:avLst/>
              <a:gdLst/>
              <a:ahLst/>
              <a:cxnLst/>
              <a:rect l="l" t="t" r="r" b="b"/>
              <a:pathLst>
                <a:path w="4452" h="3331" extrusionOk="0">
                  <a:moveTo>
                    <a:pt x="1283" y="0"/>
                  </a:moveTo>
                  <a:cubicBezTo>
                    <a:pt x="908" y="0"/>
                    <a:pt x="598" y="119"/>
                    <a:pt x="419" y="363"/>
                  </a:cubicBezTo>
                  <a:cubicBezTo>
                    <a:pt x="1" y="933"/>
                    <a:pt x="476" y="1979"/>
                    <a:pt x="1484" y="2702"/>
                  </a:cubicBezTo>
                  <a:cubicBezTo>
                    <a:pt x="2062" y="3116"/>
                    <a:pt x="2684" y="3331"/>
                    <a:pt x="3188" y="3331"/>
                  </a:cubicBezTo>
                  <a:cubicBezTo>
                    <a:pt x="3563" y="3331"/>
                    <a:pt x="3874" y="3212"/>
                    <a:pt x="4052" y="2968"/>
                  </a:cubicBezTo>
                  <a:cubicBezTo>
                    <a:pt x="4452" y="2379"/>
                    <a:pt x="3976" y="1333"/>
                    <a:pt x="2987" y="629"/>
                  </a:cubicBezTo>
                  <a:cubicBezTo>
                    <a:pt x="2409" y="214"/>
                    <a:pt x="1788" y="0"/>
                    <a:pt x="128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9" name="Google Shape;339;p10"/>
            <p:cNvSpPr/>
            <p:nvPr/>
          </p:nvSpPr>
          <p:spPr>
            <a:xfrm>
              <a:off x="6015225" y="1662175"/>
              <a:ext cx="99400" cy="70475"/>
            </a:xfrm>
            <a:custGeom>
              <a:avLst/>
              <a:gdLst/>
              <a:ahLst/>
              <a:cxnLst/>
              <a:rect l="l" t="t" r="r" b="b"/>
              <a:pathLst>
                <a:path w="3976" h="2819" extrusionOk="0">
                  <a:moveTo>
                    <a:pt x="698" y="1"/>
                  </a:moveTo>
                  <a:cubicBezTo>
                    <a:pt x="500" y="1"/>
                    <a:pt x="349" y="57"/>
                    <a:pt x="266" y="175"/>
                  </a:cubicBezTo>
                  <a:cubicBezTo>
                    <a:pt x="0" y="536"/>
                    <a:pt x="571" y="1392"/>
                    <a:pt x="1522" y="2077"/>
                  </a:cubicBezTo>
                  <a:cubicBezTo>
                    <a:pt x="2182" y="2539"/>
                    <a:pt x="2851" y="2818"/>
                    <a:pt x="3288" y="2818"/>
                  </a:cubicBezTo>
                  <a:cubicBezTo>
                    <a:pt x="3481" y="2818"/>
                    <a:pt x="3628" y="2764"/>
                    <a:pt x="3709" y="2648"/>
                  </a:cubicBezTo>
                  <a:cubicBezTo>
                    <a:pt x="3975" y="2267"/>
                    <a:pt x="3405" y="1430"/>
                    <a:pt x="2454" y="746"/>
                  </a:cubicBezTo>
                  <a:cubicBezTo>
                    <a:pt x="1799" y="274"/>
                    <a:pt x="1135" y="1"/>
                    <a:pt x="6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0" name="Google Shape;340;p10"/>
            <p:cNvSpPr/>
            <p:nvPr/>
          </p:nvSpPr>
          <p:spPr>
            <a:xfrm>
              <a:off x="5898725" y="1647175"/>
              <a:ext cx="63725" cy="47225"/>
            </a:xfrm>
            <a:custGeom>
              <a:avLst/>
              <a:gdLst/>
              <a:ahLst/>
              <a:cxnLst/>
              <a:rect l="l" t="t" r="r" b="b"/>
              <a:pathLst>
                <a:path w="2549" h="1889" extrusionOk="0">
                  <a:moveTo>
                    <a:pt x="675" y="0"/>
                  </a:moveTo>
                  <a:cubicBezTo>
                    <a:pt x="475" y="0"/>
                    <a:pt x="314" y="61"/>
                    <a:pt x="228" y="185"/>
                  </a:cubicBezTo>
                  <a:cubicBezTo>
                    <a:pt x="0" y="509"/>
                    <a:pt x="285" y="1098"/>
                    <a:pt x="856" y="1517"/>
                  </a:cubicBezTo>
                  <a:cubicBezTo>
                    <a:pt x="1200" y="1761"/>
                    <a:pt x="1563" y="1888"/>
                    <a:pt x="1851" y="1888"/>
                  </a:cubicBezTo>
                  <a:cubicBezTo>
                    <a:pt x="2057" y="1888"/>
                    <a:pt x="2225" y="1823"/>
                    <a:pt x="2321" y="1688"/>
                  </a:cubicBezTo>
                  <a:cubicBezTo>
                    <a:pt x="2549" y="1384"/>
                    <a:pt x="2264" y="794"/>
                    <a:pt x="1674" y="376"/>
                  </a:cubicBezTo>
                  <a:cubicBezTo>
                    <a:pt x="1336" y="128"/>
                    <a:pt x="965" y="0"/>
                    <a:pt x="67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1" name="Google Shape;341;p10"/>
            <p:cNvSpPr/>
            <p:nvPr/>
          </p:nvSpPr>
          <p:spPr>
            <a:xfrm>
              <a:off x="6312425" y="1592950"/>
              <a:ext cx="63725" cy="47325"/>
            </a:xfrm>
            <a:custGeom>
              <a:avLst/>
              <a:gdLst/>
              <a:ahLst/>
              <a:cxnLst/>
              <a:rect l="l" t="t" r="r" b="b"/>
              <a:pathLst>
                <a:path w="2549" h="1893" extrusionOk="0">
                  <a:moveTo>
                    <a:pt x="685" y="1"/>
                  </a:moveTo>
                  <a:cubicBezTo>
                    <a:pt x="485" y="1"/>
                    <a:pt x="322" y="62"/>
                    <a:pt x="228" y="186"/>
                  </a:cubicBezTo>
                  <a:cubicBezTo>
                    <a:pt x="0" y="509"/>
                    <a:pt x="285" y="1099"/>
                    <a:pt x="875" y="1517"/>
                  </a:cubicBezTo>
                  <a:cubicBezTo>
                    <a:pt x="1213" y="1765"/>
                    <a:pt x="1577" y="1893"/>
                    <a:pt x="1865" y="1893"/>
                  </a:cubicBezTo>
                  <a:cubicBezTo>
                    <a:pt x="2065" y="1893"/>
                    <a:pt x="2227" y="1832"/>
                    <a:pt x="2321" y="1708"/>
                  </a:cubicBezTo>
                  <a:cubicBezTo>
                    <a:pt x="2549" y="1384"/>
                    <a:pt x="2264" y="795"/>
                    <a:pt x="1693" y="376"/>
                  </a:cubicBezTo>
                  <a:cubicBezTo>
                    <a:pt x="1344" y="129"/>
                    <a:pt x="975" y="1"/>
                    <a:pt x="68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2" name="Google Shape;342;p10"/>
            <p:cNvSpPr/>
            <p:nvPr/>
          </p:nvSpPr>
          <p:spPr>
            <a:xfrm>
              <a:off x="5937700" y="1519650"/>
              <a:ext cx="98000" cy="74900"/>
            </a:xfrm>
            <a:custGeom>
              <a:avLst/>
              <a:gdLst/>
              <a:ahLst/>
              <a:cxnLst/>
              <a:rect l="l" t="t" r="r" b="b"/>
              <a:pathLst>
                <a:path w="3920" h="2996" extrusionOk="0">
                  <a:moveTo>
                    <a:pt x="1252" y="0"/>
                  </a:moveTo>
                  <a:cubicBezTo>
                    <a:pt x="881" y="0"/>
                    <a:pt x="565" y="125"/>
                    <a:pt x="381" y="379"/>
                  </a:cubicBezTo>
                  <a:cubicBezTo>
                    <a:pt x="1" y="912"/>
                    <a:pt x="381" y="1882"/>
                    <a:pt x="1256" y="2490"/>
                  </a:cubicBezTo>
                  <a:cubicBezTo>
                    <a:pt x="1723" y="2822"/>
                    <a:pt x="2240" y="2995"/>
                    <a:pt x="2679" y="2995"/>
                  </a:cubicBezTo>
                  <a:cubicBezTo>
                    <a:pt x="3045" y="2995"/>
                    <a:pt x="3357" y="2874"/>
                    <a:pt x="3539" y="2623"/>
                  </a:cubicBezTo>
                  <a:cubicBezTo>
                    <a:pt x="3919" y="2072"/>
                    <a:pt x="3539" y="1140"/>
                    <a:pt x="2664" y="512"/>
                  </a:cubicBezTo>
                  <a:cubicBezTo>
                    <a:pt x="2201" y="173"/>
                    <a:pt x="1689" y="0"/>
                    <a:pt x="125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3" name="Google Shape;343;p10"/>
            <p:cNvSpPr/>
            <p:nvPr/>
          </p:nvSpPr>
          <p:spPr>
            <a:xfrm>
              <a:off x="5990025" y="1415250"/>
              <a:ext cx="76575" cy="58000"/>
            </a:xfrm>
            <a:custGeom>
              <a:avLst/>
              <a:gdLst/>
              <a:ahLst/>
              <a:cxnLst/>
              <a:rect l="l" t="t" r="r" b="b"/>
              <a:pathLst>
                <a:path w="3063" h="2320" extrusionOk="0">
                  <a:moveTo>
                    <a:pt x="884" y="0"/>
                  </a:moveTo>
                  <a:cubicBezTo>
                    <a:pt x="623" y="0"/>
                    <a:pt x="408" y="84"/>
                    <a:pt x="285" y="256"/>
                  </a:cubicBezTo>
                  <a:cubicBezTo>
                    <a:pt x="0" y="675"/>
                    <a:pt x="323" y="1397"/>
                    <a:pt x="1008" y="1892"/>
                  </a:cubicBezTo>
                  <a:cubicBezTo>
                    <a:pt x="1398" y="2173"/>
                    <a:pt x="1824" y="2319"/>
                    <a:pt x="2172" y="2319"/>
                  </a:cubicBezTo>
                  <a:cubicBezTo>
                    <a:pt x="2436" y="2319"/>
                    <a:pt x="2654" y="2235"/>
                    <a:pt x="2777" y="2063"/>
                  </a:cubicBezTo>
                  <a:cubicBezTo>
                    <a:pt x="3062" y="1664"/>
                    <a:pt x="2739" y="922"/>
                    <a:pt x="2054" y="427"/>
                  </a:cubicBezTo>
                  <a:cubicBezTo>
                    <a:pt x="1654" y="146"/>
                    <a:pt x="1229" y="0"/>
                    <a:pt x="88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4" name="Google Shape;344;p10"/>
            <p:cNvSpPr/>
            <p:nvPr/>
          </p:nvSpPr>
          <p:spPr>
            <a:xfrm>
              <a:off x="6223025" y="1425900"/>
              <a:ext cx="98450" cy="74975"/>
            </a:xfrm>
            <a:custGeom>
              <a:avLst/>
              <a:gdLst/>
              <a:ahLst/>
              <a:cxnLst/>
              <a:rect l="l" t="t" r="r" b="b"/>
              <a:pathLst>
                <a:path w="3938" h="2999" extrusionOk="0">
                  <a:moveTo>
                    <a:pt x="1242" y="0"/>
                  </a:moveTo>
                  <a:cubicBezTo>
                    <a:pt x="874" y="0"/>
                    <a:pt x="562" y="121"/>
                    <a:pt x="381" y="363"/>
                  </a:cubicBezTo>
                  <a:cubicBezTo>
                    <a:pt x="0" y="914"/>
                    <a:pt x="400" y="1884"/>
                    <a:pt x="1256" y="2493"/>
                  </a:cubicBezTo>
                  <a:cubicBezTo>
                    <a:pt x="1722" y="2825"/>
                    <a:pt x="2239" y="2998"/>
                    <a:pt x="2678" y="2998"/>
                  </a:cubicBezTo>
                  <a:cubicBezTo>
                    <a:pt x="3045" y="2998"/>
                    <a:pt x="3356" y="2877"/>
                    <a:pt x="3538" y="2626"/>
                  </a:cubicBezTo>
                  <a:cubicBezTo>
                    <a:pt x="3938" y="2075"/>
                    <a:pt x="3538" y="1124"/>
                    <a:pt x="2682" y="515"/>
                  </a:cubicBezTo>
                  <a:cubicBezTo>
                    <a:pt x="2205" y="173"/>
                    <a:pt x="1683" y="0"/>
                    <a:pt x="124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45" name="Google Shape;345;p10"/>
          <p:cNvSpPr/>
          <p:nvPr/>
        </p:nvSpPr>
        <p:spPr>
          <a:xfrm rot="10800000" flipH="1">
            <a:off x="8740763" y="194154"/>
            <a:ext cx="326204" cy="30089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6" name="Google Shape;346;p10"/>
          <p:cNvSpPr/>
          <p:nvPr/>
        </p:nvSpPr>
        <p:spPr>
          <a:xfrm rot="10800000" flipH="1">
            <a:off x="331990" y="467154"/>
            <a:ext cx="335189" cy="309213"/>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7" name="Google Shape;347;p10"/>
          <p:cNvSpPr/>
          <p:nvPr/>
        </p:nvSpPr>
        <p:spPr>
          <a:xfrm rot="-7916626" flipH="1">
            <a:off x="3516190" y="129621"/>
            <a:ext cx="364633" cy="429967"/>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8" name="Google Shape;348;p10"/>
          <p:cNvSpPr/>
          <p:nvPr/>
        </p:nvSpPr>
        <p:spPr>
          <a:xfrm rot="10800000" flipH="1">
            <a:off x="573323" y="2702402"/>
            <a:ext cx="93867" cy="80300"/>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5"/>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49" name="Google Shape;349;p10"/>
          <p:cNvGrpSpPr/>
          <p:nvPr/>
        </p:nvGrpSpPr>
        <p:grpSpPr>
          <a:xfrm rot="7034801" flipH="1">
            <a:off x="11498131" y="307484"/>
            <a:ext cx="187741" cy="319584"/>
            <a:chOff x="8848638" y="4297400"/>
            <a:chExt cx="140813" cy="239700"/>
          </a:xfrm>
        </p:grpSpPr>
        <p:sp>
          <p:nvSpPr>
            <p:cNvPr id="350" name="Google Shape;350;p10"/>
            <p:cNvSpPr/>
            <p:nvPr/>
          </p:nvSpPr>
          <p:spPr>
            <a:xfrm>
              <a:off x="8848638" y="4297400"/>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1" name="Google Shape;351;p10"/>
            <p:cNvSpPr/>
            <p:nvPr/>
          </p:nvSpPr>
          <p:spPr>
            <a:xfrm>
              <a:off x="8919050" y="4476875"/>
              <a:ext cx="70400" cy="60225"/>
            </a:xfrm>
            <a:custGeom>
              <a:avLst/>
              <a:gdLst/>
              <a:ahLst/>
              <a:cxnLst/>
              <a:rect l="l" t="t" r="r" b="b"/>
              <a:pathLst>
                <a:path w="2816" h="2409" extrusionOk="0">
                  <a:moveTo>
                    <a:pt x="1617" y="1"/>
                  </a:moveTo>
                  <a:cubicBezTo>
                    <a:pt x="552" y="1"/>
                    <a:pt x="0" y="1294"/>
                    <a:pt x="761" y="2055"/>
                  </a:cubicBezTo>
                  <a:cubicBezTo>
                    <a:pt x="1006" y="2300"/>
                    <a:pt x="1305" y="2408"/>
                    <a:pt x="1599" y="2408"/>
                  </a:cubicBezTo>
                  <a:cubicBezTo>
                    <a:pt x="2220" y="2408"/>
                    <a:pt x="2815" y="1922"/>
                    <a:pt x="2815" y="1199"/>
                  </a:cubicBezTo>
                  <a:cubicBezTo>
                    <a:pt x="2815" y="533"/>
                    <a:pt x="2283" y="1"/>
                    <a:pt x="161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352" name="Google Shape;352;p10"/>
          <p:cNvGrpSpPr/>
          <p:nvPr/>
        </p:nvGrpSpPr>
        <p:grpSpPr>
          <a:xfrm rot="10800000" flipH="1">
            <a:off x="3980274" y="6408717"/>
            <a:ext cx="490767" cy="377800"/>
            <a:chOff x="4149275" y="1702675"/>
            <a:chExt cx="368075" cy="283350"/>
          </a:xfrm>
        </p:grpSpPr>
        <p:sp>
          <p:nvSpPr>
            <p:cNvPr id="353" name="Google Shape;353;p10"/>
            <p:cNvSpPr/>
            <p:nvPr/>
          </p:nvSpPr>
          <p:spPr>
            <a:xfrm>
              <a:off x="4446950" y="1925700"/>
              <a:ext cx="70400" cy="60325"/>
            </a:xfrm>
            <a:custGeom>
              <a:avLst/>
              <a:gdLst/>
              <a:ahLst/>
              <a:cxnLst/>
              <a:rect l="l" t="t" r="r" b="b"/>
              <a:pathLst>
                <a:path w="2816" h="2413" extrusionOk="0">
                  <a:moveTo>
                    <a:pt x="1598" y="0"/>
                  </a:moveTo>
                  <a:cubicBezTo>
                    <a:pt x="533" y="0"/>
                    <a:pt x="0" y="1294"/>
                    <a:pt x="742" y="2055"/>
                  </a:cubicBezTo>
                  <a:cubicBezTo>
                    <a:pt x="990" y="2302"/>
                    <a:pt x="1295" y="2413"/>
                    <a:pt x="1595" y="2413"/>
                  </a:cubicBezTo>
                  <a:cubicBezTo>
                    <a:pt x="2218" y="2413"/>
                    <a:pt x="2815" y="1936"/>
                    <a:pt x="2815" y="1218"/>
                  </a:cubicBezTo>
                  <a:cubicBezTo>
                    <a:pt x="2815" y="533"/>
                    <a:pt x="2264" y="0"/>
                    <a:pt x="15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4" name="Google Shape;354;p10"/>
            <p:cNvSpPr/>
            <p:nvPr/>
          </p:nvSpPr>
          <p:spPr>
            <a:xfrm>
              <a:off x="4306675" y="1702675"/>
              <a:ext cx="70400" cy="60325"/>
            </a:xfrm>
            <a:custGeom>
              <a:avLst/>
              <a:gdLst/>
              <a:ahLst/>
              <a:cxnLst/>
              <a:rect l="l" t="t" r="r" b="b"/>
              <a:pathLst>
                <a:path w="2816" h="2413" extrusionOk="0">
                  <a:moveTo>
                    <a:pt x="1617" y="1"/>
                  </a:moveTo>
                  <a:cubicBezTo>
                    <a:pt x="533" y="1"/>
                    <a:pt x="0" y="1313"/>
                    <a:pt x="761" y="2055"/>
                  </a:cubicBezTo>
                  <a:cubicBezTo>
                    <a:pt x="1009" y="2302"/>
                    <a:pt x="1312" y="2413"/>
                    <a:pt x="1610" y="2413"/>
                  </a:cubicBezTo>
                  <a:cubicBezTo>
                    <a:pt x="2226" y="2413"/>
                    <a:pt x="2815" y="1937"/>
                    <a:pt x="2815" y="1218"/>
                  </a:cubicBezTo>
                  <a:cubicBezTo>
                    <a:pt x="2815" y="552"/>
                    <a:pt x="2283" y="1"/>
                    <a:pt x="161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5" name="Google Shape;355;p10"/>
            <p:cNvSpPr/>
            <p:nvPr/>
          </p:nvSpPr>
          <p:spPr>
            <a:xfrm>
              <a:off x="4149275" y="1761650"/>
              <a:ext cx="70400" cy="60325"/>
            </a:xfrm>
            <a:custGeom>
              <a:avLst/>
              <a:gdLst/>
              <a:ahLst/>
              <a:cxnLst/>
              <a:rect l="l" t="t" r="r" b="b"/>
              <a:pathLst>
                <a:path w="2816" h="2413" extrusionOk="0">
                  <a:moveTo>
                    <a:pt x="1617" y="0"/>
                  </a:moveTo>
                  <a:cubicBezTo>
                    <a:pt x="552" y="0"/>
                    <a:pt x="0" y="1294"/>
                    <a:pt x="761" y="2054"/>
                  </a:cubicBezTo>
                  <a:cubicBezTo>
                    <a:pt x="1009" y="2302"/>
                    <a:pt x="1312" y="2412"/>
                    <a:pt x="1610" y="2412"/>
                  </a:cubicBezTo>
                  <a:cubicBezTo>
                    <a:pt x="2227" y="2412"/>
                    <a:pt x="2815" y="1936"/>
                    <a:pt x="2815" y="1217"/>
                  </a:cubicBezTo>
                  <a:cubicBezTo>
                    <a:pt x="2815" y="533"/>
                    <a:pt x="2283" y="0"/>
                    <a:pt x="161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56" name="Google Shape;356;p10"/>
          <p:cNvSpPr/>
          <p:nvPr/>
        </p:nvSpPr>
        <p:spPr>
          <a:xfrm rot="10800000" flipH="1">
            <a:off x="11697323" y="4355949"/>
            <a:ext cx="294691" cy="271852"/>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57" name="Google Shape;357;p10"/>
          <p:cNvGrpSpPr/>
          <p:nvPr/>
        </p:nvGrpSpPr>
        <p:grpSpPr>
          <a:xfrm rot="10800000" flipH="1">
            <a:off x="5141396" y="6296192"/>
            <a:ext cx="7050611" cy="561824"/>
            <a:chOff x="-54050" y="-5850"/>
            <a:chExt cx="9198048" cy="659830"/>
          </a:xfrm>
        </p:grpSpPr>
        <p:sp>
          <p:nvSpPr>
            <p:cNvPr id="358" name="Google Shape;358;p10"/>
            <p:cNvSpPr/>
            <p:nvPr/>
          </p:nvSpPr>
          <p:spPr>
            <a:xfrm>
              <a:off x="-54050" y="-5850"/>
              <a:ext cx="9198048" cy="659830"/>
            </a:xfrm>
            <a:custGeom>
              <a:avLst/>
              <a:gdLst/>
              <a:ahLst/>
              <a:cxnLst/>
              <a:rect l="l" t="t" r="r" b="b"/>
              <a:pathLst>
                <a:path w="221974" h="21213" extrusionOk="0">
                  <a:moveTo>
                    <a:pt x="0" y="0"/>
                  </a:moveTo>
                  <a:cubicBezTo>
                    <a:pt x="4356" y="856"/>
                    <a:pt x="8655" y="1959"/>
                    <a:pt x="12897" y="3310"/>
                  </a:cubicBezTo>
                  <a:cubicBezTo>
                    <a:pt x="32450" y="9815"/>
                    <a:pt x="50843" y="20999"/>
                    <a:pt x="72013" y="21170"/>
                  </a:cubicBezTo>
                  <a:cubicBezTo>
                    <a:pt x="73025" y="21199"/>
                    <a:pt x="74035" y="21213"/>
                    <a:pt x="75043" y="21213"/>
                  </a:cubicBezTo>
                  <a:cubicBezTo>
                    <a:pt x="104829" y="21213"/>
                    <a:pt x="133023" y="9074"/>
                    <a:pt x="162533" y="6296"/>
                  </a:cubicBezTo>
                  <a:cubicBezTo>
                    <a:pt x="166296" y="5934"/>
                    <a:pt x="170050" y="5775"/>
                    <a:pt x="173798" y="5775"/>
                  </a:cubicBezTo>
                  <a:cubicBezTo>
                    <a:pt x="189943" y="5775"/>
                    <a:pt x="205965" y="8733"/>
                    <a:pt x="221974" y="11203"/>
                  </a:cubicBezTo>
                  <a:lnTo>
                    <a:pt x="2219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359" name="Google Shape;359;p10"/>
            <p:cNvGrpSpPr/>
            <p:nvPr/>
          </p:nvGrpSpPr>
          <p:grpSpPr>
            <a:xfrm>
              <a:off x="1133763" y="-5850"/>
              <a:ext cx="8009802" cy="507914"/>
              <a:chOff x="1133763" y="-5850"/>
              <a:chExt cx="8009802" cy="507914"/>
            </a:xfrm>
          </p:grpSpPr>
          <p:grpSp>
            <p:nvGrpSpPr>
              <p:cNvPr id="360" name="Google Shape;360;p10"/>
              <p:cNvGrpSpPr/>
              <p:nvPr/>
            </p:nvGrpSpPr>
            <p:grpSpPr>
              <a:xfrm>
                <a:off x="1133763" y="-5850"/>
                <a:ext cx="8009496" cy="507914"/>
                <a:chOff x="1133763" y="-5850"/>
                <a:chExt cx="8009496" cy="507914"/>
              </a:xfrm>
            </p:grpSpPr>
            <p:sp>
              <p:nvSpPr>
                <p:cNvPr id="361" name="Google Shape;361;p10"/>
                <p:cNvSpPr/>
                <p:nvPr/>
              </p:nvSpPr>
              <p:spPr>
                <a:xfrm>
                  <a:off x="1133763" y="-5850"/>
                  <a:ext cx="8009496" cy="507914"/>
                </a:xfrm>
                <a:custGeom>
                  <a:avLst/>
                  <a:gdLst/>
                  <a:ahLst/>
                  <a:cxnLst/>
                  <a:rect l="l" t="t" r="r" b="b"/>
                  <a:pathLst>
                    <a:path w="193291" h="16329" extrusionOk="0">
                      <a:moveTo>
                        <a:pt x="1" y="0"/>
                      </a:moveTo>
                      <a:cubicBezTo>
                        <a:pt x="210" y="95"/>
                        <a:pt x="419" y="209"/>
                        <a:pt x="628" y="304"/>
                      </a:cubicBezTo>
                      <a:cubicBezTo>
                        <a:pt x="8066" y="4070"/>
                        <a:pt x="15256" y="8350"/>
                        <a:pt x="23016" y="11451"/>
                      </a:cubicBezTo>
                      <a:cubicBezTo>
                        <a:pt x="30777" y="14570"/>
                        <a:pt x="38955" y="16092"/>
                        <a:pt x="47306" y="16301"/>
                      </a:cubicBezTo>
                      <a:cubicBezTo>
                        <a:pt x="48042" y="16319"/>
                        <a:pt x="48777" y="16328"/>
                        <a:pt x="49511" y="16328"/>
                      </a:cubicBezTo>
                      <a:cubicBezTo>
                        <a:pt x="66157" y="16328"/>
                        <a:pt x="82348" y="11697"/>
                        <a:pt x="98434" y="7799"/>
                      </a:cubicBezTo>
                      <a:cubicBezTo>
                        <a:pt x="107145" y="5668"/>
                        <a:pt x="115895" y="3861"/>
                        <a:pt x="124816" y="2815"/>
                      </a:cubicBezTo>
                      <a:cubicBezTo>
                        <a:pt x="132279" y="1953"/>
                        <a:pt x="139784" y="1522"/>
                        <a:pt x="147295" y="1522"/>
                      </a:cubicBezTo>
                      <a:cubicBezTo>
                        <a:pt x="148570" y="1522"/>
                        <a:pt x="149846" y="1535"/>
                        <a:pt x="151121" y="1560"/>
                      </a:cubicBezTo>
                      <a:cubicBezTo>
                        <a:pt x="165273" y="1769"/>
                        <a:pt x="179367" y="3367"/>
                        <a:pt x="193291" y="5934"/>
                      </a:cubicBezTo>
                      <a:lnTo>
                        <a:pt x="193291" y="5021"/>
                      </a:lnTo>
                      <a:cubicBezTo>
                        <a:pt x="181726" y="2910"/>
                        <a:pt x="170047" y="1579"/>
                        <a:pt x="158311" y="1027"/>
                      </a:cubicBezTo>
                      <a:cubicBezTo>
                        <a:pt x="154909" y="865"/>
                        <a:pt x="151507" y="783"/>
                        <a:pt x="148109" y="783"/>
                      </a:cubicBezTo>
                      <a:cubicBezTo>
                        <a:pt x="133953" y="783"/>
                        <a:pt x="119855" y="2209"/>
                        <a:pt x="106004" y="5231"/>
                      </a:cubicBezTo>
                      <a:cubicBezTo>
                        <a:pt x="88885" y="8978"/>
                        <a:pt x="72033" y="14456"/>
                        <a:pt x="54438" y="15388"/>
                      </a:cubicBezTo>
                      <a:cubicBezTo>
                        <a:pt x="52731" y="15480"/>
                        <a:pt x="51018" y="15530"/>
                        <a:pt x="49305" y="15530"/>
                      </a:cubicBezTo>
                      <a:cubicBezTo>
                        <a:pt x="42221" y="15530"/>
                        <a:pt x="35127" y="14686"/>
                        <a:pt x="28342" y="12573"/>
                      </a:cubicBezTo>
                      <a:cubicBezTo>
                        <a:pt x="20372" y="10100"/>
                        <a:pt x="13030" y="6030"/>
                        <a:pt x="5669" y="2149"/>
                      </a:cubicBezTo>
                      <a:cubicBezTo>
                        <a:pt x="4280" y="1408"/>
                        <a:pt x="2892" y="704"/>
                        <a:pt x="148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2" name="Google Shape;362;p10"/>
                <p:cNvSpPr/>
                <p:nvPr/>
              </p:nvSpPr>
              <p:spPr>
                <a:xfrm>
                  <a:off x="1453798" y="-5850"/>
                  <a:ext cx="4558829" cy="387817"/>
                </a:xfrm>
                <a:custGeom>
                  <a:avLst/>
                  <a:gdLst/>
                  <a:ahLst/>
                  <a:cxnLst/>
                  <a:rect l="l" t="t" r="r" b="b"/>
                  <a:pathLst>
                    <a:path w="110017" h="12468" extrusionOk="0">
                      <a:moveTo>
                        <a:pt x="0" y="0"/>
                      </a:moveTo>
                      <a:cubicBezTo>
                        <a:pt x="5117" y="2720"/>
                        <a:pt x="10214" y="5440"/>
                        <a:pt x="15597" y="7608"/>
                      </a:cubicBezTo>
                      <a:cubicBezTo>
                        <a:pt x="23358" y="10709"/>
                        <a:pt x="31556" y="12230"/>
                        <a:pt x="39906" y="12440"/>
                      </a:cubicBezTo>
                      <a:cubicBezTo>
                        <a:pt x="40643" y="12458"/>
                        <a:pt x="41379" y="12467"/>
                        <a:pt x="42114" y="12467"/>
                      </a:cubicBezTo>
                      <a:cubicBezTo>
                        <a:pt x="58777" y="12467"/>
                        <a:pt x="74966" y="7836"/>
                        <a:pt x="91034" y="3937"/>
                      </a:cubicBezTo>
                      <a:cubicBezTo>
                        <a:pt x="97330" y="2416"/>
                        <a:pt x="103645" y="1027"/>
                        <a:pt x="110017" y="0"/>
                      </a:cubicBezTo>
                      <a:lnTo>
                        <a:pt x="105509" y="0"/>
                      </a:lnTo>
                      <a:cubicBezTo>
                        <a:pt x="103188" y="418"/>
                        <a:pt x="100887" y="875"/>
                        <a:pt x="98585" y="1389"/>
                      </a:cubicBezTo>
                      <a:cubicBezTo>
                        <a:pt x="81486" y="5117"/>
                        <a:pt x="64614" y="10595"/>
                        <a:pt x="47020" y="11546"/>
                      </a:cubicBezTo>
                      <a:cubicBezTo>
                        <a:pt x="45358" y="11632"/>
                        <a:pt x="43691" y="11679"/>
                        <a:pt x="42022" y="11679"/>
                      </a:cubicBezTo>
                      <a:cubicBezTo>
                        <a:pt x="34906" y="11679"/>
                        <a:pt x="27768" y="10838"/>
                        <a:pt x="20942" y="8712"/>
                      </a:cubicBezTo>
                      <a:cubicBezTo>
                        <a:pt x="14152" y="6600"/>
                        <a:pt x="7799" y="3329"/>
                        <a:pt x="15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63" name="Google Shape;363;p10"/>
              <p:cNvSpPr/>
              <p:nvPr/>
            </p:nvSpPr>
            <p:spPr>
              <a:xfrm>
                <a:off x="8624105" y="-5850"/>
                <a:ext cx="519460" cy="62739"/>
              </a:xfrm>
              <a:custGeom>
                <a:avLst/>
                <a:gdLst/>
                <a:ahLst/>
                <a:cxnLst/>
                <a:rect l="l" t="t" r="r" b="b"/>
                <a:pathLst>
                  <a:path w="12536" h="2017" extrusionOk="0">
                    <a:moveTo>
                      <a:pt x="1" y="0"/>
                    </a:moveTo>
                    <a:cubicBezTo>
                      <a:pt x="4185" y="571"/>
                      <a:pt x="8370" y="1236"/>
                      <a:pt x="12536" y="2016"/>
                    </a:cubicBezTo>
                    <a:lnTo>
                      <a:pt x="12536" y="1122"/>
                    </a:lnTo>
                    <a:cubicBezTo>
                      <a:pt x="10348" y="723"/>
                      <a:pt x="8142" y="342"/>
                      <a:pt x="59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364" name="Google Shape;364;p10"/>
          <p:cNvSpPr/>
          <p:nvPr/>
        </p:nvSpPr>
        <p:spPr>
          <a:xfrm rot="-2130023" flipH="1">
            <a:off x="11497905" y="1920619"/>
            <a:ext cx="364628" cy="429960"/>
          </a:xfrm>
          <a:custGeom>
            <a:avLst/>
            <a:gdLst/>
            <a:ahLst/>
            <a:cxnLst/>
            <a:rect l="l" t="t" r="r" b="b"/>
            <a:pathLst>
              <a:path w="10939" h="12899" extrusionOk="0">
                <a:moveTo>
                  <a:pt x="4605" y="4922"/>
                </a:moveTo>
                <a:cubicBezTo>
                  <a:pt x="4719" y="5550"/>
                  <a:pt x="4719" y="6177"/>
                  <a:pt x="4643" y="6824"/>
                </a:cubicBezTo>
                <a:cubicBezTo>
                  <a:pt x="4559" y="7308"/>
                  <a:pt x="4256" y="8658"/>
                  <a:pt x="3565" y="8658"/>
                </a:cubicBezTo>
                <a:cubicBezTo>
                  <a:pt x="3469" y="8658"/>
                  <a:pt x="3365" y="8632"/>
                  <a:pt x="3254" y="8574"/>
                </a:cubicBezTo>
                <a:cubicBezTo>
                  <a:pt x="2626" y="8231"/>
                  <a:pt x="2531" y="7356"/>
                  <a:pt x="2702" y="6748"/>
                </a:cubicBezTo>
                <a:cubicBezTo>
                  <a:pt x="2912" y="6044"/>
                  <a:pt x="3387" y="5454"/>
                  <a:pt x="4034" y="5112"/>
                </a:cubicBezTo>
                <a:cubicBezTo>
                  <a:pt x="4205" y="5017"/>
                  <a:pt x="4414" y="4960"/>
                  <a:pt x="4605" y="4922"/>
                </a:cubicBezTo>
                <a:close/>
                <a:moveTo>
                  <a:pt x="1841" y="1"/>
                </a:moveTo>
                <a:cubicBezTo>
                  <a:pt x="1626" y="1"/>
                  <a:pt x="1410" y="31"/>
                  <a:pt x="1200" y="91"/>
                </a:cubicBezTo>
                <a:cubicBezTo>
                  <a:pt x="591" y="262"/>
                  <a:pt x="135" y="775"/>
                  <a:pt x="40" y="1384"/>
                </a:cubicBezTo>
                <a:cubicBezTo>
                  <a:pt x="1" y="1618"/>
                  <a:pt x="219" y="1807"/>
                  <a:pt x="421" y="1807"/>
                </a:cubicBezTo>
                <a:cubicBezTo>
                  <a:pt x="516" y="1807"/>
                  <a:pt x="607" y="1766"/>
                  <a:pt x="667" y="1669"/>
                </a:cubicBezTo>
                <a:cubicBezTo>
                  <a:pt x="932" y="1258"/>
                  <a:pt x="1307" y="1088"/>
                  <a:pt x="1699" y="1088"/>
                </a:cubicBezTo>
                <a:cubicBezTo>
                  <a:pt x="2122" y="1088"/>
                  <a:pt x="2566" y="1287"/>
                  <a:pt x="2912" y="1593"/>
                </a:cubicBezTo>
                <a:cubicBezTo>
                  <a:pt x="3577" y="2221"/>
                  <a:pt x="4072" y="3020"/>
                  <a:pt x="4338" y="3914"/>
                </a:cubicBezTo>
                <a:cubicBezTo>
                  <a:pt x="3863" y="4009"/>
                  <a:pt x="3387" y="4218"/>
                  <a:pt x="3007" y="4522"/>
                </a:cubicBezTo>
                <a:cubicBezTo>
                  <a:pt x="2170" y="5131"/>
                  <a:pt x="1637" y="6063"/>
                  <a:pt x="1542" y="7090"/>
                </a:cubicBezTo>
                <a:cubicBezTo>
                  <a:pt x="1466" y="8155"/>
                  <a:pt x="1999" y="9335"/>
                  <a:pt x="3083" y="9658"/>
                </a:cubicBezTo>
                <a:cubicBezTo>
                  <a:pt x="3251" y="9710"/>
                  <a:pt x="3413" y="9734"/>
                  <a:pt x="3567" y="9734"/>
                </a:cubicBezTo>
                <a:cubicBezTo>
                  <a:pt x="4603" y="9734"/>
                  <a:pt x="5326" y="8659"/>
                  <a:pt x="5575" y="7699"/>
                </a:cubicBezTo>
                <a:cubicBezTo>
                  <a:pt x="5803" y="6805"/>
                  <a:pt x="5860" y="5854"/>
                  <a:pt x="5727" y="4922"/>
                </a:cubicBezTo>
                <a:lnTo>
                  <a:pt x="5727" y="4922"/>
                </a:lnTo>
                <a:cubicBezTo>
                  <a:pt x="6716" y="5188"/>
                  <a:pt x="7591" y="5778"/>
                  <a:pt x="8219" y="6558"/>
                </a:cubicBezTo>
                <a:cubicBezTo>
                  <a:pt x="9664" y="8308"/>
                  <a:pt x="9873" y="10514"/>
                  <a:pt x="9550" y="12663"/>
                </a:cubicBezTo>
                <a:cubicBezTo>
                  <a:pt x="9527" y="12812"/>
                  <a:pt x="9635" y="12899"/>
                  <a:pt x="9745" y="12899"/>
                </a:cubicBezTo>
                <a:cubicBezTo>
                  <a:pt x="9818" y="12899"/>
                  <a:pt x="9893" y="12861"/>
                  <a:pt x="9930" y="12777"/>
                </a:cubicBezTo>
                <a:cubicBezTo>
                  <a:pt x="10939" y="10609"/>
                  <a:pt x="10425" y="7623"/>
                  <a:pt x="8903" y="5816"/>
                </a:cubicBezTo>
                <a:cubicBezTo>
                  <a:pt x="8066" y="4808"/>
                  <a:pt x="6792" y="4028"/>
                  <a:pt x="5499" y="3857"/>
                </a:cubicBezTo>
                <a:cubicBezTo>
                  <a:pt x="5137" y="2544"/>
                  <a:pt x="4338" y="1137"/>
                  <a:pt x="3178" y="414"/>
                </a:cubicBezTo>
                <a:cubicBezTo>
                  <a:pt x="2774" y="141"/>
                  <a:pt x="2309" y="1"/>
                  <a:pt x="1841" y="1"/>
                </a:cubicBezTo>
                <a:close/>
              </a:path>
            </a:pathLst>
          </a:custGeom>
          <a:solidFill>
            <a:schemeClr val="accent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5" name="Google Shape;365;p10"/>
          <p:cNvSpPr/>
          <p:nvPr/>
        </p:nvSpPr>
        <p:spPr>
          <a:xfrm rot="10800000" flipH="1">
            <a:off x="336462" y="6264898"/>
            <a:ext cx="455167" cy="419831"/>
          </a:xfrm>
          <a:custGeom>
            <a:avLst/>
            <a:gdLst/>
            <a:ahLst/>
            <a:cxnLst/>
            <a:rect l="l" t="t" r="r" b="b"/>
            <a:pathLst>
              <a:path w="9910" h="9142" extrusionOk="0">
                <a:moveTo>
                  <a:pt x="5466" y="1"/>
                </a:moveTo>
                <a:cubicBezTo>
                  <a:pt x="5190" y="1"/>
                  <a:pt x="3918" y="2875"/>
                  <a:pt x="3918" y="2875"/>
                </a:cubicBezTo>
                <a:cubicBezTo>
                  <a:pt x="3918" y="2875"/>
                  <a:pt x="1861" y="1285"/>
                  <a:pt x="1438" y="1285"/>
                </a:cubicBezTo>
                <a:cubicBezTo>
                  <a:pt x="1418" y="1285"/>
                  <a:pt x="1401" y="1289"/>
                  <a:pt x="1389" y="1297"/>
                </a:cubicBezTo>
                <a:cubicBezTo>
                  <a:pt x="1122" y="1487"/>
                  <a:pt x="2435" y="4169"/>
                  <a:pt x="2435" y="4169"/>
                </a:cubicBezTo>
                <a:cubicBezTo>
                  <a:pt x="2435" y="4169"/>
                  <a:pt x="0" y="6090"/>
                  <a:pt x="342" y="6432"/>
                </a:cubicBezTo>
                <a:cubicBezTo>
                  <a:pt x="398" y="6484"/>
                  <a:pt x="505" y="6506"/>
                  <a:pt x="647" y="6506"/>
                </a:cubicBezTo>
                <a:cubicBezTo>
                  <a:pt x="1438" y="6506"/>
                  <a:pt x="3309" y="5824"/>
                  <a:pt x="3310" y="5823"/>
                </a:cubicBezTo>
                <a:lnTo>
                  <a:pt x="3310" y="5823"/>
                </a:lnTo>
                <a:cubicBezTo>
                  <a:pt x="3310" y="5824"/>
                  <a:pt x="2530" y="8962"/>
                  <a:pt x="2948" y="9133"/>
                </a:cubicBezTo>
                <a:cubicBezTo>
                  <a:pt x="2963" y="9139"/>
                  <a:pt x="2978" y="9141"/>
                  <a:pt x="2995" y="9141"/>
                </a:cubicBezTo>
                <a:cubicBezTo>
                  <a:pt x="3487" y="9141"/>
                  <a:pt x="4965" y="6774"/>
                  <a:pt x="4965" y="6774"/>
                </a:cubicBezTo>
                <a:cubicBezTo>
                  <a:pt x="4965" y="6774"/>
                  <a:pt x="6413" y="8876"/>
                  <a:pt x="6756" y="8876"/>
                </a:cubicBezTo>
                <a:cubicBezTo>
                  <a:pt x="6769" y="8876"/>
                  <a:pt x="6781" y="8873"/>
                  <a:pt x="6791" y="8867"/>
                </a:cubicBezTo>
                <a:cubicBezTo>
                  <a:pt x="7057" y="8696"/>
                  <a:pt x="6867" y="5919"/>
                  <a:pt x="6867" y="5919"/>
                </a:cubicBezTo>
                <a:lnTo>
                  <a:pt x="6867" y="5919"/>
                </a:lnTo>
                <a:cubicBezTo>
                  <a:pt x="6867" y="5919"/>
                  <a:pt x="7775" y="5973"/>
                  <a:pt x="8587" y="5973"/>
                </a:cubicBezTo>
                <a:cubicBezTo>
                  <a:pt x="9219" y="5973"/>
                  <a:pt x="9792" y="5940"/>
                  <a:pt x="9834" y="5823"/>
                </a:cubicBezTo>
                <a:cubicBezTo>
                  <a:pt x="9910" y="5557"/>
                  <a:pt x="7133" y="4264"/>
                  <a:pt x="7133" y="4264"/>
                </a:cubicBezTo>
                <a:cubicBezTo>
                  <a:pt x="7133" y="4264"/>
                  <a:pt x="9396" y="2951"/>
                  <a:pt x="9396" y="2609"/>
                </a:cubicBezTo>
                <a:cubicBezTo>
                  <a:pt x="9396" y="2553"/>
                  <a:pt x="9308" y="2529"/>
                  <a:pt x="9160" y="2529"/>
                </a:cubicBezTo>
                <a:cubicBezTo>
                  <a:pt x="8402" y="2529"/>
                  <a:pt x="6087" y="3142"/>
                  <a:pt x="6087" y="3142"/>
                </a:cubicBezTo>
                <a:cubicBezTo>
                  <a:pt x="6087" y="3142"/>
                  <a:pt x="5744" y="79"/>
                  <a:pt x="5478" y="3"/>
                </a:cubicBezTo>
                <a:cubicBezTo>
                  <a:pt x="5474" y="2"/>
                  <a:pt x="5470" y="1"/>
                  <a:pt x="5466" y="1"/>
                </a:cubicBezTo>
                <a:close/>
              </a:path>
            </a:pathLst>
          </a:custGeom>
          <a:solidFill>
            <a:schemeClr val="accen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Tree>
    <p:extLst>
      <p:ext uri="{BB962C8B-B14F-4D97-AF65-F5344CB8AC3E}">
        <p14:creationId xmlns:p14="http://schemas.microsoft.com/office/powerpoint/2010/main" val="6532815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3210667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0967" y="593367"/>
            <a:ext cx="10290000" cy="76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1pPr>
            <a:lvl2pPr lvl="1"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2pPr>
            <a:lvl3pPr lvl="2"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3pPr>
            <a:lvl4pPr lvl="3"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4pPr>
            <a:lvl5pPr lvl="4"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5pPr>
            <a:lvl6pPr lvl="5"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6pPr>
            <a:lvl7pPr lvl="6"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7pPr>
            <a:lvl8pPr lvl="7"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8pPr>
            <a:lvl9pPr lvl="8" algn="ctr" rtl="0">
              <a:spcBef>
                <a:spcPts val="0"/>
              </a:spcBef>
              <a:spcAft>
                <a:spcPts val="0"/>
              </a:spcAft>
              <a:buClr>
                <a:schemeClr val="dk1"/>
              </a:buClr>
              <a:buSzPts val="3500"/>
              <a:buFont typeface="Domine"/>
              <a:buNone/>
              <a:defRPr sz="3500">
                <a:solidFill>
                  <a:schemeClr val="dk1"/>
                </a:solidFill>
                <a:latin typeface="Domine"/>
                <a:ea typeface="Domine"/>
                <a:cs typeface="Domine"/>
                <a:sym typeface="Domine"/>
              </a:defRPr>
            </a:lvl9pPr>
          </a:lstStyle>
          <a:p>
            <a:endParaRPr/>
          </a:p>
        </p:txBody>
      </p:sp>
      <p:sp>
        <p:nvSpPr>
          <p:cNvPr id="7" name="Google Shape;7;p1"/>
          <p:cNvSpPr txBox="1">
            <a:spLocks noGrp="1"/>
          </p:cNvSpPr>
          <p:nvPr>
            <p:ph type="body" idx="1"/>
          </p:nvPr>
        </p:nvSpPr>
        <p:spPr>
          <a:xfrm>
            <a:off x="950967" y="1536633"/>
            <a:ext cx="102900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1pPr>
            <a:lvl2pPr marL="914400" lvl="1"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2pPr>
            <a:lvl3pPr marL="1371600" lvl="2"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3pPr>
            <a:lvl4pPr marL="1828800" lvl="3"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4pPr>
            <a:lvl5pPr marL="2286000" lvl="4"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5pPr>
            <a:lvl6pPr marL="2743200" lvl="5"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6pPr>
            <a:lvl7pPr marL="3200400" lvl="6"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7pPr>
            <a:lvl8pPr marL="3657600" lvl="7"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8pPr>
            <a:lvl9pPr marL="4114800" lvl="8" indent="-317500">
              <a:lnSpc>
                <a:spcPct val="115000"/>
              </a:lnSpc>
              <a:spcBef>
                <a:spcPts val="0"/>
              </a:spcBef>
              <a:spcAft>
                <a:spcPts val="0"/>
              </a:spcAft>
              <a:buClr>
                <a:schemeClr val="dk1"/>
              </a:buClr>
              <a:buSzPts val="1400"/>
              <a:buFont typeface="Quicksand Medium"/>
              <a:buChar char="■"/>
              <a:defRPr>
                <a:solidFill>
                  <a:schemeClr val="dk1"/>
                </a:solidFill>
                <a:latin typeface="Quicksand Medium"/>
                <a:ea typeface="Quicksand Medium"/>
                <a:cs typeface="Quicksand Medium"/>
                <a:sym typeface="Quicksand Medium"/>
              </a:defRPr>
            </a:lvl9pPr>
          </a:lstStyle>
          <a:p>
            <a:endParaRPr/>
          </a:p>
        </p:txBody>
      </p:sp>
    </p:spTree>
    <p:extLst>
      <p:ext uri="{BB962C8B-B14F-4D97-AF65-F5344CB8AC3E}">
        <p14:creationId xmlns:p14="http://schemas.microsoft.com/office/powerpoint/2010/main" val="1292523329"/>
      </p:ext>
    </p:extLst>
  </p:cSld>
  <p:clrMap bg1="lt1" tx1="dk1" bg2="dk2" tx2="lt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dao-duc-5/1/682/18/" TargetMode="External"/><Relationship Id="rId2" Type="http://schemas.openxmlformats.org/officeDocument/2006/relationships/image" Target="../media/image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dao-duc-5/1/682/18/" TargetMode="External"/><Relationship Id="rId2" Type="http://schemas.openxmlformats.org/officeDocument/2006/relationships/image" Target="../media/image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8.jpg"/></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hoc10.vn/doc-sach/dao-duc-5/1/682/19/" TargetMode="External"/><Relationship Id="rId2" Type="http://schemas.openxmlformats.org/officeDocument/2006/relationships/image" Target="../media/image13.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www.hoc10.vn/doc-sach/dao-duc-5/1/682/20/" TargetMode="External"/><Relationship Id="rId2" Type="http://schemas.openxmlformats.org/officeDocument/2006/relationships/image" Target="../media/image27.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slide" Target="slide47.xml"/><Relationship Id="rId3" Type="http://schemas.openxmlformats.org/officeDocument/2006/relationships/image" Target="../media/image1.png"/><Relationship Id="rId7" Type="http://schemas.openxmlformats.org/officeDocument/2006/relationships/slide" Target="slide44.xml"/><Relationship Id="rId12" Type="http://schemas.openxmlformats.org/officeDocument/2006/relationships/image" Target="../media/image36.png"/><Relationship Id="rId2" Type="http://schemas.openxmlformats.org/officeDocument/2006/relationships/notesSlide" Target="../notesSlides/notesSlide3.xml"/><Relationship Id="rId16" Type="http://schemas.openxmlformats.org/officeDocument/2006/relationships/image" Target="../media/image38.png"/><Relationship Id="rId1" Type="http://schemas.openxmlformats.org/officeDocument/2006/relationships/slideLayout" Target="../slideLayouts/slideLayout14.xml"/><Relationship Id="rId6" Type="http://schemas.openxmlformats.org/officeDocument/2006/relationships/slide" Target="slide49.xml"/><Relationship Id="rId11" Type="http://schemas.openxmlformats.org/officeDocument/2006/relationships/slide" Target="slide46.xml"/><Relationship Id="rId5" Type="http://schemas.openxmlformats.org/officeDocument/2006/relationships/image" Target="../media/image33.png"/><Relationship Id="rId15" Type="http://schemas.openxmlformats.org/officeDocument/2006/relationships/slide" Target="slide48.xml"/><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slide" Target="slide45.xml"/><Relationship Id="rId14" Type="http://schemas.openxmlformats.org/officeDocument/2006/relationships/image" Target="../media/image37.png"/></Relationships>
</file>

<file path=ppt/slides/_rels/slide44.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slide" Target="slide43.xml"/><Relationship Id="rId5" Type="http://schemas.openxmlformats.org/officeDocument/2006/relationships/image" Target="../media/image1.png"/><Relationship Id="rId4" Type="http://schemas.openxmlformats.org/officeDocument/2006/relationships/audio" Target="../media/audio2.wav"/><Relationship Id="rId9" Type="http://schemas.openxmlformats.org/officeDocument/2006/relationships/image" Target="../media/image33.png"/></Relationships>
</file>

<file path=ppt/slides/_rels/slide4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slide" Target="slide43.xml"/><Relationship Id="rId5" Type="http://schemas.openxmlformats.org/officeDocument/2006/relationships/image" Target="../media/image1.png"/><Relationship Id="rId4" Type="http://schemas.openxmlformats.org/officeDocument/2006/relationships/audio" Target="../media/audio2.wav"/><Relationship Id="rId9" Type="http://schemas.openxmlformats.org/officeDocument/2006/relationships/image" Target="../media/image33.png"/></Relationships>
</file>

<file path=ppt/slides/_rels/slide4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slide" Target="slide43.xml"/><Relationship Id="rId5" Type="http://schemas.openxmlformats.org/officeDocument/2006/relationships/image" Target="../media/image1.png"/><Relationship Id="rId4" Type="http://schemas.openxmlformats.org/officeDocument/2006/relationships/audio" Target="../media/audio2.wav"/><Relationship Id="rId9" Type="http://schemas.openxmlformats.org/officeDocument/2006/relationships/image" Target="../media/image33.png"/></Relationships>
</file>

<file path=ppt/slides/_rels/slide47.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slide" Target="slide43.xml"/><Relationship Id="rId5" Type="http://schemas.openxmlformats.org/officeDocument/2006/relationships/image" Target="../media/image1.png"/><Relationship Id="rId4" Type="http://schemas.openxmlformats.org/officeDocument/2006/relationships/audio" Target="../media/audio2.wav"/><Relationship Id="rId9" Type="http://schemas.openxmlformats.org/officeDocument/2006/relationships/image" Target="../media/image33.png"/></Relationships>
</file>

<file path=ppt/slides/_rels/slide48.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audio" Target="../media/audio1.wav"/><Relationship Id="rId7"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slide" Target="slide43.xml"/><Relationship Id="rId5" Type="http://schemas.openxmlformats.org/officeDocument/2006/relationships/image" Target="../media/image1.png"/><Relationship Id="rId4" Type="http://schemas.openxmlformats.org/officeDocument/2006/relationships/audio" Target="../media/audio2.wav"/><Relationship Id="rId9" Type="http://schemas.openxmlformats.org/officeDocument/2006/relationships/image" Target="../media/image33.png"/></Relationships>
</file>

<file path=ppt/slides/_rels/slide49.xml.rels><?xml version="1.0" encoding="UTF-8" standalone="yes"?>
<Relationships xmlns="http://schemas.openxmlformats.org/package/2006/relationships"><Relationship Id="rId3" Type="http://schemas.openxmlformats.org/officeDocument/2006/relationships/hyperlink" Target="https://www.hoc10.vn/doc-sach/dao-duc-5/1/682/20/" TargetMode="External"/><Relationship Id="rId2" Type="http://schemas.openxmlformats.org/officeDocument/2006/relationships/image" Target="../media/image41.jp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svg"/></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7.svg"/></Relationships>
</file>

<file path=ppt/slides/_rels/slide52.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9.jpg"/><Relationship Id="rId1" Type="http://schemas.openxmlformats.org/officeDocument/2006/relationships/slideLayout" Target="../slideLayouts/slideLayout1.xml"/><Relationship Id="rId6" Type="http://schemas.openxmlformats.org/officeDocument/2006/relationships/image" Target="../media/image51.png"/><Relationship Id="rId5" Type="http://schemas.microsoft.com/office/2007/relationships/hdphoto" Target="../media/hdphoto2.wdp"/><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61D49F4-28F4-E17E-4F35-19F36C33712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Đạo</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600" dirty="0" err="1">
                <a:solidFill>
                  <a:schemeClr val="bg1"/>
                </a:solidFill>
                <a:effectLst>
                  <a:outerShdw blurRad="38100" dist="38100" dir="2700000" algn="tl">
                    <a:srgbClr val="000000">
                      <a:alpha val="43137"/>
                    </a:srgbClr>
                  </a:outerShdw>
                </a:effectLst>
                <a:latin typeface="UTM Avo" panose="02040603050506020204" pitchFamily="18" charset="0"/>
              </a:rPr>
              <a:t>đức</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5" name="Title 1">
            <a:extLst>
              <a:ext uri="{FF2B5EF4-FFF2-40B4-BE49-F238E27FC236}">
                <a16:creationId xmlns:a16="http://schemas.microsoft.com/office/drawing/2014/main" id="{D6787178-DEC9-7787-33F3-85E554C65D97}"/>
              </a:ext>
            </a:extLst>
          </p:cNvPr>
          <p:cNvSpPr txBox="1">
            <a:spLocks/>
          </p:cNvSpPr>
          <p:nvPr/>
        </p:nvSpPr>
        <p:spPr>
          <a:xfrm>
            <a:off x="241720" y="1044928"/>
            <a:ext cx="11708561"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000" b="1">
                <a:solidFill>
                  <a:srgbClr val="002060"/>
                </a:solidFill>
                <a:latin typeface="UTM Avo" panose="02040603050506020204" pitchFamily="18" charset="0"/>
              </a:rPr>
              <a:t>Chủ đề: Vượt qua khó khăn</a:t>
            </a:r>
            <a:endParaRPr lang="en-US" sz="50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3C9A5AD2-B64B-2077-0AD9-06B9B95D5A67}"/>
              </a:ext>
            </a:extLst>
          </p:cNvPr>
          <p:cNvSpPr txBox="1">
            <a:spLocks/>
          </p:cNvSpPr>
          <p:nvPr/>
        </p:nvSpPr>
        <p:spPr>
          <a:xfrm>
            <a:off x="580535" y="3090711"/>
            <a:ext cx="1103093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5800" b="1" dirty="0" err="1">
                <a:solidFill>
                  <a:srgbClr val="FF0000"/>
                </a:solidFill>
                <a:latin typeface="UTM Avo" panose="02040603050506020204" pitchFamily="18" charset="0"/>
              </a:rPr>
              <a:t>Bài</a:t>
            </a:r>
            <a:r>
              <a:rPr lang="en-US" sz="5800" b="1" dirty="0">
                <a:solidFill>
                  <a:srgbClr val="FF0000"/>
                </a:solidFill>
                <a:latin typeface="UTM Avo" panose="02040603050506020204" pitchFamily="18" charset="0"/>
              </a:rPr>
              <a:t> 3. Em </a:t>
            </a:r>
            <a:r>
              <a:rPr lang="en-US" sz="5800" b="1" dirty="0" err="1">
                <a:solidFill>
                  <a:srgbClr val="FF0000"/>
                </a:solidFill>
                <a:latin typeface="UTM Avo" panose="02040603050506020204" pitchFamily="18" charset="0"/>
              </a:rPr>
              <a:t>nhận</a:t>
            </a:r>
            <a:r>
              <a:rPr lang="en-US" sz="5800" b="1" dirty="0">
                <a:solidFill>
                  <a:srgbClr val="FF0000"/>
                </a:solidFill>
                <a:latin typeface="UTM Avo" panose="02040603050506020204" pitchFamily="18" charset="0"/>
              </a:rPr>
              <a:t> </a:t>
            </a:r>
            <a:r>
              <a:rPr lang="en-US" sz="5800" b="1" dirty="0" err="1">
                <a:solidFill>
                  <a:srgbClr val="FF0000"/>
                </a:solidFill>
                <a:latin typeface="UTM Avo" panose="02040603050506020204" pitchFamily="18" charset="0"/>
              </a:rPr>
              <a:t>biết</a:t>
            </a:r>
            <a:endParaRPr lang="en-US" sz="5800" b="1" dirty="0">
              <a:solidFill>
                <a:srgbClr val="FF0000"/>
              </a:solidFill>
              <a:latin typeface="UTM Avo" panose="02040603050506020204" pitchFamily="18" charset="0"/>
            </a:endParaRPr>
          </a:p>
          <a:p>
            <a:pPr>
              <a:lnSpc>
                <a:spcPct val="100000"/>
              </a:lnSpc>
              <a:spcBef>
                <a:spcPts val="600"/>
              </a:spcBef>
            </a:pPr>
            <a:r>
              <a:rPr lang="en-US" sz="5800" b="1" dirty="0" err="1">
                <a:solidFill>
                  <a:srgbClr val="FF0000"/>
                </a:solidFill>
                <a:latin typeface="UTM Avo" panose="02040603050506020204" pitchFamily="18" charset="0"/>
              </a:rPr>
              <a:t>khó</a:t>
            </a:r>
            <a:r>
              <a:rPr lang="en-US" sz="5800" b="1" dirty="0">
                <a:solidFill>
                  <a:srgbClr val="FF0000"/>
                </a:solidFill>
                <a:latin typeface="UTM Avo" panose="02040603050506020204" pitchFamily="18" charset="0"/>
              </a:rPr>
              <a:t> </a:t>
            </a:r>
            <a:r>
              <a:rPr lang="en-US" sz="5800" b="1" dirty="0" err="1">
                <a:solidFill>
                  <a:srgbClr val="FF0000"/>
                </a:solidFill>
                <a:latin typeface="UTM Avo" panose="02040603050506020204" pitchFamily="18" charset="0"/>
              </a:rPr>
              <a:t>khăn</a:t>
            </a:r>
            <a:endParaRPr lang="en-US" sz="58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185B78-9CC7-30AE-C432-196109F2FEA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8732D82C-0958-88E0-8D77-F9065F3C7C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4E51FE84-7D44-F2D6-6C4A-2638D323EF7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172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B5CEEAB-2A88-7665-BA09-DCE1287825AB}"/>
              </a:ext>
            </a:extLst>
          </p:cNvPr>
          <p:cNvGrpSpPr/>
          <p:nvPr/>
        </p:nvGrpSpPr>
        <p:grpSpPr>
          <a:xfrm>
            <a:off x="3440538" y="1995395"/>
            <a:ext cx="5310923" cy="2279348"/>
            <a:chOff x="2580404" y="2988964"/>
            <a:chExt cx="3983192" cy="1709511"/>
          </a:xfrm>
        </p:grpSpPr>
        <p:sp>
          <p:nvSpPr>
            <p:cNvPr id="3" name="Freeform 99">
              <a:extLst>
                <a:ext uri="{FF2B5EF4-FFF2-40B4-BE49-F238E27FC236}">
                  <a16:creationId xmlns:a16="http://schemas.microsoft.com/office/drawing/2014/main" id="{5CACE287-72CB-FBF3-8242-A59A667A3E38}"/>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89135C3D-3920-EE41-B647-66233AFD6BA3}"/>
                </a:ext>
              </a:extLst>
            </p:cNvPr>
            <p:cNvSpPr/>
            <p:nvPr/>
          </p:nvSpPr>
          <p:spPr>
            <a:xfrm>
              <a:off x="2580404" y="4175961"/>
              <a:ext cx="3983192" cy="522514"/>
            </a:xfrm>
            <a:prstGeom prst="roundRect">
              <a:avLst>
                <a:gd name="adj" fmla="val 50000"/>
              </a:avLst>
            </a:prstGeom>
            <a:solidFill>
              <a:srgbClr val="FFCCC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kern="0" dirty="0">
                  <a:solidFill>
                    <a:sysClr val="windowText" lastClr="000000"/>
                  </a:solidFill>
                  <a:latin typeface="UTM Avo" panose="02040603050506020204" pitchFamily="18" charset="0"/>
                  <a:ea typeface="UD Digi Kyokasho N-B" panose="02020700000000000000" pitchFamily="17" charset="-128"/>
                  <a:sym typeface="Arial"/>
                </a:rPr>
                <a:t>THẢO LUẬN NHÓM</a:t>
              </a:r>
            </a:p>
          </p:txBody>
        </p:sp>
      </p:grpSp>
      <p:grpSp>
        <p:nvGrpSpPr>
          <p:cNvPr id="15" name="Group 14">
            <a:extLst>
              <a:ext uri="{FF2B5EF4-FFF2-40B4-BE49-F238E27FC236}">
                <a16:creationId xmlns:a16="http://schemas.microsoft.com/office/drawing/2014/main" id="{9EE98F3B-C994-EEC0-5E5D-238A62EE22EA}"/>
              </a:ext>
            </a:extLst>
          </p:cNvPr>
          <p:cNvGrpSpPr/>
          <p:nvPr/>
        </p:nvGrpSpPr>
        <p:grpSpPr>
          <a:xfrm>
            <a:off x="1172650" y="4277069"/>
            <a:ext cx="9846697" cy="1967039"/>
            <a:chOff x="1068048" y="4297596"/>
            <a:chExt cx="9846697" cy="1967039"/>
          </a:xfrm>
        </p:grpSpPr>
        <p:sp>
          <p:nvSpPr>
            <p:cNvPr id="13" name="Rectangle: Folded Corner 12">
              <a:extLst>
                <a:ext uri="{FF2B5EF4-FFF2-40B4-BE49-F238E27FC236}">
                  <a16:creationId xmlns:a16="http://schemas.microsoft.com/office/drawing/2014/main" id="{A637B076-EBED-D281-E0A7-684F074EE78E}"/>
                </a:ext>
              </a:extLst>
            </p:cNvPr>
            <p:cNvSpPr/>
            <p:nvPr/>
          </p:nvSpPr>
          <p:spPr>
            <a:xfrm>
              <a:off x="1277257" y="4600328"/>
              <a:ext cx="9637488" cy="1664307"/>
            </a:xfrm>
            <a:prstGeom prst="foldedCorner">
              <a:avLst>
                <a:gd name="adj" fmla="val 19574"/>
              </a:avLst>
            </a:prstGeom>
            <a:solidFill>
              <a:srgbClr val="FFFFFF"/>
            </a:solidFill>
            <a:ln w="25400" cap="flat" cmpd="sng" algn="ctr">
              <a:solidFill>
                <a:srgbClr val="FFCCCC"/>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kern="0" dirty="0">
                  <a:solidFill>
                    <a:sysClr val="windowText" lastClr="000000"/>
                  </a:solidFill>
                  <a:latin typeface="UTM Avo" panose="02040603050506020204" pitchFamily="18" charset="0"/>
                  <a:ea typeface="UD Digi Kyokasho N-B" panose="02020700000000000000" pitchFamily="17" charset="-128"/>
                  <a:sym typeface="Arial"/>
                </a:rPr>
                <a:t>Tìm các câu ca dao, tục ngữ, thành ngữ nói về đức tính siêng năng, vượt qua khó khăn trong học tập và cuộc sống. </a:t>
              </a:r>
            </a:p>
          </p:txBody>
        </p:sp>
        <p:grpSp>
          <p:nvGrpSpPr>
            <p:cNvPr id="7" name="Google Shape;1801;p41">
              <a:extLst>
                <a:ext uri="{FF2B5EF4-FFF2-40B4-BE49-F238E27FC236}">
                  <a16:creationId xmlns:a16="http://schemas.microsoft.com/office/drawing/2014/main" id="{36349A54-4505-DE68-8A9C-93F84B4CDF02}"/>
                </a:ext>
              </a:extLst>
            </p:cNvPr>
            <p:cNvGrpSpPr/>
            <p:nvPr/>
          </p:nvGrpSpPr>
          <p:grpSpPr>
            <a:xfrm>
              <a:off x="1068048" y="4297596"/>
              <a:ext cx="418413" cy="605463"/>
              <a:chOff x="1954350" y="-1305250"/>
              <a:chExt cx="388275" cy="561850"/>
            </a:xfrm>
          </p:grpSpPr>
          <p:sp>
            <p:nvSpPr>
              <p:cNvPr id="8" name="Google Shape;1802;p41">
                <a:extLst>
                  <a:ext uri="{FF2B5EF4-FFF2-40B4-BE49-F238E27FC236}">
                    <a16:creationId xmlns:a16="http://schemas.microsoft.com/office/drawing/2014/main" id="{5E44172E-9B8A-C20A-82CD-FA91FC8D1087}"/>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 name="Google Shape;1803;p41">
                <a:extLst>
                  <a:ext uri="{FF2B5EF4-FFF2-40B4-BE49-F238E27FC236}">
                    <a16:creationId xmlns:a16="http://schemas.microsoft.com/office/drawing/2014/main" id="{3B88FDF1-8219-5156-EF71-2FE4150FB149}"/>
                  </a:ext>
                </a:extLst>
              </p:cNvPr>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FF89A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1804;p41">
                <a:extLst>
                  <a:ext uri="{FF2B5EF4-FFF2-40B4-BE49-F238E27FC236}">
                    <a16:creationId xmlns:a16="http://schemas.microsoft.com/office/drawing/2014/main" id="{43EC17BA-E619-442A-5892-750A358E646B}"/>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805;p41">
                <a:extLst>
                  <a:ext uri="{FF2B5EF4-FFF2-40B4-BE49-F238E27FC236}">
                    <a16:creationId xmlns:a16="http://schemas.microsoft.com/office/drawing/2014/main" id="{9AF1D333-2347-636D-44E6-6A42AD8EBBA7}"/>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806;p41">
                <a:extLst>
                  <a:ext uri="{FF2B5EF4-FFF2-40B4-BE49-F238E27FC236}">
                    <a16:creationId xmlns:a16="http://schemas.microsoft.com/office/drawing/2014/main" id="{95496D3D-15B7-6222-6AD7-A0BF7A280C71}"/>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2581696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1F205ED7-0620-4392-918A-8AFC857DCD18}"/>
              </a:ext>
            </a:extLst>
          </p:cNvPr>
          <p:cNvSpPr txBox="1">
            <a:spLocks/>
          </p:cNvSpPr>
          <p:nvPr/>
        </p:nvSpPr>
        <p:spPr>
          <a:xfrm>
            <a:off x="3873694" y="1003387"/>
            <a:ext cx="4454313" cy="763600"/>
          </a:xfrm>
          <a:prstGeom prst="roundRect">
            <a:avLst/>
          </a:prstGeom>
          <a:solidFill>
            <a:schemeClr val="accent1">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1pPr>
            <a:lvl2pPr marR="0" lvl="1"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2pPr>
            <a:lvl3pPr marR="0" lvl="2"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3pPr>
            <a:lvl4pPr marR="0" lvl="3"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4pPr>
            <a:lvl5pPr marR="0" lvl="4"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5pPr>
            <a:lvl6pPr marR="0" lvl="5"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6pPr>
            <a:lvl7pPr marR="0" lvl="6"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7pPr>
            <a:lvl8pPr marR="0" lvl="7"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8pPr>
            <a:lvl9pPr marR="0" lvl="8" algn="ctr" rtl="0">
              <a:lnSpc>
                <a:spcPct val="100000"/>
              </a:lnSpc>
              <a:spcBef>
                <a:spcPts val="0"/>
              </a:spcBef>
              <a:spcAft>
                <a:spcPts val="0"/>
              </a:spcAft>
              <a:buClr>
                <a:schemeClr val="dk1"/>
              </a:buClr>
              <a:buSzPts val="3500"/>
              <a:buFont typeface="Domine"/>
              <a:buNone/>
              <a:defRPr sz="3500" b="0" i="0" u="none" strike="noStrike" cap="none">
                <a:solidFill>
                  <a:schemeClr val="dk1"/>
                </a:solidFill>
                <a:latin typeface="Domine"/>
                <a:ea typeface="Domine"/>
                <a:cs typeface="Domine"/>
                <a:sym typeface="Domine"/>
              </a:defRPr>
            </a:lvl9pPr>
          </a:lstStyle>
          <a:p>
            <a:pPr lvl="0">
              <a:buClr>
                <a:srgbClr val="333333"/>
              </a:buClr>
            </a:pPr>
            <a:r>
              <a:rPr lang="en-US" sz="2800" b="1" kern="0" dirty="0" err="1">
                <a:solidFill>
                  <a:schemeClr val="tx1"/>
                </a:solidFill>
                <a:latin typeface="UTM Avo" panose="02040603050506020204" pitchFamily="18" charset="0"/>
                <a:cs typeface="Arial" panose="020B0604020202020204" pitchFamily="34" charset="0"/>
              </a:rPr>
              <a:t>Đáp</a:t>
            </a:r>
            <a:r>
              <a:rPr lang="en-US" sz="2800" b="1" kern="0" dirty="0">
                <a:solidFill>
                  <a:schemeClr val="tx1"/>
                </a:solidFill>
                <a:latin typeface="UTM Avo" panose="02040603050506020204" pitchFamily="18" charset="0"/>
                <a:cs typeface="Arial" panose="020B0604020202020204" pitchFamily="34" charset="0"/>
              </a:rPr>
              <a:t> </a:t>
            </a:r>
            <a:r>
              <a:rPr lang="en-US" sz="2800" b="1" kern="0" dirty="0" err="1">
                <a:solidFill>
                  <a:schemeClr val="tx1"/>
                </a:solidFill>
                <a:latin typeface="UTM Avo" panose="02040603050506020204" pitchFamily="18" charset="0"/>
                <a:cs typeface="Arial" panose="020B0604020202020204" pitchFamily="34" charset="0"/>
              </a:rPr>
              <a:t>án</a:t>
            </a:r>
            <a:r>
              <a:rPr lang="en-US" sz="2800" b="1" kern="0" dirty="0">
                <a:solidFill>
                  <a:schemeClr val="tx1"/>
                </a:solidFill>
                <a:latin typeface="UTM Avo" panose="02040603050506020204" pitchFamily="18" charset="0"/>
                <a:cs typeface="Arial" panose="020B0604020202020204" pitchFamily="34" charset="0"/>
              </a:rPr>
              <a:t> </a:t>
            </a:r>
            <a:r>
              <a:rPr lang="en-US" sz="2800" b="1" kern="0" dirty="0" err="1">
                <a:solidFill>
                  <a:schemeClr val="tx1"/>
                </a:solidFill>
                <a:latin typeface="UTM Avo" panose="02040603050506020204" pitchFamily="18" charset="0"/>
                <a:cs typeface="Arial" panose="020B0604020202020204" pitchFamily="34" charset="0"/>
              </a:rPr>
              <a:t>tham</a:t>
            </a:r>
            <a:r>
              <a:rPr lang="en-US" sz="2800" b="1" kern="0" dirty="0">
                <a:solidFill>
                  <a:schemeClr val="tx1"/>
                </a:solidFill>
                <a:latin typeface="UTM Avo" panose="02040603050506020204" pitchFamily="18" charset="0"/>
                <a:cs typeface="Arial" panose="020B0604020202020204" pitchFamily="34" charset="0"/>
              </a:rPr>
              <a:t> </a:t>
            </a:r>
            <a:r>
              <a:rPr lang="en-US" sz="2800" b="1" kern="0" dirty="0" err="1">
                <a:solidFill>
                  <a:schemeClr val="tx1"/>
                </a:solidFill>
                <a:latin typeface="UTM Avo" panose="02040603050506020204" pitchFamily="18" charset="0"/>
                <a:cs typeface="Arial" panose="020B0604020202020204" pitchFamily="34" charset="0"/>
              </a:rPr>
              <a:t>khảo</a:t>
            </a:r>
            <a:endParaRPr kumimoji="0" lang="vi-VN" sz="28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sym typeface="Domine"/>
            </a:endParaRPr>
          </a:p>
        </p:txBody>
      </p:sp>
      <p:grpSp>
        <p:nvGrpSpPr>
          <p:cNvPr id="57" name="Group 56">
            <a:extLst>
              <a:ext uri="{FF2B5EF4-FFF2-40B4-BE49-F238E27FC236}">
                <a16:creationId xmlns:a16="http://schemas.microsoft.com/office/drawing/2014/main" id="{AED81B1D-E6DF-2257-4E30-849D9F0C7363}"/>
              </a:ext>
            </a:extLst>
          </p:cNvPr>
          <p:cNvGrpSpPr/>
          <p:nvPr/>
        </p:nvGrpSpPr>
        <p:grpSpPr>
          <a:xfrm>
            <a:off x="1132003" y="2048425"/>
            <a:ext cx="2034203" cy="1997097"/>
            <a:chOff x="1017703" y="1654725"/>
            <a:chExt cx="2034203" cy="1997097"/>
          </a:xfrm>
        </p:grpSpPr>
        <p:sp>
          <p:nvSpPr>
            <p:cNvPr id="15" name="Rectangle 14">
              <a:extLst>
                <a:ext uri="{FF2B5EF4-FFF2-40B4-BE49-F238E27FC236}">
                  <a16:creationId xmlns:a16="http://schemas.microsoft.com/office/drawing/2014/main" id="{623D6A2C-9A60-0E6F-3AEC-153306FBBA99}"/>
                </a:ext>
              </a:extLst>
            </p:cNvPr>
            <p:cNvSpPr/>
            <p:nvPr/>
          </p:nvSpPr>
          <p:spPr>
            <a:xfrm>
              <a:off x="1017703" y="2061609"/>
              <a:ext cx="2034203" cy="1590213"/>
            </a:xfrm>
            <a:prstGeom prst="rect">
              <a:avLst/>
            </a:prstGeom>
            <a:solidFill>
              <a:srgbClr val="83EBFF">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cs typeface="Arial" panose="020B0604020202020204" pitchFamily="34" charset="0"/>
                  <a:sym typeface="Arial"/>
                </a:rPr>
                <a:t>Có</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chí</a:t>
              </a:r>
              <a:endParaRPr lang="en-US" sz="2400" kern="0" dirty="0">
                <a:latin typeface="UTM Avo" panose="02040603050506020204" pitchFamily="18" charset="0"/>
                <a:cs typeface="Arial" panose="020B0604020202020204" pitchFamily="34"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dirty="0" err="1">
                  <a:latin typeface="UTM Avo" panose="02040603050506020204" pitchFamily="18" charset="0"/>
                  <a:cs typeface="Arial" panose="020B0604020202020204" pitchFamily="34" charset="0"/>
                  <a:sym typeface="Arial"/>
                </a:rPr>
                <a:t>thì</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nên</a:t>
              </a:r>
              <a:r>
                <a:rPr lang="en-US" sz="2400" kern="0" dirty="0">
                  <a:latin typeface="UTM Avo" panose="02040603050506020204" pitchFamily="18" charset="0"/>
                  <a:cs typeface="Arial" panose="020B0604020202020204" pitchFamily="34" charset="0"/>
                  <a:sym typeface="Arial"/>
                </a:rPr>
                <a:t>.</a:t>
              </a:r>
            </a:p>
          </p:txBody>
        </p:sp>
        <p:grpSp>
          <p:nvGrpSpPr>
            <p:cNvPr id="8" name="Google Shape;1801;p41">
              <a:extLst>
                <a:ext uri="{FF2B5EF4-FFF2-40B4-BE49-F238E27FC236}">
                  <a16:creationId xmlns:a16="http://schemas.microsoft.com/office/drawing/2014/main" id="{072CDB05-5480-964A-DDE6-8D2749458AB0}"/>
                </a:ext>
              </a:extLst>
            </p:cNvPr>
            <p:cNvGrpSpPr/>
            <p:nvPr/>
          </p:nvGrpSpPr>
          <p:grpSpPr>
            <a:xfrm>
              <a:off x="1825598" y="1654725"/>
              <a:ext cx="418413" cy="605463"/>
              <a:chOff x="1954350" y="-1305250"/>
              <a:chExt cx="388275" cy="561850"/>
            </a:xfrm>
          </p:grpSpPr>
          <p:sp>
            <p:nvSpPr>
              <p:cNvPr id="10" name="Google Shape;1802;p41">
                <a:extLst>
                  <a:ext uri="{FF2B5EF4-FFF2-40B4-BE49-F238E27FC236}">
                    <a16:creationId xmlns:a16="http://schemas.microsoft.com/office/drawing/2014/main" id="{95313F7C-4CFF-A866-546E-B7707EC0B0AD}"/>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1803;p41">
                <a:extLst>
                  <a:ext uri="{FF2B5EF4-FFF2-40B4-BE49-F238E27FC236}">
                    <a16:creationId xmlns:a16="http://schemas.microsoft.com/office/drawing/2014/main" id="{68D25A42-D1B0-5192-C35A-81825931A6C3}"/>
                  </a:ext>
                </a:extLst>
              </p:cNvPr>
              <p:cNvSpPr/>
              <p:nvPr/>
            </p:nvSpPr>
            <p:spPr>
              <a:xfrm>
                <a:off x="1954350" y="-1305250"/>
                <a:ext cx="388275" cy="456299"/>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83EBFF">
                  <a:lumMod val="75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804;p41">
                <a:extLst>
                  <a:ext uri="{FF2B5EF4-FFF2-40B4-BE49-F238E27FC236}">
                    <a16:creationId xmlns:a16="http://schemas.microsoft.com/office/drawing/2014/main" id="{CC343B9D-0A15-6EDD-2BBC-08DC7E333192}"/>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805;p41">
                <a:extLst>
                  <a:ext uri="{FF2B5EF4-FFF2-40B4-BE49-F238E27FC236}">
                    <a16:creationId xmlns:a16="http://schemas.microsoft.com/office/drawing/2014/main" id="{AF445F04-B85D-0BBF-0B35-75E4CB6ECB75}"/>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806;p41">
                <a:extLst>
                  <a:ext uri="{FF2B5EF4-FFF2-40B4-BE49-F238E27FC236}">
                    <a16:creationId xmlns:a16="http://schemas.microsoft.com/office/drawing/2014/main" id="{CF2536B5-97ED-FBE6-5E0F-49657AB839CE}"/>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61" name="Group 60">
            <a:extLst>
              <a:ext uri="{FF2B5EF4-FFF2-40B4-BE49-F238E27FC236}">
                <a16:creationId xmlns:a16="http://schemas.microsoft.com/office/drawing/2014/main" id="{91B8F435-9AED-AA31-4B32-71F14D964A2C}"/>
              </a:ext>
            </a:extLst>
          </p:cNvPr>
          <p:cNvGrpSpPr/>
          <p:nvPr/>
        </p:nvGrpSpPr>
        <p:grpSpPr>
          <a:xfrm>
            <a:off x="1851689" y="4391480"/>
            <a:ext cx="2618283" cy="2018788"/>
            <a:chOff x="1737389" y="3997780"/>
            <a:chExt cx="2618283" cy="2018788"/>
          </a:xfrm>
        </p:grpSpPr>
        <p:sp>
          <p:nvSpPr>
            <p:cNvPr id="25" name="Rectangle 24">
              <a:extLst>
                <a:ext uri="{FF2B5EF4-FFF2-40B4-BE49-F238E27FC236}">
                  <a16:creationId xmlns:a16="http://schemas.microsoft.com/office/drawing/2014/main" id="{6855DFDD-6A7F-7DF1-D27E-B5AA68235F07}"/>
                </a:ext>
              </a:extLst>
            </p:cNvPr>
            <p:cNvSpPr/>
            <p:nvPr/>
          </p:nvSpPr>
          <p:spPr>
            <a:xfrm>
              <a:off x="1737389" y="4404664"/>
              <a:ext cx="2618283" cy="1611904"/>
            </a:xfrm>
            <a:prstGeom prst="rect">
              <a:avLst/>
            </a:prstGeom>
            <a:solidFill>
              <a:srgbClr val="83EBFF">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i="0" u="none" strike="noStrike" kern="0" cap="none" spc="0" normalizeH="0" baseline="0" noProof="0">
                  <a:ln>
                    <a:noFill/>
                  </a:ln>
                  <a:solidFill>
                    <a:sysClr val="windowText" lastClr="000000"/>
                  </a:solidFill>
                  <a:effectLst/>
                  <a:uLnTx/>
                  <a:uFillTx/>
                  <a:latin typeface="UTM Avo" panose="02040603050506020204" pitchFamily="18" charset="0"/>
                  <a:sym typeface="Arial"/>
                </a:rPr>
                <a:t>Ai đội đá mà sống ở đời.</a:t>
              </a:r>
              <a:endPar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sym typeface="Arial"/>
              </a:endParaRPr>
            </a:p>
          </p:txBody>
        </p:sp>
        <p:grpSp>
          <p:nvGrpSpPr>
            <p:cNvPr id="19" name="Google Shape;1801;p41">
              <a:extLst>
                <a:ext uri="{FF2B5EF4-FFF2-40B4-BE49-F238E27FC236}">
                  <a16:creationId xmlns:a16="http://schemas.microsoft.com/office/drawing/2014/main" id="{9D2349A9-199C-9180-C088-5314BD378CE5}"/>
                </a:ext>
              </a:extLst>
            </p:cNvPr>
            <p:cNvGrpSpPr/>
            <p:nvPr/>
          </p:nvGrpSpPr>
          <p:grpSpPr>
            <a:xfrm>
              <a:off x="2837324" y="3997780"/>
              <a:ext cx="418413" cy="605463"/>
              <a:chOff x="1954350" y="-1305250"/>
              <a:chExt cx="388275" cy="561850"/>
            </a:xfrm>
          </p:grpSpPr>
          <p:sp>
            <p:nvSpPr>
              <p:cNvPr id="20" name="Google Shape;1802;p41">
                <a:extLst>
                  <a:ext uri="{FF2B5EF4-FFF2-40B4-BE49-F238E27FC236}">
                    <a16:creationId xmlns:a16="http://schemas.microsoft.com/office/drawing/2014/main" id="{7355C287-7873-FD23-B491-6E7021FF1F54}"/>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803;p41">
                <a:extLst>
                  <a:ext uri="{FF2B5EF4-FFF2-40B4-BE49-F238E27FC236}">
                    <a16:creationId xmlns:a16="http://schemas.microsoft.com/office/drawing/2014/main" id="{E2CF64A2-CAD9-E1AE-0E39-21D4E00C1D75}"/>
                  </a:ext>
                </a:extLst>
              </p:cNvPr>
              <p:cNvSpPr/>
              <p:nvPr/>
            </p:nvSpPr>
            <p:spPr>
              <a:xfrm>
                <a:off x="1954350" y="-1305250"/>
                <a:ext cx="388275" cy="456299"/>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83EBFF">
                  <a:lumMod val="75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804;p41">
                <a:extLst>
                  <a:ext uri="{FF2B5EF4-FFF2-40B4-BE49-F238E27FC236}">
                    <a16:creationId xmlns:a16="http://schemas.microsoft.com/office/drawing/2014/main" id="{2462D4AD-B36A-557B-2533-C848C8B26F2E}"/>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805;p41">
                <a:extLst>
                  <a:ext uri="{FF2B5EF4-FFF2-40B4-BE49-F238E27FC236}">
                    <a16:creationId xmlns:a16="http://schemas.microsoft.com/office/drawing/2014/main" id="{803F279C-98DF-404E-36EE-95CC8029F6B9}"/>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4" name="Google Shape;1806;p41">
                <a:extLst>
                  <a:ext uri="{FF2B5EF4-FFF2-40B4-BE49-F238E27FC236}">
                    <a16:creationId xmlns:a16="http://schemas.microsoft.com/office/drawing/2014/main" id="{8533F997-08FF-B588-C275-B657B0074E96}"/>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58" name="Group 57">
            <a:extLst>
              <a:ext uri="{FF2B5EF4-FFF2-40B4-BE49-F238E27FC236}">
                <a16:creationId xmlns:a16="http://schemas.microsoft.com/office/drawing/2014/main" id="{7E90FC1C-0C78-E20E-C75C-8B07F37CB680}"/>
              </a:ext>
            </a:extLst>
          </p:cNvPr>
          <p:cNvGrpSpPr/>
          <p:nvPr/>
        </p:nvGrpSpPr>
        <p:grpSpPr>
          <a:xfrm>
            <a:off x="3853437" y="2026735"/>
            <a:ext cx="2931939" cy="2018788"/>
            <a:chOff x="3739137" y="1633035"/>
            <a:chExt cx="2931939" cy="2018788"/>
          </a:xfrm>
        </p:grpSpPr>
        <p:sp>
          <p:nvSpPr>
            <p:cNvPr id="35" name="Rectangle 34">
              <a:extLst>
                <a:ext uri="{FF2B5EF4-FFF2-40B4-BE49-F238E27FC236}">
                  <a16:creationId xmlns:a16="http://schemas.microsoft.com/office/drawing/2014/main" id="{939AFDFD-A55A-B19D-C74F-3E42ECB86F8E}"/>
                </a:ext>
              </a:extLst>
            </p:cNvPr>
            <p:cNvSpPr/>
            <p:nvPr/>
          </p:nvSpPr>
          <p:spPr>
            <a:xfrm>
              <a:off x="3739137" y="2039919"/>
              <a:ext cx="2931939" cy="1611904"/>
            </a:xfrm>
            <a:prstGeom prst="rect">
              <a:avLst/>
            </a:prstGeom>
            <a:solidFill>
              <a:srgbClr val="83EBFF">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a:ln>
                    <a:noFill/>
                  </a:ln>
                  <a:solidFill>
                    <a:sysClr val="windowText" lastClr="000000"/>
                  </a:solidFill>
                  <a:effectLst/>
                  <a:uLnTx/>
                  <a:uFillTx/>
                  <a:latin typeface="UTM Avo" panose="02040603050506020204" pitchFamily="18" charset="0"/>
                  <a:sym typeface="Arial"/>
                </a:rPr>
                <a:t>Mưu cao chẳng bằng chí dày.</a:t>
              </a:r>
              <a:endParaRPr kumimoji="0" lang="vi-VN" sz="2400" i="0" u="none" strike="noStrike" kern="0" cap="none" spc="0" normalizeH="0" baseline="0" noProof="0" dirty="0">
                <a:ln>
                  <a:noFill/>
                </a:ln>
                <a:solidFill>
                  <a:sysClr val="windowText" lastClr="000000"/>
                </a:solidFill>
                <a:effectLst/>
                <a:uLnTx/>
                <a:uFillTx/>
                <a:latin typeface="UTM Avo" panose="02040603050506020204" pitchFamily="18" charset="0"/>
                <a:sym typeface="Arial"/>
              </a:endParaRPr>
            </a:p>
          </p:txBody>
        </p:sp>
        <p:grpSp>
          <p:nvGrpSpPr>
            <p:cNvPr id="29" name="Google Shape;1801;p41">
              <a:extLst>
                <a:ext uri="{FF2B5EF4-FFF2-40B4-BE49-F238E27FC236}">
                  <a16:creationId xmlns:a16="http://schemas.microsoft.com/office/drawing/2014/main" id="{CCBF8F52-3B0C-4583-0F00-7BB5FD29117B}"/>
                </a:ext>
              </a:extLst>
            </p:cNvPr>
            <p:cNvGrpSpPr/>
            <p:nvPr/>
          </p:nvGrpSpPr>
          <p:grpSpPr>
            <a:xfrm>
              <a:off x="4995900" y="1633035"/>
              <a:ext cx="418413" cy="605463"/>
              <a:chOff x="1954350" y="-1305250"/>
              <a:chExt cx="388275" cy="561850"/>
            </a:xfrm>
          </p:grpSpPr>
          <p:sp>
            <p:nvSpPr>
              <p:cNvPr id="30" name="Google Shape;1802;p41">
                <a:extLst>
                  <a:ext uri="{FF2B5EF4-FFF2-40B4-BE49-F238E27FC236}">
                    <a16:creationId xmlns:a16="http://schemas.microsoft.com/office/drawing/2014/main" id="{3A6D3596-392B-57D1-46A8-447ADA362848}"/>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1" name="Google Shape;1803;p41">
                <a:extLst>
                  <a:ext uri="{FF2B5EF4-FFF2-40B4-BE49-F238E27FC236}">
                    <a16:creationId xmlns:a16="http://schemas.microsoft.com/office/drawing/2014/main" id="{ED981C53-23D8-0CD1-D270-65EAD01D6ACC}"/>
                  </a:ext>
                </a:extLst>
              </p:cNvPr>
              <p:cNvSpPr/>
              <p:nvPr/>
            </p:nvSpPr>
            <p:spPr>
              <a:xfrm>
                <a:off x="1954350" y="-1305250"/>
                <a:ext cx="388275" cy="456299"/>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83EBFF">
                  <a:lumMod val="75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2" name="Google Shape;1804;p41">
                <a:extLst>
                  <a:ext uri="{FF2B5EF4-FFF2-40B4-BE49-F238E27FC236}">
                    <a16:creationId xmlns:a16="http://schemas.microsoft.com/office/drawing/2014/main" id="{50EC1667-E942-39F2-C66B-F13F82A9A470}"/>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3" name="Google Shape;1805;p41">
                <a:extLst>
                  <a:ext uri="{FF2B5EF4-FFF2-40B4-BE49-F238E27FC236}">
                    <a16:creationId xmlns:a16="http://schemas.microsoft.com/office/drawing/2014/main" id="{CC65CE8B-9551-0B7E-4C75-B8156E4A283B}"/>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34" name="Google Shape;1806;p41">
                <a:extLst>
                  <a:ext uri="{FF2B5EF4-FFF2-40B4-BE49-F238E27FC236}">
                    <a16:creationId xmlns:a16="http://schemas.microsoft.com/office/drawing/2014/main" id="{68E1BD6C-B7FF-49F3-6AEE-6610E5F7ADFC}"/>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59" name="Group 58">
            <a:extLst>
              <a:ext uri="{FF2B5EF4-FFF2-40B4-BE49-F238E27FC236}">
                <a16:creationId xmlns:a16="http://schemas.microsoft.com/office/drawing/2014/main" id="{4D1010AA-3E31-0EE4-5688-4222DE85381C}"/>
              </a:ext>
            </a:extLst>
          </p:cNvPr>
          <p:cNvGrpSpPr/>
          <p:nvPr/>
        </p:nvGrpSpPr>
        <p:grpSpPr>
          <a:xfrm>
            <a:off x="7506284" y="2031462"/>
            <a:ext cx="3665440" cy="2018788"/>
            <a:chOff x="7391984" y="1637762"/>
            <a:chExt cx="3665440" cy="2018788"/>
          </a:xfrm>
        </p:grpSpPr>
        <p:sp>
          <p:nvSpPr>
            <p:cNvPr id="45" name="Rectangle 44">
              <a:extLst>
                <a:ext uri="{FF2B5EF4-FFF2-40B4-BE49-F238E27FC236}">
                  <a16:creationId xmlns:a16="http://schemas.microsoft.com/office/drawing/2014/main" id="{1DEC3182-4D3E-20DE-EC6F-D2537C9803DF}"/>
                </a:ext>
              </a:extLst>
            </p:cNvPr>
            <p:cNvSpPr/>
            <p:nvPr/>
          </p:nvSpPr>
          <p:spPr>
            <a:xfrm>
              <a:off x="7391984" y="2044646"/>
              <a:ext cx="3665440" cy="1611904"/>
            </a:xfrm>
            <a:prstGeom prst="rect">
              <a:avLst/>
            </a:prstGeom>
            <a:solidFill>
              <a:srgbClr val="83EBFF">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a:ln>
                    <a:noFill/>
                  </a:ln>
                  <a:solidFill>
                    <a:sysClr val="windowText" lastClr="000000"/>
                  </a:solidFill>
                  <a:effectLst/>
                  <a:uLnTx/>
                  <a:uFillTx/>
                  <a:latin typeface="UTM Avo" panose="02040603050506020204" pitchFamily="18" charset="0"/>
                  <a:sym typeface="Arial"/>
                </a:rPr>
                <a:t>Người có chí thì nên</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a:ln>
                    <a:noFill/>
                  </a:ln>
                  <a:solidFill>
                    <a:sysClr val="windowText" lastClr="000000"/>
                  </a:solidFill>
                  <a:effectLst/>
                  <a:uLnTx/>
                  <a:uFillTx/>
                  <a:latin typeface="UTM Avo" panose="02040603050506020204" pitchFamily="18" charset="0"/>
                  <a:sym typeface="Arial"/>
                </a:rPr>
                <a:t>Nhà có nền thì vững.</a:t>
              </a:r>
            </a:p>
          </p:txBody>
        </p:sp>
        <p:grpSp>
          <p:nvGrpSpPr>
            <p:cNvPr id="39" name="Google Shape;1801;p41">
              <a:extLst>
                <a:ext uri="{FF2B5EF4-FFF2-40B4-BE49-F238E27FC236}">
                  <a16:creationId xmlns:a16="http://schemas.microsoft.com/office/drawing/2014/main" id="{325D22AD-3D24-D3D2-50A1-02634A067FCF}"/>
                </a:ext>
              </a:extLst>
            </p:cNvPr>
            <p:cNvGrpSpPr/>
            <p:nvPr/>
          </p:nvGrpSpPr>
          <p:grpSpPr>
            <a:xfrm>
              <a:off x="9015497" y="1637762"/>
              <a:ext cx="418413" cy="605463"/>
              <a:chOff x="1954350" y="-1305250"/>
              <a:chExt cx="388275" cy="561850"/>
            </a:xfrm>
          </p:grpSpPr>
          <p:sp>
            <p:nvSpPr>
              <p:cNvPr id="40" name="Google Shape;1802;p41">
                <a:extLst>
                  <a:ext uri="{FF2B5EF4-FFF2-40B4-BE49-F238E27FC236}">
                    <a16:creationId xmlns:a16="http://schemas.microsoft.com/office/drawing/2014/main" id="{99E1140C-7970-F49D-B7AD-EC4957FF6F41}"/>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1" name="Google Shape;1803;p41">
                <a:extLst>
                  <a:ext uri="{FF2B5EF4-FFF2-40B4-BE49-F238E27FC236}">
                    <a16:creationId xmlns:a16="http://schemas.microsoft.com/office/drawing/2014/main" id="{86CFEC5E-58AC-5143-C327-76F0B2D5CF79}"/>
                  </a:ext>
                </a:extLst>
              </p:cNvPr>
              <p:cNvSpPr/>
              <p:nvPr/>
            </p:nvSpPr>
            <p:spPr>
              <a:xfrm>
                <a:off x="1954350" y="-1305250"/>
                <a:ext cx="388275" cy="456299"/>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83EBFF">
                  <a:lumMod val="75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2" name="Google Shape;1804;p41">
                <a:extLst>
                  <a:ext uri="{FF2B5EF4-FFF2-40B4-BE49-F238E27FC236}">
                    <a16:creationId xmlns:a16="http://schemas.microsoft.com/office/drawing/2014/main" id="{E3B64101-28A2-2E29-13E4-C2C8BAF5BA89}"/>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3" name="Google Shape;1805;p41">
                <a:extLst>
                  <a:ext uri="{FF2B5EF4-FFF2-40B4-BE49-F238E27FC236}">
                    <a16:creationId xmlns:a16="http://schemas.microsoft.com/office/drawing/2014/main" id="{476CF320-5D79-2DBF-1607-6838A123BFA8}"/>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4" name="Google Shape;1806;p41">
                <a:extLst>
                  <a:ext uri="{FF2B5EF4-FFF2-40B4-BE49-F238E27FC236}">
                    <a16:creationId xmlns:a16="http://schemas.microsoft.com/office/drawing/2014/main" id="{4EAD03A1-88E0-D2A6-D014-0F88AA333E6E}"/>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grpSp>
        <p:nvGrpSpPr>
          <p:cNvPr id="60" name="Group 59">
            <a:extLst>
              <a:ext uri="{FF2B5EF4-FFF2-40B4-BE49-F238E27FC236}">
                <a16:creationId xmlns:a16="http://schemas.microsoft.com/office/drawing/2014/main" id="{E3DD32A0-CB8E-2842-9BF6-3585BAEF0C18}"/>
              </a:ext>
            </a:extLst>
          </p:cNvPr>
          <p:cNvGrpSpPr/>
          <p:nvPr/>
        </p:nvGrpSpPr>
        <p:grpSpPr>
          <a:xfrm>
            <a:off x="5038666" y="4391480"/>
            <a:ext cx="5728645" cy="2018788"/>
            <a:chOff x="4924366" y="3997780"/>
            <a:chExt cx="5728645" cy="2018788"/>
          </a:xfrm>
        </p:grpSpPr>
        <p:sp>
          <p:nvSpPr>
            <p:cNvPr id="55" name="Rectangle 54">
              <a:extLst>
                <a:ext uri="{FF2B5EF4-FFF2-40B4-BE49-F238E27FC236}">
                  <a16:creationId xmlns:a16="http://schemas.microsoft.com/office/drawing/2014/main" id="{6B60B0B1-A278-FA2F-702E-4DD3829823E6}"/>
                </a:ext>
              </a:extLst>
            </p:cNvPr>
            <p:cNvSpPr/>
            <p:nvPr/>
          </p:nvSpPr>
          <p:spPr>
            <a:xfrm>
              <a:off x="4924366" y="4404664"/>
              <a:ext cx="5728645" cy="1611904"/>
            </a:xfrm>
            <a:prstGeom prst="rect">
              <a:avLst/>
            </a:prstGeom>
            <a:solidFill>
              <a:srgbClr val="83EBFF">
                <a:lumMod val="20000"/>
                <a:lumOff val="80000"/>
              </a:srgbClr>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a:solidFill>
                    <a:sysClr val="windowText" lastClr="000000"/>
                  </a:solidFill>
                  <a:latin typeface="UTM Avo" panose="02040603050506020204" pitchFamily="18" charset="0"/>
                  <a:sym typeface="Arial"/>
                </a:rPr>
                <a:t>Trời nào có phụ ai đâu</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en-US" sz="2400" kern="0">
                  <a:solidFill>
                    <a:sysClr val="windowText" lastClr="000000"/>
                  </a:solidFill>
                  <a:latin typeface="UTM Avo" panose="02040603050506020204" pitchFamily="18" charset="0"/>
                  <a:sym typeface="Arial"/>
                </a:rPr>
                <a:t>Hay làm thì giàu, có chí thì nên...</a:t>
              </a:r>
            </a:p>
          </p:txBody>
        </p:sp>
        <p:grpSp>
          <p:nvGrpSpPr>
            <p:cNvPr id="49" name="Google Shape;1801;p41">
              <a:extLst>
                <a:ext uri="{FF2B5EF4-FFF2-40B4-BE49-F238E27FC236}">
                  <a16:creationId xmlns:a16="http://schemas.microsoft.com/office/drawing/2014/main" id="{02EBFA5E-0DF8-F3BE-F1BF-9D36D13AF026}"/>
                </a:ext>
              </a:extLst>
            </p:cNvPr>
            <p:cNvGrpSpPr/>
            <p:nvPr/>
          </p:nvGrpSpPr>
          <p:grpSpPr>
            <a:xfrm>
              <a:off x="7579482" y="3997780"/>
              <a:ext cx="418413" cy="605463"/>
              <a:chOff x="1954350" y="-1305250"/>
              <a:chExt cx="388275" cy="561850"/>
            </a:xfrm>
          </p:grpSpPr>
          <p:sp>
            <p:nvSpPr>
              <p:cNvPr id="50" name="Google Shape;1802;p41">
                <a:extLst>
                  <a:ext uri="{FF2B5EF4-FFF2-40B4-BE49-F238E27FC236}">
                    <a16:creationId xmlns:a16="http://schemas.microsoft.com/office/drawing/2014/main" id="{6BD259D7-D254-D6F7-0B66-023EFC794A3C}"/>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1803;p41">
                <a:extLst>
                  <a:ext uri="{FF2B5EF4-FFF2-40B4-BE49-F238E27FC236}">
                    <a16:creationId xmlns:a16="http://schemas.microsoft.com/office/drawing/2014/main" id="{5F493727-ECEF-4CBB-230E-47250E7A0131}"/>
                  </a:ext>
                </a:extLst>
              </p:cNvPr>
              <p:cNvSpPr/>
              <p:nvPr/>
            </p:nvSpPr>
            <p:spPr>
              <a:xfrm>
                <a:off x="1954350" y="-1305250"/>
                <a:ext cx="388275" cy="456299"/>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83EBFF">
                  <a:lumMod val="75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2" name="Google Shape;1804;p41">
                <a:extLst>
                  <a:ext uri="{FF2B5EF4-FFF2-40B4-BE49-F238E27FC236}">
                    <a16:creationId xmlns:a16="http://schemas.microsoft.com/office/drawing/2014/main" id="{7A316866-A4F4-BC11-4501-5900EB1FC6C8}"/>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3" name="Google Shape;1805;p41">
                <a:extLst>
                  <a:ext uri="{FF2B5EF4-FFF2-40B4-BE49-F238E27FC236}">
                    <a16:creationId xmlns:a16="http://schemas.microsoft.com/office/drawing/2014/main" id="{29964938-3FDA-C057-1039-FE6215BB8F25}"/>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4" name="Google Shape;1806;p41">
                <a:extLst>
                  <a:ext uri="{FF2B5EF4-FFF2-40B4-BE49-F238E27FC236}">
                    <a16:creationId xmlns:a16="http://schemas.microsoft.com/office/drawing/2014/main" id="{E3BA08B4-4BB3-2C5E-7438-0C8802E08908}"/>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2080833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3E107D-44AB-180A-BB32-194A1CE7C84D}"/>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9956734E-79D1-843F-5C0F-FA1D86F91AA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CADEA9A-FDB0-E77E-670B-F32F2BD50E29}"/>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32119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714368" y="1472559"/>
            <a:ext cx="8763262"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1. QUAN SÁT TRANH VÀ TRẢ LỜI CÂU HỎI</a:t>
            </a:r>
          </a:p>
        </p:txBody>
      </p:sp>
      <p:sp>
        <p:nvSpPr>
          <p:cNvPr id="5" name="Title 2">
            <a:extLst>
              <a:ext uri="{FF2B5EF4-FFF2-40B4-BE49-F238E27FC236}">
                <a16:creationId xmlns:a16="http://schemas.microsoft.com/office/drawing/2014/main" id="{052CD705-97FF-7139-85E3-64BCE4A366A5}"/>
              </a:ext>
            </a:extLst>
          </p:cNvPr>
          <p:cNvSpPr txBox="1">
            <a:spLocks/>
          </p:cNvSpPr>
          <p:nvPr/>
        </p:nvSpPr>
        <p:spPr>
          <a:xfrm>
            <a:off x="628952" y="2066081"/>
            <a:ext cx="10934096" cy="6215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pPr>
            <a:r>
              <a:rPr lang="en-US" sz="2400" b="1" kern="0">
                <a:solidFill>
                  <a:schemeClr val="tx1"/>
                </a:solidFill>
                <a:latin typeface="UTM Avo" panose="02040603050506020204" pitchFamily="18" charset="0"/>
                <a:cs typeface="Arial" panose="020B0604020202020204" pitchFamily="34" charset="0"/>
              </a:rPr>
              <a:t>Quan sát tranh minh họa SGK tr.17-18 và trả lời câu hỏi</a:t>
            </a:r>
            <a:endParaRPr lang="en-US" sz="2400" b="1" kern="0" dirty="0">
              <a:solidFill>
                <a:schemeClr val="tx1"/>
              </a:solidFill>
              <a:latin typeface="UTM Avo" panose="02040603050506020204" pitchFamily="18" charset="0"/>
              <a:cs typeface="Arial" panose="020B0604020202020204" pitchFamily="34" charset="0"/>
            </a:endParaRPr>
          </a:p>
        </p:txBody>
      </p:sp>
      <p:grpSp>
        <p:nvGrpSpPr>
          <p:cNvPr id="3" name="Group 2">
            <a:extLst>
              <a:ext uri="{FF2B5EF4-FFF2-40B4-BE49-F238E27FC236}">
                <a16:creationId xmlns:a16="http://schemas.microsoft.com/office/drawing/2014/main" id="{2ED66870-C8FA-19BE-153D-5208CDA4D107}"/>
              </a:ext>
            </a:extLst>
          </p:cNvPr>
          <p:cNvGrpSpPr/>
          <p:nvPr/>
        </p:nvGrpSpPr>
        <p:grpSpPr>
          <a:xfrm>
            <a:off x="3440538" y="2687657"/>
            <a:ext cx="5310923" cy="2279348"/>
            <a:chOff x="2580404" y="2988964"/>
            <a:chExt cx="3983192" cy="1709511"/>
          </a:xfrm>
        </p:grpSpPr>
        <p:sp>
          <p:nvSpPr>
            <p:cNvPr id="4" name="Freeform 99">
              <a:extLst>
                <a:ext uri="{FF2B5EF4-FFF2-40B4-BE49-F238E27FC236}">
                  <a16:creationId xmlns:a16="http://schemas.microsoft.com/office/drawing/2014/main" id="{77E536B0-E329-8A62-44BE-9C5EE08921B4}"/>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Rectangle: Rounded Corners 10">
              <a:extLst>
                <a:ext uri="{FF2B5EF4-FFF2-40B4-BE49-F238E27FC236}">
                  <a16:creationId xmlns:a16="http://schemas.microsoft.com/office/drawing/2014/main" id="{D63865A3-7B24-B34B-7D84-4D31AA87715A}"/>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grpSp>
        <p:nvGrpSpPr>
          <p:cNvPr id="22" name="Group 21">
            <a:extLst>
              <a:ext uri="{FF2B5EF4-FFF2-40B4-BE49-F238E27FC236}">
                <a16:creationId xmlns:a16="http://schemas.microsoft.com/office/drawing/2014/main" id="{51918A6B-8F62-67F4-8DC6-1868149E5D83}"/>
              </a:ext>
            </a:extLst>
          </p:cNvPr>
          <p:cNvGrpSpPr/>
          <p:nvPr/>
        </p:nvGrpSpPr>
        <p:grpSpPr>
          <a:xfrm>
            <a:off x="2324666" y="4967005"/>
            <a:ext cx="7542667" cy="1634880"/>
            <a:chOff x="2243451" y="4363963"/>
            <a:chExt cx="7542667" cy="1634880"/>
          </a:xfrm>
        </p:grpSpPr>
        <p:sp>
          <p:nvSpPr>
            <p:cNvPr id="20" name="Rectangle: Folded Corner 19">
              <a:extLst>
                <a:ext uri="{FF2B5EF4-FFF2-40B4-BE49-F238E27FC236}">
                  <a16:creationId xmlns:a16="http://schemas.microsoft.com/office/drawing/2014/main" id="{2C9B8A9A-38FB-F96E-FF16-70B6045E10E0}"/>
                </a:ext>
              </a:extLst>
            </p:cNvPr>
            <p:cNvSpPr/>
            <p:nvPr/>
          </p:nvSpPr>
          <p:spPr>
            <a:xfrm>
              <a:off x="2405883" y="4600329"/>
              <a:ext cx="7380235" cy="1398514"/>
            </a:xfrm>
            <a:prstGeom prst="foldedCorner">
              <a:avLst>
                <a:gd name="adj" fmla="val 19574"/>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Em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hãy</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nêu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những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khăn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của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các</a:t>
              </a:r>
              <a:endParaRPr lang="en-US" sz="2400" kern="0" dirty="0">
                <a:solidFill>
                  <a:sysClr val="windowText" lastClr="000000"/>
                </a:solidFill>
                <a:latin typeface="UTM Avo" panose="02040603050506020204" pitchFamily="18"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bạn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trong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những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bức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tranh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sau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a:t>
              </a:r>
            </a:p>
          </p:txBody>
        </p:sp>
        <p:grpSp>
          <p:nvGrpSpPr>
            <p:cNvPr id="14" name="Google Shape;1801;p41">
              <a:extLst>
                <a:ext uri="{FF2B5EF4-FFF2-40B4-BE49-F238E27FC236}">
                  <a16:creationId xmlns:a16="http://schemas.microsoft.com/office/drawing/2014/main" id="{D8167C5F-7174-AEF7-72B9-5CE0855193DB}"/>
                </a:ext>
              </a:extLst>
            </p:cNvPr>
            <p:cNvGrpSpPr/>
            <p:nvPr/>
          </p:nvGrpSpPr>
          <p:grpSpPr>
            <a:xfrm>
              <a:off x="2243451" y="4363963"/>
              <a:ext cx="418413" cy="605463"/>
              <a:chOff x="1954350" y="-1305250"/>
              <a:chExt cx="388275" cy="561850"/>
            </a:xfrm>
          </p:grpSpPr>
          <p:sp>
            <p:nvSpPr>
              <p:cNvPr id="15" name="Google Shape;1802;p41">
                <a:extLst>
                  <a:ext uri="{FF2B5EF4-FFF2-40B4-BE49-F238E27FC236}">
                    <a16:creationId xmlns:a16="http://schemas.microsoft.com/office/drawing/2014/main" id="{F5049A42-9830-7C27-9DCE-38CBE32A0CD0}"/>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 name="Google Shape;1803;p41">
                <a:extLst>
                  <a:ext uri="{FF2B5EF4-FFF2-40B4-BE49-F238E27FC236}">
                    <a16:creationId xmlns:a16="http://schemas.microsoft.com/office/drawing/2014/main" id="{CA8D3DB5-8F7F-389A-FC38-49321432D90B}"/>
                  </a:ext>
                </a:extLst>
              </p:cNvPr>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A58BFF">
                  <a:lumMod val="60000"/>
                  <a:lumOff val="4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7" name="Google Shape;1804;p41">
                <a:extLst>
                  <a:ext uri="{FF2B5EF4-FFF2-40B4-BE49-F238E27FC236}">
                    <a16:creationId xmlns:a16="http://schemas.microsoft.com/office/drawing/2014/main" id="{F8A57856-8835-23D6-6429-828981E3C93A}"/>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8" name="Google Shape;1805;p41">
                <a:extLst>
                  <a:ext uri="{FF2B5EF4-FFF2-40B4-BE49-F238E27FC236}">
                    <a16:creationId xmlns:a16="http://schemas.microsoft.com/office/drawing/2014/main" id="{60A7D7A3-9F9B-B498-DF31-6426D89ED0F0}"/>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9" name="Google Shape;1806;p41">
                <a:extLst>
                  <a:ext uri="{FF2B5EF4-FFF2-40B4-BE49-F238E27FC236}">
                    <a16:creationId xmlns:a16="http://schemas.microsoft.com/office/drawing/2014/main" id="{7C30EE69-FCF7-9204-89D3-F26EEFE7208E}"/>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3988095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EB0D6D-7B0B-4FAD-9FBA-345679ECE9CF}"/>
              </a:ext>
            </a:extLst>
          </p:cNvPr>
          <p:cNvPicPr>
            <a:picLocks noChangeAspect="1"/>
          </p:cNvPicPr>
          <p:nvPr/>
        </p:nvPicPr>
        <p:blipFill>
          <a:blip r:embed="rId3">
            <a:extLst>
              <a:ext uri="{28A0092B-C50C-407E-A947-70E740481C1C}">
                <a14:useLocalDpi xmlns:a14="http://schemas.microsoft.com/office/drawing/2010/main" val="0"/>
              </a:ext>
            </a:extLst>
          </a:blip>
          <a:srcRect b="50102"/>
          <a:stretch/>
        </p:blipFill>
        <p:spPr>
          <a:xfrm>
            <a:off x="1063868" y="2330381"/>
            <a:ext cx="10064264" cy="3259713"/>
          </a:xfrm>
          <a:prstGeom prst="rect">
            <a:avLst/>
          </a:prstGeom>
        </p:spPr>
      </p:pic>
    </p:spTree>
    <p:extLst>
      <p:ext uri="{BB962C8B-B14F-4D97-AF65-F5344CB8AC3E}">
        <p14:creationId xmlns:p14="http://schemas.microsoft.com/office/powerpoint/2010/main" val="21165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EB0D6D-7B0B-4FAD-9FBA-345679ECE9CF}"/>
              </a:ext>
            </a:extLst>
          </p:cNvPr>
          <p:cNvPicPr>
            <a:picLocks noChangeAspect="1"/>
          </p:cNvPicPr>
          <p:nvPr/>
        </p:nvPicPr>
        <p:blipFill>
          <a:blip r:embed="rId3">
            <a:extLst>
              <a:ext uri="{28A0092B-C50C-407E-A947-70E740481C1C}">
                <a14:useLocalDpi xmlns:a14="http://schemas.microsoft.com/office/drawing/2010/main" val="0"/>
              </a:ext>
            </a:extLst>
          </a:blip>
          <a:srcRect t="50082"/>
          <a:stretch/>
        </p:blipFill>
        <p:spPr>
          <a:xfrm>
            <a:off x="859238" y="2253006"/>
            <a:ext cx="10473523" cy="3393650"/>
          </a:xfrm>
          <a:prstGeom prst="rect">
            <a:avLst/>
          </a:prstGeom>
        </p:spPr>
      </p:pic>
    </p:spTree>
    <p:extLst>
      <p:ext uri="{BB962C8B-B14F-4D97-AF65-F5344CB8AC3E}">
        <p14:creationId xmlns:p14="http://schemas.microsoft.com/office/powerpoint/2010/main" val="4252759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8F1B5F8-126A-AEFC-CC12-092516700A61}"/>
              </a:ext>
            </a:extLst>
          </p:cNvPr>
          <p:cNvSpPr/>
          <p:nvPr/>
        </p:nvSpPr>
        <p:spPr>
          <a:xfrm>
            <a:off x="3550855" y="1818483"/>
            <a:ext cx="5090285"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vi-VN" sz="2800" b="1" kern="0" dirty="0">
                <a:latin typeface="UTM Avo" panose="02040603050506020204" pitchFamily="18" charset="0"/>
                <a:cs typeface="Arial" panose="020B0604020202020204" pitchFamily="34" charset="0"/>
                <a:sym typeface="Arial"/>
              </a:rPr>
              <a:t>HƯỚNG DẪN THỰC HIỆN</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aphicFrame>
        <p:nvGraphicFramePr>
          <p:cNvPr id="5" name="Table 4">
            <a:extLst>
              <a:ext uri="{FF2B5EF4-FFF2-40B4-BE49-F238E27FC236}">
                <a16:creationId xmlns:a16="http://schemas.microsoft.com/office/drawing/2014/main" id="{8F8967C3-80C7-05DF-DCC9-9BA8AF1BD57E}"/>
              </a:ext>
            </a:extLst>
          </p:cNvPr>
          <p:cNvGraphicFramePr>
            <a:graphicFrameLocks noGrp="1"/>
          </p:cNvGraphicFramePr>
          <p:nvPr>
            <p:extLst>
              <p:ext uri="{D42A27DB-BD31-4B8C-83A1-F6EECF244321}">
                <p14:modId xmlns:p14="http://schemas.microsoft.com/office/powerpoint/2010/main" val="958809999"/>
              </p:ext>
            </p:extLst>
          </p:nvPr>
        </p:nvGraphicFramePr>
        <p:xfrm>
          <a:off x="1866212" y="2948233"/>
          <a:ext cx="8459573" cy="3270456"/>
        </p:xfrm>
        <a:graphic>
          <a:graphicData uri="http://schemas.openxmlformats.org/drawingml/2006/table">
            <a:tbl>
              <a:tblPr/>
              <a:tblGrid>
                <a:gridCol w="1744605">
                  <a:extLst>
                    <a:ext uri="{9D8B030D-6E8A-4147-A177-3AD203B41FA5}">
                      <a16:colId xmlns:a16="http://schemas.microsoft.com/office/drawing/2014/main" val="3788726321"/>
                    </a:ext>
                  </a:extLst>
                </a:gridCol>
                <a:gridCol w="6714968">
                  <a:extLst>
                    <a:ext uri="{9D8B030D-6E8A-4147-A177-3AD203B41FA5}">
                      <a16:colId xmlns:a16="http://schemas.microsoft.com/office/drawing/2014/main" val="3766192158"/>
                    </a:ext>
                  </a:extLst>
                </a:gridCol>
              </a:tblGrid>
              <a:tr h="86202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Tranh</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Những</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khó</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khăn</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của</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các</a:t>
                      </a: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4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bạn</a:t>
                      </a:r>
                      <a:endPar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977724269"/>
                  </a:ext>
                </a:extLst>
              </a:tr>
              <a:tr h="5908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1</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dirty="0">
                          <a:solidFill>
                            <a:schemeClr val="tx1"/>
                          </a:solidFill>
                          <a:effectLst/>
                          <a:latin typeface="UTM Avo" panose="02040603050506020204" pitchFamily="18" charset="0"/>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86006747"/>
                  </a:ext>
                </a:extLst>
              </a:tr>
              <a:tr h="5908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2</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9150226"/>
                  </a:ext>
                </a:extLst>
              </a:tr>
              <a:tr h="590852">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3</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018870"/>
                  </a:ext>
                </a:extLst>
              </a:tr>
              <a:tr h="590852">
                <a:tc>
                  <a:txBody>
                    <a:bodyPr/>
                    <a:lstStyle/>
                    <a:p>
                      <a:pPr algn="ctr">
                        <a:lnSpc>
                          <a:spcPct val="150000"/>
                        </a:lnSpc>
                      </a:pPr>
                      <a:r>
                        <a:rPr lang="en-US" sz="24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4</a:t>
                      </a:r>
                      <a:endParaRPr lang="vi-VN" sz="24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39195273"/>
                  </a:ext>
                </a:extLst>
              </a:tr>
            </a:tbl>
          </a:graphicData>
        </a:graphic>
      </p:graphicFrame>
    </p:spTree>
    <p:extLst>
      <p:ext uri="{BB962C8B-B14F-4D97-AF65-F5344CB8AC3E}">
        <p14:creationId xmlns:p14="http://schemas.microsoft.com/office/powerpoint/2010/main" val="1466829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8F1B5F8-126A-AEFC-CC12-092516700A61}"/>
              </a:ext>
            </a:extLst>
          </p:cNvPr>
          <p:cNvSpPr/>
          <p:nvPr/>
        </p:nvSpPr>
        <p:spPr>
          <a:xfrm>
            <a:off x="4015615" y="951217"/>
            <a:ext cx="4160763" cy="71827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lvl="0" algn="ctr">
              <a:buClr>
                <a:srgbClr val="000000"/>
              </a:buClr>
              <a:defRPr/>
            </a:pPr>
            <a:r>
              <a:rPr lang="en-US" sz="2800" b="1" kern="0" dirty="0">
                <a:latin typeface="UTM Avo" panose="02040603050506020204" pitchFamily="18" charset="0"/>
                <a:cs typeface="Arial" panose="020B0604020202020204" pitchFamily="34" charset="0"/>
                <a:sym typeface="Arial"/>
              </a:rPr>
              <a:t>GỢI Ý TRẢ LỜI</a:t>
            </a:r>
            <a:endParaRPr kumimoji="0" lang="en-US" sz="2800" b="1" i="0" u="none" strike="noStrike" kern="0" cap="none" spc="0" normalizeH="0" baseline="0" noProof="0" dirty="0">
              <a:ln>
                <a:noFill/>
              </a:ln>
              <a:effectLst/>
              <a:uLnTx/>
              <a:uFillTx/>
              <a:latin typeface="UTM Avo" panose="02040603050506020204" pitchFamily="18" charset="0"/>
              <a:cs typeface="Arial" panose="020B0604020202020204" pitchFamily="34" charset="0"/>
              <a:sym typeface="Arial"/>
            </a:endParaRPr>
          </a:p>
        </p:txBody>
      </p:sp>
      <p:graphicFrame>
        <p:nvGraphicFramePr>
          <p:cNvPr id="3" name="Table 2">
            <a:extLst>
              <a:ext uri="{FF2B5EF4-FFF2-40B4-BE49-F238E27FC236}">
                <a16:creationId xmlns:a16="http://schemas.microsoft.com/office/drawing/2014/main" id="{D08C1507-2413-40FF-DF8A-B08040383643}"/>
              </a:ext>
            </a:extLst>
          </p:cNvPr>
          <p:cNvGraphicFramePr>
            <a:graphicFrameLocks noGrp="1"/>
          </p:cNvGraphicFramePr>
          <p:nvPr>
            <p:extLst>
              <p:ext uri="{D42A27DB-BD31-4B8C-83A1-F6EECF244321}">
                <p14:modId xmlns:p14="http://schemas.microsoft.com/office/powerpoint/2010/main" val="3068191898"/>
              </p:ext>
            </p:extLst>
          </p:nvPr>
        </p:nvGraphicFramePr>
        <p:xfrm>
          <a:off x="429671" y="2008669"/>
          <a:ext cx="11332657" cy="4704498"/>
        </p:xfrm>
        <a:graphic>
          <a:graphicData uri="http://schemas.openxmlformats.org/drawingml/2006/table">
            <a:tbl>
              <a:tblPr/>
              <a:tblGrid>
                <a:gridCol w="1629857">
                  <a:extLst>
                    <a:ext uri="{9D8B030D-6E8A-4147-A177-3AD203B41FA5}">
                      <a16:colId xmlns:a16="http://schemas.microsoft.com/office/drawing/2014/main" val="3788726321"/>
                    </a:ext>
                  </a:extLst>
                </a:gridCol>
                <a:gridCol w="9702800">
                  <a:extLst>
                    <a:ext uri="{9D8B030D-6E8A-4147-A177-3AD203B41FA5}">
                      <a16:colId xmlns:a16="http://schemas.microsoft.com/office/drawing/2014/main" val="3766192158"/>
                    </a:ext>
                  </a:extLst>
                </a:gridCol>
              </a:tblGrid>
              <a:tr h="68373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Tranh</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Những</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khó</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khăn</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của</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các</a:t>
                      </a: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 </a:t>
                      </a:r>
                      <a:r>
                        <a:rPr lang="en-US" sz="2200" b="1" dirty="0" err="1">
                          <a:solidFill>
                            <a:schemeClr val="tx1"/>
                          </a:solidFill>
                          <a:effectLst/>
                          <a:latin typeface="UTM Avo" panose="02040603050506020204" pitchFamily="18" charset="0"/>
                          <a:ea typeface="SimSun" panose="02010600030101010101" pitchFamily="2" charset="-122"/>
                          <a:cs typeface="Arial" panose="020B0604020202020204" pitchFamily="34" charset="0"/>
                        </a:rPr>
                        <a:t>bạn</a:t>
                      </a:r>
                      <a:endPar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endParaRPr>
                    </a:p>
                  </a:txBody>
                  <a:tcPr marL="121920" marR="121920" marT="60960" marB="14400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extLst>
                  <a:ext uri="{0D108BD9-81ED-4DB2-BD59-A6C34878D82A}">
                    <a16:rowId xmlns:a16="http://schemas.microsoft.com/office/drawing/2014/main" val="1977724269"/>
                  </a:ext>
                </a:extLst>
              </a:tr>
              <a:tr h="8510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1</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a:lnSpc>
                          <a:spcPct val="150000"/>
                        </a:lnSpc>
                      </a:pPr>
                      <a:r>
                        <a:rPr lang="en-US" sz="2200" dirty="0" err="1">
                          <a:solidFill>
                            <a:schemeClr val="tx1"/>
                          </a:solidFill>
                          <a:effectLst/>
                          <a:latin typeface="UTM Avo" panose="02040603050506020204" pitchFamily="18" charset="0"/>
                          <a:cs typeface="Arial" panose="020B0604020202020204" pitchFamily="34" charset="0"/>
                        </a:rPr>
                        <a:t>Bạn</a:t>
                      </a:r>
                      <a:r>
                        <a:rPr lang="en-US" sz="2200" dirty="0">
                          <a:solidFill>
                            <a:schemeClr val="tx1"/>
                          </a:solidFill>
                          <a:effectLst/>
                          <a:latin typeface="UTM Avo" panose="02040603050506020204" pitchFamily="18" charset="0"/>
                          <a:cs typeface="Arial" panose="020B0604020202020204" pitchFamily="34" charset="0"/>
                        </a:rPr>
                        <a:t> Nam </a:t>
                      </a:r>
                      <a:r>
                        <a:rPr lang="en-US" sz="2200" dirty="0" err="1">
                          <a:solidFill>
                            <a:schemeClr val="tx1"/>
                          </a:solidFill>
                          <a:effectLst/>
                          <a:latin typeface="UTM Avo" panose="02040603050506020204" pitchFamily="18" charset="0"/>
                          <a:cs typeface="Arial" panose="020B0604020202020204" pitchFamily="34" charset="0"/>
                        </a:rPr>
                        <a:t>gặp</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khó</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khăn</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trong</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cuộc</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sống</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bố</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làm</a:t>
                      </a:r>
                      <a:r>
                        <a:rPr lang="en-US" sz="2200" dirty="0">
                          <a:solidFill>
                            <a:schemeClr val="tx1"/>
                          </a:solidFill>
                          <a:effectLst/>
                          <a:latin typeface="UTM Avo" panose="02040603050506020204" pitchFamily="18" charset="0"/>
                          <a:cs typeface="Arial" panose="020B0604020202020204" pitchFamily="34" charset="0"/>
                        </a:rPr>
                        <a:t> xa, </a:t>
                      </a:r>
                      <a:r>
                        <a:rPr lang="en-US" sz="2200" dirty="0" err="1">
                          <a:solidFill>
                            <a:schemeClr val="tx1"/>
                          </a:solidFill>
                          <a:effectLst/>
                          <a:latin typeface="UTM Avo" panose="02040603050506020204" pitchFamily="18" charset="0"/>
                          <a:cs typeface="Arial" panose="020B0604020202020204" pitchFamily="34" charset="0"/>
                        </a:rPr>
                        <a:t>mẹ</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lại</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đang</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bị</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ốm</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bạn</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phải</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giúp</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bố</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mẹ</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công</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việc</a:t>
                      </a:r>
                      <a:r>
                        <a:rPr lang="en-US" sz="2200" dirty="0">
                          <a:solidFill>
                            <a:schemeClr val="tx1"/>
                          </a:solidFill>
                          <a:effectLst/>
                          <a:latin typeface="UTM Avo" panose="02040603050506020204" pitchFamily="18" charset="0"/>
                          <a:cs typeface="Arial" panose="020B0604020202020204" pitchFamily="34" charset="0"/>
                        </a:rPr>
                        <a:t> </a:t>
                      </a:r>
                      <a:r>
                        <a:rPr lang="en-US" sz="2200" dirty="0" err="1">
                          <a:solidFill>
                            <a:schemeClr val="tx1"/>
                          </a:solidFill>
                          <a:effectLst/>
                          <a:latin typeface="UTM Avo" panose="02040603050506020204" pitchFamily="18" charset="0"/>
                          <a:cs typeface="Arial" panose="020B0604020202020204" pitchFamily="34" charset="0"/>
                        </a:rPr>
                        <a:t>nhà</a:t>
                      </a:r>
                      <a:r>
                        <a:rPr lang="en-US" sz="2200" dirty="0">
                          <a:solidFill>
                            <a:schemeClr val="tx1"/>
                          </a:solidFill>
                          <a:effectLst/>
                          <a:latin typeface="UTM Avo" panose="02040603050506020204" pitchFamily="18" charset="0"/>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686006747"/>
                  </a:ext>
                </a:extLst>
              </a:tr>
              <a:tr h="8510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2</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Bạn nam gặp khó khăn trong việc nhớ lại kiến thức môn Toán đã được học từ học kì trước.</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39150226"/>
                  </a:ext>
                </a:extLst>
              </a:tr>
              <a:tr h="85103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3</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nam</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gặp</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khó</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khăn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trong</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việc</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học</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tập</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sắp</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tới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có</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bài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kiểm</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tra</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cuối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kì</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mà</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bạn</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lại</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bị</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gãy</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200" b="0"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tay</a:t>
                      </a:r>
                      <a:r>
                        <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320018870"/>
                  </a:ext>
                </a:extLst>
              </a:tr>
              <a:tr h="851036">
                <a:tc>
                  <a:txBody>
                    <a:bodyPr/>
                    <a:lstStyle/>
                    <a:p>
                      <a:pPr algn="ctr">
                        <a:lnSpc>
                          <a:spcPct val="150000"/>
                        </a:lnSpc>
                      </a:pPr>
                      <a:r>
                        <a:rPr lang="en-US" sz="2200" b="1" dirty="0">
                          <a:solidFill>
                            <a:schemeClr val="tx1"/>
                          </a:solidFill>
                          <a:effectLst/>
                          <a:latin typeface="UTM Avo" panose="02040603050506020204" pitchFamily="18" charset="0"/>
                          <a:ea typeface="SimSun" panose="02010600030101010101" pitchFamily="2" charset="-122"/>
                          <a:cs typeface="Arial" panose="020B0604020202020204" pitchFamily="34" charset="0"/>
                        </a:rPr>
                        <a:t>4</a:t>
                      </a:r>
                      <a:endParaRPr lang="vi-VN" sz="22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vi-VN" sz="2200" b="0"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Bạn nữ gặp khó khăn về nơi ở khi nhà bạn bị cháy. </a:t>
                      </a:r>
                    </a:p>
                  </a:txBody>
                  <a:tcPr marL="121920" marR="121920" marT="60960" marB="60960"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439195273"/>
                  </a:ext>
                </a:extLst>
              </a:tr>
            </a:tbl>
          </a:graphicData>
        </a:graphic>
      </p:graphicFrame>
    </p:spTree>
    <p:extLst>
      <p:ext uri="{BB962C8B-B14F-4D97-AF65-F5344CB8AC3E}">
        <p14:creationId xmlns:p14="http://schemas.microsoft.com/office/powerpoint/2010/main" val="3750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peech Bubble: Rectangle 2">
            <a:extLst>
              <a:ext uri="{FF2B5EF4-FFF2-40B4-BE49-F238E27FC236}">
                <a16:creationId xmlns:a16="http://schemas.microsoft.com/office/drawing/2014/main" id="{E65CC1DD-6459-2FBF-14EA-F1DDFD14B941}"/>
              </a:ext>
            </a:extLst>
          </p:cNvPr>
          <p:cNvSpPr/>
          <p:nvPr/>
        </p:nvSpPr>
        <p:spPr>
          <a:xfrm>
            <a:off x="3132968" y="1224065"/>
            <a:ext cx="5926064" cy="1417153"/>
          </a:xfrm>
          <a:prstGeom prst="wedgeRectCallout">
            <a:avLst>
              <a:gd name="adj1" fmla="val -47414"/>
              <a:gd name="adj2" fmla="val 75101"/>
            </a:avLst>
          </a:prstGeom>
          <a:solidFill>
            <a:srgbClr val="FFFFFF"/>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effectLst/>
                <a:uLnTx/>
                <a:uFillTx/>
                <a:latin typeface="UTM Avo" panose="02040603050506020204" pitchFamily="18" charset="0"/>
                <a:sym typeface="Arial"/>
              </a:rPr>
              <a:t>Hãy</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kể</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thêm</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những</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khó</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khăn</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trong</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học</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tập</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và</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cuộc</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sống</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mà</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em</a:t>
            </a:r>
            <a:r>
              <a:rPr kumimoji="0" lang="en-US" sz="2400" b="1" i="0" u="none" strike="noStrike" kern="0" cap="none" spc="0" normalizeH="0" baseline="0" noProof="0" dirty="0">
                <a:ln>
                  <a:noFill/>
                </a:ln>
                <a:effectLst/>
                <a:uLnTx/>
                <a:uFillTx/>
                <a:latin typeface="UTM Avo" panose="02040603050506020204" pitchFamily="18" charset="0"/>
                <a:sym typeface="Arial"/>
              </a:rPr>
              <a:t> </a:t>
            </a:r>
            <a:r>
              <a:rPr kumimoji="0" lang="en-US" sz="2400" b="1" i="0" u="none" strike="noStrike" kern="0" cap="none" spc="0" normalizeH="0" baseline="0" noProof="0" dirty="0" err="1">
                <a:ln>
                  <a:noFill/>
                </a:ln>
                <a:effectLst/>
                <a:uLnTx/>
                <a:uFillTx/>
                <a:latin typeface="UTM Avo" panose="02040603050506020204" pitchFamily="18" charset="0"/>
                <a:sym typeface="Arial"/>
              </a:rPr>
              <a:t>biết</a:t>
            </a:r>
            <a:r>
              <a:rPr kumimoji="0" lang="en-US" sz="2400" b="1" i="0" u="none" strike="noStrike" kern="0" cap="none" spc="0" normalizeH="0" baseline="0" noProof="0" dirty="0">
                <a:ln>
                  <a:noFill/>
                </a:ln>
                <a:effectLst/>
                <a:uLnTx/>
                <a:uFillTx/>
                <a:latin typeface="UTM Avo" panose="02040603050506020204" pitchFamily="18" charset="0"/>
                <a:sym typeface="Arial"/>
              </a:rPr>
              <a:t>. </a:t>
            </a:r>
          </a:p>
        </p:txBody>
      </p:sp>
      <p:pic>
        <p:nvPicPr>
          <p:cNvPr id="7" name="Picture 2">
            <a:extLst>
              <a:ext uri="{FF2B5EF4-FFF2-40B4-BE49-F238E27FC236}">
                <a16:creationId xmlns:a16="http://schemas.microsoft.com/office/drawing/2014/main" id="{FEC82918-A30A-4358-BC41-A9CEF1BF43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67" y="2115004"/>
            <a:ext cx="4886221" cy="488622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0726A3A-391A-A1D3-A150-69CF9754D715}"/>
              </a:ext>
            </a:extLst>
          </p:cNvPr>
          <p:cNvSpPr txBox="1"/>
          <p:nvPr/>
        </p:nvSpPr>
        <p:spPr>
          <a:xfrm>
            <a:off x="4573389" y="2875304"/>
            <a:ext cx="7417095" cy="3891835"/>
          </a:xfrm>
          <a:prstGeom prst="rect">
            <a:avLst/>
          </a:prstGeom>
          <a:solidFill>
            <a:schemeClr val="accent1">
              <a:lumMod val="20000"/>
              <a:lumOff val="80000"/>
            </a:schemeClr>
          </a:solidFill>
          <a:ln w="38100">
            <a:noFill/>
          </a:ln>
        </p:spPr>
        <p:txBody>
          <a:bodyPr wrap="square">
            <a:spAutoFit/>
          </a:bodyPr>
          <a:lstStyle/>
          <a:p>
            <a:pPr algn="just">
              <a:lnSpc>
                <a:spcPct val="150000"/>
              </a:lnSpc>
              <a:buClr>
                <a:srgbClr val="000000"/>
              </a:buClr>
            </a:pPr>
            <a:r>
              <a:rPr lang="en-US" sz="2400" b="1" kern="0" dirty="0" err="1">
                <a:latin typeface="UTM Avo" panose="02040603050506020204" pitchFamily="18" charset="0"/>
                <a:ea typeface="Calibri" panose="020F0502020204030204" pitchFamily="34" charset="0"/>
                <a:cs typeface="Arial" panose="020B0604020202020204" pitchFamily="34" charset="0"/>
                <a:sym typeface="Domine"/>
              </a:rPr>
              <a:t>Gợi</a:t>
            </a:r>
            <a:r>
              <a:rPr lang="en-US" sz="2400" b="1" kern="0" dirty="0">
                <a:latin typeface="UTM Avo" panose="02040603050506020204" pitchFamily="18" charset="0"/>
                <a:ea typeface="Calibri" panose="020F0502020204030204" pitchFamily="34" charset="0"/>
                <a:cs typeface="Arial" panose="020B0604020202020204" pitchFamily="34" charset="0"/>
                <a:sym typeface="Domine"/>
              </a:rPr>
              <a:t> ý</a:t>
            </a:r>
            <a:r>
              <a:rPr lang="en-US" sz="2400" b="1" kern="0" dirty="0">
                <a:cs typeface="Arial" panose="020B0604020202020204" pitchFamily="34" charset="0"/>
                <a:sym typeface="Domine"/>
              </a:rPr>
              <a:t>:</a:t>
            </a:r>
            <a:endParaRPr lang="en-US" sz="2400" kern="0" dirty="0">
              <a:latin typeface="UTM Avo" panose="02040603050506020204" pitchFamily="18" charset="0"/>
              <a:sym typeface="Arial"/>
            </a:endParaRPr>
          </a:p>
          <a:p>
            <a:pPr marL="34290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Bị bạn bè hiểu lầm, xa lánh, bị bắt nạt; </a:t>
            </a:r>
            <a:endParaRPr lang="en-US" sz="2400" kern="0" dirty="0">
              <a:latin typeface="UTM Avo" panose="02040603050506020204" pitchFamily="18" charset="0"/>
              <a:sym typeface="Arial"/>
            </a:endParaRPr>
          </a:p>
          <a:p>
            <a:pPr marL="34290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E ngại trong giao tiếp với thầy cô, người lạ; </a:t>
            </a:r>
            <a:endParaRPr lang="en-US" sz="2400" kern="0" dirty="0">
              <a:latin typeface="UTM Avo" panose="02040603050506020204" pitchFamily="18" charset="0"/>
              <a:sym typeface="Arial"/>
            </a:endParaRPr>
          </a:p>
          <a:p>
            <a:pPr marL="34290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Gặp khó khăn trong việc hiểu bài mới, dễ bị sao</a:t>
            </a:r>
            <a:r>
              <a:rPr lang="en-US" sz="2400" kern="0" dirty="0">
                <a:latin typeface="UTM Avo" panose="02040603050506020204" pitchFamily="18" charset="0"/>
                <a:sym typeface="Arial"/>
              </a:rPr>
              <a:t> </a:t>
            </a:r>
            <a:r>
              <a:rPr lang="vi-VN" sz="2400" kern="0" dirty="0">
                <a:latin typeface="UTM Avo" panose="02040603050506020204" pitchFamily="18" charset="0"/>
                <a:sym typeface="Arial"/>
              </a:rPr>
              <a:t>nhãng, trì hoãn công việc; </a:t>
            </a:r>
            <a:endParaRPr lang="en-US" sz="2400" kern="0" dirty="0">
              <a:latin typeface="UTM Avo" panose="02040603050506020204" pitchFamily="18" charset="0"/>
              <a:sym typeface="Arial"/>
            </a:endParaRPr>
          </a:p>
          <a:p>
            <a:pPr marL="34290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Hay phạm lỗi bất cẩn; </a:t>
            </a:r>
            <a:endParaRPr lang="en-US" sz="2400" kern="0" dirty="0">
              <a:latin typeface="UTM Avo" panose="02040603050506020204" pitchFamily="18" charset="0"/>
              <a:sym typeface="Arial"/>
            </a:endParaRPr>
          </a:p>
          <a:p>
            <a:pPr marL="342900" indent="-342900" algn="just">
              <a:lnSpc>
                <a:spcPct val="150000"/>
              </a:lnSpc>
              <a:buClr>
                <a:srgbClr val="000000"/>
              </a:buClr>
              <a:buFont typeface="Arial" panose="020B0604020202020204" pitchFamily="34" charset="0"/>
              <a:buChar char="•"/>
            </a:pPr>
            <a:r>
              <a:rPr lang="vi-VN" sz="2400" kern="0" dirty="0">
                <a:latin typeface="UTM Avo" panose="02040603050506020204" pitchFamily="18" charset="0"/>
                <a:sym typeface="Arial"/>
              </a:rPr>
              <a:t>...</a:t>
            </a:r>
            <a:endParaRPr lang="en-US" sz="2400" kern="0" dirty="0">
              <a:latin typeface="UTM Avo" panose="02040603050506020204" pitchFamily="18" charset="0"/>
              <a:sym typeface="Arial"/>
            </a:endParaRPr>
          </a:p>
        </p:txBody>
      </p:sp>
    </p:spTree>
    <p:extLst>
      <p:ext uri="{BB962C8B-B14F-4D97-AF65-F5344CB8AC3E}">
        <p14:creationId xmlns:p14="http://schemas.microsoft.com/office/powerpoint/2010/main" val="263771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8" name="Google Shape;3113;p62">
            <a:extLst>
              <a:ext uri="{FF2B5EF4-FFF2-40B4-BE49-F238E27FC236}">
                <a16:creationId xmlns:a16="http://schemas.microsoft.com/office/drawing/2014/main" id="{A73B3AED-3811-B00D-1D43-B43773AF16DD}"/>
              </a:ext>
            </a:extLst>
          </p:cNvPr>
          <p:cNvGrpSpPr/>
          <p:nvPr/>
        </p:nvGrpSpPr>
        <p:grpSpPr>
          <a:xfrm>
            <a:off x="7043547" y="1363934"/>
            <a:ext cx="4082015" cy="2968237"/>
            <a:chOff x="331763" y="414153"/>
            <a:chExt cx="6903246" cy="5019697"/>
          </a:xfrm>
        </p:grpSpPr>
        <p:sp>
          <p:nvSpPr>
            <p:cNvPr id="9" name="Google Shape;3114;p62">
              <a:extLst>
                <a:ext uri="{FF2B5EF4-FFF2-40B4-BE49-F238E27FC236}">
                  <a16:creationId xmlns:a16="http://schemas.microsoft.com/office/drawing/2014/main" id="{8C533E9B-5373-6D1C-2797-A4909871418E}"/>
                </a:ext>
              </a:extLst>
            </p:cNvPr>
            <p:cNvSpPr/>
            <p:nvPr/>
          </p:nvSpPr>
          <p:spPr>
            <a:xfrm>
              <a:off x="2953125" y="4725150"/>
              <a:ext cx="1660725" cy="708700"/>
            </a:xfrm>
            <a:custGeom>
              <a:avLst/>
              <a:gdLst/>
              <a:ahLst/>
              <a:cxnLst/>
              <a:rect l="l" t="t" r="r" b="b"/>
              <a:pathLst>
                <a:path w="66429" h="28348" extrusionOk="0">
                  <a:moveTo>
                    <a:pt x="6889" y="1"/>
                  </a:moveTo>
                  <a:lnTo>
                    <a:pt x="1" y="28347"/>
                  </a:lnTo>
                  <a:lnTo>
                    <a:pt x="66429" y="28347"/>
                  </a:lnTo>
                  <a:lnTo>
                    <a:pt x="59475" y="1"/>
                  </a:lnTo>
                  <a:lnTo>
                    <a:pt x="33182" y="464"/>
                  </a:lnTo>
                  <a:lnTo>
                    <a:pt x="6889"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 name="Google Shape;3115;p62">
              <a:extLst>
                <a:ext uri="{FF2B5EF4-FFF2-40B4-BE49-F238E27FC236}">
                  <a16:creationId xmlns:a16="http://schemas.microsoft.com/office/drawing/2014/main" id="{B7612362-48E6-360D-2298-D5394F3614F7}"/>
                </a:ext>
              </a:extLst>
            </p:cNvPr>
            <p:cNvSpPr/>
            <p:nvPr/>
          </p:nvSpPr>
          <p:spPr>
            <a:xfrm>
              <a:off x="331763" y="414153"/>
              <a:ext cx="6903246" cy="4353879"/>
            </a:xfrm>
            <a:custGeom>
              <a:avLst/>
              <a:gdLst/>
              <a:ahLst/>
              <a:cxnLst/>
              <a:rect l="l" t="t" r="r" b="b"/>
              <a:pathLst>
                <a:path w="248162" h="181204" extrusionOk="0">
                  <a:moveTo>
                    <a:pt x="4636" y="0"/>
                  </a:moveTo>
                  <a:cubicBezTo>
                    <a:pt x="2053" y="0"/>
                    <a:pt x="0" y="2053"/>
                    <a:pt x="0" y="4636"/>
                  </a:cubicBezTo>
                  <a:lnTo>
                    <a:pt x="0" y="176634"/>
                  </a:lnTo>
                  <a:cubicBezTo>
                    <a:pt x="0" y="179151"/>
                    <a:pt x="2053" y="181204"/>
                    <a:pt x="4636" y="181204"/>
                  </a:cubicBezTo>
                  <a:lnTo>
                    <a:pt x="243526" y="181204"/>
                  </a:lnTo>
                  <a:cubicBezTo>
                    <a:pt x="246109" y="181204"/>
                    <a:pt x="248162" y="179151"/>
                    <a:pt x="248162" y="176634"/>
                  </a:cubicBezTo>
                  <a:lnTo>
                    <a:pt x="248162" y="4636"/>
                  </a:lnTo>
                  <a:cubicBezTo>
                    <a:pt x="248162" y="2053"/>
                    <a:pt x="246109" y="0"/>
                    <a:pt x="243526" y="0"/>
                  </a:cubicBezTo>
                  <a:close/>
                </a:path>
              </a:pathLst>
            </a:custGeom>
            <a:solidFill>
              <a:srgbClr val="FFE37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 name="Google Shape;3116;p62">
              <a:extLst>
                <a:ext uri="{FF2B5EF4-FFF2-40B4-BE49-F238E27FC236}">
                  <a16:creationId xmlns:a16="http://schemas.microsoft.com/office/drawing/2014/main" id="{DA903577-523F-CC16-25EA-69D28DD4F184}"/>
                </a:ext>
              </a:extLst>
            </p:cNvPr>
            <p:cNvSpPr/>
            <p:nvPr/>
          </p:nvSpPr>
          <p:spPr>
            <a:xfrm>
              <a:off x="547300" y="600323"/>
              <a:ext cx="6472159" cy="3981525"/>
            </a:xfrm>
            <a:custGeom>
              <a:avLst/>
              <a:gdLst/>
              <a:ahLst/>
              <a:cxnLst/>
              <a:rect l="l" t="t" r="r" b="b"/>
              <a:pathLst>
                <a:path w="232665" h="165707" extrusionOk="0">
                  <a:moveTo>
                    <a:pt x="1" y="1"/>
                  </a:moveTo>
                  <a:lnTo>
                    <a:pt x="1" y="24307"/>
                  </a:lnTo>
                  <a:lnTo>
                    <a:pt x="1" y="165707"/>
                  </a:lnTo>
                  <a:lnTo>
                    <a:pt x="232665" y="165707"/>
                  </a:lnTo>
                  <a:lnTo>
                    <a:pt x="232665" y="121532"/>
                  </a:lnTo>
                  <a:lnTo>
                    <a:pt x="232665" y="1"/>
                  </a:lnTo>
                  <a:close/>
                </a:path>
              </a:pathLst>
            </a:custGeom>
            <a:solidFill>
              <a:srgbClr val="FFE37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3117;p62">
              <a:extLst>
                <a:ext uri="{FF2B5EF4-FFF2-40B4-BE49-F238E27FC236}">
                  <a16:creationId xmlns:a16="http://schemas.microsoft.com/office/drawing/2014/main" id="{79C45857-6103-20A0-1AA2-DC8DD817CABA}"/>
                </a:ext>
              </a:extLst>
            </p:cNvPr>
            <p:cNvSpPr/>
            <p:nvPr/>
          </p:nvSpPr>
          <p:spPr>
            <a:xfrm>
              <a:off x="2772650" y="5206975"/>
              <a:ext cx="2020025" cy="226875"/>
            </a:xfrm>
            <a:custGeom>
              <a:avLst/>
              <a:gdLst/>
              <a:ahLst/>
              <a:cxnLst/>
              <a:rect l="l" t="t" r="r" b="b"/>
              <a:pathLst>
                <a:path w="80801" h="9075" extrusionOk="0">
                  <a:moveTo>
                    <a:pt x="4571" y="1"/>
                  </a:moveTo>
                  <a:cubicBezTo>
                    <a:pt x="2054" y="1"/>
                    <a:pt x="1" y="2054"/>
                    <a:pt x="1" y="4570"/>
                  </a:cubicBezTo>
                  <a:cubicBezTo>
                    <a:pt x="1" y="7021"/>
                    <a:pt x="2054" y="9074"/>
                    <a:pt x="4571" y="9074"/>
                  </a:cubicBezTo>
                  <a:lnTo>
                    <a:pt x="76297" y="9074"/>
                  </a:lnTo>
                  <a:cubicBezTo>
                    <a:pt x="78814" y="9074"/>
                    <a:pt x="80801" y="7021"/>
                    <a:pt x="80801" y="4570"/>
                  </a:cubicBezTo>
                  <a:cubicBezTo>
                    <a:pt x="80801" y="2054"/>
                    <a:pt x="78814" y="1"/>
                    <a:pt x="76297" y="1"/>
                  </a:cubicBez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nvGrpSpPr>
          <p:cNvPr id="13" name="Group 12">
            <a:extLst>
              <a:ext uri="{FF2B5EF4-FFF2-40B4-BE49-F238E27FC236}">
                <a16:creationId xmlns:a16="http://schemas.microsoft.com/office/drawing/2014/main" id="{B2EB3339-8DEE-51F8-8CC2-E122CD055672}"/>
              </a:ext>
            </a:extLst>
          </p:cNvPr>
          <p:cNvGrpSpPr/>
          <p:nvPr/>
        </p:nvGrpSpPr>
        <p:grpSpPr>
          <a:xfrm>
            <a:off x="676233" y="2103928"/>
            <a:ext cx="5310923" cy="2279348"/>
            <a:chOff x="2580404" y="2988964"/>
            <a:chExt cx="3983192" cy="1709511"/>
          </a:xfrm>
        </p:grpSpPr>
        <p:sp>
          <p:nvSpPr>
            <p:cNvPr id="14" name="Freeform 99">
              <a:extLst>
                <a:ext uri="{FF2B5EF4-FFF2-40B4-BE49-F238E27FC236}">
                  <a16:creationId xmlns:a16="http://schemas.microsoft.com/office/drawing/2014/main" id="{292AC9BE-C7A9-BCDD-DA22-4C123F557310}"/>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5"/>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Rectangle: Rounded Corners 14">
              <a:extLst>
                <a:ext uri="{FF2B5EF4-FFF2-40B4-BE49-F238E27FC236}">
                  <a16:creationId xmlns:a16="http://schemas.microsoft.com/office/drawing/2014/main" id="{7B08AF62-BFC3-A704-F339-1B32398E86B6}"/>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grpSp>
        <p:nvGrpSpPr>
          <p:cNvPr id="27" name="Group 26">
            <a:extLst>
              <a:ext uri="{FF2B5EF4-FFF2-40B4-BE49-F238E27FC236}">
                <a16:creationId xmlns:a16="http://schemas.microsoft.com/office/drawing/2014/main" id="{B6666758-93C4-C738-C940-4B45CBCE747B}"/>
              </a:ext>
            </a:extLst>
          </p:cNvPr>
          <p:cNvGrpSpPr/>
          <p:nvPr/>
        </p:nvGrpSpPr>
        <p:grpSpPr>
          <a:xfrm>
            <a:off x="2655186" y="4591726"/>
            <a:ext cx="6881628" cy="1900672"/>
            <a:chOff x="2667886" y="4540622"/>
            <a:chExt cx="6881628" cy="1900672"/>
          </a:xfrm>
        </p:grpSpPr>
        <p:sp>
          <p:nvSpPr>
            <p:cNvPr id="24" name="Rectangle: Folded Corner 23">
              <a:extLst>
                <a:ext uri="{FF2B5EF4-FFF2-40B4-BE49-F238E27FC236}">
                  <a16:creationId xmlns:a16="http://schemas.microsoft.com/office/drawing/2014/main" id="{6295830C-729A-E9D4-1394-0E1CA75073AE}"/>
                </a:ext>
              </a:extLst>
            </p:cNvPr>
            <p:cNvSpPr/>
            <p:nvPr/>
          </p:nvSpPr>
          <p:spPr>
            <a:xfrm>
              <a:off x="2830318" y="4776987"/>
              <a:ext cx="6719196" cy="1664307"/>
            </a:xfrm>
            <a:prstGeom prst="foldedCorner">
              <a:avLst>
                <a:gd name="adj" fmla="val 19574"/>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hát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muốn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truyền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tải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thông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điệp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gì</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Em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cảm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nhận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gì</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nghe</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hát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a:t>
              </a:r>
            </a:p>
          </p:txBody>
        </p:sp>
        <p:grpSp>
          <p:nvGrpSpPr>
            <p:cNvPr id="18" name="Google Shape;1801;p41">
              <a:extLst>
                <a:ext uri="{FF2B5EF4-FFF2-40B4-BE49-F238E27FC236}">
                  <a16:creationId xmlns:a16="http://schemas.microsoft.com/office/drawing/2014/main" id="{FF75F15A-F646-7BD1-B781-C6A6CCE1327E}"/>
                </a:ext>
              </a:extLst>
            </p:cNvPr>
            <p:cNvGrpSpPr/>
            <p:nvPr/>
          </p:nvGrpSpPr>
          <p:grpSpPr>
            <a:xfrm>
              <a:off x="2667886" y="4540622"/>
              <a:ext cx="418413" cy="605463"/>
              <a:chOff x="1954350" y="-1305250"/>
              <a:chExt cx="388275" cy="561850"/>
            </a:xfrm>
          </p:grpSpPr>
          <p:sp>
            <p:nvSpPr>
              <p:cNvPr id="19" name="Google Shape;1802;p41">
                <a:extLst>
                  <a:ext uri="{FF2B5EF4-FFF2-40B4-BE49-F238E27FC236}">
                    <a16:creationId xmlns:a16="http://schemas.microsoft.com/office/drawing/2014/main" id="{BE44DE61-E785-82D2-22F9-62A850BB72F2}"/>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0" name="Google Shape;1803;p41">
                <a:extLst>
                  <a:ext uri="{FF2B5EF4-FFF2-40B4-BE49-F238E27FC236}">
                    <a16:creationId xmlns:a16="http://schemas.microsoft.com/office/drawing/2014/main" id="{50DB1CE3-942A-9396-4C4E-A3BFE0EF9D90}"/>
                  </a:ext>
                </a:extLst>
              </p:cNvPr>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A58BFF">
                  <a:lumMod val="60000"/>
                  <a:lumOff val="4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1" name="Google Shape;1804;p41">
                <a:extLst>
                  <a:ext uri="{FF2B5EF4-FFF2-40B4-BE49-F238E27FC236}">
                    <a16:creationId xmlns:a16="http://schemas.microsoft.com/office/drawing/2014/main" id="{14B9CC71-09B2-8720-96A1-687ACB62AE69}"/>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2" name="Google Shape;1805;p41">
                <a:extLst>
                  <a:ext uri="{FF2B5EF4-FFF2-40B4-BE49-F238E27FC236}">
                    <a16:creationId xmlns:a16="http://schemas.microsoft.com/office/drawing/2014/main" id="{14513DC0-8004-A090-0244-4B7D1353E4FA}"/>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23" name="Google Shape;1806;p41">
                <a:extLst>
                  <a:ext uri="{FF2B5EF4-FFF2-40B4-BE49-F238E27FC236}">
                    <a16:creationId xmlns:a16="http://schemas.microsoft.com/office/drawing/2014/main" id="{13B304B9-2524-62A0-5863-AD1885EAC1C5}"/>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pic>
        <p:nvPicPr>
          <p:cNvPr id="26" name="yt1s.com - Official MV ĐƯỜNG ĐẾN NGÀY VINH QUANG  2016_v720P">
            <a:hlinkClick r:id="" action="ppaction://media"/>
            <a:extLst>
              <a:ext uri="{FF2B5EF4-FFF2-40B4-BE49-F238E27FC236}">
                <a16:creationId xmlns:a16="http://schemas.microsoft.com/office/drawing/2014/main" id="{FF40E9A4-C74A-53BD-5C25-7C4F546C936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348564" y="1701923"/>
            <a:ext cx="3527685" cy="1984668"/>
          </a:xfrm>
          <a:prstGeom prst="rect">
            <a:avLst/>
          </a:prstGeom>
        </p:spPr>
      </p:pic>
    </p:spTree>
    <p:extLst>
      <p:ext uri="{BB962C8B-B14F-4D97-AF65-F5344CB8AC3E}">
        <p14:creationId xmlns:p14="http://schemas.microsoft.com/office/powerpoint/2010/main" val="4229669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84863"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25" fill="hold" display="0">
                  <p:stCondLst>
                    <p:cond delay="indefinite"/>
                  </p:stCondLst>
                </p:cTn>
                <p:tgtEl>
                  <p:spTgt spid="2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7F4C801-75EE-5D2E-9169-B807DA055394}"/>
              </a:ext>
            </a:extLst>
          </p:cNvPr>
          <p:cNvSpPr/>
          <p:nvPr/>
        </p:nvSpPr>
        <p:spPr>
          <a:xfrm>
            <a:off x="1299148" y="1676041"/>
            <a:ext cx="9593704" cy="2710670"/>
          </a:xfrm>
          <a:prstGeom prst="rect">
            <a:avLst/>
          </a:prstGeom>
          <a:solidFill>
            <a:srgbClr val="FF89AA">
              <a:lumMod val="20000"/>
              <a:lumOff val="80000"/>
            </a:srgbClr>
          </a:solidFill>
          <a:ln w="25400" cap="flat" cmpd="sng" algn="ctr">
            <a:solidFill>
              <a:srgbClr val="FFFFFF"/>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89"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Bài hát là lời cổ động, khích lệ con người vươn lên trong cuộc sống dù cho có bao khó khăn, thử thách, chông gai phía trước. Sau những khó khăn là thành quả, thành công xứng đáng với nỗ lực của bản thân. </a:t>
            </a:r>
          </a:p>
        </p:txBody>
      </p:sp>
      <p:sp>
        <p:nvSpPr>
          <p:cNvPr id="20" name="Rectangle 19">
            <a:extLst>
              <a:ext uri="{FF2B5EF4-FFF2-40B4-BE49-F238E27FC236}">
                <a16:creationId xmlns:a16="http://schemas.microsoft.com/office/drawing/2014/main" id="{70E94199-5816-1687-90D3-5E574A698246}"/>
              </a:ext>
            </a:extLst>
          </p:cNvPr>
          <p:cNvSpPr/>
          <p:nvPr/>
        </p:nvSpPr>
        <p:spPr>
          <a:xfrm>
            <a:off x="1299148" y="4737708"/>
            <a:ext cx="9593704" cy="1721033"/>
          </a:xfrm>
          <a:prstGeom prst="rect">
            <a:avLst/>
          </a:prstGeom>
          <a:solidFill>
            <a:srgbClr val="FF89AA">
              <a:lumMod val="20000"/>
              <a:lumOff val="80000"/>
            </a:srgbClr>
          </a:solidFill>
          <a:ln w="25400" cap="flat" cmpd="sng" algn="ctr">
            <a:solidFill>
              <a:srgbClr val="FFFFFF"/>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vi-VN" sz="2489" kern="0" dirty="0">
                <a:solidFill>
                  <a:sysClr val="windowText" lastClr="000000"/>
                </a:solidFill>
                <a:latin typeface="UTM Avo" panose="02040603050506020204" pitchFamily="18" charset="0"/>
                <a:sym typeface="Arial"/>
              </a:rPr>
              <a:t>Bài hát khiến bản thân mỗi chúng ta cảm thấy yêu đời, có động lực vượt qua những khó khăn trong cuộc sống.</a:t>
            </a:r>
          </a:p>
        </p:txBody>
      </p:sp>
    </p:spTree>
    <p:extLst>
      <p:ext uri="{BB962C8B-B14F-4D97-AF65-F5344CB8AC3E}">
        <p14:creationId xmlns:p14="http://schemas.microsoft.com/office/powerpoint/2010/main" val="1747229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539384" y="1335925"/>
            <a:ext cx="9207500"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2: ĐỌC CÂU CHUYỆN VÀ TRẢ LỜI CÂU HỎI</a:t>
            </a:r>
          </a:p>
        </p:txBody>
      </p:sp>
      <p:sp>
        <p:nvSpPr>
          <p:cNvPr id="5" name="Title 2">
            <a:extLst>
              <a:ext uri="{FF2B5EF4-FFF2-40B4-BE49-F238E27FC236}">
                <a16:creationId xmlns:a16="http://schemas.microsoft.com/office/drawing/2014/main" id="{052CD705-97FF-7139-85E3-64BCE4A366A5}"/>
              </a:ext>
            </a:extLst>
          </p:cNvPr>
          <p:cNvSpPr txBox="1">
            <a:spLocks/>
          </p:cNvSpPr>
          <p:nvPr/>
        </p:nvSpPr>
        <p:spPr>
          <a:xfrm>
            <a:off x="676086" y="2579354"/>
            <a:ext cx="10934096" cy="6215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pPr>
            <a:r>
              <a:rPr lang="vi-VN" sz="2400" kern="0" dirty="0">
                <a:solidFill>
                  <a:schemeClr val="tx1"/>
                </a:solidFill>
                <a:latin typeface="UTM Avo" panose="02040603050506020204" pitchFamily="18" charset="0"/>
                <a:cs typeface="Arial" panose="020B0604020202020204" pitchFamily="34" charset="0"/>
              </a:rPr>
              <a:t>Đọc</a:t>
            </a:r>
            <a:r>
              <a:rPr lang="en-US" sz="2400" kern="0" dirty="0">
                <a:solidFill>
                  <a:schemeClr val="tx1"/>
                </a:solidFill>
                <a:latin typeface="UTM Avo" panose="02040603050506020204" pitchFamily="18" charset="0"/>
                <a:cs typeface="Arial" panose="020B0604020202020204" pitchFamily="34" charset="0"/>
              </a:rPr>
              <a:t> </a:t>
            </a:r>
            <a:r>
              <a:rPr lang="en-US" sz="2400" kern="0" dirty="0" err="1">
                <a:solidFill>
                  <a:schemeClr val="tx1"/>
                </a:solidFill>
                <a:latin typeface="UTM Avo" panose="02040603050506020204" pitchFamily="18" charset="0"/>
                <a:cs typeface="Arial" panose="020B0604020202020204" pitchFamily="34" charset="0"/>
              </a:rPr>
              <a:t>câu</a:t>
            </a:r>
            <a:r>
              <a:rPr lang="en-US" sz="2400" kern="0" dirty="0">
                <a:solidFill>
                  <a:schemeClr val="tx1"/>
                </a:solidFill>
                <a:latin typeface="UTM Avo" panose="02040603050506020204" pitchFamily="18" charset="0"/>
                <a:cs typeface="Arial" panose="020B0604020202020204" pitchFamily="34" charset="0"/>
              </a:rPr>
              <a:t> </a:t>
            </a:r>
            <a:r>
              <a:rPr lang="en-US" sz="2400" kern="0" dirty="0" err="1">
                <a:solidFill>
                  <a:schemeClr val="tx1"/>
                </a:solidFill>
                <a:latin typeface="UTM Avo" panose="02040603050506020204" pitchFamily="18" charset="0"/>
                <a:cs typeface="Arial" panose="020B0604020202020204" pitchFamily="34" charset="0"/>
              </a:rPr>
              <a:t>chuyện</a:t>
            </a:r>
            <a:r>
              <a:rPr lang="vi-VN" sz="2400" kern="0" dirty="0">
                <a:solidFill>
                  <a:schemeClr val="tx1"/>
                </a:solidFill>
                <a:latin typeface="UTM Avo" panose="02040603050506020204" pitchFamily="18" charset="0"/>
                <a:cs typeface="Arial" panose="020B0604020202020204" pitchFamily="34" charset="0"/>
              </a:rPr>
              <a:t> </a:t>
            </a:r>
            <a:r>
              <a:rPr lang="vi-VN" sz="2400" i="1" kern="0" dirty="0">
                <a:solidFill>
                  <a:schemeClr val="tx1"/>
                </a:solidFill>
                <a:latin typeface="UTM Avo" panose="02040603050506020204" pitchFamily="18" charset="0"/>
                <a:cs typeface="Arial" panose="020B0604020202020204" pitchFamily="34" charset="0"/>
              </a:rPr>
              <a:t>Một học sinh nghèo vượt khó </a:t>
            </a:r>
            <a:r>
              <a:rPr lang="vi-VN" sz="2400" kern="0" dirty="0">
                <a:solidFill>
                  <a:schemeClr val="tx1"/>
                </a:solidFill>
                <a:latin typeface="UTM Avo" panose="02040603050506020204" pitchFamily="18" charset="0"/>
                <a:cs typeface="Arial" panose="020B0604020202020204" pitchFamily="34" charset="0"/>
              </a:rPr>
              <a:t>và trả lời câu hỏi</a:t>
            </a:r>
            <a:r>
              <a:rPr lang="en-US" sz="2400" kern="0" dirty="0">
                <a:solidFill>
                  <a:schemeClr val="tx1"/>
                </a:solidFill>
                <a:latin typeface="UTM Avo" panose="02040603050506020204" pitchFamily="18" charset="0"/>
                <a:cs typeface="Arial" panose="020B0604020202020204" pitchFamily="34" charset="0"/>
              </a:rPr>
              <a:t>:</a:t>
            </a:r>
          </a:p>
        </p:txBody>
      </p:sp>
      <p:sp>
        <p:nvSpPr>
          <p:cNvPr id="11" name="Rectangle: Rounded Corners 10">
            <a:extLst>
              <a:ext uri="{FF2B5EF4-FFF2-40B4-BE49-F238E27FC236}">
                <a16:creationId xmlns:a16="http://schemas.microsoft.com/office/drawing/2014/main" id="{D63865A3-7B24-B34B-7D84-4D31AA87715A}"/>
              </a:ext>
            </a:extLst>
          </p:cNvPr>
          <p:cNvSpPr/>
          <p:nvPr/>
        </p:nvSpPr>
        <p:spPr>
          <a:xfrm>
            <a:off x="3551171" y="1912479"/>
            <a:ext cx="5310923" cy="696685"/>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pic>
        <p:nvPicPr>
          <p:cNvPr id="8" name="Picture 7">
            <a:extLst>
              <a:ext uri="{FF2B5EF4-FFF2-40B4-BE49-F238E27FC236}">
                <a16:creationId xmlns:a16="http://schemas.microsoft.com/office/drawing/2014/main" id="{62A049F2-19BE-FBD5-5C03-8F2CF20E2587}"/>
              </a:ext>
            </a:extLst>
          </p:cNvPr>
          <p:cNvPicPr>
            <a:picLocks noChangeAspect="1"/>
          </p:cNvPicPr>
          <p:nvPr/>
        </p:nvPicPr>
        <p:blipFill>
          <a:blip r:embed="rId3"/>
          <a:stretch>
            <a:fillRect/>
          </a:stretch>
        </p:blipFill>
        <p:spPr>
          <a:xfrm>
            <a:off x="3769107" y="3200930"/>
            <a:ext cx="4875049" cy="3521206"/>
          </a:xfrm>
          <a:prstGeom prst="roundRect">
            <a:avLst>
              <a:gd name="adj" fmla="val 9499"/>
            </a:avLst>
          </a:prstGeom>
        </p:spPr>
      </p:pic>
    </p:spTree>
    <p:extLst>
      <p:ext uri="{BB962C8B-B14F-4D97-AF65-F5344CB8AC3E}">
        <p14:creationId xmlns:p14="http://schemas.microsoft.com/office/powerpoint/2010/main" val="3497350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14A5ED4F-6C23-C369-F711-F00EF14F9920}"/>
              </a:ext>
            </a:extLst>
          </p:cNvPr>
          <p:cNvSpPr txBox="1"/>
          <p:nvPr/>
        </p:nvSpPr>
        <p:spPr>
          <a:xfrm>
            <a:off x="1539384" y="1335925"/>
            <a:ext cx="9207500" cy="482055"/>
          </a:xfrm>
          <a:prstGeom prst="rect">
            <a:avLst/>
          </a:prstGeom>
        </p:spPr>
        <p:txBody>
          <a:bodyPr wrap="square" lIns="0" tIns="0" rIns="0" bIns="0" rtlCol="0" anchor="t">
            <a:spAutoFit/>
          </a:bodyPr>
          <a:lstStyle/>
          <a:p>
            <a:pPr algn="ctr" defTabSz="609539">
              <a:lnSpc>
                <a:spcPct val="150000"/>
              </a:lnSpc>
              <a:spcBef>
                <a:spcPct val="0"/>
              </a:spcBef>
            </a:pPr>
            <a:r>
              <a:rPr lang="en-US" sz="2400" b="1" dirty="0">
                <a:solidFill>
                  <a:srgbClr val="000000"/>
                </a:solidFill>
                <a:latin typeface="UTM Avo" panose="02040603050506020204" pitchFamily="18" charset="0"/>
                <a:cs typeface="Arial" panose="020B0604020202020204" pitchFamily="34" charset="0"/>
              </a:rPr>
              <a:t>HOẠT ĐỘNG 2: ĐỌC CÂU CHUYỆN VÀ TRẢ LỜI CÂU HỎI</a:t>
            </a:r>
          </a:p>
        </p:txBody>
      </p:sp>
      <p:sp>
        <p:nvSpPr>
          <p:cNvPr id="5" name="Title 2">
            <a:extLst>
              <a:ext uri="{FF2B5EF4-FFF2-40B4-BE49-F238E27FC236}">
                <a16:creationId xmlns:a16="http://schemas.microsoft.com/office/drawing/2014/main" id="{052CD705-97FF-7139-85E3-64BCE4A366A5}"/>
              </a:ext>
            </a:extLst>
          </p:cNvPr>
          <p:cNvSpPr txBox="1">
            <a:spLocks/>
          </p:cNvSpPr>
          <p:nvPr/>
        </p:nvSpPr>
        <p:spPr>
          <a:xfrm>
            <a:off x="676086" y="2579354"/>
            <a:ext cx="10934096" cy="62157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1pPr>
            <a:lvl2pPr marR="0" lvl="1"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2pPr>
            <a:lvl3pPr marR="0" lvl="2"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3pPr>
            <a:lvl4pPr marR="0" lvl="3"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4pPr>
            <a:lvl5pPr marR="0" lvl="4"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5pPr>
            <a:lvl6pPr marR="0" lvl="5"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6pPr>
            <a:lvl7pPr marR="0" lvl="6"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7pPr>
            <a:lvl8pPr marR="0" lvl="7"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8pPr>
            <a:lvl9pPr marR="0" lvl="8" algn="l" rtl="0">
              <a:lnSpc>
                <a:spcPct val="115000"/>
              </a:lnSpc>
              <a:spcBef>
                <a:spcPts val="0"/>
              </a:spcBef>
              <a:spcAft>
                <a:spcPts val="0"/>
              </a:spcAft>
              <a:buClr>
                <a:schemeClr val="dk1"/>
              </a:buClr>
              <a:buSzPts val="3500"/>
              <a:buFont typeface="Fredoka One"/>
              <a:buNone/>
              <a:defRPr sz="3500" b="0" i="0" u="none" strike="noStrike" cap="none">
                <a:solidFill>
                  <a:schemeClr val="dk1"/>
                </a:solidFill>
                <a:latin typeface="Fredoka One"/>
                <a:ea typeface="Fredoka One"/>
                <a:cs typeface="Fredoka One"/>
                <a:sym typeface="Fredoka One"/>
              </a:defRPr>
            </a:lvl9pPr>
          </a:lstStyle>
          <a:p>
            <a:pPr lvl="0" algn="ctr">
              <a:buClr>
                <a:srgbClr val="847CB7"/>
              </a:buClr>
            </a:pPr>
            <a:r>
              <a:rPr lang="vi-VN" sz="2400" kern="0" dirty="0">
                <a:solidFill>
                  <a:schemeClr val="tx1"/>
                </a:solidFill>
                <a:latin typeface="UTM Avo" panose="02040603050506020204" pitchFamily="18" charset="0"/>
                <a:cs typeface="Arial" panose="020B0604020202020204" pitchFamily="34" charset="0"/>
              </a:rPr>
              <a:t>Đọc</a:t>
            </a:r>
            <a:r>
              <a:rPr lang="en-US" sz="2400" kern="0" dirty="0">
                <a:solidFill>
                  <a:schemeClr val="tx1"/>
                </a:solidFill>
                <a:latin typeface="UTM Avo" panose="02040603050506020204" pitchFamily="18" charset="0"/>
                <a:cs typeface="Arial" panose="020B0604020202020204" pitchFamily="34" charset="0"/>
              </a:rPr>
              <a:t> </a:t>
            </a:r>
            <a:r>
              <a:rPr lang="en-US" sz="2400" kern="0" dirty="0" err="1">
                <a:solidFill>
                  <a:schemeClr val="tx1"/>
                </a:solidFill>
                <a:latin typeface="UTM Avo" panose="02040603050506020204" pitchFamily="18" charset="0"/>
                <a:cs typeface="Arial" panose="020B0604020202020204" pitchFamily="34" charset="0"/>
              </a:rPr>
              <a:t>câu</a:t>
            </a:r>
            <a:r>
              <a:rPr lang="en-US" sz="2400" kern="0" dirty="0">
                <a:solidFill>
                  <a:schemeClr val="tx1"/>
                </a:solidFill>
                <a:latin typeface="UTM Avo" panose="02040603050506020204" pitchFamily="18" charset="0"/>
                <a:cs typeface="Arial" panose="020B0604020202020204" pitchFamily="34" charset="0"/>
              </a:rPr>
              <a:t> </a:t>
            </a:r>
            <a:r>
              <a:rPr lang="en-US" sz="2400" kern="0" dirty="0" err="1">
                <a:solidFill>
                  <a:schemeClr val="tx1"/>
                </a:solidFill>
                <a:latin typeface="UTM Avo" panose="02040603050506020204" pitchFamily="18" charset="0"/>
                <a:cs typeface="Arial" panose="020B0604020202020204" pitchFamily="34" charset="0"/>
              </a:rPr>
              <a:t>chuyện</a:t>
            </a:r>
            <a:r>
              <a:rPr lang="vi-VN" sz="2400" kern="0" dirty="0">
                <a:solidFill>
                  <a:schemeClr val="tx1"/>
                </a:solidFill>
                <a:latin typeface="UTM Avo" panose="02040603050506020204" pitchFamily="18" charset="0"/>
                <a:cs typeface="Arial" panose="020B0604020202020204" pitchFamily="34" charset="0"/>
              </a:rPr>
              <a:t> </a:t>
            </a:r>
            <a:r>
              <a:rPr lang="vi-VN" sz="2400" i="1" kern="0" dirty="0">
                <a:solidFill>
                  <a:schemeClr val="tx1"/>
                </a:solidFill>
                <a:latin typeface="UTM Avo" panose="02040603050506020204" pitchFamily="18" charset="0"/>
                <a:cs typeface="Arial" panose="020B0604020202020204" pitchFamily="34" charset="0"/>
              </a:rPr>
              <a:t>Một học sinh nghèo vượt khó </a:t>
            </a:r>
            <a:r>
              <a:rPr lang="vi-VN" sz="2400" kern="0" dirty="0">
                <a:solidFill>
                  <a:schemeClr val="tx1"/>
                </a:solidFill>
                <a:latin typeface="UTM Avo" panose="02040603050506020204" pitchFamily="18" charset="0"/>
                <a:cs typeface="Arial" panose="020B0604020202020204" pitchFamily="34" charset="0"/>
              </a:rPr>
              <a:t>và trả lời câu hỏi</a:t>
            </a:r>
            <a:r>
              <a:rPr lang="en-US" sz="2400" kern="0" dirty="0">
                <a:solidFill>
                  <a:schemeClr val="tx1"/>
                </a:solidFill>
                <a:latin typeface="UTM Avo" panose="02040603050506020204" pitchFamily="18" charset="0"/>
                <a:cs typeface="Arial" panose="020B0604020202020204" pitchFamily="34" charset="0"/>
              </a:rPr>
              <a:t>:</a:t>
            </a:r>
          </a:p>
        </p:txBody>
      </p:sp>
      <p:sp>
        <p:nvSpPr>
          <p:cNvPr id="11" name="Rectangle: Rounded Corners 10">
            <a:extLst>
              <a:ext uri="{FF2B5EF4-FFF2-40B4-BE49-F238E27FC236}">
                <a16:creationId xmlns:a16="http://schemas.microsoft.com/office/drawing/2014/main" id="{D63865A3-7B24-B34B-7D84-4D31AA87715A}"/>
              </a:ext>
            </a:extLst>
          </p:cNvPr>
          <p:cNvSpPr/>
          <p:nvPr/>
        </p:nvSpPr>
        <p:spPr>
          <a:xfrm>
            <a:off x="3551171" y="1912479"/>
            <a:ext cx="5310923" cy="696685"/>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sp>
        <p:nvSpPr>
          <p:cNvPr id="20" name="Rectangle: Rounded Corners 19">
            <a:extLst>
              <a:ext uri="{FF2B5EF4-FFF2-40B4-BE49-F238E27FC236}">
                <a16:creationId xmlns:a16="http://schemas.microsoft.com/office/drawing/2014/main" id="{2C9B8A9A-38FB-F96E-FF16-70B6045E10E0}"/>
              </a:ext>
            </a:extLst>
          </p:cNvPr>
          <p:cNvSpPr/>
          <p:nvPr/>
        </p:nvSpPr>
        <p:spPr>
          <a:xfrm>
            <a:off x="967083" y="3199055"/>
            <a:ext cx="4914183" cy="1675058"/>
          </a:xfrm>
          <a:prstGeom prst="roundRect">
            <a:avLst>
              <a:gd name="adj" fmla="val 10310"/>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Bạn Thảo đã vượt qua những khó khăn trong học tập và cuộc sống như thế nào?</a:t>
            </a:r>
          </a:p>
        </p:txBody>
      </p:sp>
      <p:sp>
        <p:nvSpPr>
          <p:cNvPr id="6" name="Rectangle: Rounded Corners 5">
            <a:extLst>
              <a:ext uri="{FF2B5EF4-FFF2-40B4-BE49-F238E27FC236}">
                <a16:creationId xmlns:a16="http://schemas.microsoft.com/office/drawing/2014/main" id="{93F89014-4A3D-70F8-9118-9EF4E266FC30}"/>
              </a:ext>
            </a:extLst>
          </p:cNvPr>
          <p:cNvSpPr/>
          <p:nvPr/>
        </p:nvSpPr>
        <p:spPr>
          <a:xfrm>
            <a:off x="6405003" y="3198322"/>
            <a:ext cx="4914182" cy="1675058"/>
          </a:xfrm>
          <a:prstGeom prst="roundRect">
            <a:avLst>
              <a:gd name="adj" fmla="val 10310"/>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Sự vượt khó đã mang lại cho Thảo điều gì?</a:t>
            </a:r>
          </a:p>
        </p:txBody>
      </p:sp>
      <p:sp>
        <p:nvSpPr>
          <p:cNvPr id="7" name="Rectangle: Rounded Corners 6">
            <a:extLst>
              <a:ext uri="{FF2B5EF4-FFF2-40B4-BE49-F238E27FC236}">
                <a16:creationId xmlns:a16="http://schemas.microsoft.com/office/drawing/2014/main" id="{9B62EC2A-76BB-2E50-2E4A-19DE0734CFE0}"/>
              </a:ext>
            </a:extLst>
          </p:cNvPr>
          <p:cNvSpPr/>
          <p:nvPr/>
        </p:nvSpPr>
        <p:spPr>
          <a:xfrm>
            <a:off x="3625913" y="5013256"/>
            <a:ext cx="4940173" cy="1675058"/>
          </a:xfrm>
          <a:prstGeom prst="roundRect">
            <a:avLst>
              <a:gd name="adj" fmla="val 10310"/>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Vì sao chúng ta phải biết vượt qua những khó khăn trong học tập và cuộc sống?</a:t>
            </a:r>
          </a:p>
        </p:txBody>
      </p:sp>
    </p:spTree>
    <p:extLst>
      <p:ext uri="{BB962C8B-B14F-4D97-AF65-F5344CB8AC3E}">
        <p14:creationId xmlns:p14="http://schemas.microsoft.com/office/powerpoint/2010/main" val="166562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92A3E47B-CDF2-77F0-8715-9EA977442877}"/>
              </a:ext>
            </a:extLst>
          </p:cNvPr>
          <p:cNvSpPr/>
          <p:nvPr/>
        </p:nvSpPr>
        <p:spPr>
          <a:xfrm>
            <a:off x="0" y="1751453"/>
            <a:ext cx="2984500" cy="677333"/>
          </a:xfrm>
          <a:prstGeom prst="homePlate">
            <a:avLst/>
          </a:prstGeom>
          <a:solidFill>
            <a:schemeClr val="accent6">
              <a:lumMod val="40000"/>
              <a:lumOff val="60000"/>
            </a:schemeClr>
          </a:solidFill>
          <a:ln w="25400" cap="flat" cmpd="sng" algn="ctr">
            <a:noFill/>
            <a:prstDash val="solid"/>
          </a:ln>
          <a:effectLst/>
        </p:spPr>
        <p:txBody>
          <a:bodyPr rtlCol="0" anchor="ctr"/>
          <a:lstStyle/>
          <a:p>
            <a:pPr lvl="0" algn="ctr">
              <a:buClr>
                <a:srgbClr val="000000"/>
              </a:buClr>
            </a:pPr>
            <a:r>
              <a:rPr lang="en-US" sz="2400" b="1" kern="0">
                <a:latin typeface="UTM Avo" panose="02040603050506020204" pitchFamily="18" charset="0"/>
                <a:cs typeface="Arial" panose="020B0604020202020204" pitchFamily="34" charset="0"/>
                <a:sym typeface="Arial"/>
              </a:rPr>
              <a:t>CÂU TRẢ LỜI</a:t>
            </a:r>
          </a:p>
        </p:txBody>
      </p:sp>
      <p:sp>
        <p:nvSpPr>
          <p:cNvPr id="12" name="Rectangle: Rounded Corners 11">
            <a:extLst>
              <a:ext uri="{FF2B5EF4-FFF2-40B4-BE49-F238E27FC236}">
                <a16:creationId xmlns:a16="http://schemas.microsoft.com/office/drawing/2014/main" id="{4CEF1EAB-946C-92CA-4C87-7AEDE1A48C6A}"/>
              </a:ext>
            </a:extLst>
          </p:cNvPr>
          <p:cNvSpPr/>
          <p:nvPr/>
        </p:nvSpPr>
        <p:spPr>
          <a:xfrm>
            <a:off x="354158" y="2823867"/>
            <a:ext cx="2984499" cy="3200400"/>
          </a:xfrm>
          <a:prstGeom prst="roundRect">
            <a:avLst>
              <a:gd name="adj" fmla="val 7475"/>
            </a:avLst>
          </a:prstGeom>
          <a:solidFill>
            <a:schemeClr val="accent6">
              <a:lumMod val="20000"/>
              <a:lumOff val="80000"/>
            </a:schemeClr>
          </a:solidFill>
          <a:ln w="25400" cap="flat" cmpd="sng" algn="ctr">
            <a:solidFill>
              <a:srgbClr val="FFFFFF"/>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Gia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đình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bạn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khăn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bố</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mẹ</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ốm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yếu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Thảo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giúp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bố</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mẹ</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công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việc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gia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đình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p>
        </p:txBody>
      </p:sp>
      <p:sp>
        <p:nvSpPr>
          <p:cNvPr id="22" name="Rectangle: Rounded Corners 21">
            <a:extLst>
              <a:ext uri="{FF2B5EF4-FFF2-40B4-BE49-F238E27FC236}">
                <a16:creationId xmlns:a16="http://schemas.microsoft.com/office/drawing/2014/main" id="{5805A4A8-DD43-6783-61C9-D93CFFF00951}"/>
              </a:ext>
            </a:extLst>
          </p:cNvPr>
          <p:cNvSpPr/>
          <p:nvPr/>
        </p:nvSpPr>
        <p:spPr>
          <a:xfrm>
            <a:off x="3935882" y="2823867"/>
            <a:ext cx="3131617" cy="3200400"/>
          </a:xfrm>
          <a:prstGeom prst="roundRect">
            <a:avLst>
              <a:gd name="adj" fmla="val 4697"/>
            </a:avLst>
          </a:prstGeom>
          <a:solidFill>
            <a:schemeClr val="accent6">
              <a:lumMod val="20000"/>
              <a:lumOff val="80000"/>
            </a:schemeClr>
          </a:solidFill>
          <a:ln w="25400" cap="flat" cmpd="sng" algn="ctr">
            <a:solidFill>
              <a:srgbClr val="FFFFFF"/>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Đường đi học gian nan nhất là khi thời tiết mưa rét, đường trơn – Thảo vẫn chăm chỉ đi học. </a:t>
            </a:r>
            <a:endParaRPr kumimoji="0" lang="vi-VN" sz="2400" b="0" i="0" u="none" strike="noStrike" kern="0" cap="none" spc="0" normalizeH="0" baseline="0" noProof="0" dirty="0">
              <a:ln>
                <a:noFill/>
              </a:ln>
              <a:solidFill>
                <a:sysClr val="windowText" lastClr="000000"/>
              </a:solidFill>
              <a:effectLst/>
              <a:uLnTx/>
              <a:uFillTx/>
              <a:latin typeface="Arial" panose="020B0604020202020204" pitchFamily="34" charset="0"/>
              <a:sym typeface="Arial"/>
            </a:endParaRPr>
          </a:p>
        </p:txBody>
      </p:sp>
      <p:sp>
        <p:nvSpPr>
          <p:cNvPr id="32" name="Rectangle: Rounded Corners 31">
            <a:extLst>
              <a:ext uri="{FF2B5EF4-FFF2-40B4-BE49-F238E27FC236}">
                <a16:creationId xmlns:a16="http://schemas.microsoft.com/office/drawing/2014/main" id="{5CFFD733-DB23-1F85-8DC5-1B161CED696E}"/>
              </a:ext>
            </a:extLst>
          </p:cNvPr>
          <p:cNvSpPr/>
          <p:nvPr/>
        </p:nvSpPr>
        <p:spPr>
          <a:xfrm>
            <a:off x="7664725" y="2823867"/>
            <a:ext cx="4074556" cy="3200400"/>
          </a:xfrm>
          <a:prstGeom prst="roundRect">
            <a:avLst>
              <a:gd name="adj" fmla="val 3975"/>
            </a:avLst>
          </a:prstGeom>
          <a:solidFill>
            <a:schemeClr val="accent6">
              <a:lumMod val="20000"/>
              <a:lumOff val="80000"/>
            </a:schemeClr>
          </a:solidFill>
          <a:ln w="25400" cap="flat" cmpd="sng" algn="ctr">
            <a:solidFill>
              <a:srgbClr val="FFFFFF"/>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Trong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học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tập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Thảo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tranh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thủ</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hỏi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thầy</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cô</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các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bạn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khi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ở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lớp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Tối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bạn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làm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bài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và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ôn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tập</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vào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sáng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sớm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hôm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sym typeface="Arial"/>
              </a:rPr>
              <a:t>sau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 </a:t>
            </a:r>
          </a:p>
        </p:txBody>
      </p:sp>
    </p:spTree>
    <p:extLst>
      <p:ext uri="{BB962C8B-B14F-4D97-AF65-F5344CB8AC3E}">
        <p14:creationId xmlns:p14="http://schemas.microsoft.com/office/powerpoint/2010/main" val="2126883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22" grpId="0" animBg="1"/>
      <p:bldP spid="3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Arrow: Pentagon 1">
            <a:extLst>
              <a:ext uri="{FF2B5EF4-FFF2-40B4-BE49-F238E27FC236}">
                <a16:creationId xmlns:a16="http://schemas.microsoft.com/office/drawing/2014/main" id="{92A3E47B-CDF2-77F0-8715-9EA977442877}"/>
              </a:ext>
            </a:extLst>
          </p:cNvPr>
          <p:cNvSpPr/>
          <p:nvPr/>
        </p:nvSpPr>
        <p:spPr>
          <a:xfrm>
            <a:off x="0" y="1751453"/>
            <a:ext cx="5118100" cy="677333"/>
          </a:xfrm>
          <a:prstGeom prst="homePlate">
            <a:avLst/>
          </a:prstGeom>
          <a:solidFill>
            <a:schemeClr val="accent2">
              <a:lumMod val="40000"/>
              <a:lumOff val="60000"/>
            </a:schemeClr>
          </a:solidFill>
          <a:ln w="25400" cap="flat" cmpd="sng" algn="ctr">
            <a:noFill/>
            <a:prstDash val="solid"/>
          </a:ln>
          <a:effectLst/>
        </p:spPr>
        <p:txBody>
          <a:bodyPr rtlCol="0" anchor="ctr"/>
          <a:lstStyle/>
          <a:p>
            <a:pPr lvl="0" algn="ctr">
              <a:buClr>
                <a:srgbClr val="000000"/>
              </a:buClr>
            </a:pPr>
            <a:r>
              <a:rPr lang="vi-VN" sz="2400" b="1" kern="0">
                <a:latin typeface="UTM Avo" panose="02040603050506020204" pitchFamily="18" charset="0"/>
                <a:cs typeface="Arial" panose="020B0604020202020204" pitchFamily="34" charset="0"/>
                <a:sym typeface="Arial"/>
              </a:rPr>
              <a:t>Lí do cần vượt qua khó khăn</a:t>
            </a:r>
            <a:endParaRPr lang="en-US" sz="2400" b="1" kern="0">
              <a:latin typeface="UTM Avo" panose="02040603050506020204" pitchFamily="18" charset="0"/>
              <a:cs typeface="Arial" panose="020B0604020202020204" pitchFamily="34" charset="0"/>
              <a:sym typeface="Arial"/>
            </a:endParaRPr>
          </a:p>
        </p:txBody>
      </p:sp>
      <p:sp>
        <p:nvSpPr>
          <p:cNvPr id="12" name="Rectangle: Rounded Corners 11">
            <a:extLst>
              <a:ext uri="{FF2B5EF4-FFF2-40B4-BE49-F238E27FC236}">
                <a16:creationId xmlns:a16="http://schemas.microsoft.com/office/drawing/2014/main" id="{4CEF1EAB-946C-92CA-4C87-7AEDE1A48C6A}"/>
              </a:ext>
            </a:extLst>
          </p:cNvPr>
          <p:cNvSpPr/>
          <p:nvPr/>
        </p:nvSpPr>
        <p:spPr>
          <a:xfrm>
            <a:off x="215900" y="2823866"/>
            <a:ext cx="3375989" cy="3526133"/>
          </a:xfrm>
          <a:prstGeom prst="roundRect">
            <a:avLst>
              <a:gd name="adj" fmla="val 4594"/>
            </a:avLst>
          </a:prstGeom>
          <a:solidFill>
            <a:schemeClr val="accent1">
              <a:lumMod val="20000"/>
              <a:lumOff val="80000"/>
            </a:schemeClr>
          </a:solidFill>
          <a:ln w="25400" cap="flat" cmpd="sng" algn="ctr">
            <a:solidFill>
              <a:srgbClr val="FFFFFF"/>
            </a:solidFill>
            <a:prstDash val="solid"/>
          </a:ln>
          <a:effectLst/>
        </p:spPr>
        <p:txBody>
          <a:bodyPr rtlCol="0" anchor="ctr"/>
          <a:lstStyle/>
          <a:p>
            <a:pPr lvl="0" algn="just">
              <a:lnSpc>
                <a:spcPct val="150000"/>
              </a:lnSpc>
              <a:buClr>
                <a:srgbClr val="000000"/>
              </a:buClr>
              <a:defRPr/>
            </a:pPr>
            <a:r>
              <a:rPr lang="vi-VN" sz="2200" kern="0" dirty="0">
                <a:solidFill>
                  <a:sysClr val="windowText" lastClr="000000"/>
                </a:solidFill>
                <a:latin typeface="UTM Avo" panose="02040603050506020204" pitchFamily="18" charset="0"/>
                <a:sym typeface="Arial"/>
              </a:rPr>
              <a:t>Cần biết vượt qua những khó khăn trong học tập và cuộc sống vì khó khăn là điều luôn xảy ra khi sống và làm việc.</a:t>
            </a:r>
          </a:p>
        </p:txBody>
      </p:sp>
      <p:sp>
        <p:nvSpPr>
          <p:cNvPr id="22" name="Rectangle: Rounded Corners 21">
            <a:extLst>
              <a:ext uri="{FF2B5EF4-FFF2-40B4-BE49-F238E27FC236}">
                <a16:creationId xmlns:a16="http://schemas.microsoft.com/office/drawing/2014/main" id="{5805A4A8-DD43-6783-61C9-D93CFFF00951}"/>
              </a:ext>
            </a:extLst>
          </p:cNvPr>
          <p:cNvSpPr/>
          <p:nvPr/>
        </p:nvSpPr>
        <p:spPr>
          <a:xfrm>
            <a:off x="3883773" y="2823866"/>
            <a:ext cx="3637086" cy="3526133"/>
          </a:xfrm>
          <a:prstGeom prst="roundRect">
            <a:avLst>
              <a:gd name="adj" fmla="val 4697"/>
            </a:avLst>
          </a:prstGeom>
          <a:solidFill>
            <a:srgbClr val="FFCCCC"/>
          </a:solidFill>
          <a:ln w="25400" cap="flat" cmpd="sng" algn="ctr">
            <a:solidFill>
              <a:srgbClr val="FFFFFF"/>
            </a:solidFill>
            <a:prstDash val="solid"/>
          </a:ln>
          <a:effectLst/>
        </p:spPr>
        <p:txBody>
          <a:bodyPr rtlCol="0" anchor="ctr"/>
          <a:lstStyle/>
          <a:p>
            <a:pPr lvl="0" algn="just">
              <a:lnSpc>
                <a:spcPct val="150000"/>
              </a:lnSpc>
              <a:buClr>
                <a:srgbClr val="000000"/>
              </a:buClr>
              <a:defRPr/>
            </a:pPr>
            <a:r>
              <a:rPr lang="vi-VN" sz="2200" kern="0" dirty="0">
                <a:solidFill>
                  <a:sysClr val="windowText" lastClr="000000"/>
                </a:solidFill>
                <a:latin typeface="UTM Avo" panose="02040603050506020204" pitchFamily="18" charset="0"/>
                <a:sym typeface="Arial"/>
              </a:rPr>
              <a:t>Khó khăn luôn xuất hiện trong học tập và cuộc sống của mỗi người. Để thành công, mỗi người cần phải đối diện với nó và tìm cách vượt qua. </a:t>
            </a:r>
          </a:p>
        </p:txBody>
      </p:sp>
      <p:sp>
        <p:nvSpPr>
          <p:cNvPr id="32" name="Rectangle: Rounded Corners 31">
            <a:extLst>
              <a:ext uri="{FF2B5EF4-FFF2-40B4-BE49-F238E27FC236}">
                <a16:creationId xmlns:a16="http://schemas.microsoft.com/office/drawing/2014/main" id="{5CFFD733-DB23-1F85-8DC5-1B161CED696E}"/>
              </a:ext>
            </a:extLst>
          </p:cNvPr>
          <p:cNvSpPr/>
          <p:nvPr/>
        </p:nvSpPr>
        <p:spPr>
          <a:xfrm>
            <a:off x="7833711" y="2823866"/>
            <a:ext cx="4129689" cy="3526133"/>
          </a:xfrm>
          <a:prstGeom prst="roundRect">
            <a:avLst>
              <a:gd name="adj" fmla="val 3975"/>
            </a:avLst>
          </a:prstGeom>
          <a:solidFill>
            <a:schemeClr val="accent4">
              <a:lumMod val="20000"/>
              <a:lumOff val="80000"/>
            </a:schemeClr>
          </a:solidFill>
          <a:ln w="25400" cap="flat" cmpd="sng" algn="ctr">
            <a:solidFill>
              <a:srgbClr val="FFFFFF"/>
            </a:solidFill>
            <a:prstDash val="solid"/>
          </a:ln>
          <a:effectLst/>
        </p:spPr>
        <p:txBody>
          <a:bodyPr rtlCol="0" anchor="ctr"/>
          <a:lstStyle/>
          <a:p>
            <a:pPr lvl="0" algn="just">
              <a:lnSpc>
                <a:spcPct val="150000"/>
              </a:lnSpc>
              <a:buClr>
                <a:srgbClr val="000000"/>
              </a:buClr>
              <a:defRPr/>
            </a:pPr>
            <a:r>
              <a:rPr lang="vi-VN" sz="2200" kern="0" dirty="0">
                <a:solidFill>
                  <a:sysClr val="windowText" lastClr="000000"/>
                </a:solidFill>
                <a:latin typeface="UTM Avo" panose="02040603050506020204" pitchFamily="18" charset="0"/>
                <a:sym typeface="Arial"/>
              </a:rPr>
              <a:t>Vượt qua khó khăn giúp con người rèn luyện được những phẩm chất và kĩ năng quý báu như siêng năng, kiên trì, giao tiếp, hợp tác, kiên định mục tiêu.</a:t>
            </a:r>
          </a:p>
        </p:txBody>
      </p:sp>
    </p:spTree>
    <p:extLst>
      <p:ext uri="{BB962C8B-B14F-4D97-AF65-F5344CB8AC3E}">
        <p14:creationId xmlns:p14="http://schemas.microsoft.com/office/powerpoint/2010/main" val="77027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22" grpId="0" animBg="1"/>
      <p:bldP spid="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F858A73-D9DF-C6A5-61F8-123590643240}"/>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0C119BA9-CABA-FF59-D446-4E50C8239FC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9350BD5-54CC-A9AA-A7F8-2CC651DEC851}"/>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60251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2592567" y="1584989"/>
            <a:ext cx="70068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1: </a:t>
            </a:r>
            <a:r>
              <a:rPr lang="vi-VN" sz="2400" kern="0" dirty="0">
                <a:solidFill>
                  <a:srgbClr val="434343">
                    <a:lumMod val="50000"/>
                  </a:srgbClr>
                </a:solidFill>
                <a:latin typeface="UTM Avo" panose="02040603050506020204" pitchFamily="18" charset="0"/>
                <a:cs typeface="Arial" panose="020B0604020202020204" pitchFamily="34" charset="0"/>
                <a:sym typeface="Arial"/>
              </a:rPr>
              <a:t>Nhận xét các ý kiến dưới đây</a:t>
            </a:r>
          </a:p>
        </p:txBody>
      </p:sp>
      <p:grpSp>
        <p:nvGrpSpPr>
          <p:cNvPr id="2" name="Group 1">
            <a:extLst>
              <a:ext uri="{FF2B5EF4-FFF2-40B4-BE49-F238E27FC236}">
                <a16:creationId xmlns:a16="http://schemas.microsoft.com/office/drawing/2014/main" id="{563D6A34-05F8-B46A-B57F-E239D7C2874A}"/>
              </a:ext>
            </a:extLst>
          </p:cNvPr>
          <p:cNvGrpSpPr/>
          <p:nvPr/>
        </p:nvGrpSpPr>
        <p:grpSpPr>
          <a:xfrm>
            <a:off x="3440538" y="2687657"/>
            <a:ext cx="5310923" cy="2279348"/>
            <a:chOff x="2580404" y="2988964"/>
            <a:chExt cx="3983192" cy="1709511"/>
          </a:xfrm>
        </p:grpSpPr>
        <p:sp>
          <p:nvSpPr>
            <p:cNvPr id="3" name="Freeform 99">
              <a:extLst>
                <a:ext uri="{FF2B5EF4-FFF2-40B4-BE49-F238E27FC236}">
                  <a16:creationId xmlns:a16="http://schemas.microsoft.com/office/drawing/2014/main" id="{3DFF5029-4CC8-2277-431B-A53D48EAD04E}"/>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EF87618C-732A-9A71-3C5B-7DDFF280DD5F}"/>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grpSp>
        <p:nvGrpSpPr>
          <p:cNvPr id="5" name="Group 4">
            <a:extLst>
              <a:ext uri="{FF2B5EF4-FFF2-40B4-BE49-F238E27FC236}">
                <a16:creationId xmlns:a16="http://schemas.microsoft.com/office/drawing/2014/main" id="{1570A86B-7689-DA83-15C7-B7D6E20DA750}"/>
              </a:ext>
            </a:extLst>
          </p:cNvPr>
          <p:cNvGrpSpPr/>
          <p:nvPr/>
        </p:nvGrpSpPr>
        <p:grpSpPr>
          <a:xfrm>
            <a:off x="2324666" y="4967005"/>
            <a:ext cx="7542667" cy="1634880"/>
            <a:chOff x="2243451" y="4363963"/>
            <a:chExt cx="7542667" cy="1634880"/>
          </a:xfrm>
        </p:grpSpPr>
        <p:sp>
          <p:nvSpPr>
            <p:cNvPr id="9" name="Rectangle: Folded Corner 8">
              <a:extLst>
                <a:ext uri="{FF2B5EF4-FFF2-40B4-BE49-F238E27FC236}">
                  <a16:creationId xmlns:a16="http://schemas.microsoft.com/office/drawing/2014/main" id="{B777C609-67CC-10C6-B682-4B53DA879281}"/>
                </a:ext>
              </a:extLst>
            </p:cNvPr>
            <p:cNvSpPr/>
            <p:nvPr/>
          </p:nvSpPr>
          <p:spPr>
            <a:xfrm>
              <a:off x="2405883" y="4600329"/>
              <a:ext cx="7380235" cy="1398514"/>
            </a:xfrm>
            <a:prstGeom prst="foldedCorner">
              <a:avLst>
                <a:gd name="adj" fmla="val 19574"/>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Em hãy đưa ra nhận xét của mình trong các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tình huống sau đây và giải thích lí do của mình.</a:t>
              </a:r>
            </a:p>
          </p:txBody>
        </p:sp>
        <p:grpSp>
          <p:nvGrpSpPr>
            <p:cNvPr id="10" name="Google Shape;1801;p41">
              <a:extLst>
                <a:ext uri="{FF2B5EF4-FFF2-40B4-BE49-F238E27FC236}">
                  <a16:creationId xmlns:a16="http://schemas.microsoft.com/office/drawing/2014/main" id="{F43B6724-D0CF-3757-B18B-2FEEAED67080}"/>
                </a:ext>
              </a:extLst>
            </p:cNvPr>
            <p:cNvGrpSpPr/>
            <p:nvPr/>
          </p:nvGrpSpPr>
          <p:grpSpPr>
            <a:xfrm>
              <a:off x="2243451" y="4363963"/>
              <a:ext cx="418413" cy="605463"/>
              <a:chOff x="1954350" y="-1305250"/>
              <a:chExt cx="388275" cy="561850"/>
            </a:xfrm>
          </p:grpSpPr>
          <p:sp>
            <p:nvSpPr>
              <p:cNvPr id="11" name="Google Shape;1802;p41">
                <a:extLst>
                  <a:ext uri="{FF2B5EF4-FFF2-40B4-BE49-F238E27FC236}">
                    <a16:creationId xmlns:a16="http://schemas.microsoft.com/office/drawing/2014/main" id="{83A6D39E-C251-E7DA-A8C8-DCE387935055}"/>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803;p41">
                <a:extLst>
                  <a:ext uri="{FF2B5EF4-FFF2-40B4-BE49-F238E27FC236}">
                    <a16:creationId xmlns:a16="http://schemas.microsoft.com/office/drawing/2014/main" id="{AA982404-407C-4550-03A9-CA4ADE7C11EA}"/>
                  </a:ext>
                </a:extLst>
              </p:cNvPr>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A58BFF">
                  <a:lumMod val="60000"/>
                  <a:lumOff val="4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804;p41">
                <a:extLst>
                  <a:ext uri="{FF2B5EF4-FFF2-40B4-BE49-F238E27FC236}">
                    <a16:creationId xmlns:a16="http://schemas.microsoft.com/office/drawing/2014/main" id="{A03FD445-82E1-5421-73EF-1B9B03AE2324}"/>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805;p41">
                <a:extLst>
                  <a:ext uri="{FF2B5EF4-FFF2-40B4-BE49-F238E27FC236}">
                    <a16:creationId xmlns:a16="http://schemas.microsoft.com/office/drawing/2014/main" id="{B5E455DC-6056-6790-619A-9AE2EA96C120}"/>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806;p41">
                <a:extLst>
                  <a:ext uri="{FF2B5EF4-FFF2-40B4-BE49-F238E27FC236}">
                    <a16:creationId xmlns:a16="http://schemas.microsoft.com/office/drawing/2014/main" id="{61808DB3-0EC4-6F20-0FEA-5E50DA440FEA}"/>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771063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07E4E92-85C8-55A5-B3D5-6524E25AE87D}"/>
              </a:ext>
            </a:extLst>
          </p:cNvPr>
          <p:cNvGrpSpPr/>
          <p:nvPr/>
        </p:nvGrpSpPr>
        <p:grpSpPr>
          <a:xfrm>
            <a:off x="392315" y="1745793"/>
            <a:ext cx="11407369" cy="4845507"/>
            <a:chOff x="644991" y="1225093"/>
            <a:chExt cx="10612209" cy="4507747"/>
          </a:xfrm>
        </p:grpSpPr>
        <p:pic>
          <p:nvPicPr>
            <p:cNvPr id="6" name="Picture 5">
              <a:extLst>
                <a:ext uri="{FF2B5EF4-FFF2-40B4-BE49-F238E27FC236}">
                  <a16:creationId xmlns:a16="http://schemas.microsoft.com/office/drawing/2014/main" id="{7B79B037-ED4D-C6E2-1252-39C7997B992C}"/>
                </a:ext>
              </a:extLst>
            </p:cNvPr>
            <p:cNvPicPr>
              <a:picLocks noChangeAspect="1"/>
            </p:cNvPicPr>
            <p:nvPr/>
          </p:nvPicPr>
          <p:blipFill rotWithShape="1">
            <a:blip r:embed="rId3"/>
            <a:srcRect l="8854" t="28121" r="51083" b="52272"/>
            <a:stretch/>
          </p:blipFill>
          <p:spPr>
            <a:xfrm>
              <a:off x="644992" y="1225093"/>
              <a:ext cx="5161200" cy="1339123"/>
            </a:xfrm>
            <a:prstGeom prst="roundRect">
              <a:avLst>
                <a:gd name="adj" fmla="val 20741"/>
              </a:avLst>
            </a:prstGeom>
          </p:spPr>
        </p:pic>
        <p:pic>
          <p:nvPicPr>
            <p:cNvPr id="7" name="Picture 6">
              <a:extLst>
                <a:ext uri="{FF2B5EF4-FFF2-40B4-BE49-F238E27FC236}">
                  <a16:creationId xmlns:a16="http://schemas.microsoft.com/office/drawing/2014/main" id="{89C46999-65F3-DA7A-C957-2372B6DF08BA}"/>
                </a:ext>
              </a:extLst>
            </p:cNvPr>
            <p:cNvPicPr>
              <a:picLocks noChangeAspect="1"/>
            </p:cNvPicPr>
            <p:nvPr/>
          </p:nvPicPr>
          <p:blipFill rotWithShape="1">
            <a:blip r:embed="rId3"/>
            <a:srcRect l="50743" t="28121" r="9194" b="52272"/>
            <a:stretch/>
          </p:blipFill>
          <p:spPr>
            <a:xfrm>
              <a:off x="6096000" y="1225093"/>
              <a:ext cx="5161200" cy="1339123"/>
            </a:xfrm>
            <a:prstGeom prst="roundRect">
              <a:avLst>
                <a:gd name="adj" fmla="val 20741"/>
              </a:avLst>
            </a:prstGeom>
          </p:spPr>
        </p:pic>
        <p:pic>
          <p:nvPicPr>
            <p:cNvPr id="8" name="Picture 7">
              <a:extLst>
                <a:ext uri="{FF2B5EF4-FFF2-40B4-BE49-F238E27FC236}">
                  <a16:creationId xmlns:a16="http://schemas.microsoft.com/office/drawing/2014/main" id="{139BB6FB-99BC-11FF-1258-D2C3CA881FC9}"/>
                </a:ext>
              </a:extLst>
            </p:cNvPr>
            <p:cNvPicPr>
              <a:picLocks noChangeAspect="1"/>
            </p:cNvPicPr>
            <p:nvPr/>
          </p:nvPicPr>
          <p:blipFill rotWithShape="1">
            <a:blip r:embed="rId3"/>
            <a:srcRect l="8774" t="50215" r="51163" b="30178"/>
            <a:stretch/>
          </p:blipFill>
          <p:spPr>
            <a:xfrm>
              <a:off x="644991" y="2759439"/>
              <a:ext cx="5161200" cy="1339123"/>
            </a:xfrm>
            <a:prstGeom prst="roundRect">
              <a:avLst>
                <a:gd name="adj" fmla="val 20741"/>
              </a:avLst>
            </a:prstGeom>
          </p:spPr>
        </p:pic>
        <p:pic>
          <p:nvPicPr>
            <p:cNvPr id="9" name="Picture 8">
              <a:extLst>
                <a:ext uri="{FF2B5EF4-FFF2-40B4-BE49-F238E27FC236}">
                  <a16:creationId xmlns:a16="http://schemas.microsoft.com/office/drawing/2014/main" id="{86DA131A-0FE1-094D-1CE5-0381F06272DF}"/>
                </a:ext>
              </a:extLst>
            </p:cNvPr>
            <p:cNvPicPr>
              <a:picLocks noChangeAspect="1"/>
            </p:cNvPicPr>
            <p:nvPr/>
          </p:nvPicPr>
          <p:blipFill rotWithShape="1">
            <a:blip r:embed="rId3"/>
            <a:srcRect l="51365" t="50000" r="9193" b="30393"/>
            <a:stretch/>
          </p:blipFill>
          <p:spPr>
            <a:xfrm>
              <a:off x="6096000" y="2809405"/>
              <a:ext cx="5161200" cy="1339123"/>
            </a:xfrm>
            <a:prstGeom prst="roundRect">
              <a:avLst>
                <a:gd name="adj" fmla="val 20741"/>
              </a:avLst>
            </a:prstGeom>
          </p:spPr>
        </p:pic>
        <p:pic>
          <p:nvPicPr>
            <p:cNvPr id="10" name="Picture 9">
              <a:extLst>
                <a:ext uri="{FF2B5EF4-FFF2-40B4-BE49-F238E27FC236}">
                  <a16:creationId xmlns:a16="http://schemas.microsoft.com/office/drawing/2014/main" id="{A3D5628D-802E-8B25-1CE1-87C14C76E6DD}"/>
                </a:ext>
              </a:extLst>
            </p:cNvPr>
            <p:cNvPicPr>
              <a:picLocks noChangeAspect="1"/>
            </p:cNvPicPr>
            <p:nvPr/>
          </p:nvPicPr>
          <p:blipFill rotWithShape="1">
            <a:blip r:embed="rId3"/>
            <a:srcRect l="9025" t="73634" r="50913" b="6759"/>
            <a:stretch/>
          </p:blipFill>
          <p:spPr>
            <a:xfrm>
              <a:off x="644992" y="4393717"/>
              <a:ext cx="5161200" cy="1339123"/>
            </a:xfrm>
            <a:prstGeom prst="roundRect">
              <a:avLst>
                <a:gd name="adj" fmla="val 20741"/>
              </a:avLst>
            </a:prstGeom>
          </p:spPr>
        </p:pic>
        <p:pic>
          <p:nvPicPr>
            <p:cNvPr id="11" name="Picture 10">
              <a:extLst>
                <a:ext uri="{FF2B5EF4-FFF2-40B4-BE49-F238E27FC236}">
                  <a16:creationId xmlns:a16="http://schemas.microsoft.com/office/drawing/2014/main" id="{0FDD08A8-B3BE-8ACD-4583-472E8CFF8C27}"/>
                </a:ext>
              </a:extLst>
            </p:cNvPr>
            <p:cNvPicPr>
              <a:picLocks noChangeAspect="1"/>
            </p:cNvPicPr>
            <p:nvPr/>
          </p:nvPicPr>
          <p:blipFill rotWithShape="1">
            <a:blip r:embed="rId3"/>
            <a:srcRect l="51127" t="73516" r="8810" b="6877"/>
            <a:stretch/>
          </p:blipFill>
          <p:spPr>
            <a:xfrm>
              <a:off x="6096000" y="4393717"/>
              <a:ext cx="5161200" cy="1339123"/>
            </a:xfrm>
            <a:prstGeom prst="roundRect">
              <a:avLst>
                <a:gd name="adj" fmla="val 20741"/>
              </a:avLst>
            </a:prstGeom>
          </p:spPr>
        </p:pic>
      </p:grpSp>
    </p:spTree>
    <p:extLst>
      <p:ext uri="{BB962C8B-B14F-4D97-AF65-F5344CB8AC3E}">
        <p14:creationId xmlns:p14="http://schemas.microsoft.com/office/powerpoint/2010/main" val="1301114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4712462" y="1021951"/>
            <a:ext cx="2767075" cy="781449"/>
          </a:xfrm>
          <a:prstGeom prst="roundRect">
            <a:avLst>
              <a:gd name="adj" fmla="val 6382"/>
            </a:avLst>
          </a:prstGeom>
          <a:solidFill>
            <a:schemeClr val="accent1">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pic>
        <p:nvPicPr>
          <p:cNvPr id="27" name="Picture 26">
            <a:extLst>
              <a:ext uri="{FF2B5EF4-FFF2-40B4-BE49-F238E27FC236}">
                <a16:creationId xmlns:a16="http://schemas.microsoft.com/office/drawing/2014/main" id="{7B3E13F4-B136-4C3E-F571-16AE9DB82894}"/>
              </a:ext>
            </a:extLst>
          </p:cNvPr>
          <p:cNvPicPr>
            <a:picLocks noChangeAspect="1"/>
          </p:cNvPicPr>
          <p:nvPr/>
        </p:nvPicPr>
        <p:blipFill rotWithShape="1">
          <a:blip r:embed="rId3"/>
          <a:srcRect l="8854" t="28121" r="51083" b="52272"/>
          <a:stretch/>
        </p:blipFill>
        <p:spPr>
          <a:xfrm>
            <a:off x="912727" y="2057400"/>
            <a:ext cx="4543275" cy="1199813"/>
          </a:xfrm>
          <a:prstGeom prst="roundRect">
            <a:avLst>
              <a:gd name="adj" fmla="val 20741"/>
            </a:avLst>
          </a:prstGeom>
        </p:spPr>
      </p:pic>
      <p:pic>
        <p:nvPicPr>
          <p:cNvPr id="28" name="Picture 27">
            <a:extLst>
              <a:ext uri="{FF2B5EF4-FFF2-40B4-BE49-F238E27FC236}">
                <a16:creationId xmlns:a16="http://schemas.microsoft.com/office/drawing/2014/main" id="{337447A6-5081-B238-179F-5AFA16C6C0C0}"/>
              </a:ext>
            </a:extLst>
          </p:cNvPr>
          <p:cNvPicPr>
            <a:picLocks noChangeAspect="1"/>
          </p:cNvPicPr>
          <p:nvPr/>
        </p:nvPicPr>
        <p:blipFill rotWithShape="1">
          <a:blip r:embed="rId3"/>
          <a:srcRect l="50743" t="28121" r="9194" b="52272"/>
          <a:stretch/>
        </p:blipFill>
        <p:spPr>
          <a:xfrm>
            <a:off x="6735999" y="2038553"/>
            <a:ext cx="4696916" cy="1218660"/>
          </a:xfrm>
          <a:prstGeom prst="roundRect">
            <a:avLst>
              <a:gd name="adj" fmla="val 20741"/>
            </a:avLst>
          </a:prstGeom>
        </p:spPr>
      </p:pic>
      <p:sp>
        <p:nvSpPr>
          <p:cNvPr id="33" name="Rectangle: Rounded Corners 32">
            <a:extLst>
              <a:ext uri="{FF2B5EF4-FFF2-40B4-BE49-F238E27FC236}">
                <a16:creationId xmlns:a16="http://schemas.microsoft.com/office/drawing/2014/main" id="{979F4510-AC5F-DF31-0DEA-4091F3B0DCC9}"/>
              </a:ext>
            </a:extLst>
          </p:cNvPr>
          <p:cNvSpPr/>
          <p:nvPr/>
        </p:nvSpPr>
        <p:spPr>
          <a:xfrm>
            <a:off x="562591" y="3429000"/>
            <a:ext cx="5243545" cy="3182678"/>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Sai, vì dù là con nhà nghèo hay con nhà giàu cũng đều gặp phải những khó khăn trong cuộc sống và học tập, nên ai cũng cần phải vượt qua khó khăn.</a:t>
            </a:r>
          </a:p>
        </p:txBody>
      </p:sp>
      <p:sp>
        <p:nvSpPr>
          <p:cNvPr id="34" name="Rectangle: Rounded Corners 33">
            <a:extLst>
              <a:ext uri="{FF2B5EF4-FFF2-40B4-BE49-F238E27FC236}">
                <a16:creationId xmlns:a16="http://schemas.microsoft.com/office/drawing/2014/main" id="{BB5946DC-D69B-A47D-E8DB-6AF649DD1CC6}"/>
              </a:ext>
            </a:extLst>
          </p:cNvPr>
          <p:cNvSpPr/>
          <p:nvPr/>
        </p:nvSpPr>
        <p:spPr>
          <a:xfrm>
            <a:off x="6924649" y="3429000"/>
            <a:ext cx="4319616" cy="3182678"/>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Đúng, vì công việc nào cũng có những khó khăn cần phải vượt qua để thích ứng và thành công trong công việc đó.</a:t>
            </a:r>
          </a:p>
        </p:txBody>
      </p:sp>
    </p:spTree>
    <p:extLst>
      <p:ext uri="{BB962C8B-B14F-4D97-AF65-F5344CB8AC3E}">
        <p14:creationId xmlns:p14="http://schemas.microsoft.com/office/powerpoint/2010/main" val="106149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3" grpId="0" animBg="1"/>
      <p:bldP spid="3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88CB1F9-813D-7080-C281-FCA4D5835A83}"/>
              </a:ext>
            </a:extLst>
          </p:cNvPr>
          <p:cNvPicPr>
            <a:picLocks noChangeAspect="1"/>
          </p:cNvPicPr>
          <p:nvPr/>
        </p:nvPicPr>
        <p:blipFill rotWithShape="1">
          <a:blip r:embed="rId3"/>
          <a:srcRect l="1102" r="1102"/>
          <a:stretch/>
        </p:blipFill>
        <p:spPr>
          <a:xfrm>
            <a:off x="912727" y="2057400"/>
            <a:ext cx="4543275" cy="1199813"/>
          </a:xfrm>
          <a:prstGeom prst="roundRect">
            <a:avLst>
              <a:gd name="adj" fmla="val 20741"/>
            </a:avLst>
          </a:prstGeom>
        </p:spPr>
      </p:pic>
      <p:pic>
        <p:nvPicPr>
          <p:cNvPr id="3" name="Picture 2">
            <a:extLst>
              <a:ext uri="{FF2B5EF4-FFF2-40B4-BE49-F238E27FC236}">
                <a16:creationId xmlns:a16="http://schemas.microsoft.com/office/drawing/2014/main" id="{C0F9D064-66D6-A517-E495-5311EB9915E7}"/>
              </a:ext>
            </a:extLst>
          </p:cNvPr>
          <p:cNvPicPr>
            <a:picLocks noChangeAspect="1"/>
          </p:cNvPicPr>
          <p:nvPr/>
        </p:nvPicPr>
        <p:blipFill rotWithShape="1">
          <a:blip r:embed="rId4"/>
          <a:srcRect l="230" r="230"/>
          <a:stretch/>
        </p:blipFill>
        <p:spPr>
          <a:xfrm>
            <a:off x="6735999" y="2057400"/>
            <a:ext cx="4696916" cy="1218660"/>
          </a:xfrm>
          <a:prstGeom prst="roundRect">
            <a:avLst>
              <a:gd name="adj" fmla="val 20741"/>
            </a:avLst>
          </a:prstGeom>
        </p:spPr>
      </p:pic>
      <p:sp>
        <p:nvSpPr>
          <p:cNvPr id="4" name="Rectangle: Rounded Corners 3">
            <a:extLst>
              <a:ext uri="{FF2B5EF4-FFF2-40B4-BE49-F238E27FC236}">
                <a16:creationId xmlns:a16="http://schemas.microsoft.com/office/drawing/2014/main" id="{34738C23-3A47-27CE-D86C-1944725B3D63}"/>
              </a:ext>
            </a:extLst>
          </p:cNvPr>
          <p:cNvSpPr/>
          <p:nvPr/>
        </p:nvSpPr>
        <p:spPr>
          <a:xfrm>
            <a:off x="4712462" y="1021951"/>
            <a:ext cx="2767075" cy="781449"/>
          </a:xfrm>
          <a:prstGeom prst="roundRect">
            <a:avLst>
              <a:gd name="adj" fmla="val 6382"/>
            </a:avLst>
          </a:prstGeom>
          <a:solidFill>
            <a:schemeClr val="accent1">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sp>
        <p:nvSpPr>
          <p:cNvPr id="33" name="Rectangle: Rounded Corners 32">
            <a:extLst>
              <a:ext uri="{FF2B5EF4-FFF2-40B4-BE49-F238E27FC236}">
                <a16:creationId xmlns:a16="http://schemas.microsoft.com/office/drawing/2014/main" id="{979F4510-AC5F-DF31-0DEA-4091F3B0DCC9}"/>
              </a:ext>
            </a:extLst>
          </p:cNvPr>
          <p:cNvSpPr/>
          <p:nvPr/>
        </p:nvSpPr>
        <p:spPr>
          <a:xfrm>
            <a:off x="1567009" y="3429000"/>
            <a:ext cx="3234709" cy="3182678"/>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400" kern="0">
                <a:solidFill>
                  <a:srgbClr val="EFC0CF">
                    <a:lumMod val="10000"/>
                  </a:srgbClr>
                </a:solidFill>
                <a:latin typeface="UTM Avo" panose="02040603050506020204" pitchFamily="18" charset="0"/>
                <a:cs typeface="Arial" panose="020B0604020202020204" pitchFamily="34" charset="0"/>
                <a:sym typeface="Arial"/>
              </a:rPr>
              <a:t>Sai, vì ý chí vượt khó là một phẩm chất tốt được rèn luyện, vượt qua khó khăn mà thành.</a:t>
            </a:r>
            <a:endParaRPr lang="vi-VN" sz="2400" kern="0" dirty="0">
              <a:solidFill>
                <a:srgbClr val="EFC0CF">
                  <a:lumMod val="10000"/>
                </a:srgbClr>
              </a:solidFill>
              <a:latin typeface="UTM Avo" panose="02040603050506020204" pitchFamily="18" charset="0"/>
              <a:cs typeface="Arial" panose="020B0604020202020204" pitchFamily="34" charset="0"/>
              <a:sym typeface="Arial"/>
            </a:endParaRPr>
          </a:p>
        </p:txBody>
      </p:sp>
      <p:sp>
        <p:nvSpPr>
          <p:cNvPr id="34" name="Rectangle: Rounded Corners 33">
            <a:extLst>
              <a:ext uri="{FF2B5EF4-FFF2-40B4-BE49-F238E27FC236}">
                <a16:creationId xmlns:a16="http://schemas.microsoft.com/office/drawing/2014/main" id="{BB5946DC-D69B-A47D-E8DB-6AF649DD1CC6}"/>
              </a:ext>
            </a:extLst>
          </p:cNvPr>
          <p:cNvSpPr/>
          <p:nvPr/>
        </p:nvSpPr>
        <p:spPr>
          <a:xfrm>
            <a:off x="6924649" y="3429000"/>
            <a:ext cx="4319616" cy="3182678"/>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Đúng, vì mỗi khi vượt khó, chúng ta đều tốn rất nhiều công sức, trí tuệ, nỗ lực, thậm chí là sự giúp đỡ của những người xung quanh.</a:t>
            </a:r>
          </a:p>
        </p:txBody>
      </p:sp>
    </p:spTree>
    <p:extLst>
      <p:ext uri="{BB962C8B-B14F-4D97-AF65-F5344CB8AC3E}">
        <p14:creationId xmlns:p14="http://schemas.microsoft.com/office/powerpoint/2010/main" val="40777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fade">
                                      <p:cBhvr>
                                        <p:cTn id="2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4712462" y="1021951"/>
            <a:ext cx="2767075" cy="781449"/>
          </a:xfrm>
          <a:prstGeom prst="roundRect">
            <a:avLst>
              <a:gd name="adj" fmla="val 6382"/>
            </a:avLst>
          </a:prstGeom>
          <a:solidFill>
            <a:schemeClr val="accent1">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sp>
        <p:nvSpPr>
          <p:cNvPr id="33" name="Rectangle: Rounded Corners 32">
            <a:extLst>
              <a:ext uri="{FF2B5EF4-FFF2-40B4-BE49-F238E27FC236}">
                <a16:creationId xmlns:a16="http://schemas.microsoft.com/office/drawing/2014/main" id="{979F4510-AC5F-DF31-0DEA-4091F3B0DCC9}"/>
              </a:ext>
            </a:extLst>
          </p:cNvPr>
          <p:cNvSpPr/>
          <p:nvPr/>
        </p:nvSpPr>
        <p:spPr>
          <a:xfrm>
            <a:off x="783503" y="3231811"/>
            <a:ext cx="10624991" cy="3508353"/>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200" kern="0" dirty="0">
                <a:solidFill>
                  <a:srgbClr val="EFC0CF">
                    <a:lumMod val="10000"/>
                  </a:srgbClr>
                </a:solidFill>
                <a:latin typeface="UTM Avo" panose="02040603050506020204" pitchFamily="18" charset="0"/>
                <a:cs typeface="Arial" panose="020B0604020202020204" pitchFamily="34" charset="0"/>
                <a:sym typeface="Arial"/>
              </a:rPr>
              <a:t>Với nội dung</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vi-VN" sz="2200" kern="0" dirty="0">
                <a:solidFill>
                  <a:srgbClr val="EFC0CF">
                    <a:lumMod val="10000"/>
                  </a:srgbClr>
                </a:solidFill>
                <a:latin typeface="UTM Avo" panose="02040603050506020204" pitchFamily="18" charset="0"/>
                <a:cs typeface="Arial" panose="020B0604020202020204" pitchFamily="34" charset="0"/>
                <a:sym typeface="Arial"/>
              </a:rPr>
              <a:t>này, có hai cách hiểu. Cách hiểu thứ nhất: Sự nỗ lực, ý chí để vượt khó không phải chỉ ngày một, ngày hai mà cần phải trải qua một quá trình phấn đấu, do vậy cần nhiều thời gian để giải quyết khó khăn nào đó. Cách hiểu thứ hai: Vì công việc nào cũng cần thời gian và sự vượt khó. Vượt qua được khó khăn giúp chúng ta ngày càng hoàn thiện bản thân, khiến bản thân trở nên mạnh mẽ, bản lĩnh, giỏi giang hơn. Nên không thể hiểu vượt qua khó khăn làm chúng ta bị “tiêu phí” mất nhiều thời gian.</a:t>
            </a:r>
          </a:p>
        </p:txBody>
      </p:sp>
      <p:pic>
        <p:nvPicPr>
          <p:cNvPr id="7" name="Picture 6">
            <a:extLst>
              <a:ext uri="{FF2B5EF4-FFF2-40B4-BE49-F238E27FC236}">
                <a16:creationId xmlns:a16="http://schemas.microsoft.com/office/drawing/2014/main" id="{33EB4B0A-AD56-9483-D8E6-47D138A0FD23}"/>
              </a:ext>
            </a:extLst>
          </p:cNvPr>
          <p:cNvPicPr>
            <a:picLocks noChangeAspect="1"/>
          </p:cNvPicPr>
          <p:nvPr/>
        </p:nvPicPr>
        <p:blipFill rotWithShape="1">
          <a:blip r:embed="rId3"/>
          <a:srcRect l="1102" r="1102"/>
          <a:stretch/>
        </p:blipFill>
        <p:spPr>
          <a:xfrm>
            <a:off x="3824364" y="1917700"/>
            <a:ext cx="4543270" cy="1199812"/>
          </a:xfrm>
          <a:prstGeom prst="roundRect">
            <a:avLst>
              <a:gd name="adj" fmla="val 20741"/>
            </a:avLst>
          </a:prstGeom>
        </p:spPr>
      </p:pic>
    </p:spTree>
    <p:extLst>
      <p:ext uri="{BB962C8B-B14F-4D97-AF65-F5344CB8AC3E}">
        <p14:creationId xmlns:p14="http://schemas.microsoft.com/office/powerpoint/2010/main" val="190679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DA6C009-189B-B9D7-B2CC-405B60E82C9A}"/>
              </a:ext>
            </a:extLst>
          </p:cNvPr>
          <p:cNvPicPr>
            <a:picLocks noChangeAspect="1"/>
          </p:cNvPicPr>
          <p:nvPr/>
        </p:nvPicPr>
        <p:blipFill rotWithShape="1">
          <a:blip r:embed="rId3"/>
          <a:srcRect l="230" r="230"/>
          <a:stretch/>
        </p:blipFill>
        <p:spPr>
          <a:xfrm>
            <a:off x="3783863" y="1917700"/>
            <a:ext cx="4624273" cy="1199812"/>
          </a:xfrm>
          <a:prstGeom prst="roundRect">
            <a:avLst>
              <a:gd name="adj" fmla="val 20741"/>
            </a:avLst>
          </a:prstGeom>
        </p:spPr>
      </p:pic>
      <p:sp>
        <p:nvSpPr>
          <p:cNvPr id="4" name="Rectangle: Rounded Corners 3">
            <a:extLst>
              <a:ext uri="{FF2B5EF4-FFF2-40B4-BE49-F238E27FC236}">
                <a16:creationId xmlns:a16="http://schemas.microsoft.com/office/drawing/2014/main" id="{34738C23-3A47-27CE-D86C-1944725B3D63}"/>
              </a:ext>
            </a:extLst>
          </p:cNvPr>
          <p:cNvSpPr/>
          <p:nvPr/>
        </p:nvSpPr>
        <p:spPr>
          <a:xfrm>
            <a:off x="4712462" y="1021951"/>
            <a:ext cx="2767075" cy="781449"/>
          </a:xfrm>
          <a:prstGeom prst="roundRect">
            <a:avLst>
              <a:gd name="adj" fmla="val 6382"/>
            </a:avLst>
          </a:prstGeom>
          <a:solidFill>
            <a:schemeClr val="accent1">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sp>
        <p:nvSpPr>
          <p:cNvPr id="33" name="Rectangle: Rounded Corners 32">
            <a:extLst>
              <a:ext uri="{FF2B5EF4-FFF2-40B4-BE49-F238E27FC236}">
                <a16:creationId xmlns:a16="http://schemas.microsoft.com/office/drawing/2014/main" id="{979F4510-AC5F-DF31-0DEA-4091F3B0DCC9}"/>
              </a:ext>
            </a:extLst>
          </p:cNvPr>
          <p:cNvSpPr/>
          <p:nvPr/>
        </p:nvSpPr>
        <p:spPr>
          <a:xfrm>
            <a:off x="1926503" y="3231812"/>
            <a:ext cx="8157297" cy="3182678"/>
          </a:xfrm>
          <a:prstGeom prst="roundRect">
            <a:avLst>
              <a:gd name="adj" fmla="val 6382"/>
            </a:avLst>
          </a:prstGeom>
          <a:solidFill>
            <a:schemeClr val="bg1"/>
          </a:solidFill>
          <a:ln w="25400" cap="flat" cmpd="sng" algn="ctr">
            <a:solidFill>
              <a:srgbClr val="C00000"/>
            </a:solidFill>
            <a:prstDash val="solid"/>
          </a:ln>
          <a:effectLst/>
        </p:spPr>
        <p:txBody>
          <a:bodyPr bIns="144000" rtlCol="0" anchor="ctr"/>
          <a:lstStyle/>
          <a:p>
            <a:pPr lvl="0" algn="just">
              <a:lnSpc>
                <a:spcPct val="150000"/>
              </a:lnSpc>
              <a:buClr>
                <a:srgbClr val="000000"/>
              </a:buClr>
            </a:pPr>
            <a:r>
              <a:rPr lang="vi-VN" sz="2400" kern="0">
                <a:solidFill>
                  <a:srgbClr val="EFC0CF">
                    <a:lumMod val="10000"/>
                  </a:srgbClr>
                </a:solidFill>
                <a:latin typeface="UTM Avo" panose="02040603050506020204" pitchFamily="18" charset="0"/>
                <a:cs typeface="Arial" panose="020B0604020202020204" pitchFamily="34" charset="0"/>
                <a:sym typeface="Arial"/>
              </a:rPr>
              <a:t>Sai, vì có những công việc, chúng ta phải tự mình vượt qua khó khăn mà không có sự giúp đỡ của người khác. Một người được đánh giá càng cao về ý chí khi người đó càng độc lập, quyết đoán vượt qua các khó khăn.</a:t>
            </a:r>
          </a:p>
        </p:txBody>
      </p:sp>
    </p:spTree>
    <p:extLst>
      <p:ext uri="{BB962C8B-B14F-4D97-AF65-F5344CB8AC3E}">
        <p14:creationId xmlns:p14="http://schemas.microsoft.com/office/powerpoint/2010/main" val="2934576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3779134" y="1584989"/>
            <a:ext cx="4633733"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2: </a:t>
            </a:r>
            <a:r>
              <a:rPr lang="vi-VN" sz="2400" kern="0" dirty="0">
                <a:solidFill>
                  <a:srgbClr val="434343">
                    <a:lumMod val="50000"/>
                  </a:srgbClr>
                </a:solidFill>
                <a:latin typeface="UTM Avo" panose="02040603050506020204" pitchFamily="18" charset="0"/>
                <a:cs typeface="Arial" panose="020B0604020202020204" pitchFamily="34" charset="0"/>
                <a:sym typeface="Arial"/>
              </a:rPr>
              <a:t>Đưa ra ý kiến</a:t>
            </a:r>
          </a:p>
        </p:txBody>
      </p:sp>
      <p:grpSp>
        <p:nvGrpSpPr>
          <p:cNvPr id="2" name="Group 1">
            <a:extLst>
              <a:ext uri="{FF2B5EF4-FFF2-40B4-BE49-F238E27FC236}">
                <a16:creationId xmlns:a16="http://schemas.microsoft.com/office/drawing/2014/main" id="{563D6A34-05F8-B46A-B57F-E239D7C2874A}"/>
              </a:ext>
            </a:extLst>
          </p:cNvPr>
          <p:cNvGrpSpPr/>
          <p:nvPr/>
        </p:nvGrpSpPr>
        <p:grpSpPr>
          <a:xfrm>
            <a:off x="3440538" y="2687657"/>
            <a:ext cx="5310923" cy="2279348"/>
            <a:chOff x="2580404" y="2988964"/>
            <a:chExt cx="3983192" cy="1709511"/>
          </a:xfrm>
        </p:grpSpPr>
        <p:sp>
          <p:nvSpPr>
            <p:cNvPr id="3" name="Freeform 99">
              <a:extLst>
                <a:ext uri="{FF2B5EF4-FFF2-40B4-BE49-F238E27FC236}">
                  <a16:creationId xmlns:a16="http://schemas.microsoft.com/office/drawing/2014/main" id="{3DFF5029-4CC8-2277-431B-A53D48EAD04E}"/>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EF87618C-732A-9A71-3C5B-7DDFF280DD5F}"/>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grpSp>
        <p:nvGrpSpPr>
          <p:cNvPr id="5" name="Group 4">
            <a:extLst>
              <a:ext uri="{FF2B5EF4-FFF2-40B4-BE49-F238E27FC236}">
                <a16:creationId xmlns:a16="http://schemas.microsoft.com/office/drawing/2014/main" id="{1570A86B-7689-DA83-15C7-B7D6E20DA750}"/>
              </a:ext>
            </a:extLst>
          </p:cNvPr>
          <p:cNvGrpSpPr/>
          <p:nvPr/>
        </p:nvGrpSpPr>
        <p:grpSpPr>
          <a:xfrm>
            <a:off x="2324666" y="4967005"/>
            <a:ext cx="7542667" cy="1634880"/>
            <a:chOff x="2243451" y="4363963"/>
            <a:chExt cx="7542667" cy="1634880"/>
          </a:xfrm>
        </p:grpSpPr>
        <p:sp>
          <p:nvSpPr>
            <p:cNvPr id="9" name="Rectangle: Folded Corner 8">
              <a:extLst>
                <a:ext uri="{FF2B5EF4-FFF2-40B4-BE49-F238E27FC236}">
                  <a16:creationId xmlns:a16="http://schemas.microsoft.com/office/drawing/2014/main" id="{B777C609-67CC-10C6-B682-4B53DA879281}"/>
                </a:ext>
              </a:extLst>
            </p:cNvPr>
            <p:cNvSpPr/>
            <p:nvPr/>
          </p:nvSpPr>
          <p:spPr>
            <a:xfrm>
              <a:off x="2405883" y="4600329"/>
              <a:ext cx="7380235" cy="1398514"/>
            </a:xfrm>
            <a:prstGeom prst="foldedCorner">
              <a:avLst>
                <a:gd name="adj" fmla="val 19574"/>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Em đồng tình hoặc không đồng tình</a:t>
              </a: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endParaRP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với thái độ nào dưới đây? Vì sao?</a:t>
              </a:r>
            </a:p>
          </p:txBody>
        </p:sp>
        <p:grpSp>
          <p:nvGrpSpPr>
            <p:cNvPr id="10" name="Google Shape;1801;p41">
              <a:extLst>
                <a:ext uri="{FF2B5EF4-FFF2-40B4-BE49-F238E27FC236}">
                  <a16:creationId xmlns:a16="http://schemas.microsoft.com/office/drawing/2014/main" id="{F43B6724-D0CF-3757-B18B-2FEEAED67080}"/>
                </a:ext>
              </a:extLst>
            </p:cNvPr>
            <p:cNvGrpSpPr/>
            <p:nvPr/>
          </p:nvGrpSpPr>
          <p:grpSpPr>
            <a:xfrm>
              <a:off x="2243451" y="4363963"/>
              <a:ext cx="418413" cy="605463"/>
              <a:chOff x="1954350" y="-1305250"/>
              <a:chExt cx="388275" cy="561850"/>
            </a:xfrm>
          </p:grpSpPr>
          <p:sp>
            <p:nvSpPr>
              <p:cNvPr id="11" name="Google Shape;1802;p41">
                <a:extLst>
                  <a:ext uri="{FF2B5EF4-FFF2-40B4-BE49-F238E27FC236}">
                    <a16:creationId xmlns:a16="http://schemas.microsoft.com/office/drawing/2014/main" id="{83A6D39E-C251-E7DA-A8C8-DCE387935055}"/>
                  </a:ext>
                </a:extLst>
              </p:cNvPr>
              <p:cNvSpPr/>
              <p:nvPr/>
            </p:nvSpPr>
            <p:spPr>
              <a:xfrm>
                <a:off x="2137850" y="-1004850"/>
                <a:ext cx="163700" cy="261450"/>
              </a:xfrm>
              <a:custGeom>
                <a:avLst/>
                <a:gdLst/>
                <a:ahLst/>
                <a:cxnLst/>
                <a:rect l="l" t="t" r="r" b="b"/>
                <a:pathLst>
                  <a:path w="6548" h="10458" extrusionOk="0">
                    <a:moveTo>
                      <a:pt x="1106" y="1"/>
                    </a:moveTo>
                    <a:lnTo>
                      <a:pt x="879" y="29"/>
                    </a:lnTo>
                    <a:lnTo>
                      <a:pt x="681" y="86"/>
                    </a:lnTo>
                    <a:lnTo>
                      <a:pt x="483" y="199"/>
                    </a:lnTo>
                    <a:lnTo>
                      <a:pt x="313" y="341"/>
                    </a:lnTo>
                    <a:lnTo>
                      <a:pt x="199" y="482"/>
                    </a:lnTo>
                    <a:lnTo>
                      <a:pt x="86" y="681"/>
                    </a:lnTo>
                    <a:lnTo>
                      <a:pt x="29" y="879"/>
                    </a:lnTo>
                    <a:lnTo>
                      <a:pt x="1" y="1077"/>
                    </a:lnTo>
                    <a:lnTo>
                      <a:pt x="29" y="1276"/>
                    </a:lnTo>
                    <a:lnTo>
                      <a:pt x="86" y="1503"/>
                    </a:lnTo>
                    <a:lnTo>
                      <a:pt x="199" y="1673"/>
                    </a:lnTo>
                    <a:lnTo>
                      <a:pt x="5952" y="10316"/>
                    </a:lnTo>
                    <a:lnTo>
                      <a:pt x="6037" y="10401"/>
                    </a:lnTo>
                    <a:lnTo>
                      <a:pt x="6151" y="10458"/>
                    </a:lnTo>
                    <a:lnTo>
                      <a:pt x="6264" y="10458"/>
                    </a:lnTo>
                    <a:lnTo>
                      <a:pt x="6377" y="10430"/>
                    </a:lnTo>
                    <a:lnTo>
                      <a:pt x="6491" y="10345"/>
                    </a:lnTo>
                    <a:lnTo>
                      <a:pt x="6547" y="10260"/>
                    </a:lnTo>
                    <a:lnTo>
                      <a:pt x="6547" y="10118"/>
                    </a:lnTo>
                    <a:lnTo>
                      <a:pt x="6519" y="10004"/>
                    </a:lnTo>
                    <a:lnTo>
                      <a:pt x="2070" y="624"/>
                    </a:lnTo>
                    <a:lnTo>
                      <a:pt x="1985" y="482"/>
                    </a:lnTo>
                    <a:lnTo>
                      <a:pt x="1843" y="312"/>
                    </a:lnTo>
                    <a:lnTo>
                      <a:pt x="1673" y="171"/>
                    </a:lnTo>
                    <a:lnTo>
                      <a:pt x="1503" y="86"/>
                    </a:lnTo>
                    <a:lnTo>
                      <a:pt x="1304" y="29"/>
                    </a:lnTo>
                    <a:lnTo>
                      <a:pt x="110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 name="Google Shape;1803;p41">
                <a:extLst>
                  <a:ext uri="{FF2B5EF4-FFF2-40B4-BE49-F238E27FC236}">
                    <a16:creationId xmlns:a16="http://schemas.microsoft.com/office/drawing/2014/main" id="{AA982404-407C-4550-03A9-CA4ADE7C11EA}"/>
                  </a:ext>
                </a:extLst>
              </p:cNvPr>
              <p:cNvSpPr/>
              <p:nvPr/>
            </p:nvSpPr>
            <p:spPr>
              <a:xfrm>
                <a:off x="1954350" y="-1305250"/>
                <a:ext cx="388275" cy="456300"/>
              </a:xfrm>
              <a:custGeom>
                <a:avLst/>
                <a:gdLst/>
                <a:ahLst/>
                <a:cxnLst/>
                <a:rect l="l" t="t" r="r" b="b"/>
                <a:pathLst>
                  <a:path w="15531" h="18252" extrusionOk="0">
                    <a:moveTo>
                      <a:pt x="5697" y="1"/>
                    </a:moveTo>
                    <a:lnTo>
                      <a:pt x="5385" y="29"/>
                    </a:lnTo>
                    <a:lnTo>
                      <a:pt x="5102" y="57"/>
                    </a:lnTo>
                    <a:lnTo>
                      <a:pt x="4819" y="114"/>
                    </a:lnTo>
                    <a:lnTo>
                      <a:pt x="4535" y="171"/>
                    </a:lnTo>
                    <a:lnTo>
                      <a:pt x="3997" y="369"/>
                    </a:lnTo>
                    <a:lnTo>
                      <a:pt x="3458" y="596"/>
                    </a:lnTo>
                    <a:lnTo>
                      <a:pt x="2920" y="907"/>
                    </a:lnTo>
                    <a:lnTo>
                      <a:pt x="2353" y="1247"/>
                    </a:lnTo>
                    <a:lnTo>
                      <a:pt x="1758" y="1673"/>
                    </a:lnTo>
                    <a:lnTo>
                      <a:pt x="1503" y="1899"/>
                    </a:lnTo>
                    <a:lnTo>
                      <a:pt x="1219" y="2126"/>
                    </a:lnTo>
                    <a:lnTo>
                      <a:pt x="964" y="2381"/>
                    </a:lnTo>
                    <a:lnTo>
                      <a:pt x="738" y="2636"/>
                    </a:lnTo>
                    <a:lnTo>
                      <a:pt x="539" y="2920"/>
                    </a:lnTo>
                    <a:lnTo>
                      <a:pt x="341" y="3203"/>
                    </a:lnTo>
                    <a:lnTo>
                      <a:pt x="199" y="3486"/>
                    </a:lnTo>
                    <a:lnTo>
                      <a:pt x="86" y="3798"/>
                    </a:lnTo>
                    <a:lnTo>
                      <a:pt x="29" y="4110"/>
                    </a:lnTo>
                    <a:lnTo>
                      <a:pt x="1" y="4422"/>
                    </a:lnTo>
                    <a:lnTo>
                      <a:pt x="1" y="4478"/>
                    </a:lnTo>
                    <a:lnTo>
                      <a:pt x="29" y="4705"/>
                    </a:lnTo>
                    <a:lnTo>
                      <a:pt x="57" y="4903"/>
                    </a:lnTo>
                    <a:lnTo>
                      <a:pt x="199" y="5300"/>
                    </a:lnTo>
                    <a:lnTo>
                      <a:pt x="369" y="5697"/>
                    </a:lnTo>
                    <a:lnTo>
                      <a:pt x="568" y="6065"/>
                    </a:lnTo>
                    <a:lnTo>
                      <a:pt x="936" y="6689"/>
                    </a:lnTo>
                    <a:lnTo>
                      <a:pt x="1304" y="7284"/>
                    </a:lnTo>
                    <a:lnTo>
                      <a:pt x="1701" y="7879"/>
                    </a:lnTo>
                    <a:lnTo>
                      <a:pt x="2126" y="8446"/>
                    </a:lnTo>
                    <a:lnTo>
                      <a:pt x="2580" y="9013"/>
                    </a:lnTo>
                    <a:lnTo>
                      <a:pt x="3033" y="9551"/>
                    </a:lnTo>
                    <a:lnTo>
                      <a:pt x="3515" y="10061"/>
                    </a:lnTo>
                    <a:lnTo>
                      <a:pt x="3997" y="10571"/>
                    </a:lnTo>
                    <a:lnTo>
                      <a:pt x="3713" y="10883"/>
                    </a:lnTo>
                    <a:lnTo>
                      <a:pt x="3430" y="11195"/>
                    </a:lnTo>
                    <a:lnTo>
                      <a:pt x="3175" y="11535"/>
                    </a:lnTo>
                    <a:lnTo>
                      <a:pt x="2920" y="11903"/>
                    </a:lnTo>
                    <a:lnTo>
                      <a:pt x="2693" y="12243"/>
                    </a:lnTo>
                    <a:lnTo>
                      <a:pt x="2495" y="12612"/>
                    </a:lnTo>
                    <a:lnTo>
                      <a:pt x="2325" y="13008"/>
                    </a:lnTo>
                    <a:lnTo>
                      <a:pt x="2155" y="13405"/>
                    </a:lnTo>
                    <a:lnTo>
                      <a:pt x="1985" y="13802"/>
                    </a:lnTo>
                    <a:lnTo>
                      <a:pt x="1871" y="14199"/>
                    </a:lnTo>
                    <a:lnTo>
                      <a:pt x="1758" y="14595"/>
                    </a:lnTo>
                    <a:lnTo>
                      <a:pt x="1673" y="15021"/>
                    </a:lnTo>
                    <a:lnTo>
                      <a:pt x="1588" y="15446"/>
                    </a:lnTo>
                    <a:lnTo>
                      <a:pt x="1531" y="15871"/>
                    </a:lnTo>
                    <a:lnTo>
                      <a:pt x="1503" y="16296"/>
                    </a:lnTo>
                    <a:lnTo>
                      <a:pt x="1503" y="16721"/>
                    </a:lnTo>
                    <a:lnTo>
                      <a:pt x="1531" y="17146"/>
                    </a:lnTo>
                    <a:lnTo>
                      <a:pt x="1588" y="17373"/>
                    </a:lnTo>
                    <a:lnTo>
                      <a:pt x="1644" y="17571"/>
                    </a:lnTo>
                    <a:lnTo>
                      <a:pt x="1729" y="17770"/>
                    </a:lnTo>
                    <a:lnTo>
                      <a:pt x="1843" y="17940"/>
                    </a:lnTo>
                    <a:lnTo>
                      <a:pt x="2013" y="18081"/>
                    </a:lnTo>
                    <a:lnTo>
                      <a:pt x="2183" y="18166"/>
                    </a:lnTo>
                    <a:lnTo>
                      <a:pt x="2381" y="18251"/>
                    </a:lnTo>
                    <a:lnTo>
                      <a:pt x="2835" y="18251"/>
                    </a:lnTo>
                    <a:lnTo>
                      <a:pt x="3061" y="18195"/>
                    </a:lnTo>
                    <a:lnTo>
                      <a:pt x="3628" y="18081"/>
                    </a:lnTo>
                    <a:lnTo>
                      <a:pt x="4167" y="17911"/>
                    </a:lnTo>
                    <a:lnTo>
                      <a:pt x="4734" y="17741"/>
                    </a:lnTo>
                    <a:lnTo>
                      <a:pt x="5272" y="17514"/>
                    </a:lnTo>
                    <a:lnTo>
                      <a:pt x="5810" y="17288"/>
                    </a:lnTo>
                    <a:lnTo>
                      <a:pt x="6321" y="17033"/>
                    </a:lnTo>
                    <a:lnTo>
                      <a:pt x="7369" y="16494"/>
                    </a:lnTo>
                    <a:lnTo>
                      <a:pt x="8871" y="15701"/>
                    </a:lnTo>
                    <a:lnTo>
                      <a:pt x="9636" y="15247"/>
                    </a:lnTo>
                    <a:lnTo>
                      <a:pt x="10430" y="14794"/>
                    </a:lnTo>
                    <a:lnTo>
                      <a:pt x="11422" y="14199"/>
                    </a:lnTo>
                    <a:lnTo>
                      <a:pt x="12385" y="13575"/>
                    </a:lnTo>
                    <a:lnTo>
                      <a:pt x="13377" y="12952"/>
                    </a:lnTo>
                    <a:lnTo>
                      <a:pt x="14341" y="12300"/>
                    </a:lnTo>
                    <a:lnTo>
                      <a:pt x="14567" y="12130"/>
                    </a:lnTo>
                    <a:lnTo>
                      <a:pt x="14794" y="11960"/>
                    </a:lnTo>
                    <a:lnTo>
                      <a:pt x="15021" y="11762"/>
                    </a:lnTo>
                    <a:lnTo>
                      <a:pt x="15219" y="11535"/>
                    </a:lnTo>
                    <a:lnTo>
                      <a:pt x="15361" y="11308"/>
                    </a:lnTo>
                    <a:lnTo>
                      <a:pt x="15474" y="11053"/>
                    </a:lnTo>
                    <a:lnTo>
                      <a:pt x="15531" y="10798"/>
                    </a:lnTo>
                    <a:lnTo>
                      <a:pt x="15531" y="10685"/>
                    </a:lnTo>
                    <a:lnTo>
                      <a:pt x="15531" y="10543"/>
                    </a:lnTo>
                    <a:lnTo>
                      <a:pt x="15503" y="10401"/>
                    </a:lnTo>
                    <a:lnTo>
                      <a:pt x="15446" y="10259"/>
                    </a:lnTo>
                    <a:lnTo>
                      <a:pt x="15304" y="10004"/>
                    </a:lnTo>
                    <a:lnTo>
                      <a:pt x="15106" y="9806"/>
                    </a:lnTo>
                    <a:lnTo>
                      <a:pt x="14879" y="9608"/>
                    </a:lnTo>
                    <a:lnTo>
                      <a:pt x="14624" y="9409"/>
                    </a:lnTo>
                    <a:lnTo>
                      <a:pt x="14341" y="9239"/>
                    </a:lnTo>
                    <a:lnTo>
                      <a:pt x="14086" y="9098"/>
                    </a:lnTo>
                    <a:lnTo>
                      <a:pt x="13802" y="8956"/>
                    </a:lnTo>
                    <a:lnTo>
                      <a:pt x="13491" y="8843"/>
                    </a:lnTo>
                    <a:lnTo>
                      <a:pt x="13207" y="8757"/>
                    </a:lnTo>
                    <a:lnTo>
                      <a:pt x="12584" y="8616"/>
                    </a:lnTo>
                    <a:lnTo>
                      <a:pt x="11960" y="8531"/>
                    </a:lnTo>
                    <a:lnTo>
                      <a:pt x="11308" y="8446"/>
                    </a:lnTo>
                    <a:lnTo>
                      <a:pt x="10657" y="8417"/>
                    </a:lnTo>
                    <a:lnTo>
                      <a:pt x="9835" y="8417"/>
                    </a:lnTo>
                    <a:lnTo>
                      <a:pt x="9835" y="8276"/>
                    </a:lnTo>
                    <a:lnTo>
                      <a:pt x="9721" y="7170"/>
                    </a:lnTo>
                    <a:lnTo>
                      <a:pt x="9580" y="6094"/>
                    </a:lnTo>
                    <a:lnTo>
                      <a:pt x="9438" y="4988"/>
                    </a:lnTo>
                    <a:lnTo>
                      <a:pt x="9240" y="3911"/>
                    </a:lnTo>
                    <a:lnTo>
                      <a:pt x="9069" y="3118"/>
                    </a:lnTo>
                    <a:lnTo>
                      <a:pt x="8984" y="2749"/>
                    </a:lnTo>
                    <a:lnTo>
                      <a:pt x="8871" y="2381"/>
                    </a:lnTo>
                    <a:lnTo>
                      <a:pt x="8729" y="2013"/>
                    </a:lnTo>
                    <a:lnTo>
                      <a:pt x="8559" y="1644"/>
                    </a:lnTo>
                    <a:lnTo>
                      <a:pt x="8333" y="1332"/>
                    </a:lnTo>
                    <a:lnTo>
                      <a:pt x="8106" y="1021"/>
                    </a:lnTo>
                    <a:lnTo>
                      <a:pt x="7964" y="851"/>
                    </a:lnTo>
                    <a:lnTo>
                      <a:pt x="7879" y="794"/>
                    </a:lnTo>
                    <a:lnTo>
                      <a:pt x="7794" y="709"/>
                    </a:lnTo>
                    <a:lnTo>
                      <a:pt x="7567" y="539"/>
                    </a:lnTo>
                    <a:lnTo>
                      <a:pt x="7312" y="397"/>
                    </a:lnTo>
                    <a:lnTo>
                      <a:pt x="7057" y="256"/>
                    </a:lnTo>
                    <a:lnTo>
                      <a:pt x="6802" y="171"/>
                    </a:lnTo>
                    <a:lnTo>
                      <a:pt x="6519" y="86"/>
                    </a:lnTo>
                    <a:lnTo>
                      <a:pt x="6264" y="29"/>
                    </a:lnTo>
                    <a:lnTo>
                      <a:pt x="5980" y="29"/>
                    </a:lnTo>
                    <a:lnTo>
                      <a:pt x="5697" y="1"/>
                    </a:lnTo>
                    <a:close/>
                  </a:path>
                </a:pathLst>
              </a:custGeom>
              <a:solidFill>
                <a:srgbClr val="A58BFF">
                  <a:lumMod val="60000"/>
                  <a:lumOff val="4000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 name="Google Shape;1804;p41">
                <a:extLst>
                  <a:ext uri="{FF2B5EF4-FFF2-40B4-BE49-F238E27FC236}">
                    <a16:creationId xmlns:a16="http://schemas.microsoft.com/office/drawing/2014/main" id="{A03FD445-82E1-5421-73EF-1B9B03AE2324}"/>
                  </a:ext>
                </a:extLst>
              </p:cNvPr>
              <p:cNvSpPr/>
              <p:nvPr/>
            </p:nvSpPr>
            <p:spPr>
              <a:xfrm>
                <a:off x="1954350" y="-1305250"/>
                <a:ext cx="388275" cy="456300"/>
              </a:xfrm>
              <a:custGeom>
                <a:avLst/>
                <a:gdLst/>
                <a:ahLst/>
                <a:cxnLst/>
                <a:rect l="l" t="t" r="r" b="b"/>
                <a:pathLst>
                  <a:path w="15531" h="18252" fill="none" extrusionOk="0">
                    <a:moveTo>
                      <a:pt x="14341" y="12300"/>
                    </a:moveTo>
                    <a:lnTo>
                      <a:pt x="14341" y="12300"/>
                    </a:lnTo>
                    <a:lnTo>
                      <a:pt x="13377" y="12952"/>
                    </a:lnTo>
                    <a:lnTo>
                      <a:pt x="12385" y="13575"/>
                    </a:lnTo>
                    <a:lnTo>
                      <a:pt x="11422" y="14199"/>
                    </a:lnTo>
                    <a:lnTo>
                      <a:pt x="10430" y="14794"/>
                    </a:lnTo>
                    <a:lnTo>
                      <a:pt x="10430" y="14794"/>
                    </a:lnTo>
                    <a:lnTo>
                      <a:pt x="9636" y="15247"/>
                    </a:lnTo>
                    <a:lnTo>
                      <a:pt x="8871" y="15701"/>
                    </a:lnTo>
                    <a:lnTo>
                      <a:pt x="8871" y="15701"/>
                    </a:lnTo>
                    <a:lnTo>
                      <a:pt x="7369" y="16494"/>
                    </a:lnTo>
                    <a:lnTo>
                      <a:pt x="7369" y="16494"/>
                    </a:lnTo>
                    <a:lnTo>
                      <a:pt x="6321" y="17033"/>
                    </a:lnTo>
                    <a:lnTo>
                      <a:pt x="5810" y="17288"/>
                    </a:lnTo>
                    <a:lnTo>
                      <a:pt x="5272" y="17514"/>
                    </a:lnTo>
                    <a:lnTo>
                      <a:pt x="4734" y="17741"/>
                    </a:lnTo>
                    <a:lnTo>
                      <a:pt x="4167" y="17911"/>
                    </a:lnTo>
                    <a:lnTo>
                      <a:pt x="3628" y="18081"/>
                    </a:lnTo>
                    <a:lnTo>
                      <a:pt x="3061" y="18195"/>
                    </a:lnTo>
                    <a:lnTo>
                      <a:pt x="3061" y="18195"/>
                    </a:lnTo>
                    <a:lnTo>
                      <a:pt x="2835" y="18251"/>
                    </a:lnTo>
                    <a:lnTo>
                      <a:pt x="2608" y="18251"/>
                    </a:lnTo>
                    <a:lnTo>
                      <a:pt x="2381" y="18251"/>
                    </a:lnTo>
                    <a:lnTo>
                      <a:pt x="2183" y="18166"/>
                    </a:lnTo>
                    <a:lnTo>
                      <a:pt x="2183" y="18166"/>
                    </a:lnTo>
                    <a:lnTo>
                      <a:pt x="2013" y="18081"/>
                    </a:lnTo>
                    <a:lnTo>
                      <a:pt x="1843" y="17940"/>
                    </a:lnTo>
                    <a:lnTo>
                      <a:pt x="1729" y="17770"/>
                    </a:lnTo>
                    <a:lnTo>
                      <a:pt x="1644" y="17571"/>
                    </a:lnTo>
                    <a:lnTo>
                      <a:pt x="1588" y="17373"/>
                    </a:lnTo>
                    <a:lnTo>
                      <a:pt x="1531" y="17146"/>
                    </a:lnTo>
                    <a:lnTo>
                      <a:pt x="1503" y="16721"/>
                    </a:lnTo>
                    <a:lnTo>
                      <a:pt x="1503" y="16721"/>
                    </a:lnTo>
                    <a:lnTo>
                      <a:pt x="1503" y="16296"/>
                    </a:lnTo>
                    <a:lnTo>
                      <a:pt x="1531" y="15871"/>
                    </a:lnTo>
                    <a:lnTo>
                      <a:pt x="1588" y="15446"/>
                    </a:lnTo>
                    <a:lnTo>
                      <a:pt x="1673" y="15021"/>
                    </a:lnTo>
                    <a:lnTo>
                      <a:pt x="1758" y="14595"/>
                    </a:lnTo>
                    <a:lnTo>
                      <a:pt x="1871" y="14199"/>
                    </a:lnTo>
                    <a:lnTo>
                      <a:pt x="1985" y="13802"/>
                    </a:lnTo>
                    <a:lnTo>
                      <a:pt x="2155" y="13405"/>
                    </a:lnTo>
                    <a:lnTo>
                      <a:pt x="2325" y="13008"/>
                    </a:lnTo>
                    <a:lnTo>
                      <a:pt x="2495" y="12612"/>
                    </a:lnTo>
                    <a:lnTo>
                      <a:pt x="2693" y="12243"/>
                    </a:lnTo>
                    <a:lnTo>
                      <a:pt x="2920" y="11903"/>
                    </a:lnTo>
                    <a:lnTo>
                      <a:pt x="3175" y="11535"/>
                    </a:lnTo>
                    <a:lnTo>
                      <a:pt x="3430" y="11195"/>
                    </a:lnTo>
                    <a:lnTo>
                      <a:pt x="3713" y="10883"/>
                    </a:lnTo>
                    <a:lnTo>
                      <a:pt x="3997" y="10571"/>
                    </a:lnTo>
                    <a:lnTo>
                      <a:pt x="3997" y="10571"/>
                    </a:lnTo>
                    <a:lnTo>
                      <a:pt x="3515" y="10061"/>
                    </a:lnTo>
                    <a:lnTo>
                      <a:pt x="3033" y="9551"/>
                    </a:lnTo>
                    <a:lnTo>
                      <a:pt x="2580" y="9013"/>
                    </a:lnTo>
                    <a:lnTo>
                      <a:pt x="2126" y="8446"/>
                    </a:lnTo>
                    <a:lnTo>
                      <a:pt x="1701" y="7879"/>
                    </a:lnTo>
                    <a:lnTo>
                      <a:pt x="1304" y="7284"/>
                    </a:lnTo>
                    <a:lnTo>
                      <a:pt x="936" y="6689"/>
                    </a:lnTo>
                    <a:lnTo>
                      <a:pt x="568" y="6065"/>
                    </a:lnTo>
                    <a:lnTo>
                      <a:pt x="568" y="6065"/>
                    </a:lnTo>
                    <a:lnTo>
                      <a:pt x="369" y="5697"/>
                    </a:lnTo>
                    <a:lnTo>
                      <a:pt x="199" y="5300"/>
                    </a:lnTo>
                    <a:lnTo>
                      <a:pt x="57" y="4903"/>
                    </a:lnTo>
                    <a:lnTo>
                      <a:pt x="29" y="4705"/>
                    </a:lnTo>
                    <a:lnTo>
                      <a:pt x="1" y="4478"/>
                    </a:lnTo>
                    <a:lnTo>
                      <a:pt x="1" y="4422"/>
                    </a:lnTo>
                    <a:lnTo>
                      <a:pt x="1" y="4422"/>
                    </a:lnTo>
                    <a:lnTo>
                      <a:pt x="29" y="4110"/>
                    </a:lnTo>
                    <a:lnTo>
                      <a:pt x="86" y="3798"/>
                    </a:lnTo>
                    <a:lnTo>
                      <a:pt x="199" y="3486"/>
                    </a:lnTo>
                    <a:lnTo>
                      <a:pt x="341" y="3203"/>
                    </a:lnTo>
                    <a:lnTo>
                      <a:pt x="539" y="2920"/>
                    </a:lnTo>
                    <a:lnTo>
                      <a:pt x="738" y="2636"/>
                    </a:lnTo>
                    <a:lnTo>
                      <a:pt x="964" y="2381"/>
                    </a:lnTo>
                    <a:lnTo>
                      <a:pt x="1219" y="2126"/>
                    </a:lnTo>
                    <a:lnTo>
                      <a:pt x="1503" y="1899"/>
                    </a:lnTo>
                    <a:lnTo>
                      <a:pt x="1758" y="1673"/>
                    </a:lnTo>
                    <a:lnTo>
                      <a:pt x="2353" y="1247"/>
                    </a:lnTo>
                    <a:lnTo>
                      <a:pt x="2920" y="907"/>
                    </a:lnTo>
                    <a:lnTo>
                      <a:pt x="3458" y="596"/>
                    </a:lnTo>
                    <a:lnTo>
                      <a:pt x="3458" y="596"/>
                    </a:lnTo>
                    <a:lnTo>
                      <a:pt x="3997" y="369"/>
                    </a:lnTo>
                    <a:lnTo>
                      <a:pt x="4535" y="171"/>
                    </a:lnTo>
                    <a:lnTo>
                      <a:pt x="4819" y="114"/>
                    </a:lnTo>
                    <a:lnTo>
                      <a:pt x="5102" y="57"/>
                    </a:lnTo>
                    <a:lnTo>
                      <a:pt x="5385" y="29"/>
                    </a:lnTo>
                    <a:lnTo>
                      <a:pt x="5697" y="1"/>
                    </a:lnTo>
                    <a:lnTo>
                      <a:pt x="5980" y="29"/>
                    </a:lnTo>
                    <a:lnTo>
                      <a:pt x="6264" y="29"/>
                    </a:lnTo>
                    <a:lnTo>
                      <a:pt x="6519" y="86"/>
                    </a:lnTo>
                    <a:lnTo>
                      <a:pt x="6802" y="171"/>
                    </a:lnTo>
                    <a:lnTo>
                      <a:pt x="7057" y="256"/>
                    </a:lnTo>
                    <a:lnTo>
                      <a:pt x="7312" y="397"/>
                    </a:lnTo>
                    <a:lnTo>
                      <a:pt x="7567" y="539"/>
                    </a:lnTo>
                    <a:lnTo>
                      <a:pt x="7794" y="709"/>
                    </a:lnTo>
                    <a:lnTo>
                      <a:pt x="7794" y="709"/>
                    </a:lnTo>
                    <a:lnTo>
                      <a:pt x="7879" y="794"/>
                    </a:lnTo>
                    <a:lnTo>
                      <a:pt x="7964" y="851"/>
                    </a:lnTo>
                    <a:lnTo>
                      <a:pt x="7964" y="851"/>
                    </a:lnTo>
                    <a:lnTo>
                      <a:pt x="8106" y="1021"/>
                    </a:lnTo>
                    <a:lnTo>
                      <a:pt x="8106" y="1021"/>
                    </a:lnTo>
                    <a:lnTo>
                      <a:pt x="8333" y="1332"/>
                    </a:lnTo>
                    <a:lnTo>
                      <a:pt x="8559" y="1644"/>
                    </a:lnTo>
                    <a:lnTo>
                      <a:pt x="8729" y="2013"/>
                    </a:lnTo>
                    <a:lnTo>
                      <a:pt x="8871" y="2381"/>
                    </a:lnTo>
                    <a:lnTo>
                      <a:pt x="8984" y="2749"/>
                    </a:lnTo>
                    <a:lnTo>
                      <a:pt x="9069" y="3118"/>
                    </a:lnTo>
                    <a:lnTo>
                      <a:pt x="9240" y="3911"/>
                    </a:lnTo>
                    <a:lnTo>
                      <a:pt x="9240" y="3911"/>
                    </a:lnTo>
                    <a:lnTo>
                      <a:pt x="9438" y="4988"/>
                    </a:lnTo>
                    <a:lnTo>
                      <a:pt x="9580" y="6094"/>
                    </a:lnTo>
                    <a:lnTo>
                      <a:pt x="9721" y="7170"/>
                    </a:lnTo>
                    <a:lnTo>
                      <a:pt x="9835" y="8276"/>
                    </a:lnTo>
                    <a:lnTo>
                      <a:pt x="9835" y="8276"/>
                    </a:lnTo>
                    <a:lnTo>
                      <a:pt x="9835" y="8417"/>
                    </a:lnTo>
                    <a:lnTo>
                      <a:pt x="10005" y="8417"/>
                    </a:lnTo>
                    <a:lnTo>
                      <a:pt x="10005" y="8417"/>
                    </a:lnTo>
                    <a:lnTo>
                      <a:pt x="10657" y="8417"/>
                    </a:lnTo>
                    <a:lnTo>
                      <a:pt x="11308" y="8446"/>
                    </a:lnTo>
                    <a:lnTo>
                      <a:pt x="11960" y="8531"/>
                    </a:lnTo>
                    <a:lnTo>
                      <a:pt x="12584" y="8616"/>
                    </a:lnTo>
                    <a:lnTo>
                      <a:pt x="13207" y="8757"/>
                    </a:lnTo>
                    <a:lnTo>
                      <a:pt x="13491" y="8843"/>
                    </a:lnTo>
                    <a:lnTo>
                      <a:pt x="13802" y="8956"/>
                    </a:lnTo>
                    <a:lnTo>
                      <a:pt x="14086" y="9098"/>
                    </a:lnTo>
                    <a:lnTo>
                      <a:pt x="14341" y="9239"/>
                    </a:lnTo>
                    <a:lnTo>
                      <a:pt x="14624" y="9409"/>
                    </a:lnTo>
                    <a:lnTo>
                      <a:pt x="14879" y="9608"/>
                    </a:lnTo>
                    <a:lnTo>
                      <a:pt x="14879" y="9608"/>
                    </a:lnTo>
                    <a:lnTo>
                      <a:pt x="15106" y="9806"/>
                    </a:lnTo>
                    <a:lnTo>
                      <a:pt x="15304" y="10004"/>
                    </a:lnTo>
                    <a:lnTo>
                      <a:pt x="15446" y="10259"/>
                    </a:lnTo>
                    <a:lnTo>
                      <a:pt x="15503" y="10401"/>
                    </a:lnTo>
                    <a:lnTo>
                      <a:pt x="15531" y="10543"/>
                    </a:lnTo>
                    <a:lnTo>
                      <a:pt x="15531" y="10543"/>
                    </a:lnTo>
                    <a:lnTo>
                      <a:pt x="15531" y="10685"/>
                    </a:lnTo>
                    <a:lnTo>
                      <a:pt x="15531" y="10798"/>
                    </a:lnTo>
                    <a:lnTo>
                      <a:pt x="15474" y="11053"/>
                    </a:lnTo>
                    <a:lnTo>
                      <a:pt x="15361" y="11308"/>
                    </a:lnTo>
                    <a:lnTo>
                      <a:pt x="15219" y="11535"/>
                    </a:lnTo>
                    <a:lnTo>
                      <a:pt x="15021" y="11762"/>
                    </a:lnTo>
                    <a:lnTo>
                      <a:pt x="14794" y="11960"/>
                    </a:lnTo>
                    <a:lnTo>
                      <a:pt x="14567" y="12130"/>
                    </a:lnTo>
                    <a:lnTo>
                      <a:pt x="14341" y="12300"/>
                    </a:lnTo>
                  </a:path>
                </a:pathLst>
              </a:custGeom>
              <a:solidFill>
                <a:srgbClr val="CDCD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 name="Google Shape;1805;p41">
                <a:extLst>
                  <a:ext uri="{FF2B5EF4-FFF2-40B4-BE49-F238E27FC236}">
                    <a16:creationId xmlns:a16="http://schemas.microsoft.com/office/drawing/2014/main" id="{B5E455DC-6056-6790-619A-9AE2EA96C120}"/>
                  </a:ext>
                </a:extLst>
              </p:cNvPr>
              <p:cNvSpPr/>
              <p:nvPr/>
            </p:nvSpPr>
            <p:spPr>
              <a:xfrm>
                <a:off x="2000400" y="-1287525"/>
                <a:ext cx="153075" cy="86450"/>
              </a:xfrm>
              <a:custGeom>
                <a:avLst/>
                <a:gdLst/>
                <a:ahLst/>
                <a:cxnLst/>
                <a:rect l="l" t="t" r="r" b="b"/>
                <a:pathLst>
                  <a:path w="6123" h="3458" extrusionOk="0">
                    <a:moveTo>
                      <a:pt x="5952" y="0"/>
                    </a:moveTo>
                    <a:lnTo>
                      <a:pt x="5357" y="482"/>
                    </a:lnTo>
                    <a:lnTo>
                      <a:pt x="4762" y="879"/>
                    </a:lnTo>
                    <a:lnTo>
                      <a:pt x="4223" y="1275"/>
                    </a:lnTo>
                    <a:lnTo>
                      <a:pt x="3685" y="1615"/>
                    </a:lnTo>
                    <a:lnTo>
                      <a:pt x="3175" y="1899"/>
                    </a:lnTo>
                    <a:lnTo>
                      <a:pt x="2693" y="2182"/>
                    </a:lnTo>
                    <a:lnTo>
                      <a:pt x="1843" y="2607"/>
                    </a:lnTo>
                    <a:lnTo>
                      <a:pt x="1134" y="2891"/>
                    </a:lnTo>
                    <a:lnTo>
                      <a:pt x="596" y="3089"/>
                    </a:lnTo>
                    <a:lnTo>
                      <a:pt x="86" y="3231"/>
                    </a:lnTo>
                    <a:lnTo>
                      <a:pt x="29" y="3287"/>
                    </a:lnTo>
                    <a:lnTo>
                      <a:pt x="1" y="3344"/>
                    </a:lnTo>
                    <a:lnTo>
                      <a:pt x="1" y="3401"/>
                    </a:lnTo>
                    <a:lnTo>
                      <a:pt x="58" y="3429"/>
                    </a:lnTo>
                    <a:lnTo>
                      <a:pt x="114" y="3457"/>
                    </a:lnTo>
                    <a:lnTo>
                      <a:pt x="596" y="3316"/>
                    </a:lnTo>
                    <a:lnTo>
                      <a:pt x="1134" y="3117"/>
                    </a:lnTo>
                    <a:lnTo>
                      <a:pt x="1843" y="2806"/>
                    </a:lnTo>
                    <a:lnTo>
                      <a:pt x="2750" y="2381"/>
                    </a:lnTo>
                    <a:lnTo>
                      <a:pt x="3232" y="2097"/>
                    </a:lnTo>
                    <a:lnTo>
                      <a:pt x="3742" y="1814"/>
                    </a:lnTo>
                    <a:lnTo>
                      <a:pt x="4309" y="1445"/>
                    </a:lnTo>
                    <a:lnTo>
                      <a:pt x="4875" y="1077"/>
                    </a:lnTo>
                    <a:lnTo>
                      <a:pt x="5470" y="623"/>
                    </a:lnTo>
                    <a:lnTo>
                      <a:pt x="6094" y="170"/>
                    </a:lnTo>
                    <a:lnTo>
                      <a:pt x="6122" y="142"/>
                    </a:lnTo>
                    <a:lnTo>
                      <a:pt x="5952" y="0"/>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 name="Google Shape;1806;p41">
                <a:extLst>
                  <a:ext uri="{FF2B5EF4-FFF2-40B4-BE49-F238E27FC236}">
                    <a16:creationId xmlns:a16="http://schemas.microsoft.com/office/drawing/2014/main" id="{61808DB3-0EC4-6F20-0FEA-5E50DA440FEA}"/>
                  </a:ext>
                </a:extLst>
              </p:cNvPr>
              <p:cNvSpPr/>
              <p:nvPr/>
            </p:nvSpPr>
            <p:spPr>
              <a:xfrm>
                <a:off x="2138575" y="-1098375"/>
                <a:ext cx="65900" cy="36875"/>
              </a:xfrm>
              <a:custGeom>
                <a:avLst/>
                <a:gdLst/>
                <a:ahLst/>
                <a:cxnLst/>
                <a:rect l="l" t="t" r="r" b="b"/>
                <a:pathLst>
                  <a:path w="2636" h="1475" extrusionOk="0">
                    <a:moveTo>
                      <a:pt x="2466" y="1"/>
                    </a:moveTo>
                    <a:lnTo>
                      <a:pt x="1587" y="511"/>
                    </a:lnTo>
                    <a:lnTo>
                      <a:pt x="822" y="908"/>
                    </a:lnTo>
                    <a:lnTo>
                      <a:pt x="57" y="1276"/>
                    </a:lnTo>
                    <a:lnTo>
                      <a:pt x="0" y="1333"/>
                    </a:lnTo>
                    <a:lnTo>
                      <a:pt x="0" y="1418"/>
                    </a:lnTo>
                    <a:lnTo>
                      <a:pt x="28" y="1474"/>
                    </a:lnTo>
                    <a:lnTo>
                      <a:pt x="142" y="1474"/>
                    </a:lnTo>
                    <a:lnTo>
                      <a:pt x="397" y="1361"/>
                    </a:lnTo>
                    <a:lnTo>
                      <a:pt x="992" y="1078"/>
                    </a:lnTo>
                    <a:lnTo>
                      <a:pt x="1757" y="653"/>
                    </a:lnTo>
                    <a:lnTo>
                      <a:pt x="2211" y="426"/>
                    </a:lnTo>
                    <a:lnTo>
                      <a:pt x="2636" y="142"/>
                    </a:lnTo>
                    <a:lnTo>
                      <a:pt x="2466" y="142"/>
                    </a:lnTo>
                    <a:lnTo>
                      <a:pt x="2466" y="1"/>
                    </a:lnTo>
                    <a:close/>
                  </a:path>
                </a:pathLst>
              </a:custGeom>
              <a:solidFill>
                <a:srgbClr val="33333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grpSp>
    </p:spTree>
    <p:extLst>
      <p:ext uri="{BB962C8B-B14F-4D97-AF65-F5344CB8AC3E}">
        <p14:creationId xmlns:p14="http://schemas.microsoft.com/office/powerpoint/2010/main" val="2518490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569725" y="1869502"/>
            <a:ext cx="3290187"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a. </a:t>
            </a:r>
            <a:r>
              <a:rPr lang="vi-VN" sz="2400" kern="0" dirty="0">
                <a:solidFill>
                  <a:srgbClr val="EFC0CF">
                    <a:lumMod val="10000"/>
                  </a:srgbClr>
                </a:solidFill>
                <a:latin typeface="UTM Avo" panose="02040603050506020204" pitchFamily="18" charset="0"/>
                <a:cs typeface="Arial" panose="020B0604020202020204" pitchFamily="34" charset="0"/>
                <a:sym typeface="Arial"/>
              </a:rPr>
              <a:t>Mỗi khi gặp bài tập khó, Hùng mở ngay sách có lời giải ra chép.</a:t>
            </a:r>
          </a:p>
        </p:txBody>
      </p:sp>
      <p:sp>
        <p:nvSpPr>
          <p:cNvPr id="2" name="Rectangle: Rounded Corners 1">
            <a:extLst>
              <a:ext uri="{FF2B5EF4-FFF2-40B4-BE49-F238E27FC236}">
                <a16:creationId xmlns:a16="http://schemas.microsoft.com/office/drawing/2014/main" id="{1E7F728B-1CA5-6A29-4C6C-C7BEBDA8AADA}"/>
              </a:ext>
            </a:extLst>
          </p:cNvPr>
          <p:cNvSpPr/>
          <p:nvPr/>
        </p:nvSpPr>
        <p:spPr>
          <a:xfrm>
            <a:off x="4089045" y="1869502"/>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b. </a:t>
            </a:r>
            <a:r>
              <a:rPr lang="vi-VN" sz="2400" kern="0" dirty="0">
                <a:solidFill>
                  <a:srgbClr val="EFC0CF">
                    <a:lumMod val="10000"/>
                  </a:srgbClr>
                </a:solidFill>
                <a:latin typeface="UTM Avo" panose="02040603050506020204" pitchFamily="18" charset="0"/>
                <a:cs typeface="Arial" panose="020B0604020202020204" pitchFamily="34" charset="0"/>
                <a:sym typeface="Arial"/>
              </a:rPr>
              <a:t>Dù còn mệt sau đợt ốm, nhưng Hưng vẫn cố gắng tập thể dục đều đặn mỗi sáng.</a:t>
            </a:r>
          </a:p>
        </p:txBody>
      </p:sp>
      <p:sp>
        <p:nvSpPr>
          <p:cNvPr id="5" name="Rectangle: Rounded Corners 4">
            <a:extLst>
              <a:ext uri="{FF2B5EF4-FFF2-40B4-BE49-F238E27FC236}">
                <a16:creationId xmlns:a16="http://schemas.microsoft.com/office/drawing/2014/main" id="{7EC0EE72-96D8-DE37-DBD0-B3D23FFAC265}"/>
              </a:ext>
            </a:extLst>
          </p:cNvPr>
          <p:cNvSpPr/>
          <p:nvPr/>
        </p:nvSpPr>
        <p:spPr>
          <a:xfrm>
            <a:off x="8027287" y="1869502"/>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c. </a:t>
            </a:r>
            <a:r>
              <a:rPr lang="vi-VN" sz="2400" kern="0" dirty="0">
                <a:solidFill>
                  <a:srgbClr val="EFC0CF">
                    <a:lumMod val="10000"/>
                  </a:srgbClr>
                </a:solidFill>
                <a:latin typeface="UTM Avo" panose="02040603050506020204" pitchFamily="18" charset="0"/>
                <a:cs typeface="Arial" panose="020B0604020202020204" pitchFamily="34" charset="0"/>
                <a:sym typeface="Arial"/>
              </a:rPr>
              <a:t>Biết mình nói năng chưa lưu loát, Hà thường lảng tránh các hoạt động tập thể.</a:t>
            </a:r>
          </a:p>
        </p:txBody>
      </p:sp>
      <p:sp>
        <p:nvSpPr>
          <p:cNvPr id="6" name="Rectangle: Rounded Corners 5">
            <a:extLst>
              <a:ext uri="{FF2B5EF4-FFF2-40B4-BE49-F238E27FC236}">
                <a16:creationId xmlns:a16="http://schemas.microsoft.com/office/drawing/2014/main" id="{30BCD93A-D3F3-8D37-8054-35B2C0A9E7C1}"/>
              </a:ext>
            </a:extLst>
          </p:cNvPr>
          <p:cNvSpPr/>
          <p:nvPr/>
        </p:nvSpPr>
        <p:spPr>
          <a:xfrm>
            <a:off x="1155701" y="4257102"/>
            <a:ext cx="4254500"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d. </a:t>
            </a:r>
            <a:r>
              <a:rPr lang="vi-VN" sz="2400" kern="0" dirty="0">
                <a:solidFill>
                  <a:srgbClr val="EFC0CF">
                    <a:lumMod val="10000"/>
                  </a:srgbClr>
                </a:solidFill>
                <a:latin typeface="UTM Avo" panose="02040603050506020204" pitchFamily="18" charset="0"/>
                <a:cs typeface="Arial" panose="020B0604020202020204" pitchFamily="34" charset="0"/>
                <a:sym typeface="Arial"/>
              </a:rPr>
              <a:t>Mỗi khi gặp khó khăn, Lan thường tìm các phương án khác nhau để giải quyết vấn đề.</a:t>
            </a:r>
          </a:p>
        </p:txBody>
      </p:sp>
      <p:sp>
        <p:nvSpPr>
          <p:cNvPr id="7" name="Rectangle: Rounded Corners 6">
            <a:extLst>
              <a:ext uri="{FF2B5EF4-FFF2-40B4-BE49-F238E27FC236}">
                <a16:creationId xmlns:a16="http://schemas.microsoft.com/office/drawing/2014/main" id="{6331D87F-A8CD-79B0-2016-C82F85EF1274}"/>
              </a:ext>
            </a:extLst>
          </p:cNvPr>
          <p:cNvSpPr/>
          <p:nvPr/>
        </p:nvSpPr>
        <p:spPr>
          <a:xfrm>
            <a:off x="6019801" y="4257102"/>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e. </a:t>
            </a:r>
            <a:r>
              <a:rPr lang="vi-VN" sz="2400" kern="0" dirty="0">
                <a:solidFill>
                  <a:srgbClr val="EFC0CF">
                    <a:lumMod val="10000"/>
                  </a:srgbClr>
                </a:solidFill>
                <a:latin typeface="UTM Avo" panose="02040603050506020204" pitchFamily="18" charset="0"/>
                <a:cs typeface="Arial" panose="020B0604020202020204" pitchFamily="34" charset="0"/>
                <a:sym typeface="Arial"/>
              </a:rPr>
              <a:t>Thấy mình chưa học giỏi môn Tiếng Việt, Trường chỉ biết than phiền với bạn bè.</a:t>
            </a:r>
          </a:p>
        </p:txBody>
      </p:sp>
    </p:spTree>
    <p:extLst>
      <p:ext uri="{BB962C8B-B14F-4D97-AF65-F5344CB8AC3E}">
        <p14:creationId xmlns:p14="http://schemas.microsoft.com/office/powerpoint/2010/main" val="394171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2" name="Freeform 50">
            <a:extLst>
              <a:ext uri="{FF2B5EF4-FFF2-40B4-BE49-F238E27FC236}">
                <a16:creationId xmlns:a16="http://schemas.microsoft.com/office/drawing/2014/main" id="{6C17B323-D8F1-07FA-33C1-17B393E3218F}"/>
              </a:ext>
            </a:extLst>
          </p:cNvPr>
          <p:cNvSpPr/>
          <p:nvPr/>
        </p:nvSpPr>
        <p:spPr>
          <a:xfrm>
            <a:off x="1661773" y="4666978"/>
            <a:ext cx="3319731" cy="2191023"/>
          </a:xfrm>
          <a:custGeom>
            <a:avLst/>
            <a:gdLst/>
            <a:ahLst/>
            <a:cxnLst/>
            <a:rect l="l" t="t" r="r" b="b"/>
            <a:pathLst>
              <a:path w="1435039" h="947126">
                <a:moveTo>
                  <a:pt x="0" y="0"/>
                </a:moveTo>
                <a:lnTo>
                  <a:pt x="1435039" y="0"/>
                </a:lnTo>
                <a:lnTo>
                  <a:pt x="1435039" y="947126"/>
                </a:lnTo>
                <a:lnTo>
                  <a:pt x="0" y="947126"/>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
        <p:nvSpPr>
          <p:cNvPr id="213" name="Rectangle: Rounded Corners 212">
            <a:extLst>
              <a:ext uri="{FF2B5EF4-FFF2-40B4-BE49-F238E27FC236}">
                <a16:creationId xmlns:a16="http://schemas.microsoft.com/office/drawing/2014/main" id="{6D08C5CB-E39E-CF80-FF64-1DEF27FA89C6}"/>
              </a:ext>
            </a:extLst>
          </p:cNvPr>
          <p:cNvSpPr/>
          <p:nvPr/>
        </p:nvSpPr>
        <p:spPr>
          <a:xfrm>
            <a:off x="5449825" y="2244680"/>
            <a:ext cx="5243545" cy="3476175"/>
          </a:xfrm>
          <a:prstGeom prst="roundRect">
            <a:avLst>
              <a:gd name="adj" fmla="val 6382"/>
            </a:avLst>
          </a:prstGeom>
          <a:solidFill>
            <a:srgbClr val="FFFFFF"/>
          </a:solidFill>
          <a:ln w="25400" cap="flat" cmpd="sng" algn="ctr">
            <a:solidFill>
              <a:schemeClr val="accent4"/>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Không đồng tình vì hành động mở sách giải ra khi không làm được bài sẽ khiến cho năng lực tư duy và sự vận động trí óc của Hùng ngày càng giảm sút, phụ thuộc vào những thứ có sẵn. </a:t>
            </a:r>
          </a:p>
        </p:txBody>
      </p:sp>
      <p:sp>
        <p:nvSpPr>
          <p:cNvPr id="214" name="Rectangle: Rounded Corners 213">
            <a:extLst>
              <a:ext uri="{FF2B5EF4-FFF2-40B4-BE49-F238E27FC236}">
                <a16:creationId xmlns:a16="http://schemas.microsoft.com/office/drawing/2014/main" id="{6B0078D7-28FC-A32F-C8A1-40A34BC31323}"/>
              </a:ext>
            </a:extLst>
          </p:cNvPr>
          <p:cNvSpPr/>
          <p:nvPr/>
        </p:nvSpPr>
        <p:spPr>
          <a:xfrm>
            <a:off x="856064" y="2244680"/>
            <a:ext cx="3290187"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a. </a:t>
            </a:r>
            <a:r>
              <a:rPr lang="vi-VN" sz="2400" kern="0" dirty="0">
                <a:solidFill>
                  <a:srgbClr val="EFC0CF">
                    <a:lumMod val="10000"/>
                  </a:srgbClr>
                </a:solidFill>
                <a:latin typeface="UTM Avo" panose="02040603050506020204" pitchFamily="18" charset="0"/>
                <a:cs typeface="Arial" panose="020B0604020202020204" pitchFamily="34" charset="0"/>
                <a:sym typeface="Arial"/>
              </a:rPr>
              <a:t>Mỗi khi gặp bài tập khó, Hùng mở ngay sách có lời giải ra chép.</a:t>
            </a:r>
          </a:p>
        </p:txBody>
      </p:sp>
      <p:sp>
        <p:nvSpPr>
          <p:cNvPr id="2" name="Rectangle: Rounded Corners 1">
            <a:extLst>
              <a:ext uri="{FF2B5EF4-FFF2-40B4-BE49-F238E27FC236}">
                <a16:creationId xmlns:a16="http://schemas.microsoft.com/office/drawing/2014/main" id="{A24C072F-C3E5-2CB7-8D1A-91198BBBA175}"/>
              </a:ext>
            </a:extLst>
          </p:cNvPr>
          <p:cNvSpPr/>
          <p:nvPr/>
        </p:nvSpPr>
        <p:spPr>
          <a:xfrm>
            <a:off x="4712462" y="1021951"/>
            <a:ext cx="2767075" cy="781449"/>
          </a:xfrm>
          <a:prstGeom prst="roundRect">
            <a:avLst>
              <a:gd name="adj" fmla="val 6382"/>
            </a:avLst>
          </a:prstGeom>
          <a:solidFill>
            <a:schemeClr val="accent2">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spTree>
    <p:extLst>
      <p:ext uri="{BB962C8B-B14F-4D97-AF65-F5344CB8AC3E}">
        <p14:creationId xmlns:p14="http://schemas.microsoft.com/office/powerpoint/2010/main" val="3602985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4"/>
                                        </p:tgtEl>
                                        <p:attrNameLst>
                                          <p:attrName>style.visibility</p:attrName>
                                        </p:attrNameLst>
                                      </p:cBhvr>
                                      <p:to>
                                        <p:strVal val="visible"/>
                                      </p:to>
                                    </p:set>
                                    <p:animEffect transition="in" filter="fade">
                                      <p:cBhvr>
                                        <p:cTn id="7" dur="500"/>
                                        <p:tgtEl>
                                          <p:spTgt spid="2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2"/>
                                        </p:tgtEl>
                                        <p:attrNameLst>
                                          <p:attrName>style.visibility</p:attrName>
                                        </p:attrNameLst>
                                      </p:cBhvr>
                                      <p:to>
                                        <p:strVal val="visible"/>
                                      </p:to>
                                    </p:set>
                                    <p:animEffect transition="in" filter="fade">
                                      <p:cBhvr>
                                        <p:cTn id="10" dur="500"/>
                                        <p:tgtEl>
                                          <p:spTgt spid="2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3"/>
                                        </p:tgtEl>
                                        <p:attrNameLst>
                                          <p:attrName>style.visibility</p:attrName>
                                        </p:attrNameLst>
                                      </p:cBhvr>
                                      <p:to>
                                        <p:strVal val="visible"/>
                                      </p:to>
                                    </p:set>
                                    <p:animEffect transition="in" filter="fade">
                                      <p:cBhvr>
                                        <p:cTn id="15"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animBg="1"/>
      <p:bldP spid="213" grpId="0" animBg="1"/>
      <p:bldP spid="2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98690639-20D4-D452-664D-554DBC1D35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536" y="4089285"/>
            <a:ext cx="3643116" cy="2874768"/>
          </a:xfrm>
          <a:prstGeom prst="rect">
            <a:avLst/>
          </a:prstGeom>
          <a:noFill/>
          <a:extLst>
            <a:ext uri="{909E8E84-426E-40DD-AFC4-6F175D3DCCD1}">
              <a14:hiddenFill xmlns:a14="http://schemas.microsoft.com/office/drawing/2010/main">
                <a:solidFill>
                  <a:srgbClr val="FFFFFF"/>
                </a:solidFill>
              </a14:hiddenFill>
            </a:ext>
          </a:extLst>
        </p:spPr>
      </p:pic>
      <p:sp>
        <p:nvSpPr>
          <p:cNvPr id="213" name="Rectangle: Rounded Corners 212">
            <a:extLst>
              <a:ext uri="{FF2B5EF4-FFF2-40B4-BE49-F238E27FC236}">
                <a16:creationId xmlns:a16="http://schemas.microsoft.com/office/drawing/2014/main" id="{6D08C5CB-E39E-CF80-FF64-1DEF27FA89C6}"/>
              </a:ext>
            </a:extLst>
          </p:cNvPr>
          <p:cNvSpPr/>
          <p:nvPr/>
        </p:nvSpPr>
        <p:spPr>
          <a:xfrm>
            <a:off x="6496581" y="2325401"/>
            <a:ext cx="4996207" cy="2514746"/>
          </a:xfrm>
          <a:prstGeom prst="roundRect">
            <a:avLst>
              <a:gd name="adj" fmla="val 6382"/>
            </a:avLst>
          </a:prstGeom>
          <a:solidFill>
            <a:srgbClr val="FFFFFF"/>
          </a:solidFill>
          <a:ln w="25400" cap="flat" cmpd="sng" algn="ctr">
            <a:solidFill>
              <a:schemeClr val="accent4"/>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Đồng tình vì việc rèn luyện thể chất sau khi ốm giúp cho Hùng nhanh chóng hồi phục và có sức khỏe tốt hơn. </a:t>
            </a:r>
          </a:p>
        </p:txBody>
      </p:sp>
      <p:sp>
        <p:nvSpPr>
          <p:cNvPr id="2" name="Rectangle: Rounded Corners 1">
            <a:extLst>
              <a:ext uri="{FF2B5EF4-FFF2-40B4-BE49-F238E27FC236}">
                <a16:creationId xmlns:a16="http://schemas.microsoft.com/office/drawing/2014/main" id="{653B14D9-0080-184E-0907-2DCCC12806D7}"/>
              </a:ext>
            </a:extLst>
          </p:cNvPr>
          <p:cNvSpPr/>
          <p:nvPr/>
        </p:nvSpPr>
        <p:spPr>
          <a:xfrm>
            <a:off x="603422" y="2325401"/>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b. </a:t>
            </a:r>
            <a:r>
              <a:rPr lang="vi-VN" sz="2400" kern="0" dirty="0">
                <a:solidFill>
                  <a:srgbClr val="EFC0CF">
                    <a:lumMod val="10000"/>
                  </a:srgbClr>
                </a:solidFill>
                <a:latin typeface="UTM Avo" panose="02040603050506020204" pitchFamily="18" charset="0"/>
                <a:cs typeface="Arial" panose="020B0604020202020204" pitchFamily="34" charset="0"/>
                <a:sym typeface="Arial"/>
              </a:rPr>
              <a:t>Dù còn mệt sau đợt ốm, nhưng Hưng vẫn cố gắng tập thể dục đều đặn mỗi sáng.</a:t>
            </a:r>
          </a:p>
        </p:txBody>
      </p:sp>
      <p:sp>
        <p:nvSpPr>
          <p:cNvPr id="5" name="Rectangle: Rounded Corners 4">
            <a:extLst>
              <a:ext uri="{FF2B5EF4-FFF2-40B4-BE49-F238E27FC236}">
                <a16:creationId xmlns:a16="http://schemas.microsoft.com/office/drawing/2014/main" id="{A75CF321-3B0E-6D37-3B82-B8B735042530}"/>
              </a:ext>
            </a:extLst>
          </p:cNvPr>
          <p:cNvSpPr/>
          <p:nvPr/>
        </p:nvSpPr>
        <p:spPr>
          <a:xfrm>
            <a:off x="4712462" y="902603"/>
            <a:ext cx="2767075" cy="781449"/>
          </a:xfrm>
          <a:prstGeom prst="roundRect">
            <a:avLst>
              <a:gd name="adj" fmla="val 6382"/>
            </a:avLst>
          </a:prstGeom>
          <a:solidFill>
            <a:schemeClr val="accent2">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spTree>
    <p:extLst>
      <p:ext uri="{BB962C8B-B14F-4D97-AF65-F5344CB8AC3E}">
        <p14:creationId xmlns:p14="http://schemas.microsoft.com/office/powerpoint/2010/main" val="3645187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500"/>
                                        <p:tgtEl>
                                          <p:spTgt spid="10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3"/>
                                        </p:tgtEl>
                                        <p:attrNameLst>
                                          <p:attrName>style.visibility</p:attrName>
                                        </p:attrNameLst>
                                      </p:cBhvr>
                                      <p:to>
                                        <p:strVal val="visible"/>
                                      </p:to>
                                    </p:set>
                                    <p:animEffect transition="in" filter="fade">
                                      <p:cBhvr>
                                        <p:cTn id="15"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80B1603-35F1-1972-2E9B-BA16CE9CA5F1}"/>
              </a:ext>
            </a:extLst>
          </p:cNvPr>
          <p:cNvSpPr/>
          <p:nvPr/>
        </p:nvSpPr>
        <p:spPr>
          <a:xfrm>
            <a:off x="1088194" y="2314788"/>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c. </a:t>
            </a:r>
            <a:r>
              <a:rPr lang="vi-VN" sz="2400" kern="0" dirty="0">
                <a:solidFill>
                  <a:srgbClr val="EFC0CF">
                    <a:lumMod val="10000"/>
                  </a:srgbClr>
                </a:solidFill>
                <a:latin typeface="UTM Avo" panose="02040603050506020204" pitchFamily="18" charset="0"/>
                <a:cs typeface="Arial" panose="020B0604020202020204" pitchFamily="34" charset="0"/>
                <a:sym typeface="Arial"/>
              </a:rPr>
              <a:t>Biết mình nói năng chưa lưu loát, Hà thường lảng tránh các hoạt động tập thể.</a:t>
            </a:r>
          </a:p>
        </p:txBody>
      </p:sp>
      <p:sp>
        <p:nvSpPr>
          <p:cNvPr id="4" name="Rectangle: Rounded Corners 3">
            <a:extLst>
              <a:ext uri="{FF2B5EF4-FFF2-40B4-BE49-F238E27FC236}">
                <a16:creationId xmlns:a16="http://schemas.microsoft.com/office/drawing/2014/main" id="{756FCB21-657C-B6DA-6079-D7C11FBDE204}"/>
              </a:ext>
            </a:extLst>
          </p:cNvPr>
          <p:cNvSpPr/>
          <p:nvPr/>
        </p:nvSpPr>
        <p:spPr>
          <a:xfrm>
            <a:off x="6520204" y="2314788"/>
            <a:ext cx="4659985" cy="3039637"/>
          </a:xfrm>
          <a:prstGeom prst="roundRect">
            <a:avLst>
              <a:gd name="adj" fmla="val 6382"/>
            </a:avLst>
          </a:prstGeom>
          <a:solidFill>
            <a:srgbClr val="FFFFFF"/>
          </a:solidFill>
          <a:ln w="25400" cap="flat" cmpd="sng" algn="ctr">
            <a:solidFill>
              <a:schemeClr val="accent4"/>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Không đồng tình vì điều này có thể khiến cho Hà hình thành tính cách nhút nhát, không dám khắc phục điểm yếu của mình. </a:t>
            </a:r>
          </a:p>
        </p:txBody>
      </p:sp>
      <p:sp>
        <p:nvSpPr>
          <p:cNvPr id="5" name="Rectangle: Rounded Corners 4">
            <a:extLst>
              <a:ext uri="{FF2B5EF4-FFF2-40B4-BE49-F238E27FC236}">
                <a16:creationId xmlns:a16="http://schemas.microsoft.com/office/drawing/2014/main" id="{A75CF321-3B0E-6D37-3B82-B8B735042530}"/>
              </a:ext>
            </a:extLst>
          </p:cNvPr>
          <p:cNvSpPr/>
          <p:nvPr/>
        </p:nvSpPr>
        <p:spPr>
          <a:xfrm>
            <a:off x="4712462" y="902603"/>
            <a:ext cx="2767075" cy="781449"/>
          </a:xfrm>
          <a:prstGeom prst="roundRect">
            <a:avLst>
              <a:gd name="adj" fmla="val 6382"/>
            </a:avLst>
          </a:prstGeom>
          <a:solidFill>
            <a:schemeClr val="accent2">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pic>
        <p:nvPicPr>
          <p:cNvPr id="2050" name="Picture 2">
            <a:extLst>
              <a:ext uri="{FF2B5EF4-FFF2-40B4-BE49-F238E27FC236}">
                <a16:creationId xmlns:a16="http://schemas.microsoft.com/office/drawing/2014/main" id="{C3BCE0CC-7866-D8F9-43B5-119550781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3563" y="4438944"/>
            <a:ext cx="4512672" cy="2527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0594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3" name="Rectangle: Rounded Corners 212">
            <a:extLst>
              <a:ext uri="{FF2B5EF4-FFF2-40B4-BE49-F238E27FC236}">
                <a16:creationId xmlns:a16="http://schemas.microsoft.com/office/drawing/2014/main" id="{6D08C5CB-E39E-CF80-FF64-1DEF27FA89C6}"/>
              </a:ext>
            </a:extLst>
          </p:cNvPr>
          <p:cNvSpPr/>
          <p:nvPr/>
        </p:nvSpPr>
        <p:spPr>
          <a:xfrm>
            <a:off x="5935614" y="2142095"/>
            <a:ext cx="6020610" cy="2207198"/>
          </a:xfrm>
          <a:prstGeom prst="roundRect">
            <a:avLst>
              <a:gd name="adj" fmla="val 6382"/>
            </a:avLst>
          </a:prstGeom>
          <a:solidFill>
            <a:srgbClr val="FFFFFF"/>
          </a:solidFill>
          <a:ln w="25400" cap="flat" cmpd="sng" algn="ctr">
            <a:solidFill>
              <a:schemeClr val="accent4"/>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Đồng tình vì cách làm của Lan thể hiện ý chí nỗ lực vượt qua khó khăn trong học tập. </a:t>
            </a:r>
          </a:p>
        </p:txBody>
      </p:sp>
      <p:sp>
        <p:nvSpPr>
          <p:cNvPr id="2" name="Rectangle: Rounded Corners 1">
            <a:extLst>
              <a:ext uri="{FF2B5EF4-FFF2-40B4-BE49-F238E27FC236}">
                <a16:creationId xmlns:a16="http://schemas.microsoft.com/office/drawing/2014/main" id="{653B14D9-0080-184E-0907-2DCCC12806D7}"/>
              </a:ext>
            </a:extLst>
          </p:cNvPr>
          <p:cNvSpPr/>
          <p:nvPr/>
        </p:nvSpPr>
        <p:spPr>
          <a:xfrm>
            <a:off x="707116" y="2142095"/>
            <a:ext cx="4522010"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d. </a:t>
            </a:r>
            <a:r>
              <a:rPr lang="vi-VN" sz="2400" kern="0" dirty="0">
                <a:solidFill>
                  <a:srgbClr val="EFC0CF">
                    <a:lumMod val="10000"/>
                  </a:srgbClr>
                </a:solidFill>
                <a:latin typeface="UTM Avo" panose="02040603050506020204" pitchFamily="18" charset="0"/>
                <a:cs typeface="Arial" panose="020B0604020202020204" pitchFamily="34" charset="0"/>
                <a:sym typeface="Arial"/>
              </a:rPr>
              <a:t>Mỗi khi gặp khó khăn, Lan thường tìm các phương án khác nhau để giải quyết vấn đề.</a:t>
            </a:r>
          </a:p>
        </p:txBody>
      </p:sp>
      <p:sp>
        <p:nvSpPr>
          <p:cNvPr id="5" name="Rectangle: Rounded Corners 4">
            <a:extLst>
              <a:ext uri="{FF2B5EF4-FFF2-40B4-BE49-F238E27FC236}">
                <a16:creationId xmlns:a16="http://schemas.microsoft.com/office/drawing/2014/main" id="{132E9CAC-8FE0-99A1-9A8A-54F8E494D135}"/>
              </a:ext>
            </a:extLst>
          </p:cNvPr>
          <p:cNvSpPr/>
          <p:nvPr/>
        </p:nvSpPr>
        <p:spPr>
          <a:xfrm>
            <a:off x="4712462" y="793351"/>
            <a:ext cx="2767075" cy="781449"/>
          </a:xfrm>
          <a:prstGeom prst="roundRect">
            <a:avLst>
              <a:gd name="adj" fmla="val 6382"/>
            </a:avLst>
          </a:prstGeom>
          <a:solidFill>
            <a:schemeClr val="accent2">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pic>
        <p:nvPicPr>
          <p:cNvPr id="6" name="Picture 2">
            <a:extLst>
              <a:ext uri="{FF2B5EF4-FFF2-40B4-BE49-F238E27FC236}">
                <a16:creationId xmlns:a16="http://schemas.microsoft.com/office/drawing/2014/main" id="{08FC2BD3-A953-7F0D-F6E4-5DA478EEC0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0049" y="3750787"/>
            <a:ext cx="3512002" cy="33947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783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3"/>
                                        </p:tgtEl>
                                        <p:attrNameLst>
                                          <p:attrName>style.visibility</p:attrName>
                                        </p:attrNameLst>
                                      </p:cBhvr>
                                      <p:to>
                                        <p:strVal val="visible"/>
                                      </p:to>
                                    </p:set>
                                    <p:animEffect transition="in" filter="fade">
                                      <p:cBhvr>
                                        <p:cTn id="15"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80B1603-35F1-1972-2E9B-BA16CE9CA5F1}"/>
              </a:ext>
            </a:extLst>
          </p:cNvPr>
          <p:cNvSpPr/>
          <p:nvPr/>
        </p:nvSpPr>
        <p:spPr>
          <a:xfrm>
            <a:off x="747783" y="2182813"/>
            <a:ext cx="3709109" cy="2207198"/>
          </a:xfrm>
          <a:prstGeom prst="roundRect">
            <a:avLst>
              <a:gd name="adj" fmla="val 6382"/>
            </a:avLst>
          </a:prstGeom>
          <a:solidFill>
            <a:schemeClr val="accent4">
              <a:lumMod val="20000"/>
              <a:lumOff val="80000"/>
            </a:schemeClr>
          </a:solidFill>
          <a:ln w="25400" cap="flat" cmpd="sng" algn="ctr">
            <a:noFill/>
            <a:prstDash val="solid"/>
          </a:ln>
          <a:effectLst/>
        </p:spPr>
        <p:txBody>
          <a:bodyPr bIns="144000" rtlCol="0" anchor="ctr"/>
          <a:lstStyle/>
          <a:p>
            <a:pPr lvl="0" algn="just">
              <a:lnSpc>
                <a:spcPct val="150000"/>
              </a:lnSpc>
              <a:buClr>
                <a:srgbClr val="000000"/>
              </a:buCl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e. </a:t>
            </a:r>
            <a:r>
              <a:rPr lang="vi-VN" sz="2400" kern="0" dirty="0">
                <a:solidFill>
                  <a:srgbClr val="EFC0CF">
                    <a:lumMod val="10000"/>
                  </a:srgbClr>
                </a:solidFill>
                <a:latin typeface="UTM Avo" panose="02040603050506020204" pitchFamily="18" charset="0"/>
                <a:cs typeface="Arial" panose="020B0604020202020204" pitchFamily="34" charset="0"/>
                <a:sym typeface="Arial"/>
              </a:rPr>
              <a:t>Thấy mình chưa học giỏi môn Tiếng Việt, Trường chỉ biết than phiền với bạn bè.</a:t>
            </a:r>
          </a:p>
        </p:txBody>
      </p:sp>
      <p:sp>
        <p:nvSpPr>
          <p:cNvPr id="4" name="Rectangle: Rounded Corners 3">
            <a:extLst>
              <a:ext uri="{FF2B5EF4-FFF2-40B4-BE49-F238E27FC236}">
                <a16:creationId xmlns:a16="http://schemas.microsoft.com/office/drawing/2014/main" id="{756FCB21-657C-B6DA-6079-D7C11FBDE204}"/>
              </a:ext>
            </a:extLst>
          </p:cNvPr>
          <p:cNvSpPr/>
          <p:nvPr/>
        </p:nvSpPr>
        <p:spPr>
          <a:xfrm>
            <a:off x="5768264" y="2182813"/>
            <a:ext cx="5477913" cy="2207198"/>
          </a:xfrm>
          <a:prstGeom prst="roundRect">
            <a:avLst>
              <a:gd name="adj" fmla="val 6382"/>
            </a:avLst>
          </a:prstGeom>
          <a:solidFill>
            <a:srgbClr val="FFFFFF"/>
          </a:solidFill>
          <a:ln w="25400" cap="flat" cmpd="sng" algn="ctr">
            <a:solidFill>
              <a:schemeClr val="accent4"/>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Không đồng tình vì việc Trường than phiền chỉ làm bạn thêm chán nản chứ không thể tìm ra phương hướng giải quyết vấn đề. </a:t>
            </a:r>
          </a:p>
        </p:txBody>
      </p:sp>
      <p:sp>
        <p:nvSpPr>
          <p:cNvPr id="5" name="Rectangle: Rounded Corners 4">
            <a:extLst>
              <a:ext uri="{FF2B5EF4-FFF2-40B4-BE49-F238E27FC236}">
                <a16:creationId xmlns:a16="http://schemas.microsoft.com/office/drawing/2014/main" id="{132E9CAC-8FE0-99A1-9A8A-54F8E494D135}"/>
              </a:ext>
            </a:extLst>
          </p:cNvPr>
          <p:cNvSpPr/>
          <p:nvPr/>
        </p:nvSpPr>
        <p:spPr>
          <a:xfrm>
            <a:off x="4712462" y="793351"/>
            <a:ext cx="2767075" cy="781449"/>
          </a:xfrm>
          <a:prstGeom prst="roundRect">
            <a:avLst>
              <a:gd name="adj" fmla="val 6382"/>
            </a:avLst>
          </a:prstGeom>
          <a:solidFill>
            <a:schemeClr val="accent2">
              <a:lumMod val="20000"/>
              <a:lumOff val="80000"/>
            </a:schemeClr>
          </a:solidFill>
          <a:ln w="25400" cap="flat" cmpd="sng" algn="ctr">
            <a:noFill/>
            <a:prstDash val="solid"/>
          </a:ln>
          <a:effectLst/>
        </p:spPr>
        <p:txBody>
          <a:bodyPr bIns="144000" rtlCol="0" anchor="ctr"/>
          <a:lstStyle/>
          <a:p>
            <a:pPr lvl="0" algn="ctr">
              <a:lnSpc>
                <a:spcPct val="150000"/>
              </a:lnSpc>
              <a:buClr>
                <a:srgbClr val="000000"/>
              </a:buClr>
            </a:pPr>
            <a:r>
              <a:rPr lang="en-US" sz="2400" b="1" kern="0" dirty="0">
                <a:latin typeface="UTM Avo" panose="02040603050506020204" pitchFamily="18" charset="0"/>
                <a:cs typeface="Arial" panose="020B0604020202020204" pitchFamily="34" charset="0"/>
                <a:sym typeface="Arial"/>
              </a:rPr>
              <a:t>GỢI Ý</a:t>
            </a:r>
            <a:r>
              <a:rPr lang="vi-VN" sz="2400" b="1" kern="0" dirty="0">
                <a:latin typeface="UTM Avo" panose="02040603050506020204" pitchFamily="18" charset="0"/>
                <a:cs typeface="Arial" panose="020B0604020202020204" pitchFamily="34" charset="0"/>
                <a:sym typeface="Arial"/>
              </a:rPr>
              <a:t> TRẢ LỜI</a:t>
            </a:r>
          </a:p>
        </p:txBody>
      </p:sp>
      <p:pic>
        <p:nvPicPr>
          <p:cNvPr id="4098" name="Picture 2">
            <a:extLst>
              <a:ext uri="{FF2B5EF4-FFF2-40B4-BE49-F238E27FC236}">
                <a16:creationId xmlns:a16="http://schemas.microsoft.com/office/drawing/2014/main" id="{FC27F6D9-FF6D-5BFB-46A3-4DB8F6C6A7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9039" y="4033592"/>
            <a:ext cx="5185917" cy="290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280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8A9AB64-9EE1-7521-0A5E-DB4BA06132EA}"/>
              </a:ext>
            </a:extLst>
          </p:cNvPr>
          <p:cNvSpPr/>
          <p:nvPr/>
        </p:nvSpPr>
        <p:spPr>
          <a:xfrm>
            <a:off x="3388167" y="1584989"/>
            <a:ext cx="5415666" cy="828012"/>
          </a:xfrm>
          <a:prstGeom prst="roundRect">
            <a:avLst/>
          </a:prstGeom>
          <a:solidFill>
            <a:srgbClr val="FFFFFF"/>
          </a:solidFill>
          <a:ln w="25400" cap="flat" cmpd="sng" algn="ctr">
            <a:solidFill>
              <a:srgbClr val="FFCCCC"/>
            </a:solid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3: </a:t>
            </a:r>
            <a:r>
              <a:rPr lang="vi-VN" sz="2400" kern="0" dirty="0">
                <a:solidFill>
                  <a:srgbClr val="434343">
                    <a:lumMod val="50000"/>
                  </a:srgbClr>
                </a:solidFill>
                <a:latin typeface="UTM Avo" panose="02040603050506020204" pitchFamily="18" charset="0"/>
                <a:cs typeface="Arial" panose="020B0604020202020204" pitchFamily="34" charset="0"/>
                <a:sym typeface="Arial"/>
              </a:rPr>
              <a:t>Nhận xét tình huống</a:t>
            </a:r>
          </a:p>
        </p:txBody>
      </p:sp>
      <p:grpSp>
        <p:nvGrpSpPr>
          <p:cNvPr id="2" name="Group 1">
            <a:extLst>
              <a:ext uri="{FF2B5EF4-FFF2-40B4-BE49-F238E27FC236}">
                <a16:creationId xmlns:a16="http://schemas.microsoft.com/office/drawing/2014/main" id="{563D6A34-05F8-B46A-B57F-E239D7C2874A}"/>
              </a:ext>
            </a:extLst>
          </p:cNvPr>
          <p:cNvGrpSpPr/>
          <p:nvPr/>
        </p:nvGrpSpPr>
        <p:grpSpPr>
          <a:xfrm>
            <a:off x="3440538" y="2687657"/>
            <a:ext cx="5310923" cy="2279348"/>
            <a:chOff x="2580404" y="2988964"/>
            <a:chExt cx="3983192" cy="1709511"/>
          </a:xfrm>
        </p:grpSpPr>
        <p:sp>
          <p:nvSpPr>
            <p:cNvPr id="3" name="Freeform 99">
              <a:extLst>
                <a:ext uri="{FF2B5EF4-FFF2-40B4-BE49-F238E27FC236}">
                  <a16:creationId xmlns:a16="http://schemas.microsoft.com/office/drawing/2014/main" id="{3DFF5029-4CC8-2277-431B-A53D48EAD04E}"/>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4"/>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EF87618C-732A-9A71-3C5B-7DDFF280DD5F}"/>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sp>
        <p:nvSpPr>
          <p:cNvPr id="9" name="Oval 8">
            <a:extLst>
              <a:ext uri="{FF2B5EF4-FFF2-40B4-BE49-F238E27FC236}">
                <a16:creationId xmlns:a16="http://schemas.microsoft.com/office/drawing/2014/main" id="{B777C609-67CC-10C6-B682-4B53DA879281}"/>
              </a:ext>
            </a:extLst>
          </p:cNvPr>
          <p:cNvSpPr/>
          <p:nvPr/>
        </p:nvSpPr>
        <p:spPr>
          <a:xfrm>
            <a:off x="1191699" y="5273011"/>
            <a:ext cx="2910402" cy="1398514"/>
          </a:xfrm>
          <a:prstGeom prst="ellipse">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Nhóm 1:</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Tình huống 1</a:t>
            </a:r>
          </a:p>
        </p:txBody>
      </p:sp>
      <p:sp>
        <p:nvSpPr>
          <p:cNvPr id="16" name="Oval 15">
            <a:extLst>
              <a:ext uri="{FF2B5EF4-FFF2-40B4-BE49-F238E27FC236}">
                <a16:creationId xmlns:a16="http://schemas.microsoft.com/office/drawing/2014/main" id="{092B19A1-0C61-5627-C485-C7860C6166DD}"/>
              </a:ext>
            </a:extLst>
          </p:cNvPr>
          <p:cNvSpPr/>
          <p:nvPr/>
        </p:nvSpPr>
        <p:spPr>
          <a:xfrm>
            <a:off x="4640798" y="5273011"/>
            <a:ext cx="2910402" cy="1398514"/>
          </a:xfrm>
          <a:prstGeom prst="ellipse">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Nhóm 2:</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Tình huống 2</a:t>
            </a:r>
          </a:p>
        </p:txBody>
      </p:sp>
      <p:sp>
        <p:nvSpPr>
          <p:cNvPr id="17" name="Oval 16">
            <a:extLst>
              <a:ext uri="{FF2B5EF4-FFF2-40B4-BE49-F238E27FC236}">
                <a16:creationId xmlns:a16="http://schemas.microsoft.com/office/drawing/2014/main" id="{B9B5F9C3-2E47-065C-F1EE-1C01F6BFD033}"/>
              </a:ext>
            </a:extLst>
          </p:cNvPr>
          <p:cNvSpPr/>
          <p:nvPr/>
        </p:nvSpPr>
        <p:spPr>
          <a:xfrm>
            <a:off x="8089897" y="5273011"/>
            <a:ext cx="2910402" cy="1398514"/>
          </a:xfrm>
          <a:prstGeom prst="ellipse">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spcBef>
                <a:spcPts val="0"/>
              </a:spcBef>
              <a:spcAft>
                <a:spcPts val="0"/>
              </a:spcAft>
              <a:buClr>
                <a:srgbClr val="000000"/>
              </a:buClr>
              <a:buSzTx/>
              <a:buFont typeface="Arial"/>
              <a:buNone/>
              <a:tabLst/>
              <a:defRPr/>
            </a:pPr>
            <a:r>
              <a:rPr kumimoji="0" lang="vi-VN" sz="2400" b="1"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Nhóm 3:</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Tình huống 3</a:t>
            </a:r>
          </a:p>
        </p:txBody>
      </p:sp>
    </p:spTree>
    <p:extLst>
      <p:ext uri="{BB962C8B-B14F-4D97-AF65-F5344CB8AC3E}">
        <p14:creationId xmlns:p14="http://schemas.microsoft.com/office/powerpoint/2010/main" val="221804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6" grpId="0" animBg="1"/>
      <p:bldP spid="1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114301" y="2968580"/>
            <a:ext cx="9842470" cy="3476175"/>
          </a:xfrm>
          <a:prstGeom prst="roundRect">
            <a:avLst>
              <a:gd name="adj" fmla="val 6382"/>
            </a:avLst>
          </a:prstGeom>
          <a:solidFill>
            <a:srgbClr val="FFFFFF"/>
          </a:solidFill>
          <a:ln w="25400" cap="flat" cmpd="sng" algn="ctr">
            <a:solidFill>
              <a:schemeClr val="accent4">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Đang học lớp 5, một tai nạn bất ngờ đã cướp đi đôi chân của Khánh. Để tự động viên mình, Khánh đã đọc sách về những tấm gương vươn lên của người khuyết tật. Được người thân và bạn bè giúp đỡ, Khánh đã nỗ lực vượt qua nghịch cảnh và nhanh chóng trở lại trường học tập, rèn luyện và tiếp tục theo đuổi ước mơ trở thành kĩ sư công nghệ thông tin.</a:t>
            </a: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dirty="0">
                <a:latin typeface="UTM Avo" panose="02040603050506020204" pitchFamily="18" charset="0"/>
                <a:cs typeface="Arial"/>
              </a:rPr>
              <a:t>TÌNH HUỐNG ĐƯA RA</a:t>
            </a:r>
          </a:p>
        </p:txBody>
      </p:sp>
      <p:pic>
        <p:nvPicPr>
          <p:cNvPr id="6" name="Picture 40">
            <a:extLst>
              <a:ext uri="{FF2B5EF4-FFF2-40B4-BE49-F238E27FC236}">
                <a16:creationId xmlns:a16="http://schemas.microsoft.com/office/drawing/2014/main" id="{C529ABC6-EF3D-D8D4-446C-29E92F579285}"/>
              </a:ext>
            </a:extLst>
          </p:cNvPr>
          <p:cNvPicPr>
            <a:picLocks noChangeAspect="1"/>
          </p:cNvPicPr>
          <p:nvPr/>
        </p:nvPicPr>
        <p:blipFill>
          <a:blip r:embed="rId3"/>
          <a:srcRect/>
          <a:stretch>
            <a:fillRect/>
          </a:stretch>
        </p:blipFill>
        <p:spPr>
          <a:xfrm>
            <a:off x="9956771" y="3746501"/>
            <a:ext cx="1970616" cy="3111499"/>
          </a:xfrm>
          <a:prstGeom prst="rect">
            <a:avLst/>
          </a:prstGeom>
        </p:spPr>
      </p:pic>
      <p:sp>
        <p:nvSpPr>
          <p:cNvPr id="10" name="Arrow: Pentagon 9">
            <a:extLst>
              <a:ext uri="{FF2B5EF4-FFF2-40B4-BE49-F238E27FC236}">
                <a16:creationId xmlns:a16="http://schemas.microsoft.com/office/drawing/2014/main" id="{65A38DCB-214C-E0EF-D6B2-DC827670AEBB}"/>
              </a:ext>
            </a:extLst>
          </p:cNvPr>
          <p:cNvSpPr/>
          <p:nvPr/>
        </p:nvSpPr>
        <p:spPr>
          <a:xfrm>
            <a:off x="0" y="1938914"/>
            <a:ext cx="3327816" cy="751116"/>
          </a:xfrm>
          <a:prstGeom prst="homePlate">
            <a:avLst/>
          </a:prstGeom>
          <a:solidFill>
            <a:srgbClr val="FFE371"/>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1</a:t>
            </a:r>
          </a:p>
        </p:txBody>
      </p:sp>
    </p:spTree>
    <p:extLst>
      <p:ext uri="{BB962C8B-B14F-4D97-AF65-F5344CB8AC3E}">
        <p14:creationId xmlns:p14="http://schemas.microsoft.com/office/powerpoint/2010/main" val="3738558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508001" y="2968579"/>
            <a:ext cx="9182099" cy="3476175"/>
          </a:xfrm>
          <a:prstGeom prst="roundRect">
            <a:avLst>
              <a:gd name="adj" fmla="val 6382"/>
            </a:avLst>
          </a:prstGeom>
          <a:solidFill>
            <a:srgbClr val="FFFFFF"/>
          </a:solidFill>
          <a:ln w="25400" cap="flat" cmpd="sng" algn="ctr">
            <a:solidFill>
              <a:schemeClr val="accent4">
                <a:lumMod val="20000"/>
                <a:lumOff val="80000"/>
              </a:schemeClr>
            </a:solidFill>
            <a:prstDash val="solid"/>
          </a:ln>
          <a:effectLst/>
        </p:spPr>
        <p:txBody>
          <a:bodyPr bIns="144000" rtlCol="0" anchor="ctr"/>
          <a:lstStyle/>
          <a:p>
            <a:pPr lvl="0" algn="just">
              <a:lnSpc>
                <a:spcPct val="150000"/>
              </a:lnSpc>
              <a:buClr>
                <a:srgbClr val="000000"/>
              </a:buClr>
            </a:pPr>
            <a:r>
              <a:rPr lang="vi-VN" sz="2400" kern="0">
                <a:solidFill>
                  <a:srgbClr val="EFC0CF">
                    <a:lumMod val="10000"/>
                  </a:srgbClr>
                </a:solidFill>
                <a:latin typeface="UTM Avo" panose="02040603050506020204" pitchFamily="18" charset="0"/>
                <a:cs typeface="Arial" panose="020B0604020202020204" pitchFamily="34" charset="0"/>
                <a:sym typeface="Arial"/>
              </a:rPr>
              <a:t>Để khắc phục nhược điểm nói lắp, An đã tìm kiếm và học hỏi các biện pháp từ sách báo, trên In-tơ-nét (Internet) và thử rèn luyện. Qua vài tuần tập luyện nhưng chưa thấy có kết quả, An rất nản lòng và không còn muốn sửa chữa khuyết điểm này nữa.</a:t>
            </a:r>
            <a:endParaRPr lang="vi-VN" sz="2400" kern="0" dirty="0">
              <a:solidFill>
                <a:srgbClr val="EFC0CF">
                  <a:lumMod val="10000"/>
                </a:srgbClr>
              </a:solidFill>
              <a:latin typeface="UTM Avo" panose="02040603050506020204" pitchFamily="18" charset="0"/>
              <a:cs typeface="Arial" panose="020B0604020202020204" pitchFamily="34" charset="0"/>
              <a:sym typeface="Arial"/>
            </a:endParaRP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dirty="0">
                <a:latin typeface="UTM Avo" panose="02040603050506020204" pitchFamily="18" charset="0"/>
                <a:cs typeface="Arial"/>
              </a:rPr>
              <a:t>TÌNH HUỐNG ĐƯA RA</a:t>
            </a:r>
          </a:p>
        </p:txBody>
      </p:sp>
      <p:pic>
        <p:nvPicPr>
          <p:cNvPr id="6" name="Picture 40">
            <a:extLst>
              <a:ext uri="{FF2B5EF4-FFF2-40B4-BE49-F238E27FC236}">
                <a16:creationId xmlns:a16="http://schemas.microsoft.com/office/drawing/2014/main" id="{C529ABC6-EF3D-D8D4-446C-29E92F579285}"/>
              </a:ext>
            </a:extLst>
          </p:cNvPr>
          <p:cNvPicPr>
            <a:picLocks noChangeAspect="1"/>
          </p:cNvPicPr>
          <p:nvPr/>
        </p:nvPicPr>
        <p:blipFill>
          <a:blip r:embed="rId3"/>
          <a:srcRect/>
          <a:stretch>
            <a:fillRect/>
          </a:stretch>
        </p:blipFill>
        <p:spPr>
          <a:xfrm>
            <a:off x="9956771" y="3746501"/>
            <a:ext cx="1970616" cy="3111499"/>
          </a:xfrm>
          <a:prstGeom prst="rect">
            <a:avLst/>
          </a:prstGeom>
        </p:spPr>
      </p:pic>
      <p:sp>
        <p:nvSpPr>
          <p:cNvPr id="10" name="Arrow: Pentagon 9">
            <a:extLst>
              <a:ext uri="{FF2B5EF4-FFF2-40B4-BE49-F238E27FC236}">
                <a16:creationId xmlns:a16="http://schemas.microsoft.com/office/drawing/2014/main" id="{65A38DCB-214C-E0EF-D6B2-DC827670AEBB}"/>
              </a:ext>
            </a:extLst>
          </p:cNvPr>
          <p:cNvSpPr/>
          <p:nvPr/>
        </p:nvSpPr>
        <p:spPr>
          <a:xfrm>
            <a:off x="0" y="1938914"/>
            <a:ext cx="3327816" cy="751116"/>
          </a:xfrm>
          <a:prstGeom prst="homePlate">
            <a:avLst/>
          </a:prstGeom>
          <a:solidFill>
            <a:srgbClr val="FFE371"/>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2</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246195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264613" y="2968579"/>
            <a:ext cx="9425487" cy="3476175"/>
          </a:xfrm>
          <a:prstGeom prst="roundRect">
            <a:avLst>
              <a:gd name="adj" fmla="val 6382"/>
            </a:avLst>
          </a:prstGeom>
          <a:solidFill>
            <a:srgbClr val="FFFFFF"/>
          </a:solidFill>
          <a:ln w="25400" cap="flat" cmpd="sng" algn="ctr">
            <a:solidFill>
              <a:schemeClr val="accent4">
                <a:lumMod val="20000"/>
                <a:lumOff val="80000"/>
              </a:schemeClr>
            </a:solidFill>
            <a:prstDash val="solid"/>
          </a:ln>
          <a:effectLst/>
        </p:spPr>
        <p:txBody>
          <a:bodyPr bIns="144000" rtlCol="0" anchor="ctr"/>
          <a:lstStyle/>
          <a:p>
            <a:pPr lvl="0" algn="just">
              <a:lnSpc>
                <a:spcPct val="150000"/>
              </a:lnSpc>
              <a:buClr>
                <a:srgbClr val="000000"/>
              </a:buClr>
            </a:pPr>
            <a:r>
              <a:rPr lang="vi-VN" sz="2000" kern="0">
                <a:solidFill>
                  <a:srgbClr val="EFC0CF">
                    <a:lumMod val="10000"/>
                  </a:srgbClr>
                </a:solidFill>
                <a:latin typeface="UTM Avo" panose="02040603050506020204" pitchFamily="18" charset="0"/>
                <a:cs typeface="Arial" panose="020B0604020202020204" pitchFamily="34" charset="0"/>
                <a:sym typeface="Arial"/>
              </a:rPr>
              <a:t>Trang cùng gia đình chuyển từ thành phố về nông thôn sinh sống. Cách sống và giọng nói khác biệt của mọi người đã gây cho Trang nhiều khó khăn trong học tập và sinh hoạt. Để vượt qua điều đó, Trang đã tìm hiểu phong tục, thói quen sinh hoạt của người dân địa phương và các bạn trong lớp, tích cực nói chuyện và tham gia vào các hoạt động chung của tập thể. Trang còn mời các bạn về nhà chơi vào những dịp cuối tuần. Không lâu sau, Trang đã hoà nhập được với cuộc sống ở nơi đây.</a:t>
            </a: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dirty="0">
                <a:latin typeface="UTM Avo" panose="02040603050506020204" pitchFamily="18" charset="0"/>
                <a:cs typeface="Arial"/>
              </a:rPr>
              <a:t>TÌNH HUỐNG ĐƯA RA</a:t>
            </a:r>
          </a:p>
        </p:txBody>
      </p:sp>
      <p:pic>
        <p:nvPicPr>
          <p:cNvPr id="6" name="Picture 40">
            <a:extLst>
              <a:ext uri="{FF2B5EF4-FFF2-40B4-BE49-F238E27FC236}">
                <a16:creationId xmlns:a16="http://schemas.microsoft.com/office/drawing/2014/main" id="{C529ABC6-EF3D-D8D4-446C-29E92F579285}"/>
              </a:ext>
            </a:extLst>
          </p:cNvPr>
          <p:cNvPicPr>
            <a:picLocks noChangeAspect="1"/>
          </p:cNvPicPr>
          <p:nvPr/>
        </p:nvPicPr>
        <p:blipFill>
          <a:blip r:embed="rId3"/>
          <a:srcRect/>
          <a:stretch>
            <a:fillRect/>
          </a:stretch>
        </p:blipFill>
        <p:spPr>
          <a:xfrm>
            <a:off x="9956771" y="3746501"/>
            <a:ext cx="1970616" cy="3111499"/>
          </a:xfrm>
          <a:prstGeom prst="rect">
            <a:avLst/>
          </a:prstGeom>
        </p:spPr>
      </p:pic>
      <p:sp>
        <p:nvSpPr>
          <p:cNvPr id="10" name="Arrow: Pentagon 9">
            <a:extLst>
              <a:ext uri="{FF2B5EF4-FFF2-40B4-BE49-F238E27FC236}">
                <a16:creationId xmlns:a16="http://schemas.microsoft.com/office/drawing/2014/main" id="{65A38DCB-214C-E0EF-D6B2-DC827670AEBB}"/>
              </a:ext>
            </a:extLst>
          </p:cNvPr>
          <p:cNvSpPr/>
          <p:nvPr/>
        </p:nvSpPr>
        <p:spPr>
          <a:xfrm>
            <a:off x="0" y="1938914"/>
            <a:ext cx="3327816" cy="751116"/>
          </a:xfrm>
          <a:prstGeom prst="homePlate">
            <a:avLst/>
          </a:prstGeom>
          <a:solidFill>
            <a:srgbClr val="FFE371"/>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3</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463469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3047584" y="2968579"/>
            <a:ext cx="8749883" cy="3476175"/>
          </a:xfrm>
          <a:prstGeom prst="roundRect">
            <a:avLst>
              <a:gd name="adj" fmla="val 6382"/>
            </a:avLst>
          </a:prstGeom>
          <a:solidFill>
            <a:srgbClr val="FFFFFF"/>
          </a:solidFill>
          <a:ln w="25400" cap="flat" cmpd="sng" algn="ctr">
            <a:solidFill>
              <a:schemeClr val="accent6">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Khánh đã biết vượt qua những khó khăn của bản thân bằng các việc làm và tư duy tích cực như: đọc sách về những tấm gương vươn lên của người khuyết tật, có ước mơ và nuôi dưỡng ước mơ trở thành kĩ sư công nghệ thông tin, biết tự động viên mình và tìm đến sự giúp đỡ của người thân, bạn bè.</a:t>
            </a: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dirty="0">
                <a:latin typeface="UTM Avo" panose="02040603050506020204" pitchFamily="18" charset="0"/>
                <a:cs typeface="Arial"/>
              </a:rPr>
              <a:t>NHẬN XÉT TÌNH HUỐNG</a:t>
            </a:r>
          </a:p>
        </p:txBody>
      </p:sp>
      <p:sp>
        <p:nvSpPr>
          <p:cNvPr id="10" name="Arrow: Pentagon 9">
            <a:extLst>
              <a:ext uri="{FF2B5EF4-FFF2-40B4-BE49-F238E27FC236}">
                <a16:creationId xmlns:a16="http://schemas.microsoft.com/office/drawing/2014/main" id="{65A38DCB-214C-E0EF-D6B2-DC827670AEBB}"/>
              </a:ext>
            </a:extLst>
          </p:cNvPr>
          <p:cNvSpPr/>
          <p:nvPr/>
        </p:nvSpPr>
        <p:spPr>
          <a:xfrm flipH="1">
            <a:off x="8864184" y="1938914"/>
            <a:ext cx="3327816" cy="751116"/>
          </a:xfrm>
          <a:prstGeom prst="homePlate">
            <a:avLst/>
          </a:prstGeom>
          <a:solidFill>
            <a:schemeClr val="accent6">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1</a:t>
            </a:r>
          </a:p>
        </p:txBody>
      </p:sp>
      <p:sp>
        <p:nvSpPr>
          <p:cNvPr id="2" name="Freeform 11">
            <a:extLst>
              <a:ext uri="{FF2B5EF4-FFF2-40B4-BE49-F238E27FC236}">
                <a16:creationId xmlns:a16="http://schemas.microsoft.com/office/drawing/2014/main" id="{7763568E-B5A5-B602-75B8-9602559D9266}"/>
              </a:ext>
            </a:extLst>
          </p:cNvPr>
          <p:cNvSpPr/>
          <p:nvPr/>
        </p:nvSpPr>
        <p:spPr>
          <a:xfrm>
            <a:off x="394533" y="3721100"/>
            <a:ext cx="2607551" cy="3136900"/>
          </a:xfrm>
          <a:custGeom>
            <a:avLst/>
            <a:gdLst/>
            <a:ahLst/>
            <a:cxnLst/>
            <a:rect l="l" t="t" r="r" b="b"/>
            <a:pathLst>
              <a:path w="925218" h="1113044">
                <a:moveTo>
                  <a:pt x="0" y="0"/>
                </a:moveTo>
                <a:lnTo>
                  <a:pt x="925218" y="0"/>
                </a:lnTo>
                <a:lnTo>
                  <a:pt x="925218" y="1113044"/>
                </a:lnTo>
                <a:lnTo>
                  <a:pt x="0" y="1113044"/>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44704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animBg="1"/>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4738C23-3A47-27CE-D86C-1944725B3D63}"/>
              </a:ext>
            </a:extLst>
          </p:cNvPr>
          <p:cNvSpPr/>
          <p:nvPr/>
        </p:nvSpPr>
        <p:spPr>
          <a:xfrm>
            <a:off x="3974685" y="2968579"/>
            <a:ext cx="5410615" cy="3476175"/>
          </a:xfrm>
          <a:prstGeom prst="roundRect">
            <a:avLst>
              <a:gd name="adj" fmla="val 6382"/>
            </a:avLst>
          </a:prstGeom>
          <a:solidFill>
            <a:srgbClr val="FFFFFF"/>
          </a:solidFill>
          <a:ln w="25400" cap="flat" cmpd="sng" algn="ctr">
            <a:solidFill>
              <a:schemeClr val="accent6">
                <a:lumMod val="20000"/>
                <a:lumOff val="80000"/>
              </a:schemeClr>
            </a:solidFill>
            <a:prstDash val="solid"/>
          </a:ln>
          <a:effectLst/>
        </p:spPr>
        <p:txBody>
          <a:bodyPr bIns="144000" rtlCol="0" anchor="ctr"/>
          <a:lstStyle/>
          <a:p>
            <a:pPr lvl="0" algn="just">
              <a:lnSpc>
                <a:spcPct val="150000"/>
              </a:lnSpc>
              <a:buClr>
                <a:srgbClr val="000000"/>
              </a:buClr>
            </a:pPr>
            <a:r>
              <a:rPr lang="vi-VN" sz="2400" kern="0" dirty="0">
                <a:solidFill>
                  <a:srgbClr val="EFC0CF">
                    <a:lumMod val="10000"/>
                  </a:srgbClr>
                </a:solidFill>
                <a:latin typeface="UTM Avo" panose="02040603050506020204" pitchFamily="18" charset="0"/>
                <a:cs typeface="Arial" panose="020B0604020202020204" pitchFamily="34" charset="0"/>
                <a:sym typeface="Arial"/>
              </a:rPr>
              <a:t>Khi gặp khó khăn trong lúc sửa khuyết điểm nói lắp, qua vài tuần luyện tập nhưng chưa thấy hiệu quả, An đã thấy nản lòng, không đủ kiên trì, nhẫn lại để vượt qua.</a:t>
            </a:r>
          </a:p>
        </p:txBody>
      </p:sp>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a:latin typeface="UTM Avo" panose="02040603050506020204" pitchFamily="18" charset="0"/>
                <a:cs typeface="Arial"/>
              </a:rPr>
              <a:t>NHẬN XÉT TÌNH HUỐNG</a:t>
            </a:r>
            <a:endParaRPr lang="vi-VN" sz="2800" b="1" kern="0" dirty="0">
              <a:latin typeface="UTM Avo" panose="02040603050506020204" pitchFamily="18" charset="0"/>
              <a:cs typeface="Arial"/>
            </a:endParaRPr>
          </a:p>
        </p:txBody>
      </p:sp>
      <p:sp>
        <p:nvSpPr>
          <p:cNvPr id="10" name="Arrow: Pentagon 9">
            <a:extLst>
              <a:ext uri="{FF2B5EF4-FFF2-40B4-BE49-F238E27FC236}">
                <a16:creationId xmlns:a16="http://schemas.microsoft.com/office/drawing/2014/main" id="{65A38DCB-214C-E0EF-D6B2-DC827670AEBB}"/>
              </a:ext>
            </a:extLst>
          </p:cNvPr>
          <p:cNvSpPr/>
          <p:nvPr/>
        </p:nvSpPr>
        <p:spPr>
          <a:xfrm flipH="1">
            <a:off x="8864184" y="1938914"/>
            <a:ext cx="3327816" cy="751116"/>
          </a:xfrm>
          <a:prstGeom prst="homePlate">
            <a:avLst/>
          </a:prstGeom>
          <a:solidFill>
            <a:schemeClr val="accent6">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2</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sp>
        <p:nvSpPr>
          <p:cNvPr id="2" name="Freeform 11">
            <a:extLst>
              <a:ext uri="{FF2B5EF4-FFF2-40B4-BE49-F238E27FC236}">
                <a16:creationId xmlns:a16="http://schemas.microsoft.com/office/drawing/2014/main" id="{7763568E-B5A5-B602-75B8-9602559D9266}"/>
              </a:ext>
            </a:extLst>
          </p:cNvPr>
          <p:cNvSpPr/>
          <p:nvPr/>
        </p:nvSpPr>
        <p:spPr>
          <a:xfrm>
            <a:off x="394533" y="3721100"/>
            <a:ext cx="2607551" cy="3136900"/>
          </a:xfrm>
          <a:custGeom>
            <a:avLst/>
            <a:gdLst/>
            <a:ahLst/>
            <a:cxnLst/>
            <a:rect l="l" t="t" r="r" b="b"/>
            <a:pathLst>
              <a:path w="925218" h="1113044">
                <a:moveTo>
                  <a:pt x="0" y="0"/>
                </a:moveTo>
                <a:lnTo>
                  <a:pt x="925218" y="0"/>
                </a:lnTo>
                <a:lnTo>
                  <a:pt x="925218" y="1113044"/>
                </a:lnTo>
                <a:lnTo>
                  <a:pt x="0" y="1113044"/>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2362329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071173-8895-2B0B-EBC5-AC569B8F395A}"/>
              </a:ext>
            </a:extLst>
          </p:cNvPr>
          <p:cNvSpPr txBox="1"/>
          <p:nvPr/>
        </p:nvSpPr>
        <p:spPr>
          <a:xfrm>
            <a:off x="3048000" y="1137145"/>
            <a:ext cx="6096000" cy="523220"/>
          </a:xfrm>
          <a:prstGeom prst="rect">
            <a:avLst/>
          </a:prstGeom>
          <a:noFill/>
        </p:spPr>
        <p:txBody>
          <a:bodyPr wrap="square">
            <a:spAutoFit/>
          </a:bodyPr>
          <a:lstStyle/>
          <a:p>
            <a:pPr algn="ctr"/>
            <a:r>
              <a:rPr lang="vi-VN" sz="2800" b="1" kern="0" dirty="0">
                <a:latin typeface="UTM Avo" panose="02040603050506020204" pitchFamily="18" charset="0"/>
                <a:cs typeface="Arial"/>
              </a:rPr>
              <a:t>NHẬN XÉT TÌNH HUỐNG</a:t>
            </a:r>
          </a:p>
        </p:txBody>
      </p:sp>
      <p:sp>
        <p:nvSpPr>
          <p:cNvPr id="10" name="Arrow: Pentagon 9">
            <a:extLst>
              <a:ext uri="{FF2B5EF4-FFF2-40B4-BE49-F238E27FC236}">
                <a16:creationId xmlns:a16="http://schemas.microsoft.com/office/drawing/2014/main" id="{65A38DCB-214C-E0EF-D6B2-DC827670AEBB}"/>
              </a:ext>
            </a:extLst>
          </p:cNvPr>
          <p:cNvSpPr/>
          <p:nvPr/>
        </p:nvSpPr>
        <p:spPr>
          <a:xfrm flipH="1">
            <a:off x="8864184" y="1938914"/>
            <a:ext cx="3327816" cy="751116"/>
          </a:xfrm>
          <a:prstGeom prst="homePlate">
            <a:avLst/>
          </a:prstGeom>
          <a:solidFill>
            <a:schemeClr val="accent6">
              <a:lumMod val="60000"/>
              <a:lumOff val="40000"/>
            </a:schemeClr>
          </a:solidFill>
          <a:ln w="9525" cap="flat" cmpd="sng" algn="ctr">
            <a:solidFill>
              <a:srgbClr val="FFFFFF">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vi-VN" sz="2400" b="1" kern="0" dirty="0">
                <a:solidFill>
                  <a:srgbClr val="EFC0CF">
                    <a:lumMod val="10000"/>
                  </a:srgbClr>
                </a:solidFill>
                <a:latin typeface="UTM Avo" panose="02040603050506020204" pitchFamily="18" charset="0"/>
                <a:cs typeface="Arial" panose="020B0604020202020204" pitchFamily="34" charset="0"/>
                <a:sym typeface="Arial"/>
              </a:rPr>
              <a:t>TÌNH HUỐNG </a:t>
            </a:r>
            <a:r>
              <a:rPr lang="en-US" sz="2400" b="1" kern="0" dirty="0">
                <a:solidFill>
                  <a:srgbClr val="EFC0CF">
                    <a:lumMod val="10000"/>
                  </a:srgbClr>
                </a:solidFill>
                <a:latin typeface="UTM Avo" panose="02040603050506020204" pitchFamily="18" charset="0"/>
                <a:cs typeface="Arial" panose="020B0604020202020204" pitchFamily="34" charset="0"/>
                <a:sym typeface="Arial"/>
              </a:rPr>
              <a:t>3</a:t>
            </a:r>
            <a:endParaRPr lang="vi-VN" sz="2400" b="1" kern="0" dirty="0">
              <a:solidFill>
                <a:srgbClr val="EFC0CF">
                  <a:lumMod val="10000"/>
                </a:srgbClr>
              </a:solidFill>
              <a:latin typeface="UTM Avo" panose="02040603050506020204" pitchFamily="18" charset="0"/>
              <a:cs typeface="Arial" panose="020B0604020202020204" pitchFamily="34" charset="0"/>
              <a:sym typeface="Arial"/>
            </a:endParaRPr>
          </a:p>
        </p:txBody>
      </p:sp>
      <p:sp>
        <p:nvSpPr>
          <p:cNvPr id="2" name="Freeform 11">
            <a:extLst>
              <a:ext uri="{FF2B5EF4-FFF2-40B4-BE49-F238E27FC236}">
                <a16:creationId xmlns:a16="http://schemas.microsoft.com/office/drawing/2014/main" id="{7763568E-B5A5-B602-75B8-9602559D9266}"/>
              </a:ext>
            </a:extLst>
          </p:cNvPr>
          <p:cNvSpPr/>
          <p:nvPr/>
        </p:nvSpPr>
        <p:spPr>
          <a:xfrm>
            <a:off x="394533" y="3721100"/>
            <a:ext cx="2607551" cy="3136900"/>
          </a:xfrm>
          <a:custGeom>
            <a:avLst/>
            <a:gdLst/>
            <a:ahLst/>
            <a:cxnLst/>
            <a:rect l="l" t="t" r="r" b="b"/>
            <a:pathLst>
              <a:path w="925218" h="1113044">
                <a:moveTo>
                  <a:pt x="0" y="0"/>
                </a:moveTo>
                <a:lnTo>
                  <a:pt x="925218" y="0"/>
                </a:lnTo>
                <a:lnTo>
                  <a:pt x="925218" y="1113044"/>
                </a:lnTo>
                <a:lnTo>
                  <a:pt x="0" y="1113044"/>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
        <p:nvSpPr>
          <p:cNvPr id="3" name="Rectangle: Rounded Corners 2">
            <a:extLst>
              <a:ext uri="{FF2B5EF4-FFF2-40B4-BE49-F238E27FC236}">
                <a16:creationId xmlns:a16="http://schemas.microsoft.com/office/drawing/2014/main" id="{E8629E58-1B39-3EAD-045B-F69AE724A24E}"/>
              </a:ext>
            </a:extLst>
          </p:cNvPr>
          <p:cNvSpPr/>
          <p:nvPr/>
        </p:nvSpPr>
        <p:spPr>
          <a:xfrm>
            <a:off x="3047584" y="2968579"/>
            <a:ext cx="8749883" cy="3476175"/>
          </a:xfrm>
          <a:prstGeom prst="roundRect">
            <a:avLst>
              <a:gd name="adj" fmla="val 6382"/>
            </a:avLst>
          </a:prstGeom>
          <a:solidFill>
            <a:srgbClr val="FFFFFF"/>
          </a:solidFill>
          <a:ln w="25400" cap="flat" cmpd="sng" algn="ctr">
            <a:solidFill>
              <a:schemeClr val="accent6">
                <a:lumMod val="20000"/>
                <a:lumOff val="80000"/>
              </a:schemeClr>
            </a:solidFill>
            <a:prstDash val="solid"/>
          </a:ln>
          <a:effectLst/>
        </p:spPr>
        <p:txBody>
          <a:bodyPr bIns="144000" rtlCol="0" anchor="ctr"/>
          <a:lstStyle/>
          <a:p>
            <a:pPr lvl="0" algn="just">
              <a:lnSpc>
                <a:spcPct val="150000"/>
              </a:lnSpc>
              <a:buClr>
                <a:srgbClr val="000000"/>
              </a:buClr>
            </a:pPr>
            <a:r>
              <a:rPr lang="vi-VN" sz="2200" kern="0" dirty="0">
                <a:solidFill>
                  <a:srgbClr val="EFC0CF">
                    <a:lumMod val="10000"/>
                  </a:srgbClr>
                </a:solidFill>
                <a:latin typeface="UTM Avo" panose="02040603050506020204" pitchFamily="18" charset="0"/>
                <a:cs typeface="Arial" panose="020B0604020202020204" pitchFamily="34" charset="0"/>
                <a:sym typeface="Arial"/>
              </a:rPr>
              <a:t>Để vượt qua khó khăn trong việc thích ứng và hoà nhập với môi trường mới, Trang đã tích cực, cố gắng thực hiện nhiều biện pháp và nhanh chóng vượt qua những khó khăn như: tìm hiểu về phong tục,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thói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vi-VN" sz="2200" kern="0" dirty="0">
                <a:solidFill>
                  <a:srgbClr val="EFC0CF">
                    <a:lumMod val="10000"/>
                  </a:srgbClr>
                </a:solidFill>
                <a:latin typeface="UTM Avo" panose="02040603050506020204" pitchFamily="18" charset="0"/>
                <a:cs typeface="Arial" panose="020B0604020202020204" pitchFamily="34" charset="0"/>
                <a:sym typeface="Arial"/>
              </a:rPr>
              <a:t>quen sinh hoạt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của</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người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dân</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địa</a:t>
            </a:r>
            <a:r>
              <a:rPr lang="en-US" sz="2200" kern="0" dirty="0">
                <a:solidFill>
                  <a:srgbClr val="EFC0CF">
                    <a:lumMod val="10000"/>
                  </a:srgbClr>
                </a:solidFill>
                <a:latin typeface="UTM Avo" panose="02040603050506020204" pitchFamily="18" charset="0"/>
                <a:cs typeface="Arial" panose="020B0604020202020204" pitchFamily="34" charset="0"/>
                <a:sym typeface="Arial"/>
              </a:rPr>
              <a:t> phương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và</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các</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bạn</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trong</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lớp</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tích</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cực</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nói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chuyện</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tham</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gia</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vào</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các</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hoạt</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động</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chung</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của</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tập</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thể</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mời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các</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bạn</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về</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nhà</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chơi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vào</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những</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dịp</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cuối</a:t>
            </a:r>
            <a:r>
              <a:rPr lang="en-US" sz="2200" kern="0" dirty="0">
                <a:solidFill>
                  <a:srgbClr val="EFC0CF">
                    <a:lumMod val="10000"/>
                  </a:srgbClr>
                </a:solidFill>
                <a:latin typeface="UTM Avo" panose="02040603050506020204" pitchFamily="18" charset="0"/>
                <a:cs typeface="Arial" panose="020B0604020202020204" pitchFamily="34" charset="0"/>
                <a:sym typeface="Arial"/>
              </a:rPr>
              <a:t> </a:t>
            </a:r>
            <a:r>
              <a:rPr lang="en-US" sz="2200" kern="0" dirty="0" err="1">
                <a:solidFill>
                  <a:srgbClr val="EFC0CF">
                    <a:lumMod val="10000"/>
                  </a:srgbClr>
                </a:solidFill>
                <a:latin typeface="UTM Avo" panose="02040603050506020204" pitchFamily="18" charset="0"/>
                <a:cs typeface="Arial" panose="020B0604020202020204" pitchFamily="34" charset="0"/>
                <a:sym typeface="Arial"/>
              </a:rPr>
              <a:t>tuần</a:t>
            </a:r>
            <a:r>
              <a:rPr lang="en-US" sz="2200" kern="0" dirty="0">
                <a:solidFill>
                  <a:srgbClr val="EFC0CF">
                    <a:lumMod val="10000"/>
                  </a:srgbClr>
                </a:solidFill>
                <a:latin typeface="UTM Avo" panose="02040603050506020204" pitchFamily="18" charset="0"/>
                <a:cs typeface="Arial" panose="020B0604020202020204" pitchFamily="34" charset="0"/>
                <a:sym typeface="Arial"/>
              </a:rPr>
              <a:t>;…</a:t>
            </a:r>
            <a:endParaRPr lang="vi-VN" sz="2200" kern="0" dirty="0">
              <a:solidFill>
                <a:srgbClr val="EFC0CF">
                  <a:lumMod val="10000"/>
                </a:srgbClr>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353851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FC268D2-CFEA-813D-B9C6-4B3DBD8D37EB}"/>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7DED27A2-AC49-B664-EF92-B69639B81A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82CE68-EE22-89C0-352F-B3F70D860223}"/>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768833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1635" y="1746832"/>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Bài tập </a:t>
            </a:r>
            <a:r>
              <a:rPr lang="en-US" sz="2400" b="1" kern="0" dirty="0">
                <a:solidFill>
                  <a:srgbClr val="434343">
                    <a:lumMod val="50000"/>
                  </a:srgbClr>
                </a:solidFill>
                <a:latin typeface="UTM Avo" panose="02040603050506020204" pitchFamily="18" charset="0"/>
                <a:cs typeface="Arial" panose="020B0604020202020204" pitchFamily="34" charset="0"/>
                <a:sym typeface="Arial"/>
              </a:rPr>
              <a:t>1</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grpSp>
        <p:nvGrpSpPr>
          <p:cNvPr id="3" name="Group 2">
            <a:extLst>
              <a:ext uri="{FF2B5EF4-FFF2-40B4-BE49-F238E27FC236}">
                <a16:creationId xmlns:a16="http://schemas.microsoft.com/office/drawing/2014/main" id="{F6B9684C-DA6C-EC6D-1E71-688058D1151D}"/>
              </a:ext>
            </a:extLst>
          </p:cNvPr>
          <p:cNvGrpSpPr/>
          <p:nvPr/>
        </p:nvGrpSpPr>
        <p:grpSpPr>
          <a:xfrm>
            <a:off x="3440538" y="1763822"/>
            <a:ext cx="5310923" cy="2279348"/>
            <a:chOff x="2580404" y="2988964"/>
            <a:chExt cx="3983192" cy="1709511"/>
          </a:xfrm>
        </p:grpSpPr>
        <p:sp>
          <p:nvSpPr>
            <p:cNvPr id="4" name="Freeform 99">
              <a:extLst>
                <a:ext uri="{FF2B5EF4-FFF2-40B4-BE49-F238E27FC236}">
                  <a16:creationId xmlns:a16="http://schemas.microsoft.com/office/drawing/2014/main" id="{EF378420-AABE-4BCF-2FB2-0526837F35C6}"/>
                </a:ext>
              </a:extLst>
            </p:cNvPr>
            <p:cNvSpPr/>
            <p:nvPr/>
          </p:nvSpPr>
          <p:spPr>
            <a:xfrm>
              <a:off x="2580404" y="2988964"/>
              <a:ext cx="3983192" cy="1216533"/>
            </a:xfrm>
            <a:custGeom>
              <a:avLst/>
              <a:gdLst/>
              <a:ahLst/>
              <a:cxnLst/>
              <a:rect l="l" t="t" r="r" b="b"/>
              <a:pathLst>
                <a:path w="2623634" h="801302">
                  <a:moveTo>
                    <a:pt x="0" y="0"/>
                  </a:moveTo>
                  <a:lnTo>
                    <a:pt x="2623634" y="0"/>
                  </a:lnTo>
                  <a:lnTo>
                    <a:pt x="2623634" y="801302"/>
                  </a:lnTo>
                  <a:lnTo>
                    <a:pt x="0" y="801302"/>
                  </a:lnTo>
                  <a:lnTo>
                    <a:pt x="0" y="0"/>
                  </a:lnTo>
                  <a:close/>
                </a:path>
              </a:pathLst>
            </a:custGeom>
            <a:blipFill>
              <a:blip r:embed="rId3"/>
              <a:stretch>
                <a:fillRect/>
              </a:stretch>
            </a:blip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Rectangle: Rounded Corners 6">
              <a:extLst>
                <a:ext uri="{FF2B5EF4-FFF2-40B4-BE49-F238E27FC236}">
                  <a16:creationId xmlns:a16="http://schemas.microsoft.com/office/drawing/2014/main" id="{53DD8383-C0EE-22E4-1557-13EEE72D64E4}"/>
                </a:ext>
              </a:extLst>
            </p:cNvPr>
            <p:cNvSpPr/>
            <p:nvPr/>
          </p:nvSpPr>
          <p:spPr>
            <a:xfrm>
              <a:off x="2580404" y="4175961"/>
              <a:ext cx="3983192" cy="522514"/>
            </a:xfrm>
            <a:prstGeom prst="roundRect">
              <a:avLst>
                <a:gd name="adj" fmla="val 50000"/>
              </a:avLst>
            </a:prstGeom>
            <a:solidFill>
              <a:srgbClr val="FF89AA">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THẢO LUẬN NHÓM</a:t>
              </a:r>
            </a:p>
          </p:txBody>
        </p:sp>
      </p:grpSp>
      <p:sp>
        <p:nvSpPr>
          <p:cNvPr id="10" name="Rectangle: Rounded Corners 9">
            <a:extLst>
              <a:ext uri="{FF2B5EF4-FFF2-40B4-BE49-F238E27FC236}">
                <a16:creationId xmlns:a16="http://schemas.microsoft.com/office/drawing/2014/main" id="{3BFC1FB1-715D-4918-F44C-CC67C934988D}"/>
              </a:ext>
            </a:extLst>
          </p:cNvPr>
          <p:cNvSpPr/>
          <p:nvPr/>
        </p:nvSpPr>
        <p:spPr>
          <a:xfrm>
            <a:off x="2196049" y="4203700"/>
            <a:ext cx="7799902" cy="1991822"/>
          </a:xfrm>
          <a:prstGeom prst="roundRect">
            <a:avLst/>
          </a:prstGeom>
          <a:solidFill>
            <a:srgbClr val="FFFFFF"/>
          </a:solidFill>
          <a:ln w="25400" cap="flat" cmpd="sng" algn="ctr">
            <a:solidFill>
              <a:srgbClr val="FFDBE4">
                <a:lumMod val="90000"/>
              </a:srgbClr>
            </a:solidFill>
            <a:prstDash val="solid"/>
          </a:ln>
          <a:effectLst/>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Chia sẻ với bạn về những khó khăn mà em </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đã và đang gặp phải trong học tập, cuộc sống.</a:t>
            </a:r>
          </a:p>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rPr>
              <a:t>Em đã làm gì để vượt qua những khó khăn đó?</a:t>
            </a:r>
          </a:p>
        </p:txBody>
      </p:sp>
    </p:spTree>
    <p:extLst>
      <p:ext uri="{BB962C8B-B14F-4D97-AF65-F5344CB8AC3E}">
        <p14:creationId xmlns:p14="http://schemas.microsoft.com/office/powerpoint/2010/main" val="6055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F5E7E080-DE4E-C13F-1459-AA483933D3B5}"/>
              </a:ext>
            </a:extLst>
          </p:cNvPr>
          <p:cNvSpPr txBox="1">
            <a:spLocks/>
          </p:cNvSpPr>
          <p:nvPr/>
        </p:nvSpPr>
        <p:spPr>
          <a:xfrm>
            <a:off x="1501530" y="2023872"/>
            <a:ext cx="3413397" cy="763600"/>
          </a:xfrm>
          <a:prstGeom prst="rect">
            <a:avLst/>
          </a:prstGeom>
          <a:solidFill>
            <a:schemeClr val="accent2">
              <a:lumMod val="20000"/>
              <a:lumOff val="80000"/>
            </a:scheme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2500"/>
              <a:buFont typeface="Fredoka One"/>
              <a:buNone/>
              <a:defRPr sz="10666" b="0" i="0" u="none" strike="noStrike" cap="none">
                <a:solidFill>
                  <a:schemeClr val="lt1"/>
                </a:solidFill>
                <a:latin typeface="Fredoka One"/>
                <a:ea typeface="Fredoka One"/>
                <a:cs typeface="Fredoka One"/>
                <a:sym typeface="Fredoka One"/>
              </a:defRPr>
            </a:lvl1pPr>
            <a:lvl2pPr marR="0" lvl="1"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2pPr>
            <a:lvl3pPr marR="0" lvl="2"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3pPr>
            <a:lvl4pPr marR="0" lvl="3"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4pPr>
            <a:lvl5pPr marR="0" lvl="4"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5pPr>
            <a:lvl6pPr marR="0" lvl="5"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6pPr>
            <a:lvl7pPr marR="0" lvl="6"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7pPr>
            <a:lvl8pPr marR="0" lvl="7"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8pPr>
            <a:lvl9pPr marR="0" lvl="8" algn="r" rtl="0">
              <a:lnSpc>
                <a:spcPct val="115000"/>
              </a:lnSpc>
              <a:spcBef>
                <a:spcPts val="0"/>
              </a:spcBef>
              <a:spcAft>
                <a:spcPts val="0"/>
              </a:spcAft>
              <a:buClr>
                <a:schemeClr val="dk1"/>
              </a:buClr>
              <a:buSzPts val="2500"/>
              <a:buFont typeface="Fredoka One"/>
              <a:buNone/>
              <a:defRPr sz="3333" b="0" i="0" u="none" strike="noStrike" cap="none">
                <a:solidFill>
                  <a:schemeClr val="dk1"/>
                </a:solidFill>
                <a:latin typeface="Fredoka One"/>
                <a:ea typeface="Fredoka One"/>
                <a:cs typeface="Fredoka One"/>
                <a:sym typeface="Fredoka One"/>
              </a:defRPr>
            </a:lvl9pPr>
          </a:lstStyle>
          <a:p>
            <a:pPr lvl="0">
              <a:buClr>
                <a:srgbClr val="847CB7"/>
              </a:buClr>
              <a:defRPr/>
            </a:pPr>
            <a:r>
              <a:rPr lang="vi-VN" sz="2800" b="1" kern="0">
                <a:solidFill>
                  <a:schemeClr val="tx1"/>
                </a:solidFill>
                <a:latin typeface="UTM Avo" panose="02040603050506020204" pitchFamily="18" charset="0"/>
                <a:ea typeface="+mn-ea"/>
                <a:cs typeface="+mn-cs"/>
              </a:rPr>
              <a:t>Gợi ý thực hiện</a:t>
            </a:r>
            <a:endParaRPr lang="vi-VN" sz="2800" b="1" kern="0" dirty="0">
              <a:solidFill>
                <a:schemeClr val="tx1"/>
              </a:solidFill>
              <a:latin typeface="UTM Avo" panose="02040603050506020204" pitchFamily="18" charset="0"/>
              <a:ea typeface="+mn-ea"/>
              <a:cs typeface="+mn-cs"/>
            </a:endParaRPr>
          </a:p>
        </p:txBody>
      </p:sp>
      <p:sp>
        <p:nvSpPr>
          <p:cNvPr id="10" name="Rectangle: Rounded Corners 9">
            <a:extLst>
              <a:ext uri="{FF2B5EF4-FFF2-40B4-BE49-F238E27FC236}">
                <a16:creationId xmlns:a16="http://schemas.microsoft.com/office/drawing/2014/main" id="{3A2279DA-8DC0-B5B5-EED2-702959CCC46A}"/>
              </a:ext>
            </a:extLst>
          </p:cNvPr>
          <p:cNvSpPr/>
          <p:nvPr/>
        </p:nvSpPr>
        <p:spPr>
          <a:xfrm>
            <a:off x="168059" y="2993611"/>
            <a:ext cx="6080341" cy="854355"/>
          </a:xfrm>
          <a:prstGeom prst="roundRect">
            <a:avLst>
              <a:gd name="adj" fmla="val 18132"/>
            </a:avLst>
          </a:prstGeom>
          <a:solidFill>
            <a:schemeClr val="bg1"/>
          </a:solidFill>
          <a:ln w="19050" cap="flat" cmpd="sng" algn="ctr">
            <a:solidFill>
              <a:schemeClr val="accent2"/>
            </a:solidFill>
            <a:prstDash val="solid"/>
          </a:ln>
          <a:effectLst>
            <a:outerShdw blurRad="40000" dist="20000" dir="5400000" rotWithShape="0">
              <a:srgbClr val="000000">
                <a:alpha val="38000"/>
              </a:srgbClr>
            </a:outerShdw>
          </a:effectLst>
        </p:spPr>
        <p:txBody>
          <a:bodyPr bIns="48000" rtlCol="0" anchor="ctr"/>
          <a:lstStyle/>
          <a:p>
            <a:pPr lvl="0" algn="ctr">
              <a:buClr>
                <a:srgbClr val="000000"/>
              </a:buClr>
              <a:defRPr/>
            </a:pPr>
            <a:r>
              <a:rPr lang="vi-VN" sz="2400" kern="0">
                <a:latin typeface="UTM Avo" panose="02040603050506020204" pitchFamily="18" charset="0"/>
                <a:sym typeface="Arial"/>
              </a:rPr>
              <a:t>Khó khăn em gặp phải là gì?</a:t>
            </a:r>
            <a:endParaRPr lang="vi-VN" sz="2400" kern="0" dirty="0">
              <a:latin typeface="UTM Avo" panose="02040603050506020204" pitchFamily="18" charset="0"/>
              <a:sym typeface="Arial"/>
            </a:endParaRPr>
          </a:p>
        </p:txBody>
      </p:sp>
      <p:sp>
        <p:nvSpPr>
          <p:cNvPr id="11" name="Rectangle: Rounded Corners 10">
            <a:extLst>
              <a:ext uri="{FF2B5EF4-FFF2-40B4-BE49-F238E27FC236}">
                <a16:creationId xmlns:a16="http://schemas.microsoft.com/office/drawing/2014/main" id="{27FDF1C3-76EF-1B06-D017-14E79F9078A7}"/>
              </a:ext>
            </a:extLst>
          </p:cNvPr>
          <p:cNvSpPr/>
          <p:nvPr/>
        </p:nvSpPr>
        <p:spPr>
          <a:xfrm>
            <a:off x="168059" y="4054105"/>
            <a:ext cx="6080341" cy="854355"/>
          </a:xfrm>
          <a:prstGeom prst="roundRect">
            <a:avLst>
              <a:gd name="adj" fmla="val 18132"/>
            </a:avLst>
          </a:prstGeom>
          <a:solidFill>
            <a:schemeClr val="bg1"/>
          </a:solidFill>
          <a:ln w="19050" cap="flat" cmpd="sng" algn="ctr">
            <a:solidFill>
              <a:schemeClr val="accent2"/>
            </a:solidFill>
            <a:prstDash val="solid"/>
          </a:ln>
          <a:effectLst>
            <a:outerShdw blurRad="40000" dist="20000" dir="5400000" rotWithShape="0">
              <a:srgbClr val="000000">
                <a:alpha val="38000"/>
              </a:srgbClr>
            </a:outerShdw>
          </a:effectLst>
        </p:spPr>
        <p:txBody>
          <a:bodyPr bIns="48000" rtlCol="0" anchor="ctr"/>
          <a:lstStyle/>
          <a:p>
            <a:pPr algn="ctr">
              <a:buClr>
                <a:srgbClr val="000000"/>
              </a:buClr>
            </a:pPr>
            <a:r>
              <a:rPr lang="vi-VN" sz="2400" kern="0" dirty="0">
                <a:latin typeface="UTM Avo" panose="02040603050506020204" pitchFamily="18" charset="0"/>
                <a:sym typeface="Arial"/>
              </a:rPr>
              <a:t>Em có chia sẻ điều đó với ai không?</a:t>
            </a:r>
          </a:p>
        </p:txBody>
      </p:sp>
      <p:sp>
        <p:nvSpPr>
          <p:cNvPr id="13" name="Rectangle: Rounded Corners 12">
            <a:extLst>
              <a:ext uri="{FF2B5EF4-FFF2-40B4-BE49-F238E27FC236}">
                <a16:creationId xmlns:a16="http://schemas.microsoft.com/office/drawing/2014/main" id="{7F8DCBC3-6996-1577-FEA5-026D4C9893A2}"/>
              </a:ext>
            </a:extLst>
          </p:cNvPr>
          <p:cNvSpPr/>
          <p:nvPr/>
        </p:nvSpPr>
        <p:spPr>
          <a:xfrm>
            <a:off x="168059" y="5114598"/>
            <a:ext cx="6080341" cy="854355"/>
          </a:xfrm>
          <a:prstGeom prst="roundRect">
            <a:avLst>
              <a:gd name="adj" fmla="val 18132"/>
            </a:avLst>
          </a:prstGeom>
          <a:solidFill>
            <a:schemeClr val="bg1"/>
          </a:solidFill>
          <a:ln w="19050" cap="flat" cmpd="sng" algn="ctr">
            <a:solidFill>
              <a:schemeClr val="accent2"/>
            </a:solidFill>
            <a:prstDash val="solid"/>
          </a:ln>
          <a:effectLst>
            <a:outerShdw blurRad="40000" dist="20000" dir="5400000" rotWithShape="0">
              <a:srgbClr val="000000">
                <a:alpha val="38000"/>
              </a:srgbClr>
            </a:outerShdw>
          </a:effectLst>
        </p:spPr>
        <p:txBody>
          <a:bodyPr bIns="48000" rtlCol="0" anchor="ctr"/>
          <a:lstStyle/>
          <a:p>
            <a:pPr marR="0" lvl="0" indent="0" algn="ctr" fontAlgn="auto">
              <a:lnSpc>
                <a:spcPct val="100000"/>
              </a:lnSpc>
              <a:spcBef>
                <a:spcPts val="0"/>
              </a:spcBef>
              <a:spcAft>
                <a:spcPts val="0"/>
              </a:spcAft>
              <a:buClr>
                <a:srgbClr val="000000"/>
              </a:buClr>
              <a:buSzTx/>
              <a:buFont typeface="Arial"/>
              <a:buNone/>
              <a:tabLst/>
              <a:defRPr/>
            </a:pPr>
            <a:r>
              <a:rPr lang="vi-VN" sz="2400" kern="0" dirty="0">
                <a:latin typeface="UTM Avo" panose="02040603050506020204" pitchFamily="18" charset="0"/>
                <a:sym typeface="Arial"/>
              </a:rPr>
              <a:t>Em xử lí tình huống</a:t>
            </a:r>
            <a:r>
              <a:rPr lang="en-US" sz="2400" kern="0" dirty="0">
                <a:latin typeface="UTM Avo" panose="02040603050506020204" pitchFamily="18" charset="0"/>
                <a:sym typeface="Arial"/>
              </a:rPr>
              <a:t> </a:t>
            </a:r>
            <a:r>
              <a:rPr lang="vi-VN" sz="2400" kern="0" dirty="0">
                <a:latin typeface="UTM Avo" panose="02040603050506020204" pitchFamily="18" charset="0"/>
                <a:sym typeface="Arial"/>
              </a:rPr>
              <a:t>như thế nào?</a:t>
            </a:r>
          </a:p>
        </p:txBody>
      </p:sp>
      <p:sp>
        <p:nvSpPr>
          <p:cNvPr id="3" name="Freeform 57">
            <a:extLst>
              <a:ext uri="{FF2B5EF4-FFF2-40B4-BE49-F238E27FC236}">
                <a16:creationId xmlns:a16="http://schemas.microsoft.com/office/drawing/2014/main" id="{C0629024-4A7F-84DF-0F54-76A7104FDF38}"/>
              </a:ext>
            </a:extLst>
          </p:cNvPr>
          <p:cNvSpPr/>
          <p:nvPr/>
        </p:nvSpPr>
        <p:spPr>
          <a:xfrm>
            <a:off x="6534923" y="2993611"/>
            <a:ext cx="5000580" cy="3244125"/>
          </a:xfrm>
          <a:custGeom>
            <a:avLst/>
            <a:gdLst/>
            <a:ahLst/>
            <a:cxnLst/>
            <a:rect l="l" t="t" r="r" b="b"/>
            <a:pathLst>
              <a:path w="1588373" h="1030457">
                <a:moveTo>
                  <a:pt x="0" y="0"/>
                </a:moveTo>
                <a:lnTo>
                  <a:pt x="1588373" y="0"/>
                </a:lnTo>
                <a:lnTo>
                  <a:pt x="1588373" y="1030457"/>
                </a:lnTo>
                <a:lnTo>
                  <a:pt x="0" y="103045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1856868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1" grpId="0" animBg="1"/>
      <p:bldP spid="13" grpId="0" animBg="1"/>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B2666A-0D68-C385-DEC4-3C11B55DF2DA}"/>
              </a:ext>
            </a:extLst>
          </p:cNvPr>
          <p:cNvSpPr/>
          <p:nvPr/>
        </p:nvSpPr>
        <p:spPr>
          <a:xfrm>
            <a:off x="921635" y="1746832"/>
            <a:ext cx="2126366" cy="828012"/>
          </a:xfrm>
          <a:prstGeom prst="roundRect">
            <a:avLst/>
          </a:prstGeom>
          <a:solidFill>
            <a:srgbClr val="FFEBEB"/>
          </a:solidFill>
          <a:ln w="25400" cap="flat" cmpd="sng" algn="ctr">
            <a:noFill/>
            <a:prstDash val="solid"/>
          </a:ln>
          <a:effectLst/>
        </p:spPr>
        <p:txBody>
          <a:bodyPr bIns="144000" rtlCol="0" anchor="ctr"/>
          <a:lstStyle/>
          <a:p>
            <a:pPr lvl="0" algn="ctr">
              <a:lnSpc>
                <a:spcPct val="150000"/>
              </a:lnSpc>
              <a:buClr>
                <a:srgbClr val="000000"/>
              </a:buClr>
            </a:pPr>
            <a:r>
              <a:rPr lang="vi-VN" sz="2400" b="1" kern="0">
                <a:solidFill>
                  <a:srgbClr val="434343">
                    <a:lumMod val="50000"/>
                  </a:srgbClr>
                </a:solidFill>
                <a:latin typeface="UTM Avo" panose="02040603050506020204" pitchFamily="18" charset="0"/>
                <a:cs typeface="Arial" panose="020B0604020202020204" pitchFamily="34" charset="0"/>
                <a:sym typeface="Arial"/>
              </a:rPr>
              <a:t>Bài tập 2</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0" name="Speech Bubble: Rectangle with Corners Rounded 9">
            <a:extLst>
              <a:ext uri="{FF2B5EF4-FFF2-40B4-BE49-F238E27FC236}">
                <a16:creationId xmlns:a16="http://schemas.microsoft.com/office/drawing/2014/main" id="{3BFC1FB1-715D-4918-F44C-CC67C934988D}"/>
              </a:ext>
            </a:extLst>
          </p:cNvPr>
          <p:cNvSpPr/>
          <p:nvPr/>
        </p:nvSpPr>
        <p:spPr>
          <a:xfrm>
            <a:off x="515235" y="3058181"/>
            <a:ext cx="5944651" cy="3149600"/>
          </a:xfrm>
          <a:prstGeom prst="wedgeRoundRectCallout">
            <a:avLst>
              <a:gd name="adj1" fmla="val 63767"/>
              <a:gd name="adj2" fmla="val -12097"/>
              <a:gd name="adj3" fmla="val 16667"/>
            </a:avLst>
          </a:prstGeom>
          <a:solidFill>
            <a:srgbClr val="FFFFFF"/>
          </a:solidFill>
          <a:ln w="25400" cap="flat" cmpd="sng" algn="ctr">
            <a:solidFill>
              <a:srgbClr val="FFDBE4">
                <a:lumMod val="90000"/>
              </a:srgbClr>
            </a:solidFill>
            <a:prstDash val="solid"/>
          </a:ln>
          <a:effectLst/>
        </p:spPr>
        <p:txBody>
          <a:bodyPr rtlCol="0" anchor="ctr"/>
          <a:lstStyle/>
          <a:p>
            <a:pPr lvl="0" algn="just">
              <a:lnSpc>
                <a:spcPct val="150000"/>
              </a:lnSpc>
              <a:buClr>
                <a:srgbClr val="000000"/>
              </a:buClr>
              <a:defRPr/>
            </a:pPr>
            <a:r>
              <a:rPr lang="vi-VN" sz="2400" kern="0" dirty="0">
                <a:solidFill>
                  <a:sysClr val="windowText" lastClr="000000"/>
                </a:solidFill>
                <a:latin typeface="UTM Avo" panose="02040603050506020204" pitchFamily="18" charset="0"/>
                <a:sym typeface="Arial"/>
              </a:rPr>
              <a:t>Em hãy chọn và chia sẻ với các bạn nội dung, ý nghĩa của một câu ca</a:t>
            </a:r>
            <a:r>
              <a:rPr lang="en-US" sz="2400" kern="0" dirty="0">
                <a:solidFill>
                  <a:sysClr val="windowText" lastClr="000000"/>
                </a:solidFill>
                <a:latin typeface="UTM Avo" panose="02040603050506020204" pitchFamily="18" charset="0"/>
                <a:sym typeface="Arial"/>
              </a:rPr>
              <a:t> </a:t>
            </a:r>
            <a:r>
              <a:rPr lang="vi-VN" sz="2400" kern="0" dirty="0">
                <a:solidFill>
                  <a:sysClr val="windowText" lastClr="000000"/>
                </a:solidFill>
                <a:latin typeface="UTM Avo" panose="02040603050506020204" pitchFamily="18" charset="0"/>
                <a:sym typeface="Arial"/>
              </a:rPr>
              <a:t>dao, tục ngữ, danh ngôn.... về vượt qua khó khăn trong học tập và cuộc sống mà em thích nhất.</a:t>
            </a:r>
          </a:p>
        </p:txBody>
      </p:sp>
      <p:sp>
        <p:nvSpPr>
          <p:cNvPr id="5" name="Freeform 103">
            <a:extLst>
              <a:ext uri="{FF2B5EF4-FFF2-40B4-BE49-F238E27FC236}">
                <a16:creationId xmlns:a16="http://schemas.microsoft.com/office/drawing/2014/main" id="{F83AFAFE-FD6C-421A-D99C-DF225B8CD2AB}"/>
              </a:ext>
            </a:extLst>
          </p:cNvPr>
          <p:cNvSpPr/>
          <p:nvPr/>
        </p:nvSpPr>
        <p:spPr>
          <a:xfrm>
            <a:off x="6796831" y="3261381"/>
            <a:ext cx="4744349" cy="3596619"/>
          </a:xfrm>
          <a:custGeom>
            <a:avLst/>
            <a:gdLst/>
            <a:ahLst/>
            <a:cxnLst/>
            <a:rect l="l" t="t" r="r" b="b"/>
            <a:pathLst>
              <a:path w="1154583" h="825527">
                <a:moveTo>
                  <a:pt x="0" y="0"/>
                </a:moveTo>
                <a:lnTo>
                  <a:pt x="1154583" y="0"/>
                </a:lnTo>
                <a:lnTo>
                  <a:pt x="1154583" y="825527"/>
                </a:lnTo>
                <a:lnTo>
                  <a:pt x="0" y="825527"/>
                </a:lnTo>
                <a:lnTo>
                  <a:pt x="0" y="0"/>
                </a:lnTo>
                <a:close/>
              </a:path>
            </a:pathLst>
          </a:custGeom>
          <a:blipFill>
            <a:blip r:embed="rId3"/>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340728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3459"/>
        <p:cNvGrpSpPr/>
        <p:nvPr/>
      </p:nvGrpSpPr>
      <p:grpSpPr>
        <a:xfrm>
          <a:off x="0" y="0"/>
          <a:ext cx="0" cy="0"/>
          <a:chOff x="0" y="0"/>
          <a:chExt cx="0" cy="0"/>
        </a:xfrm>
      </p:grpSpPr>
      <p:pic>
        <p:nvPicPr>
          <p:cNvPr id="2" name="Google Shape;589;p18">
            <a:extLst>
              <a:ext uri="{FF2B5EF4-FFF2-40B4-BE49-F238E27FC236}">
                <a16:creationId xmlns:a16="http://schemas.microsoft.com/office/drawing/2014/main" id="{2AEBFC1C-11D8-4B32-47F0-4206B0A03319}"/>
              </a:ext>
            </a:extLst>
          </p:cNvPr>
          <p:cNvPicPr preferRelativeResize="0"/>
          <p:nvPr/>
        </p:nvPicPr>
        <p:blipFill>
          <a:blip r:embed="rId3">
            <a:alphaModFix/>
          </a:blip>
          <a:stretch>
            <a:fillRect/>
          </a:stretch>
        </p:blipFill>
        <p:spPr>
          <a:xfrm>
            <a:off x="0" y="0"/>
            <a:ext cx="12192000" cy="6858000"/>
          </a:xfrm>
          <a:prstGeom prst="rect">
            <a:avLst/>
          </a:prstGeom>
          <a:noFill/>
          <a:ln>
            <a:noFill/>
          </a:ln>
        </p:spPr>
      </p:pic>
      <p:grpSp>
        <p:nvGrpSpPr>
          <p:cNvPr id="3" name="Google Shape;592;p18">
            <a:extLst>
              <a:ext uri="{FF2B5EF4-FFF2-40B4-BE49-F238E27FC236}">
                <a16:creationId xmlns:a16="http://schemas.microsoft.com/office/drawing/2014/main" id="{9C8ABDB3-B6DA-B93F-4F93-133DD0B2BF74}"/>
              </a:ext>
            </a:extLst>
          </p:cNvPr>
          <p:cNvGrpSpPr/>
          <p:nvPr/>
        </p:nvGrpSpPr>
        <p:grpSpPr>
          <a:xfrm>
            <a:off x="-703072" y="-1621978"/>
            <a:ext cx="13723807" cy="9977964"/>
            <a:chOff x="-527304" y="-1216484"/>
            <a:chExt cx="10292855" cy="7483473"/>
          </a:xfrm>
        </p:grpSpPr>
        <p:grpSp>
          <p:nvGrpSpPr>
            <p:cNvPr id="4" name="Google Shape;593;p18">
              <a:extLst>
                <a:ext uri="{FF2B5EF4-FFF2-40B4-BE49-F238E27FC236}">
                  <a16:creationId xmlns:a16="http://schemas.microsoft.com/office/drawing/2014/main" id="{6AE95A8E-5381-7950-4BFF-D18D21BC66EB}"/>
                </a:ext>
              </a:extLst>
            </p:cNvPr>
            <p:cNvGrpSpPr/>
            <p:nvPr/>
          </p:nvGrpSpPr>
          <p:grpSpPr>
            <a:xfrm rot="-4499910">
              <a:off x="-387200" y="-792683"/>
              <a:ext cx="2675069" cy="2342692"/>
              <a:chOff x="7578773" y="-46425"/>
              <a:chExt cx="1888264" cy="1653647"/>
            </a:xfrm>
          </p:grpSpPr>
          <p:sp>
            <p:nvSpPr>
              <p:cNvPr id="6" name="Google Shape;594;p18">
                <a:extLst>
                  <a:ext uri="{FF2B5EF4-FFF2-40B4-BE49-F238E27FC236}">
                    <a16:creationId xmlns:a16="http://schemas.microsoft.com/office/drawing/2014/main" id="{C15AC53B-0DC8-7CB6-1A0A-2E235396F67C}"/>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7" name="Google Shape;595;p18">
                <a:extLst>
                  <a:ext uri="{FF2B5EF4-FFF2-40B4-BE49-F238E27FC236}">
                    <a16:creationId xmlns:a16="http://schemas.microsoft.com/office/drawing/2014/main" id="{1B00647B-FB43-7816-BA33-0108232587C6}"/>
                  </a:ext>
                </a:extLst>
              </p:cNvPr>
              <p:cNvGrpSpPr/>
              <p:nvPr/>
            </p:nvGrpSpPr>
            <p:grpSpPr>
              <a:xfrm>
                <a:off x="7595698" y="-46425"/>
                <a:ext cx="1870901" cy="1568986"/>
                <a:chOff x="7702846" y="0"/>
                <a:chExt cx="1432433" cy="1201275"/>
              </a:xfrm>
            </p:grpSpPr>
            <p:sp>
              <p:nvSpPr>
                <p:cNvPr id="8" name="Google Shape;596;p18">
                  <a:extLst>
                    <a:ext uri="{FF2B5EF4-FFF2-40B4-BE49-F238E27FC236}">
                      <a16:creationId xmlns:a16="http://schemas.microsoft.com/office/drawing/2014/main" id="{CADCF878-2192-367C-2FED-701523591237}"/>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9" name="Google Shape;597;p18">
                  <a:extLst>
                    <a:ext uri="{FF2B5EF4-FFF2-40B4-BE49-F238E27FC236}">
                      <a16:creationId xmlns:a16="http://schemas.microsoft.com/office/drawing/2014/main" id="{C51FB21C-69AA-92CC-72A1-A592767D76D2}"/>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0" name="Google Shape;598;p18">
                  <a:extLst>
                    <a:ext uri="{FF2B5EF4-FFF2-40B4-BE49-F238E27FC236}">
                      <a16:creationId xmlns:a16="http://schemas.microsoft.com/office/drawing/2014/main" id="{CD8D3DAE-3424-4B88-B36B-45B78DBB020E}"/>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1" name="Google Shape;599;p18">
                  <a:extLst>
                    <a:ext uri="{FF2B5EF4-FFF2-40B4-BE49-F238E27FC236}">
                      <a16:creationId xmlns:a16="http://schemas.microsoft.com/office/drawing/2014/main" id="{8C86F201-799D-2A6D-ED30-768D952BE9A4}"/>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2" name="Google Shape;600;p18">
                  <a:extLst>
                    <a:ext uri="{FF2B5EF4-FFF2-40B4-BE49-F238E27FC236}">
                      <a16:creationId xmlns:a16="http://schemas.microsoft.com/office/drawing/2014/main" id="{3EB6978C-191E-5D4B-BC79-976D44297284}"/>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3" name="Google Shape;601;p18">
                  <a:extLst>
                    <a:ext uri="{FF2B5EF4-FFF2-40B4-BE49-F238E27FC236}">
                      <a16:creationId xmlns:a16="http://schemas.microsoft.com/office/drawing/2014/main" id="{AB5C8F83-3D34-389D-D43C-DD5D64A5AAFB}"/>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4" name="Google Shape;602;p18">
                  <a:extLst>
                    <a:ext uri="{FF2B5EF4-FFF2-40B4-BE49-F238E27FC236}">
                      <a16:creationId xmlns:a16="http://schemas.microsoft.com/office/drawing/2014/main" id="{1D141BA3-D81E-3DA6-CBA3-EBC6F3C5EA33}"/>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5" name="Google Shape;603;p18">
                  <a:extLst>
                    <a:ext uri="{FF2B5EF4-FFF2-40B4-BE49-F238E27FC236}">
                      <a16:creationId xmlns:a16="http://schemas.microsoft.com/office/drawing/2014/main" id="{E49FB3D1-BD30-B517-DD29-F3E205D87DB3}"/>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6" name="Google Shape;604;p18">
                  <a:extLst>
                    <a:ext uri="{FF2B5EF4-FFF2-40B4-BE49-F238E27FC236}">
                      <a16:creationId xmlns:a16="http://schemas.microsoft.com/office/drawing/2014/main" id="{4E554317-3892-6CF8-CD4E-11CCD0A9D705}"/>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17" name="Google Shape;605;p18">
                  <a:extLst>
                    <a:ext uri="{FF2B5EF4-FFF2-40B4-BE49-F238E27FC236}">
                      <a16:creationId xmlns:a16="http://schemas.microsoft.com/office/drawing/2014/main" id="{55ECB390-6ECF-55D8-244D-2172BCB40344}"/>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 name="Google Shape;606;p18">
              <a:extLst>
                <a:ext uri="{FF2B5EF4-FFF2-40B4-BE49-F238E27FC236}">
                  <a16:creationId xmlns:a16="http://schemas.microsoft.com/office/drawing/2014/main" id="{9168E5F8-2A75-1333-30F5-29136CD2E17B}"/>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nvGrpSpPr>
          <p:cNvPr id="18" name="Google Shape;607;p18">
            <a:extLst>
              <a:ext uri="{FF2B5EF4-FFF2-40B4-BE49-F238E27FC236}">
                <a16:creationId xmlns:a16="http://schemas.microsoft.com/office/drawing/2014/main" id="{9368CA5D-6F77-9389-B5A7-06DB6CDC5141}"/>
              </a:ext>
            </a:extLst>
          </p:cNvPr>
          <p:cNvGrpSpPr/>
          <p:nvPr/>
        </p:nvGrpSpPr>
        <p:grpSpPr>
          <a:xfrm>
            <a:off x="101591" y="1360401"/>
            <a:ext cx="12493676" cy="1686217"/>
            <a:chOff x="76193" y="1020300"/>
            <a:chExt cx="9370257" cy="1264663"/>
          </a:xfrm>
        </p:grpSpPr>
        <p:grpSp>
          <p:nvGrpSpPr>
            <p:cNvPr id="19" name="Google Shape;608;p18">
              <a:extLst>
                <a:ext uri="{FF2B5EF4-FFF2-40B4-BE49-F238E27FC236}">
                  <a16:creationId xmlns:a16="http://schemas.microsoft.com/office/drawing/2014/main" id="{DEE8D64A-6BBD-249D-7853-BCB52E086146}"/>
                </a:ext>
              </a:extLst>
            </p:cNvPr>
            <p:cNvGrpSpPr/>
            <p:nvPr/>
          </p:nvGrpSpPr>
          <p:grpSpPr>
            <a:xfrm>
              <a:off x="8670373" y="1573533"/>
              <a:ext cx="776077" cy="711430"/>
              <a:chOff x="4783718" y="-2183164"/>
              <a:chExt cx="1142970" cy="1047762"/>
            </a:xfrm>
          </p:grpSpPr>
          <p:sp>
            <p:nvSpPr>
              <p:cNvPr id="32" name="Google Shape;609;p18">
                <a:extLst>
                  <a:ext uri="{FF2B5EF4-FFF2-40B4-BE49-F238E27FC236}">
                    <a16:creationId xmlns:a16="http://schemas.microsoft.com/office/drawing/2014/main" id="{8816B837-2417-BBC3-BAE8-7728BF0C41DD}"/>
                  </a:ext>
                </a:extLst>
              </p:cNvPr>
              <p:cNvSpPr/>
              <p:nvPr/>
            </p:nvSpPr>
            <p:spPr>
              <a:xfrm>
                <a:off x="4783718" y="-2183164"/>
                <a:ext cx="1142970" cy="1047749"/>
              </a:xfrm>
              <a:custGeom>
                <a:avLst/>
                <a:gdLst/>
                <a:ahLst/>
                <a:cxnLst/>
                <a:rect l="l" t="t" r="r" b="b"/>
                <a:pathLst>
                  <a:path w="14284" h="13094" extrusionOk="0">
                    <a:moveTo>
                      <a:pt x="10826" y="0"/>
                    </a:moveTo>
                    <a:lnTo>
                      <a:pt x="10741" y="28"/>
                    </a:lnTo>
                    <a:lnTo>
                      <a:pt x="10656" y="85"/>
                    </a:lnTo>
                    <a:lnTo>
                      <a:pt x="10260" y="397"/>
                    </a:lnTo>
                    <a:lnTo>
                      <a:pt x="9324" y="1162"/>
                    </a:lnTo>
                    <a:lnTo>
                      <a:pt x="7454" y="2692"/>
                    </a:lnTo>
                    <a:lnTo>
                      <a:pt x="5385" y="4393"/>
                    </a:lnTo>
                    <a:lnTo>
                      <a:pt x="3430" y="5980"/>
                    </a:lnTo>
                    <a:lnTo>
                      <a:pt x="1984" y="7170"/>
                    </a:lnTo>
                    <a:lnTo>
                      <a:pt x="114" y="8700"/>
                    </a:lnTo>
                    <a:lnTo>
                      <a:pt x="29" y="8785"/>
                    </a:lnTo>
                    <a:lnTo>
                      <a:pt x="1" y="8927"/>
                    </a:lnTo>
                    <a:lnTo>
                      <a:pt x="1" y="9040"/>
                    </a:lnTo>
                    <a:lnTo>
                      <a:pt x="29" y="9154"/>
                    </a:lnTo>
                    <a:lnTo>
                      <a:pt x="86" y="9211"/>
                    </a:lnTo>
                    <a:lnTo>
                      <a:pt x="142" y="9267"/>
                    </a:lnTo>
                    <a:lnTo>
                      <a:pt x="227" y="9296"/>
                    </a:lnTo>
                    <a:lnTo>
                      <a:pt x="312" y="9296"/>
                    </a:lnTo>
                    <a:lnTo>
                      <a:pt x="341" y="9324"/>
                    </a:lnTo>
                    <a:lnTo>
                      <a:pt x="567" y="9296"/>
                    </a:lnTo>
                    <a:lnTo>
                      <a:pt x="653" y="9324"/>
                    </a:lnTo>
                    <a:lnTo>
                      <a:pt x="738" y="9352"/>
                    </a:lnTo>
                    <a:lnTo>
                      <a:pt x="794" y="9381"/>
                    </a:lnTo>
                    <a:lnTo>
                      <a:pt x="851" y="9437"/>
                    </a:lnTo>
                    <a:lnTo>
                      <a:pt x="936" y="9579"/>
                    </a:lnTo>
                    <a:lnTo>
                      <a:pt x="936" y="9664"/>
                    </a:lnTo>
                    <a:lnTo>
                      <a:pt x="908" y="9749"/>
                    </a:lnTo>
                    <a:lnTo>
                      <a:pt x="511" y="11223"/>
                    </a:lnTo>
                    <a:lnTo>
                      <a:pt x="511" y="11308"/>
                    </a:lnTo>
                    <a:lnTo>
                      <a:pt x="539" y="11421"/>
                    </a:lnTo>
                    <a:lnTo>
                      <a:pt x="567" y="11478"/>
                    </a:lnTo>
                    <a:lnTo>
                      <a:pt x="624" y="11563"/>
                    </a:lnTo>
                    <a:lnTo>
                      <a:pt x="681" y="11619"/>
                    </a:lnTo>
                    <a:lnTo>
                      <a:pt x="766" y="11648"/>
                    </a:lnTo>
                    <a:lnTo>
                      <a:pt x="936" y="11648"/>
                    </a:lnTo>
                    <a:lnTo>
                      <a:pt x="2240" y="11308"/>
                    </a:lnTo>
                    <a:lnTo>
                      <a:pt x="2353" y="11308"/>
                    </a:lnTo>
                    <a:lnTo>
                      <a:pt x="2466" y="11336"/>
                    </a:lnTo>
                    <a:lnTo>
                      <a:pt x="2580" y="11421"/>
                    </a:lnTo>
                    <a:lnTo>
                      <a:pt x="2636" y="11534"/>
                    </a:lnTo>
                    <a:lnTo>
                      <a:pt x="2665" y="11676"/>
                    </a:lnTo>
                    <a:lnTo>
                      <a:pt x="2580" y="12696"/>
                    </a:lnTo>
                    <a:lnTo>
                      <a:pt x="2580" y="12810"/>
                    </a:lnTo>
                    <a:lnTo>
                      <a:pt x="2608" y="12923"/>
                    </a:lnTo>
                    <a:lnTo>
                      <a:pt x="2693" y="12980"/>
                    </a:lnTo>
                    <a:lnTo>
                      <a:pt x="2778" y="13036"/>
                    </a:lnTo>
                    <a:lnTo>
                      <a:pt x="2863" y="13065"/>
                    </a:lnTo>
                    <a:lnTo>
                      <a:pt x="2948" y="13093"/>
                    </a:lnTo>
                    <a:lnTo>
                      <a:pt x="3061" y="13065"/>
                    </a:lnTo>
                    <a:lnTo>
                      <a:pt x="3146" y="13008"/>
                    </a:lnTo>
                    <a:lnTo>
                      <a:pt x="4337" y="11988"/>
                    </a:lnTo>
                    <a:lnTo>
                      <a:pt x="7652" y="9097"/>
                    </a:lnTo>
                    <a:lnTo>
                      <a:pt x="9721" y="7312"/>
                    </a:lnTo>
                    <a:lnTo>
                      <a:pt x="11393" y="5866"/>
                    </a:lnTo>
                    <a:lnTo>
                      <a:pt x="13377" y="4138"/>
                    </a:lnTo>
                    <a:lnTo>
                      <a:pt x="14171" y="3458"/>
                    </a:lnTo>
                    <a:lnTo>
                      <a:pt x="14227" y="3373"/>
                    </a:lnTo>
                    <a:lnTo>
                      <a:pt x="14284" y="3288"/>
                    </a:lnTo>
                    <a:lnTo>
                      <a:pt x="14284" y="3203"/>
                    </a:lnTo>
                    <a:lnTo>
                      <a:pt x="14284" y="3089"/>
                    </a:lnTo>
                    <a:lnTo>
                      <a:pt x="14227" y="3004"/>
                    </a:lnTo>
                    <a:lnTo>
                      <a:pt x="14171" y="2947"/>
                    </a:lnTo>
                    <a:lnTo>
                      <a:pt x="14086" y="2891"/>
                    </a:lnTo>
                    <a:lnTo>
                      <a:pt x="14001" y="2862"/>
                    </a:lnTo>
                    <a:lnTo>
                      <a:pt x="13150" y="2749"/>
                    </a:lnTo>
                    <a:lnTo>
                      <a:pt x="13094" y="2721"/>
                    </a:lnTo>
                    <a:lnTo>
                      <a:pt x="13009" y="2692"/>
                    </a:lnTo>
                    <a:lnTo>
                      <a:pt x="12924" y="2607"/>
                    </a:lnTo>
                    <a:lnTo>
                      <a:pt x="12867" y="2466"/>
                    </a:lnTo>
                    <a:lnTo>
                      <a:pt x="12867" y="2381"/>
                    </a:lnTo>
                    <a:lnTo>
                      <a:pt x="12867" y="2296"/>
                    </a:lnTo>
                    <a:lnTo>
                      <a:pt x="13150" y="1360"/>
                    </a:lnTo>
                    <a:lnTo>
                      <a:pt x="13150" y="1247"/>
                    </a:lnTo>
                    <a:lnTo>
                      <a:pt x="13122" y="1134"/>
                    </a:lnTo>
                    <a:lnTo>
                      <a:pt x="13065" y="1020"/>
                    </a:lnTo>
                    <a:lnTo>
                      <a:pt x="12980" y="964"/>
                    </a:lnTo>
                    <a:lnTo>
                      <a:pt x="12867" y="935"/>
                    </a:lnTo>
                    <a:lnTo>
                      <a:pt x="12754" y="935"/>
                    </a:lnTo>
                    <a:lnTo>
                      <a:pt x="11620" y="1105"/>
                    </a:lnTo>
                    <a:lnTo>
                      <a:pt x="11478" y="1077"/>
                    </a:lnTo>
                    <a:lnTo>
                      <a:pt x="11365" y="1020"/>
                    </a:lnTo>
                    <a:lnTo>
                      <a:pt x="11280" y="907"/>
                    </a:lnTo>
                    <a:lnTo>
                      <a:pt x="11223" y="765"/>
                    </a:lnTo>
                    <a:lnTo>
                      <a:pt x="11223" y="340"/>
                    </a:lnTo>
                    <a:lnTo>
                      <a:pt x="11195" y="227"/>
                    </a:lnTo>
                    <a:lnTo>
                      <a:pt x="11167" y="142"/>
                    </a:lnTo>
                    <a:lnTo>
                      <a:pt x="11082" y="85"/>
                    </a:lnTo>
                    <a:lnTo>
                      <a:pt x="11025" y="28"/>
                    </a:lnTo>
                    <a:lnTo>
                      <a:pt x="1094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3" name="Google Shape;610;p18">
                <a:extLst>
                  <a:ext uri="{FF2B5EF4-FFF2-40B4-BE49-F238E27FC236}">
                    <a16:creationId xmlns:a16="http://schemas.microsoft.com/office/drawing/2014/main" id="{3738D023-DAC8-BA5E-7E12-A010AF666C8C}"/>
                  </a:ext>
                </a:extLst>
              </p:cNvPr>
              <p:cNvSpPr/>
              <p:nvPr/>
            </p:nvSpPr>
            <p:spPr>
              <a:xfrm>
                <a:off x="4783718" y="-1609430"/>
                <a:ext cx="183800" cy="181480"/>
              </a:xfrm>
              <a:custGeom>
                <a:avLst/>
                <a:gdLst/>
                <a:ahLst/>
                <a:cxnLst/>
                <a:rect l="l" t="t" r="r" b="b"/>
                <a:pathLst>
                  <a:path w="2297" h="2268" extrusionOk="0">
                    <a:moveTo>
                      <a:pt x="1984" y="0"/>
                    </a:moveTo>
                    <a:lnTo>
                      <a:pt x="114" y="1530"/>
                    </a:lnTo>
                    <a:lnTo>
                      <a:pt x="29" y="1615"/>
                    </a:lnTo>
                    <a:lnTo>
                      <a:pt x="1" y="1757"/>
                    </a:lnTo>
                    <a:lnTo>
                      <a:pt x="1" y="1870"/>
                    </a:lnTo>
                    <a:lnTo>
                      <a:pt x="29" y="1984"/>
                    </a:lnTo>
                    <a:lnTo>
                      <a:pt x="171" y="2069"/>
                    </a:lnTo>
                    <a:lnTo>
                      <a:pt x="312" y="2126"/>
                    </a:lnTo>
                    <a:lnTo>
                      <a:pt x="567" y="2239"/>
                    </a:lnTo>
                    <a:lnTo>
                      <a:pt x="851" y="2267"/>
                    </a:lnTo>
                    <a:lnTo>
                      <a:pt x="1106" y="2267"/>
                    </a:lnTo>
                    <a:lnTo>
                      <a:pt x="1361" y="2211"/>
                    </a:lnTo>
                    <a:lnTo>
                      <a:pt x="1616" y="2069"/>
                    </a:lnTo>
                    <a:lnTo>
                      <a:pt x="1843" y="1927"/>
                    </a:lnTo>
                    <a:lnTo>
                      <a:pt x="2013" y="1729"/>
                    </a:lnTo>
                    <a:lnTo>
                      <a:pt x="2155" y="1502"/>
                    </a:lnTo>
                    <a:lnTo>
                      <a:pt x="2268" y="1247"/>
                    </a:lnTo>
                    <a:lnTo>
                      <a:pt x="2296" y="964"/>
                    </a:lnTo>
                    <a:lnTo>
                      <a:pt x="2296" y="680"/>
                    </a:lnTo>
                    <a:lnTo>
                      <a:pt x="2268" y="482"/>
                    </a:lnTo>
                    <a:lnTo>
                      <a:pt x="2183" y="312"/>
                    </a:lnTo>
                    <a:lnTo>
                      <a:pt x="2098" y="142"/>
                    </a:lnTo>
                    <a:lnTo>
                      <a:pt x="198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4" name="Google Shape;611;p18">
                <a:extLst>
                  <a:ext uri="{FF2B5EF4-FFF2-40B4-BE49-F238E27FC236}">
                    <a16:creationId xmlns:a16="http://schemas.microsoft.com/office/drawing/2014/main" id="{926A64D5-0532-0C11-9E13-39D337C2BF02}"/>
                  </a:ext>
                </a:extLst>
              </p:cNvPr>
              <p:cNvSpPr/>
              <p:nvPr/>
            </p:nvSpPr>
            <p:spPr>
              <a:xfrm>
                <a:off x="4971921" y="-1294237"/>
                <a:ext cx="158835" cy="158835"/>
              </a:xfrm>
              <a:custGeom>
                <a:avLst/>
                <a:gdLst/>
                <a:ahLst/>
                <a:cxnLst/>
                <a:rect l="l" t="t" r="r" b="b"/>
                <a:pathLst>
                  <a:path w="1985" h="1985" extrusionOk="0">
                    <a:moveTo>
                      <a:pt x="738" y="0"/>
                    </a:moveTo>
                    <a:lnTo>
                      <a:pt x="483" y="29"/>
                    </a:lnTo>
                    <a:lnTo>
                      <a:pt x="228" y="85"/>
                    </a:lnTo>
                    <a:lnTo>
                      <a:pt x="1" y="199"/>
                    </a:lnTo>
                    <a:lnTo>
                      <a:pt x="114" y="227"/>
                    </a:lnTo>
                    <a:lnTo>
                      <a:pt x="228" y="312"/>
                    </a:lnTo>
                    <a:lnTo>
                      <a:pt x="284" y="425"/>
                    </a:lnTo>
                    <a:lnTo>
                      <a:pt x="313" y="567"/>
                    </a:lnTo>
                    <a:lnTo>
                      <a:pt x="228" y="1587"/>
                    </a:lnTo>
                    <a:lnTo>
                      <a:pt x="228" y="1701"/>
                    </a:lnTo>
                    <a:lnTo>
                      <a:pt x="256" y="1814"/>
                    </a:lnTo>
                    <a:lnTo>
                      <a:pt x="341" y="1871"/>
                    </a:lnTo>
                    <a:lnTo>
                      <a:pt x="426" y="1927"/>
                    </a:lnTo>
                    <a:lnTo>
                      <a:pt x="511" y="1956"/>
                    </a:lnTo>
                    <a:lnTo>
                      <a:pt x="596" y="1984"/>
                    </a:lnTo>
                    <a:lnTo>
                      <a:pt x="709" y="1956"/>
                    </a:lnTo>
                    <a:lnTo>
                      <a:pt x="794" y="1899"/>
                    </a:lnTo>
                    <a:lnTo>
                      <a:pt x="1985" y="879"/>
                    </a:lnTo>
                    <a:lnTo>
                      <a:pt x="1871" y="680"/>
                    </a:lnTo>
                    <a:lnTo>
                      <a:pt x="1730" y="482"/>
                    </a:lnTo>
                    <a:lnTo>
                      <a:pt x="1560" y="340"/>
                    </a:lnTo>
                    <a:lnTo>
                      <a:pt x="1390" y="199"/>
                    </a:lnTo>
                    <a:lnTo>
                      <a:pt x="1191" y="114"/>
                    </a:lnTo>
                    <a:lnTo>
                      <a:pt x="964" y="29"/>
                    </a:lnTo>
                    <a:lnTo>
                      <a:pt x="73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5" name="Google Shape;612;p18">
                <a:extLst>
                  <a:ext uri="{FF2B5EF4-FFF2-40B4-BE49-F238E27FC236}">
                    <a16:creationId xmlns:a16="http://schemas.microsoft.com/office/drawing/2014/main" id="{DA65C2F9-064D-224B-EB2B-844814D60730}"/>
                  </a:ext>
                </a:extLst>
              </p:cNvPr>
              <p:cNvSpPr/>
              <p:nvPr/>
            </p:nvSpPr>
            <p:spPr>
              <a:xfrm>
                <a:off x="5040017" y="-1573182"/>
                <a:ext cx="222289" cy="224609"/>
              </a:xfrm>
              <a:custGeom>
                <a:avLst/>
                <a:gdLst/>
                <a:ahLst/>
                <a:cxnLst/>
                <a:rect l="l" t="t" r="r" b="b"/>
                <a:pathLst>
                  <a:path w="2778" h="2807" extrusionOk="0">
                    <a:moveTo>
                      <a:pt x="1190" y="1"/>
                    </a:moveTo>
                    <a:lnTo>
                      <a:pt x="935" y="86"/>
                    </a:lnTo>
                    <a:lnTo>
                      <a:pt x="680" y="199"/>
                    </a:lnTo>
                    <a:lnTo>
                      <a:pt x="454" y="341"/>
                    </a:lnTo>
                    <a:lnTo>
                      <a:pt x="283" y="539"/>
                    </a:lnTo>
                    <a:lnTo>
                      <a:pt x="142" y="766"/>
                    </a:lnTo>
                    <a:lnTo>
                      <a:pt x="28" y="1021"/>
                    </a:lnTo>
                    <a:lnTo>
                      <a:pt x="0" y="1304"/>
                    </a:lnTo>
                    <a:lnTo>
                      <a:pt x="0" y="1588"/>
                    </a:lnTo>
                    <a:lnTo>
                      <a:pt x="57" y="1871"/>
                    </a:lnTo>
                    <a:lnTo>
                      <a:pt x="170" y="2098"/>
                    </a:lnTo>
                    <a:lnTo>
                      <a:pt x="340" y="2324"/>
                    </a:lnTo>
                    <a:lnTo>
                      <a:pt x="539" y="2523"/>
                    </a:lnTo>
                    <a:lnTo>
                      <a:pt x="765" y="2664"/>
                    </a:lnTo>
                    <a:lnTo>
                      <a:pt x="1020" y="2749"/>
                    </a:lnTo>
                    <a:lnTo>
                      <a:pt x="1304" y="2806"/>
                    </a:lnTo>
                    <a:lnTo>
                      <a:pt x="1587" y="2778"/>
                    </a:lnTo>
                    <a:lnTo>
                      <a:pt x="1842" y="2721"/>
                    </a:lnTo>
                    <a:lnTo>
                      <a:pt x="2097" y="2608"/>
                    </a:lnTo>
                    <a:lnTo>
                      <a:pt x="2324" y="2438"/>
                    </a:lnTo>
                    <a:lnTo>
                      <a:pt x="2494" y="2239"/>
                    </a:lnTo>
                    <a:lnTo>
                      <a:pt x="2636" y="2013"/>
                    </a:lnTo>
                    <a:lnTo>
                      <a:pt x="2749" y="1758"/>
                    </a:lnTo>
                    <a:lnTo>
                      <a:pt x="2777" y="1503"/>
                    </a:lnTo>
                    <a:lnTo>
                      <a:pt x="2777" y="1219"/>
                    </a:lnTo>
                    <a:lnTo>
                      <a:pt x="2721" y="936"/>
                    </a:lnTo>
                    <a:lnTo>
                      <a:pt x="2607" y="681"/>
                    </a:lnTo>
                    <a:lnTo>
                      <a:pt x="2437" y="454"/>
                    </a:lnTo>
                    <a:lnTo>
                      <a:pt x="2239" y="284"/>
                    </a:lnTo>
                    <a:lnTo>
                      <a:pt x="2012" y="142"/>
                    </a:lnTo>
                    <a:lnTo>
                      <a:pt x="1757" y="57"/>
                    </a:lnTo>
                    <a:lnTo>
                      <a:pt x="1474"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6" name="Google Shape;613;p18">
                <a:extLst>
                  <a:ext uri="{FF2B5EF4-FFF2-40B4-BE49-F238E27FC236}">
                    <a16:creationId xmlns:a16="http://schemas.microsoft.com/office/drawing/2014/main" id="{0F5269B0-E3E0-658B-33E4-527746A3E2E1}"/>
                  </a:ext>
                </a:extLst>
              </p:cNvPr>
              <p:cNvSpPr/>
              <p:nvPr/>
            </p:nvSpPr>
            <p:spPr>
              <a:xfrm>
                <a:off x="5058101" y="-1831722"/>
                <a:ext cx="158835" cy="138430"/>
              </a:xfrm>
              <a:custGeom>
                <a:avLst/>
                <a:gdLst/>
                <a:ahLst/>
                <a:cxnLst/>
                <a:rect l="l" t="t" r="r" b="b"/>
                <a:pathLst>
                  <a:path w="1985" h="1730" extrusionOk="0">
                    <a:moveTo>
                      <a:pt x="1956" y="1"/>
                    </a:moveTo>
                    <a:lnTo>
                      <a:pt x="1" y="1588"/>
                    </a:lnTo>
                    <a:lnTo>
                      <a:pt x="171" y="1673"/>
                    </a:lnTo>
                    <a:lnTo>
                      <a:pt x="369" y="1701"/>
                    </a:lnTo>
                    <a:lnTo>
                      <a:pt x="568" y="1730"/>
                    </a:lnTo>
                    <a:lnTo>
                      <a:pt x="766" y="1701"/>
                    </a:lnTo>
                    <a:lnTo>
                      <a:pt x="1049" y="1644"/>
                    </a:lnTo>
                    <a:lnTo>
                      <a:pt x="1304" y="1531"/>
                    </a:lnTo>
                    <a:lnTo>
                      <a:pt x="1503" y="1361"/>
                    </a:lnTo>
                    <a:lnTo>
                      <a:pt x="1701" y="1163"/>
                    </a:lnTo>
                    <a:lnTo>
                      <a:pt x="1843" y="936"/>
                    </a:lnTo>
                    <a:lnTo>
                      <a:pt x="1928" y="681"/>
                    </a:lnTo>
                    <a:lnTo>
                      <a:pt x="1985" y="426"/>
                    </a:lnTo>
                    <a:lnTo>
                      <a:pt x="1956" y="142"/>
                    </a:lnTo>
                    <a:lnTo>
                      <a:pt x="195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7" name="Google Shape;614;p18">
                <a:extLst>
                  <a:ext uri="{FF2B5EF4-FFF2-40B4-BE49-F238E27FC236}">
                    <a16:creationId xmlns:a16="http://schemas.microsoft.com/office/drawing/2014/main" id="{91AE2EF7-D7B5-4403-139B-D5F9DB3876FB}"/>
                  </a:ext>
                </a:extLst>
              </p:cNvPr>
              <p:cNvSpPr/>
              <p:nvPr/>
            </p:nvSpPr>
            <p:spPr>
              <a:xfrm>
                <a:off x="5384657" y="-1620793"/>
                <a:ext cx="176999" cy="165636"/>
              </a:xfrm>
              <a:custGeom>
                <a:avLst/>
                <a:gdLst/>
                <a:ahLst/>
                <a:cxnLst/>
                <a:rect l="l" t="t" r="r" b="b"/>
                <a:pathLst>
                  <a:path w="2212" h="2070" extrusionOk="0">
                    <a:moveTo>
                      <a:pt x="1474" y="0"/>
                    </a:moveTo>
                    <a:lnTo>
                      <a:pt x="1191" y="29"/>
                    </a:lnTo>
                    <a:lnTo>
                      <a:pt x="936" y="85"/>
                    </a:lnTo>
                    <a:lnTo>
                      <a:pt x="681" y="199"/>
                    </a:lnTo>
                    <a:lnTo>
                      <a:pt x="454" y="369"/>
                    </a:lnTo>
                    <a:lnTo>
                      <a:pt x="284" y="567"/>
                    </a:lnTo>
                    <a:lnTo>
                      <a:pt x="142" y="794"/>
                    </a:lnTo>
                    <a:lnTo>
                      <a:pt x="29" y="1049"/>
                    </a:lnTo>
                    <a:lnTo>
                      <a:pt x="1" y="1304"/>
                    </a:lnTo>
                    <a:lnTo>
                      <a:pt x="1" y="1587"/>
                    </a:lnTo>
                    <a:lnTo>
                      <a:pt x="57" y="1842"/>
                    </a:lnTo>
                    <a:lnTo>
                      <a:pt x="142" y="2069"/>
                    </a:lnTo>
                    <a:lnTo>
                      <a:pt x="2211" y="284"/>
                    </a:lnTo>
                    <a:lnTo>
                      <a:pt x="1985" y="142"/>
                    </a:lnTo>
                    <a:lnTo>
                      <a:pt x="1729" y="57"/>
                    </a:lnTo>
                    <a:lnTo>
                      <a:pt x="147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8" name="Google Shape;615;p18">
                <a:extLst>
                  <a:ext uri="{FF2B5EF4-FFF2-40B4-BE49-F238E27FC236}">
                    <a16:creationId xmlns:a16="http://schemas.microsoft.com/office/drawing/2014/main" id="{2A753BB3-9276-CB2D-CAEA-8FD20B36B08C}"/>
                  </a:ext>
                </a:extLst>
              </p:cNvPr>
              <p:cNvSpPr/>
              <p:nvPr/>
            </p:nvSpPr>
            <p:spPr>
              <a:xfrm>
                <a:off x="5346088" y="-1901978"/>
                <a:ext cx="224609" cy="222289"/>
              </a:xfrm>
              <a:custGeom>
                <a:avLst/>
                <a:gdLst/>
                <a:ahLst/>
                <a:cxnLst/>
                <a:rect l="l" t="t" r="r" b="b"/>
                <a:pathLst>
                  <a:path w="2807" h="2778" extrusionOk="0">
                    <a:moveTo>
                      <a:pt x="1220" y="0"/>
                    </a:moveTo>
                    <a:lnTo>
                      <a:pt x="936" y="57"/>
                    </a:lnTo>
                    <a:lnTo>
                      <a:pt x="681" y="170"/>
                    </a:lnTo>
                    <a:lnTo>
                      <a:pt x="454" y="340"/>
                    </a:lnTo>
                    <a:lnTo>
                      <a:pt x="284" y="539"/>
                    </a:lnTo>
                    <a:lnTo>
                      <a:pt x="143" y="765"/>
                    </a:lnTo>
                    <a:lnTo>
                      <a:pt x="58" y="1020"/>
                    </a:lnTo>
                    <a:lnTo>
                      <a:pt x="1" y="1276"/>
                    </a:lnTo>
                    <a:lnTo>
                      <a:pt x="1" y="1559"/>
                    </a:lnTo>
                    <a:lnTo>
                      <a:pt x="86" y="1842"/>
                    </a:lnTo>
                    <a:lnTo>
                      <a:pt x="199" y="2097"/>
                    </a:lnTo>
                    <a:lnTo>
                      <a:pt x="341" y="2324"/>
                    </a:lnTo>
                    <a:lnTo>
                      <a:pt x="539" y="2494"/>
                    </a:lnTo>
                    <a:lnTo>
                      <a:pt x="766" y="2636"/>
                    </a:lnTo>
                    <a:lnTo>
                      <a:pt x="1021" y="2721"/>
                    </a:lnTo>
                    <a:lnTo>
                      <a:pt x="1305" y="2778"/>
                    </a:lnTo>
                    <a:lnTo>
                      <a:pt x="1588" y="2778"/>
                    </a:lnTo>
                    <a:lnTo>
                      <a:pt x="1871" y="2693"/>
                    </a:lnTo>
                    <a:lnTo>
                      <a:pt x="2098" y="2579"/>
                    </a:lnTo>
                    <a:lnTo>
                      <a:pt x="2325" y="2437"/>
                    </a:lnTo>
                    <a:lnTo>
                      <a:pt x="2495" y="2239"/>
                    </a:lnTo>
                    <a:lnTo>
                      <a:pt x="2637" y="2012"/>
                    </a:lnTo>
                    <a:lnTo>
                      <a:pt x="2750" y="1757"/>
                    </a:lnTo>
                    <a:lnTo>
                      <a:pt x="2807" y="1474"/>
                    </a:lnTo>
                    <a:lnTo>
                      <a:pt x="2778" y="1191"/>
                    </a:lnTo>
                    <a:lnTo>
                      <a:pt x="2722" y="907"/>
                    </a:lnTo>
                    <a:lnTo>
                      <a:pt x="2608" y="680"/>
                    </a:lnTo>
                    <a:lnTo>
                      <a:pt x="2438" y="454"/>
                    </a:lnTo>
                    <a:lnTo>
                      <a:pt x="2240" y="284"/>
                    </a:lnTo>
                    <a:lnTo>
                      <a:pt x="2013" y="142"/>
                    </a:lnTo>
                    <a:lnTo>
                      <a:pt x="1758" y="29"/>
                    </a:lnTo>
                    <a:lnTo>
                      <a:pt x="150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39" name="Google Shape;616;p18">
                <a:extLst>
                  <a:ext uri="{FF2B5EF4-FFF2-40B4-BE49-F238E27FC236}">
                    <a16:creationId xmlns:a16="http://schemas.microsoft.com/office/drawing/2014/main" id="{A2D613B6-56CF-BCBA-CEB8-B9460833EB16}"/>
                  </a:ext>
                </a:extLst>
              </p:cNvPr>
              <p:cNvSpPr/>
              <p:nvPr/>
            </p:nvSpPr>
            <p:spPr>
              <a:xfrm>
                <a:off x="5380176" y="-2090182"/>
                <a:ext cx="151953" cy="131549"/>
              </a:xfrm>
              <a:custGeom>
                <a:avLst/>
                <a:gdLst/>
                <a:ahLst/>
                <a:cxnLst/>
                <a:rect l="l" t="t" r="r" b="b"/>
                <a:pathLst>
                  <a:path w="1899" h="1644" extrusionOk="0">
                    <a:moveTo>
                      <a:pt x="1870" y="0"/>
                    </a:moveTo>
                    <a:lnTo>
                      <a:pt x="0" y="1530"/>
                    </a:lnTo>
                    <a:lnTo>
                      <a:pt x="170" y="1587"/>
                    </a:lnTo>
                    <a:lnTo>
                      <a:pt x="340" y="1615"/>
                    </a:lnTo>
                    <a:lnTo>
                      <a:pt x="510" y="1644"/>
                    </a:lnTo>
                    <a:lnTo>
                      <a:pt x="680" y="1615"/>
                    </a:lnTo>
                    <a:lnTo>
                      <a:pt x="964" y="1559"/>
                    </a:lnTo>
                    <a:lnTo>
                      <a:pt x="1219" y="1445"/>
                    </a:lnTo>
                    <a:lnTo>
                      <a:pt x="1417" y="1275"/>
                    </a:lnTo>
                    <a:lnTo>
                      <a:pt x="1615" y="1077"/>
                    </a:lnTo>
                    <a:lnTo>
                      <a:pt x="1757" y="850"/>
                    </a:lnTo>
                    <a:lnTo>
                      <a:pt x="1842" y="595"/>
                    </a:lnTo>
                    <a:lnTo>
                      <a:pt x="1899" y="340"/>
                    </a:lnTo>
                    <a:lnTo>
                      <a:pt x="1899" y="57"/>
                    </a:lnTo>
                    <a:lnTo>
                      <a:pt x="187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0" name="Google Shape;617;p18">
                <a:extLst>
                  <a:ext uri="{FF2B5EF4-FFF2-40B4-BE49-F238E27FC236}">
                    <a16:creationId xmlns:a16="http://schemas.microsoft.com/office/drawing/2014/main" id="{57F223C2-C4C4-5021-BAB9-ED398DCD843B}"/>
                  </a:ext>
                </a:extLst>
              </p:cNvPr>
              <p:cNvSpPr/>
              <p:nvPr/>
            </p:nvSpPr>
            <p:spPr>
              <a:xfrm>
                <a:off x="5597827" y="-2183164"/>
                <a:ext cx="224609" cy="183720"/>
              </a:xfrm>
              <a:custGeom>
                <a:avLst/>
                <a:gdLst/>
                <a:ahLst/>
                <a:cxnLst/>
                <a:rect l="l" t="t" r="r" b="b"/>
                <a:pathLst>
                  <a:path w="2807" h="2296" extrusionOk="0">
                    <a:moveTo>
                      <a:pt x="652" y="0"/>
                    </a:moveTo>
                    <a:lnTo>
                      <a:pt x="567" y="28"/>
                    </a:lnTo>
                    <a:lnTo>
                      <a:pt x="482" y="85"/>
                    </a:lnTo>
                    <a:lnTo>
                      <a:pt x="86" y="397"/>
                    </a:lnTo>
                    <a:lnTo>
                      <a:pt x="29" y="567"/>
                    </a:lnTo>
                    <a:lnTo>
                      <a:pt x="1" y="737"/>
                    </a:lnTo>
                    <a:lnTo>
                      <a:pt x="1" y="907"/>
                    </a:lnTo>
                    <a:lnTo>
                      <a:pt x="1" y="1105"/>
                    </a:lnTo>
                    <a:lnTo>
                      <a:pt x="86" y="1360"/>
                    </a:lnTo>
                    <a:lnTo>
                      <a:pt x="199" y="1615"/>
                    </a:lnTo>
                    <a:lnTo>
                      <a:pt x="341" y="1842"/>
                    </a:lnTo>
                    <a:lnTo>
                      <a:pt x="539" y="2012"/>
                    </a:lnTo>
                    <a:lnTo>
                      <a:pt x="766" y="2154"/>
                    </a:lnTo>
                    <a:lnTo>
                      <a:pt x="1021" y="2267"/>
                    </a:lnTo>
                    <a:lnTo>
                      <a:pt x="1304" y="2296"/>
                    </a:lnTo>
                    <a:lnTo>
                      <a:pt x="1588" y="2296"/>
                    </a:lnTo>
                    <a:lnTo>
                      <a:pt x="1843" y="2239"/>
                    </a:lnTo>
                    <a:lnTo>
                      <a:pt x="2069" y="2154"/>
                    </a:lnTo>
                    <a:lnTo>
                      <a:pt x="2268" y="2012"/>
                    </a:lnTo>
                    <a:lnTo>
                      <a:pt x="2438" y="1842"/>
                    </a:lnTo>
                    <a:lnTo>
                      <a:pt x="2580" y="1644"/>
                    </a:lnTo>
                    <a:lnTo>
                      <a:pt x="2693" y="1445"/>
                    </a:lnTo>
                    <a:lnTo>
                      <a:pt x="2750" y="1190"/>
                    </a:lnTo>
                    <a:lnTo>
                      <a:pt x="2806" y="964"/>
                    </a:lnTo>
                    <a:lnTo>
                      <a:pt x="2693" y="935"/>
                    </a:lnTo>
                    <a:lnTo>
                      <a:pt x="2580" y="935"/>
                    </a:lnTo>
                    <a:lnTo>
                      <a:pt x="1446" y="1105"/>
                    </a:lnTo>
                    <a:lnTo>
                      <a:pt x="1304" y="1077"/>
                    </a:lnTo>
                    <a:lnTo>
                      <a:pt x="1191" y="1020"/>
                    </a:lnTo>
                    <a:lnTo>
                      <a:pt x="1106" y="907"/>
                    </a:lnTo>
                    <a:lnTo>
                      <a:pt x="1049" y="765"/>
                    </a:lnTo>
                    <a:lnTo>
                      <a:pt x="1049" y="340"/>
                    </a:lnTo>
                    <a:lnTo>
                      <a:pt x="1021" y="227"/>
                    </a:lnTo>
                    <a:lnTo>
                      <a:pt x="993" y="142"/>
                    </a:lnTo>
                    <a:lnTo>
                      <a:pt x="908" y="85"/>
                    </a:lnTo>
                    <a:lnTo>
                      <a:pt x="851" y="28"/>
                    </a:lnTo>
                    <a:lnTo>
                      <a:pt x="76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41" name="Google Shape;618;p18">
                <a:extLst>
                  <a:ext uri="{FF2B5EF4-FFF2-40B4-BE49-F238E27FC236}">
                    <a16:creationId xmlns:a16="http://schemas.microsoft.com/office/drawing/2014/main" id="{3F95F95E-BA68-7D38-E13D-5F20787F1BF2}"/>
                  </a:ext>
                </a:extLst>
              </p:cNvPr>
              <p:cNvSpPr/>
              <p:nvPr/>
            </p:nvSpPr>
            <p:spPr>
              <a:xfrm>
                <a:off x="5638636" y="-1924704"/>
                <a:ext cx="215567" cy="211006"/>
              </a:xfrm>
              <a:custGeom>
                <a:avLst/>
                <a:gdLst/>
                <a:ahLst/>
                <a:cxnLst/>
                <a:rect l="l" t="t" r="r" b="b"/>
                <a:pathLst>
                  <a:path w="2694" h="2637" extrusionOk="0">
                    <a:moveTo>
                      <a:pt x="1191" y="1"/>
                    </a:moveTo>
                    <a:lnTo>
                      <a:pt x="936" y="86"/>
                    </a:lnTo>
                    <a:lnTo>
                      <a:pt x="681" y="199"/>
                    </a:lnTo>
                    <a:lnTo>
                      <a:pt x="454" y="341"/>
                    </a:lnTo>
                    <a:lnTo>
                      <a:pt x="284" y="539"/>
                    </a:lnTo>
                    <a:lnTo>
                      <a:pt x="142" y="766"/>
                    </a:lnTo>
                    <a:lnTo>
                      <a:pt x="29" y="1021"/>
                    </a:lnTo>
                    <a:lnTo>
                      <a:pt x="1" y="1304"/>
                    </a:lnTo>
                    <a:lnTo>
                      <a:pt x="1" y="1588"/>
                    </a:lnTo>
                    <a:lnTo>
                      <a:pt x="29" y="1758"/>
                    </a:lnTo>
                    <a:lnTo>
                      <a:pt x="86" y="1928"/>
                    </a:lnTo>
                    <a:lnTo>
                      <a:pt x="142" y="2070"/>
                    </a:lnTo>
                    <a:lnTo>
                      <a:pt x="228" y="2211"/>
                    </a:lnTo>
                    <a:lnTo>
                      <a:pt x="341" y="2325"/>
                    </a:lnTo>
                    <a:lnTo>
                      <a:pt x="454" y="2438"/>
                    </a:lnTo>
                    <a:lnTo>
                      <a:pt x="568" y="2551"/>
                    </a:lnTo>
                    <a:lnTo>
                      <a:pt x="709" y="2636"/>
                    </a:lnTo>
                    <a:lnTo>
                      <a:pt x="2693" y="908"/>
                    </a:lnTo>
                    <a:lnTo>
                      <a:pt x="2608" y="709"/>
                    </a:lnTo>
                    <a:lnTo>
                      <a:pt x="2466" y="511"/>
                    </a:lnTo>
                    <a:lnTo>
                      <a:pt x="2296" y="341"/>
                    </a:lnTo>
                    <a:lnTo>
                      <a:pt x="2098" y="199"/>
                    </a:lnTo>
                    <a:lnTo>
                      <a:pt x="1900" y="114"/>
                    </a:lnTo>
                    <a:lnTo>
                      <a:pt x="1673" y="29"/>
                    </a:lnTo>
                    <a:lnTo>
                      <a:pt x="144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31" name="Google Shape;619;p18">
              <a:extLst>
                <a:ext uri="{FF2B5EF4-FFF2-40B4-BE49-F238E27FC236}">
                  <a16:creationId xmlns:a16="http://schemas.microsoft.com/office/drawing/2014/main" id="{9EE13AA6-0C2F-3C4D-DD37-E4355ED19DED}"/>
                </a:ext>
              </a:extLst>
            </p:cNvPr>
            <p:cNvSpPr/>
            <p:nvPr/>
          </p:nvSpPr>
          <p:spPr>
            <a:xfrm>
              <a:off x="76193" y="1020300"/>
              <a:ext cx="436494" cy="616374"/>
            </a:xfrm>
            <a:custGeom>
              <a:avLst/>
              <a:gdLst/>
              <a:ahLst/>
              <a:cxnLst/>
              <a:rect l="l" t="t" r="r" b="b"/>
              <a:pathLst>
                <a:path w="5640" h="7964" extrusionOk="0">
                  <a:moveTo>
                    <a:pt x="1162" y="0"/>
                  </a:moveTo>
                  <a:lnTo>
                    <a:pt x="992" y="28"/>
                  </a:lnTo>
                  <a:lnTo>
                    <a:pt x="822" y="85"/>
                  </a:lnTo>
                  <a:lnTo>
                    <a:pt x="652" y="170"/>
                  </a:lnTo>
                  <a:lnTo>
                    <a:pt x="510" y="283"/>
                  </a:lnTo>
                  <a:lnTo>
                    <a:pt x="397" y="397"/>
                  </a:lnTo>
                  <a:lnTo>
                    <a:pt x="284" y="567"/>
                  </a:lnTo>
                  <a:lnTo>
                    <a:pt x="170" y="709"/>
                  </a:lnTo>
                  <a:lnTo>
                    <a:pt x="113" y="907"/>
                  </a:lnTo>
                  <a:lnTo>
                    <a:pt x="28" y="1247"/>
                  </a:lnTo>
                  <a:lnTo>
                    <a:pt x="0" y="1615"/>
                  </a:lnTo>
                  <a:lnTo>
                    <a:pt x="0" y="1984"/>
                  </a:lnTo>
                  <a:lnTo>
                    <a:pt x="57" y="2352"/>
                  </a:lnTo>
                  <a:lnTo>
                    <a:pt x="142" y="2749"/>
                  </a:lnTo>
                  <a:lnTo>
                    <a:pt x="255" y="3117"/>
                  </a:lnTo>
                  <a:lnTo>
                    <a:pt x="482" y="3798"/>
                  </a:lnTo>
                  <a:lnTo>
                    <a:pt x="510" y="3854"/>
                  </a:lnTo>
                  <a:lnTo>
                    <a:pt x="765" y="4619"/>
                  </a:lnTo>
                  <a:lnTo>
                    <a:pt x="1077" y="5356"/>
                  </a:lnTo>
                  <a:lnTo>
                    <a:pt x="1729" y="6745"/>
                  </a:lnTo>
                  <a:lnTo>
                    <a:pt x="1842" y="6943"/>
                  </a:lnTo>
                  <a:lnTo>
                    <a:pt x="1984" y="7142"/>
                  </a:lnTo>
                  <a:lnTo>
                    <a:pt x="2126" y="7340"/>
                  </a:lnTo>
                  <a:lnTo>
                    <a:pt x="2267" y="7510"/>
                  </a:lnTo>
                  <a:lnTo>
                    <a:pt x="2437" y="7652"/>
                  </a:lnTo>
                  <a:lnTo>
                    <a:pt x="2607" y="7765"/>
                  </a:lnTo>
                  <a:lnTo>
                    <a:pt x="2777" y="7850"/>
                  </a:lnTo>
                  <a:lnTo>
                    <a:pt x="2947" y="7907"/>
                  </a:lnTo>
                  <a:lnTo>
                    <a:pt x="3174" y="7935"/>
                  </a:lnTo>
                  <a:lnTo>
                    <a:pt x="3288" y="7935"/>
                  </a:lnTo>
                  <a:lnTo>
                    <a:pt x="3429" y="7907"/>
                  </a:lnTo>
                  <a:lnTo>
                    <a:pt x="3543" y="7879"/>
                  </a:lnTo>
                  <a:lnTo>
                    <a:pt x="3684" y="7793"/>
                  </a:lnTo>
                  <a:lnTo>
                    <a:pt x="3798" y="7708"/>
                  </a:lnTo>
                  <a:lnTo>
                    <a:pt x="3939" y="7567"/>
                  </a:lnTo>
                  <a:lnTo>
                    <a:pt x="4053" y="7425"/>
                  </a:lnTo>
                  <a:lnTo>
                    <a:pt x="4166" y="7227"/>
                  </a:lnTo>
                  <a:lnTo>
                    <a:pt x="4223" y="7028"/>
                  </a:lnTo>
                  <a:lnTo>
                    <a:pt x="4279" y="6802"/>
                  </a:lnTo>
                  <a:lnTo>
                    <a:pt x="4308" y="6575"/>
                  </a:lnTo>
                  <a:lnTo>
                    <a:pt x="4308" y="6348"/>
                  </a:lnTo>
                  <a:lnTo>
                    <a:pt x="4251" y="6150"/>
                  </a:lnTo>
                  <a:lnTo>
                    <a:pt x="4194" y="5923"/>
                  </a:lnTo>
                  <a:lnTo>
                    <a:pt x="3911" y="5101"/>
                  </a:lnTo>
                  <a:lnTo>
                    <a:pt x="3571" y="4251"/>
                  </a:lnTo>
                  <a:lnTo>
                    <a:pt x="3203" y="3429"/>
                  </a:lnTo>
                  <a:lnTo>
                    <a:pt x="2777" y="2579"/>
                  </a:lnTo>
                  <a:lnTo>
                    <a:pt x="2636" y="2267"/>
                  </a:lnTo>
                  <a:lnTo>
                    <a:pt x="2522" y="2097"/>
                  </a:lnTo>
                  <a:lnTo>
                    <a:pt x="2381" y="1956"/>
                  </a:lnTo>
                  <a:lnTo>
                    <a:pt x="2211" y="1842"/>
                  </a:lnTo>
                  <a:lnTo>
                    <a:pt x="2041" y="1757"/>
                  </a:lnTo>
                  <a:lnTo>
                    <a:pt x="1871" y="1700"/>
                  </a:lnTo>
                  <a:lnTo>
                    <a:pt x="1672" y="1729"/>
                  </a:lnTo>
                  <a:lnTo>
                    <a:pt x="1502" y="1757"/>
                  </a:lnTo>
                  <a:lnTo>
                    <a:pt x="1360" y="1842"/>
                  </a:lnTo>
                  <a:lnTo>
                    <a:pt x="1247" y="1956"/>
                  </a:lnTo>
                  <a:lnTo>
                    <a:pt x="1162" y="2097"/>
                  </a:lnTo>
                  <a:lnTo>
                    <a:pt x="1105" y="2211"/>
                  </a:lnTo>
                  <a:lnTo>
                    <a:pt x="1105" y="2324"/>
                  </a:lnTo>
                  <a:lnTo>
                    <a:pt x="1077" y="2579"/>
                  </a:lnTo>
                  <a:lnTo>
                    <a:pt x="1134" y="2806"/>
                  </a:lnTo>
                  <a:lnTo>
                    <a:pt x="1190" y="3032"/>
                  </a:lnTo>
                  <a:lnTo>
                    <a:pt x="1304" y="3486"/>
                  </a:lnTo>
                  <a:lnTo>
                    <a:pt x="1474" y="3939"/>
                  </a:lnTo>
                  <a:lnTo>
                    <a:pt x="1814" y="4789"/>
                  </a:lnTo>
                  <a:lnTo>
                    <a:pt x="2069" y="5498"/>
                  </a:lnTo>
                  <a:lnTo>
                    <a:pt x="2126" y="5583"/>
                  </a:lnTo>
                  <a:lnTo>
                    <a:pt x="2211" y="5640"/>
                  </a:lnTo>
                  <a:lnTo>
                    <a:pt x="2296" y="5668"/>
                  </a:lnTo>
                  <a:lnTo>
                    <a:pt x="2381" y="5640"/>
                  </a:lnTo>
                  <a:lnTo>
                    <a:pt x="2437" y="5611"/>
                  </a:lnTo>
                  <a:lnTo>
                    <a:pt x="2494" y="5555"/>
                  </a:lnTo>
                  <a:lnTo>
                    <a:pt x="2494" y="5441"/>
                  </a:lnTo>
                  <a:lnTo>
                    <a:pt x="2494" y="5356"/>
                  </a:lnTo>
                  <a:lnTo>
                    <a:pt x="2211" y="4648"/>
                  </a:lnTo>
                  <a:lnTo>
                    <a:pt x="1871" y="3826"/>
                  </a:lnTo>
                  <a:lnTo>
                    <a:pt x="1729" y="3401"/>
                  </a:lnTo>
                  <a:lnTo>
                    <a:pt x="1616" y="2976"/>
                  </a:lnTo>
                  <a:lnTo>
                    <a:pt x="1530" y="2636"/>
                  </a:lnTo>
                  <a:lnTo>
                    <a:pt x="1530" y="2494"/>
                  </a:lnTo>
                  <a:lnTo>
                    <a:pt x="1559" y="2352"/>
                  </a:lnTo>
                  <a:lnTo>
                    <a:pt x="1587" y="2296"/>
                  </a:lnTo>
                  <a:lnTo>
                    <a:pt x="1644" y="2239"/>
                  </a:lnTo>
                  <a:lnTo>
                    <a:pt x="1729" y="2211"/>
                  </a:lnTo>
                  <a:lnTo>
                    <a:pt x="1786" y="2182"/>
                  </a:lnTo>
                  <a:lnTo>
                    <a:pt x="1871" y="2182"/>
                  </a:lnTo>
                  <a:lnTo>
                    <a:pt x="1956" y="2211"/>
                  </a:lnTo>
                  <a:lnTo>
                    <a:pt x="2041" y="2239"/>
                  </a:lnTo>
                  <a:lnTo>
                    <a:pt x="2126" y="2296"/>
                  </a:lnTo>
                  <a:lnTo>
                    <a:pt x="2182" y="2381"/>
                  </a:lnTo>
                  <a:lnTo>
                    <a:pt x="2267" y="2494"/>
                  </a:lnTo>
                  <a:lnTo>
                    <a:pt x="2409" y="2749"/>
                  </a:lnTo>
                  <a:lnTo>
                    <a:pt x="2806" y="3571"/>
                  </a:lnTo>
                  <a:lnTo>
                    <a:pt x="3174" y="4393"/>
                  </a:lnTo>
                  <a:lnTo>
                    <a:pt x="3486" y="5215"/>
                  </a:lnTo>
                  <a:lnTo>
                    <a:pt x="3798" y="6036"/>
                  </a:lnTo>
                  <a:lnTo>
                    <a:pt x="3826" y="6178"/>
                  </a:lnTo>
                  <a:lnTo>
                    <a:pt x="3854" y="6348"/>
                  </a:lnTo>
                  <a:lnTo>
                    <a:pt x="3854" y="6518"/>
                  </a:lnTo>
                  <a:lnTo>
                    <a:pt x="3826" y="6660"/>
                  </a:lnTo>
                  <a:lnTo>
                    <a:pt x="3798" y="6830"/>
                  </a:lnTo>
                  <a:lnTo>
                    <a:pt x="3741" y="6972"/>
                  </a:lnTo>
                  <a:lnTo>
                    <a:pt x="3684" y="7113"/>
                  </a:lnTo>
                  <a:lnTo>
                    <a:pt x="3599" y="7227"/>
                  </a:lnTo>
                  <a:lnTo>
                    <a:pt x="3458" y="7368"/>
                  </a:lnTo>
                  <a:lnTo>
                    <a:pt x="3316" y="7425"/>
                  </a:lnTo>
                  <a:lnTo>
                    <a:pt x="3174" y="7453"/>
                  </a:lnTo>
                  <a:lnTo>
                    <a:pt x="3004" y="7453"/>
                  </a:lnTo>
                  <a:lnTo>
                    <a:pt x="2891" y="7397"/>
                  </a:lnTo>
                  <a:lnTo>
                    <a:pt x="2749" y="7340"/>
                  </a:lnTo>
                  <a:lnTo>
                    <a:pt x="2522" y="7142"/>
                  </a:lnTo>
                  <a:lnTo>
                    <a:pt x="2296" y="6887"/>
                  </a:lnTo>
                  <a:lnTo>
                    <a:pt x="2097" y="6575"/>
                  </a:lnTo>
                  <a:lnTo>
                    <a:pt x="1474" y="5215"/>
                  </a:lnTo>
                  <a:lnTo>
                    <a:pt x="1190" y="4478"/>
                  </a:lnTo>
                  <a:lnTo>
                    <a:pt x="907" y="3741"/>
                  </a:lnTo>
                  <a:lnTo>
                    <a:pt x="907" y="3713"/>
                  </a:lnTo>
                  <a:lnTo>
                    <a:pt x="680" y="3061"/>
                  </a:lnTo>
                  <a:lnTo>
                    <a:pt x="595" y="2721"/>
                  </a:lnTo>
                  <a:lnTo>
                    <a:pt x="510" y="2381"/>
                  </a:lnTo>
                  <a:lnTo>
                    <a:pt x="454" y="2041"/>
                  </a:lnTo>
                  <a:lnTo>
                    <a:pt x="425" y="1729"/>
                  </a:lnTo>
                  <a:lnTo>
                    <a:pt x="454" y="1417"/>
                  </a:lnTo>
                  <a:lnTo>
                    <a:pt x="539" y="1134"/>
                  </a:lnTo>
                  <a:lnTo>
                    <a:pt x="567" y="992"/>
                  </a:lnTo>
                  <a:lnTo>
                    <a:pt x="652" y="879"/>
                  </a:lnTo>
                  <a:lnTo>
                    <a:pt x="737" y="765"/>
                  </a:lnTo>
                  <a:lnTo>
                    <a:pt x="822" y="680"/>
                  </a:lnTo>
                  <a:lnTo>
                    <a:pt x="935" y="595"/>
                  </a:lnTo>
                  <a:lnTo>
                    <a:pt x="1020" y="539"/>
                  </a:lnTo>
                  <a:lnTo>
                    <a:pt x="1162" y="482"/>
                  </a:lnTo>
                  <a:lnTo>
                    <a:pt x="1275" y="482"/>
                  </a:lnTo>
                  <a:lnTo>
                    <a:pt x="1417" y="454"/>
                  </a:lnTo>
                  <a:lnTo>
                    <a:pt x="1559" y="482"/>
                  </a:lnTo>
                  <a:lnTo>
                    <a:pt x="1701" y="510"/>
                  </a:lnTo>
                  <a:lnTo>
                    <a:pt x="1814" y="567"/>
                  </a:lnTo>
                  <a:lnTo>
                    <a:pt x="2069" y="709"/>
                  </a:lnTo>
                  <a:lnTo>
                    <a:pt x="2324" y="935"/>
                  </a:lnTo>
                  <a:lnTo>
                    <a:pt x="2579" y="1247"/>
                  </a:lnTo>
                  <a:lnTo>
                    <a:pt x="2806" y="1559"/>
                  </a:lnTo>
                  <a:lnTo>
                    <a:pt x="3004" y="1927"/>
                  </a:lnTo>
                  <a:lnTo>
                    <a:pt x="3174" y="2267"/>
                  </a:lnTo>
                  <a:lnTo>
                    <a:pt x="3514" y="3032"/>
                  </a:lnTo>
                  <a:lnTo>
                    <a:pt x="3826" y="3798"/>
                  </a:lnTo>
                  <a:lnTo>
                    <a:pt x="3883" y="4024"/>
                  </a:lnTo>
                  <a:lnTo>
                    <a:pt x="4279" y="5101"/>
                  </a:lnTo>
                  <a:lnTo>
                    <a:pt x="4648" y="6178"/>
                  </a:lnTo>
                  <a:lnTo>
                    <a:pt x="5158" y="7623"/>
                  </a:lnTo>
                  <a:lnTo>
                    <a:pt x="5215" y="7765"/>
                  </a:lnTo>
                  <a:lnTo>
                    <a:pt x="5271" y="7850"/>
                  </a:lnTo>
                  <a:lnTo>
                    <a:pt x="5328" y="7935"/>
                  </a:lnTo>
                  <a:lnTo>
                    <a:pt x="5413" y="7964"/>
                  </a:lnTo>
                  <a:lnTo>
                    <a:pt x="5498" y="7964"/>
                  </a:lnTo>
                  <a:lnTo>
                    <a:pt x="5555" y="7935"/>
                  </a:lnTo>
                  <a:lnTo>
                    <a:pt x="5611" y="7879"/>
                  </a:lnTo>
                  <a:lnTo>
                    <a:pt x="5640" y="7822"/>
                  </a:lnTo>
                  <a:lnTo>
                    <a:pt x="5640" y="7737"/>
                  </a:lnTo>
                  <a:lnTo>
                    <a:pt x="5611" y="7652"/>
                  </a:lnTo>
                  <a:lnTo>
                    <a:pt x="5583" y="7510"/>
                  </a:lnTo>
                  <a:lnTo>
                    <a:pt x="5073" y="6065"/>
                  </a:lnTo>
                  <a:lnTo>
                    <a:pt x="4705" y="4988"/>
                  </a:lnTo>
                  <a:lnTo>
                    <a:pt x="4308" y="3883"/>
                  </a:lnTo>
                  <a:lnTo>
                    <a:pt x="4223" y="3684"/>
                  </a:lnTo>
                  <a:lnTo>
                    <a:pt x="3911" y="2891"/>
                  </a:lnTo>
                  <a:lnTo>
                    <a:pt x="3571" y="2069"/>
                  </a:lnTo>
                  <a:lnTo>
                    <a:pt x="3344" y="1700"/>
                  </a:lnTo>
                  <a:lnTo>
                    <a:pt x="3146" y="1332"/>
                  </a:lnTo>
                  <a:lnTo>
                    <a:pt x="2891" y="964"/>
                  </a:lnTo>
                  <a:lnTo>
                    <a:pt x="2607" y="624"/>
                  </a:lnTo>
                  <a:lnTo>
                    <a:pt x="2466" y="454"/>
                  </a:lnTo>
                  <a:lnTo>
                    <a:pt x="2296" y="312"/>
                  </a:lnTo>
                  <a:lnTo>
                    <a:pt x="2097" y="198"/>
                  </a:lnTo>
                  <a:lnTo>
                    <a:pt x="1927" y="113"/>
                  </a:lnTo>
                  <a:lnTo>
                    <a:pt x="1729" y="57"/>
                  </a:lnTo>
                  <a:lnTo>
                    <a:pt x="1559"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sp>
        <p:nvSpPr>
          <p:cNvPr id="53" name="Title 2">
            <a:extLst>
              <a:ext uri="{FF2B5EF4-FFF2-40B4-BE49-F238E27FC236}">
                <a16:creationId xmlns:a16="http://schemas.microsoft.com/office/drawing/2014/main" id="{1B876157-143C-D7EC-3406-0537AB1F4B45}"/>
              </a:ext>
            </a:extLst>
          </p:cNvPr>
          <p:cNvSpPr>
            <a:spLocks noGrp="1"/>
          </p:cNvSpPr>
          <p:nvPr>
            <p:ph type="title"/>
          </p:nvPr>
        </p:nvSpPr>
        <p:spPr>
          <a:xfrm>
            <a:off x="2358628" y="1215742"/>
            <a:ext cx="7518662" cy="2984308"/>
          </a:xfrm>
        </p:spPr>
        <p:txBody>
          <a:bodyPr anchor="ctr">
            <a:prstTxWarp prst="textArchUp">
              <a:avLst>
                <a:gd name="adj" fmla="val 10119536"/>
              </a:avLst>
            </a:prstTxWarp>
          </a:bodyPr>
          <a:lstStyle/>
          <a:p>
            <a:pPr algn="ctr"/>
            <a:r>
              <a:rPr lang="en-US" sz="7200" b="1" dirty="0">
                <a:ln w="28575">
                  <a:solidFill>
                    <a:schemeClr val="accent2">
                      <a:lumMod val="50000"/>
                    </a:schemeClr>
                  </a:solidFill>
                </a:ln>
                <a:solidFill>
                  <a:schemeClr val="accent2"/>
                </a:solidFill>
                <a:latin typeface="UTM Avo" panose="02040603050506020204" pitchFamily="18" charset="0"/>
                <a:cs typeface="Arial" panose="020B0604020202020204" pitchFamily="34" charset="0"/>
              </a:rPr>
              <a:t>ĐỒ VẬT MAY MẮN</a:t>
            </a:r>
            <a:endParaRPr lang="vi-VN" sz="7200" b="1" dirty="0">
              <a:ln w="28575">
                <a:solidFill>
                  <a:schemeClr val="accent2">
                    <a:lumMod val="50000"/>
                  </a:schemeClr>
                </a:solidFill>
              </a:ln>
              <a:solidFill>
                <a:schemeClr val="accent2"/>
              </a:solidFill>
              <a:latin typeface="Arial" panose="020B0604020202020204" pitchFamily="34" charset="0"/>
              <a:cs typeface="Arial" panose="020B0604020202020204" pitchFamily="34" charset="0"/>
            </a:endParaRPr>
          </a:p>
        </p:txBody>
      </p:sp>
      <p:pic>
        <p:nvPicPr>
          <p:cNvPr id="3913" name="Picture 39">
            <a:extLst>
              <a:ext uri="{FF2B5EF4-FFF2-40B4-BE49-F238E27FC236}">
                <a16:creationId xmlns:a16="http://schemas.microsoft.com/office/drawing/2014/main" id="{C1FB6B56-8940-AC46-4618-56E496822C1E}"/>
              </a:ext>
            </a:extLst>
          </p:cNvPr>
          <p:cNvPicPr>
            <a:picLocks noChangeAspect="1"/>
          </p:cNvPicPr>
          <p:nvPr/>
        </p:nvPicPr>
        <p:blipFill>
          <a:blip r:embed="rId4"/>
          <a:srcRect/>
          <a:stretch>
            <a:fillRect/>
          </a:stretch>
        </p:blipFill>
        <p:spPr>
          <a:xfrm>
            <a:off x="3756411" y="3689006"/>
            <a:ext cx="4669576" cy="3243409"/>
          </a:xfrm>
          <a:prstGeom prst="rect">
            <a:avLst/>
          </a:prstGeom>
        </p:spPr>
      </p:pic>
      <p:pic>
        <p:nvPicPr>
          <p:cNvPr id="43" name="Picture 42">
            <a:extLst>
              <a:ext uri="{FF2B5EF4-FFF2-40B4-BE49-F238E27FC236}">
                <a16:creationId xmlns:a16="http://schemas.microsoft.com/office/drawing/2014/main" id="{875A91DE-7DC9-3B79-F7D5-A2CA5B497E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
        <p:nvSpPr>
          <p:cNvPr id="3776" name="Arrow: Right 3775">
            <a:hlinkClick r:id="rId6" action="ppaction://hlinksldjump"/>
            <a:extLst>
              <a:ext uri="{FF2B5EF4-FFF2-40B4-BE49-F238E27FC236}">
                <a16:creationId xmlns:a16="http://schemas.microsoft.com/office/drawing/2014/main" id="{1D2B1371-359D-BA57-5A2D-C3BB138A24FB}"/>
              </a:ext>
            </a:extLst>
          </p:cNvPr>
          <p:cNvSpPr/>
          <p:nvPr/>
        </p:nvSpPr>
        <p:spPr>
          <a:xfrm>
            <a:off x="9782473" y="5604969"/>
            <a:ext cx="2249935" cy="1128630"/>
          </a:xfrm>
          <a:prstGeom prst="rightArrow">
            <a:avLst>
              <a:gd name="adj1" fmla="val 50000"/>
              <a:gd name="adj2" fmla="val 58347"/>
            </a:avLst>
          </a:prstGeom>
          <a:solidFill>
            <a:schemeClr val="accent3">
              <a:lumMod val="20000"/>
              <a:lumOff val="80000"/>
            </a:schemeClr>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Tiếp</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tục</a:t>
            </a:r>
            <a:endParaRPr lang="en-US" sz="2400" b="1" dirty="0">
              <a:solidFill>
                <a:schemeClr val="tx1"/>
              </a:solidFill>
              <a:latin typeface="UTM Avo" panose="02040603050506020204" pitchFamily="18" charset="0"/>
            </a:endParaRPr>
          </a:p>
        </p:txBody>
      </p:sp>
      <p:pic>
        <p:nvPicPr>
          <p:cNvPr id="3784" name="Picture 3783">
            <a:hlinkClick r:id="rId7" action="ppaction://hlinksldjump"/>
            <a:extLst>
              <a:ext uri="{FF2B5EF4-FFF2-40B4-BE49-F238E27FC236}">
                <a16:creationId xmlns:a16="http://schemas.microsoft.com/office/drawing/2014/main" id="{4ED5409D-29D0-8CD1-9254-B0489262ADF3}"/>
              </a:ext>
            </a:extLst>
          </p:cNvPr>
          <p:cNvPicPr>
            <a:picLocks noChangeAspect="1"/>
          </p:cNvPicPr>
          <p:nvPr/>
        </p:nvPicPr>
        <p:blipFill>
          <a:blip r:embed="rId8"/>
          <a:stretch>
            <a:fillRect/>
          </a:stretch>
        </p:blipFill>
        <p:spPr>
          <a:xfrm>
            <a:off x="1044649" y="3346811"/>
            <a:ext cx="1390008" cy="2231329"/>
          </a:xfrm>
          <a:prstGeom prst="rect">
            <a:avLst/>
          </a:prstGeom>
        </p:spPr>
      </p:pic>
      <p:pic>
        <p:nvPicPr>
          <p:cNvPr id="3785" name="Picture 3784">
            <a:hlinkClick r:id="rId9" action="ppaction://hlinksldjump"/>
            <a:extLst>
              <a:ext uri="{FF2B5EF4-FFF2-40B4-BE49-F238E27FC236}">
                <a16:creationId xmlns:a16="http://schemas.microsoft.com/office/drawing/2014/main" id="{F83B71C0-BDAC-A3FD-655A-BBC8BD49C65D}"/>
              </a:ext>
            </a:extLst>
          </p:cNvPr>
          <p:cNvPicPr>
            <a:picLocks noChangeAspect="1"/>
          </p:cNvPicPr>
          <p:nvPr/>
        </p:nvPicPr>
        <p:blipFill>
          <a:blip r:embed="rId10"/>
          <a:stretch>
            <a:fillRect/>
          </a:stretch>
        </p:blipFill>
        <p:spPr>
          <a:xfrm>
            <a:off x="3162947" y="2519541"/>
            <a:ext cx="1396105" cy="1969179"/>
          </a:xfrm>
          <a:prstGeom prst="rect">
            <a:avLst/>
          </a:prstGeom>
        </p:spPr>
      </p:pic>
      <p:pic>
        <p:nvPicPr>
          <p:cNvPr id="3786" name="Picture 3785">
            <a:hlinkClick r:id="rId11" action="ppaction://hlinksldjump"/>
            <a:extLst>
              <a:ext uri="{FF2B5EF4-FFF2-40B4-BE49-F238E27FC236}">
                <a16:creationId xmlns:a16="http://schemas.microsoft.com/office/drawing/2014/main" id="{612DBC18-78AF-2355-B2DE-EC7AE1F4E815}"/>
              </a:ext>
            </a:extLst>
          </p:cNvPr>
          <p:cNvPicPr>
            <a:picLocks noChangeAspect="1"/>
          </p:cNvPicPr>
          <p:nvPr/>
        </p:nvPicPr>
        <p:blipFill>
          <a:blip r:embed="rId12"/>
          <a:stretch>
            <a:fillRect/>
          </a:stretch>
        </p:blipFill>
        <p:spPr>
          <a:xfrm>
            <a:off x="5376267" y="1843523"/>
            <a:ext cx="1280271" cy="1694835"/>
          </a:xfrm>
          <a:prstGeom prst="rect">
            <a:avLst/>
          </a:prstGeom>
        </p:spPr>
      </p:pic>
      <p:pic>
        <p:nvPicPr>
          <p:cNvPr id="3787" name="Picture 3786">
            <a:hlinkClick r:id="rId13" action="ppaction://hlinksldjump"/>
            <a:extLst>
              <a:ext uri="{FF2B5EF4-FFF2-40B4-BE49-F238E27FC236}">
                <a16:creationId xmlns:a16="http://schemas.microsoft.com/office/drawing/2014/main" id="{5750DF6F-6D97-B73F-86FA-C72E6239E1B6}"/>
              </a:ext>
            </a:extLst>
          </p:cNvPr>
          <p:cNvPicPr>
            <a:picLocks noChangeAspect="1"/>
          </p:cNvPicPr>
          <p:nvPr/>
        </p:nvPicPr>
        <p:blipFill>
          <a:blip r:embed="rId14"/>
          <a:stretch>
            <a:fillRect/>
          </a:stretch>
        </p:blipFill>
        <p:spPr>
          <a:xfrm>
            <a:off x="7693864" y="2420492"/>
            <a:ext cx="1371719" cy="1816765"/>
          </a:xfrm>
          <a:prstGeom prst="rect">
            <a:avLst/>
          </a:prstGeom>
        </p:spPr>
      </p:pic>
      <p:pic>
        <p:nvPicPr>
          <p:cNvPr id="3788" name="Picture 3787">
            <a:hlinkClick r:id="rId15" action="ppaction://hlinksldjump"/>
            <a:extLst>
              <a:ext uri="{FF2B5EF4-FFF2-40B4-BE49-F238E27FC236}">
                <a16:creationId xmlns:a16="http://schemas.microsoft.com/office/drawing/2014/main" id="{8D4A1DC6-8F04-E54D-8BD8-E27998A5EEF9}"/>
              </a:ext>
            </a:extLst>
          </p:cNvPr>
          <p:cNvPicPr>
            <a:picLocks noChangeAspect="1"/>
          </p:cNvPicPr>
          <p:nvPr/>
        </p:nvPicPr>
        <p:blipFill>
          <a:blip r:embed="rId16"/>
          <a:stretch>
            <a:fillRect/>
          </a:stretch>
        </p:blipFill>
        <p:spPr>
          <a:xfrm>
            <a:off x="9278468" y="3666273"/>
            <a:ext cx="1103472" cy="19386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C38F42DB-793A-0968-D1DD-D2B467AFCE62}"/>
              </a:ext>
            </a:extLst>
          </p:cNvPr>
          <p:cNvGrpSpPr/>
          <p:nvPr/>
        </p:nvGrpSpPr>
        <p:grpSpPr>
          <a:xfrm>
            <a:off x="-703072" y="-1621978"/>
            <a:ext cx="13723807" cy="9977964"/>
            <a:chOff x="-703072" y="-1621978"/>
            <a:chExt cx="13723807" cy="9977964"/>
          </a:xfrm>
        </p:grpSpPr>
        <p:pic>
          <p:nvPicPr>
            <p:cNvPr id="48" name="Google Shape;589;p18">
              <a:extLst>
                <a:ext uri="{FF2B5EF4-FFF2-40B4-BE49-F238E27FC236}">
                  <a16:creationId xmlns:a16="http://schemas.microsoft.com/office/drawing/2014/main" id="{62B5391E-79A8-871D-9F25-D27031211942}"/>
                </a:ext>
              </a:extLst>
            </p:cNvPr>
            <p:cNvPicPr preferRelativeResize="0"/>
            <p:nvPr/>
          </p:nvPicPr>
          <p:blipFill>
            <a:blip r:embed="rId5">
              <a:alphaModFix/>
            </a:blip>
            <a:stretch>
              <a:fillRect/>
            </a:stretch>
          </p:blipFill>
          <p:spPr>
            <a:xfrm>
              <a:off x="0" y="0"/>
              <a:ext cx="12192000" cy="6858000"/>
            </a:xfrm>
            <a:prstGeom prst="rect">
              <a:avLst/>
            </a:prstGeom>
            <a:noFill/>
            <a:ln>
              <a:noFill/>
            </a:ln>
          </p:spPr>
        </p:pic>
        <p:grpSp>
          <p:nvGrpSpPr>
            <p:cNvPr id="49" name="Google Shape;592;p18">
              <a:extLst>
                <a:ext uri="{FF2B5EF4-FFF2-40B4-BE49-F238E27FC236}">
                  <a16:creationId xmlns:a16="http://schemas.microsoft.com/office/drawing/2014/main" id="{A0BFABDC-D080-C8AA-1EAA-C0CD8738373B}"/>
                </a:ext>
              </a:extLst>
            </p:cNvPr>
            <p:cNvGrpSpPr/>
            <p:nvPr/>
          </p:nvGrpSpPr>
          <p:grpSpPr>
            <a:xfrm>
              <a:off x="-703072" y="-1621978"/>
              <a:ext cx="13723807" cy="9977964"/>
              <a:chOff x="-527304" y="-1216484"/>
              <a:chExt cx="10292855" cy="7483473"/>
            </a:xfrm>
          </p:grpSpPr>
          <p:grpSp>
            <p:nvGrpSpPr>
              <p:cNvPr id="50" name="Google Shape;593;p18">
                <a:extLst>
                  <a:ext uri="{FF2B5EF4-FFF2-40B4-BE49-F238E27FC236}">
                    <a16:creationId xmlns:a16="http://schemas.microsoft.com/office/drawing/2014/main" id="{C2E0301E-F341-167F-F940-B75A2421BB07}"/>
                  </a:ext>
                </a:extLst>
              </p:cNvPr>
              <p:cNvGrpSpPr/>
              <p:nvPr/>
            </p:nvGrpSpPr>
            <p:grpSpPr>
              <a:xfrm rot="-4499910">
                <a:off x="-387200" y="-792683"/>
                <a:ext cx="2675069" cy="2342692"/>
                <a:chOff x="7578773" y="-46425"/>
                <a:chExt cx="1888264" cy="1653647"/>
              </a:xfrm>
            </p:grpSpPr>
            <p:sp>
              <p:nvSpPr>
                <p:cNvPr id="52" name="Google Shape;594;p18">
                  <a:extLst>
                    <a:ext uri="{FF2B5EF4-FFF2-40B4-BE49-F238E27FC236}">
                      <a16:creationId xmlns:a16="http://schemas.microsoft.com/office/drawing/2014/main" id="{AF70E14B-F61A-0C30-8104-A511C0CC915B}"/>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3" name="Google Shape;595;p18">
                  <a:extLst>
                    <a:ext uri="{FF2B5EF4-FFF2-40B4-BE49-F238E27FC236}">
                      <a16:creationId xmlns:a16="http://schemas.microsoft.com/office/drawing/2014/main" id="{D66FFF5A-6321-76FB-92CE-2715798A3CC8}"/>
                    </a:ext>
                  </a:extLst>
                </p:cNvPr>
                <p:cNvGrpSpPr/>
                <p:nvPr/>
              </p:nvGrpSpPr>
              <p:grpSpPr>
                <a:xfrm>
                  <a:off x="7595698" y="-46425"/>
                  <a:ext cx="1870901" cy="1568986"/>
                  <a:chOff x="7702846" y="0"/>
                  <a:chExt cx="1432433" cy="1201275"/>
                </a:xfrm>
              </p:grpSpPr>
              <p:sp>
                <p:nvSpPr>
                  <p:cNvPr id="54" name="Google Shape;596;p18">
                    <a:extLst>
                      <a:ext uri="{FF2B5EF4-FFF2-40B4-BE49-F238E27FC236}">
                        <a16:creationId xmlns:a16="http://schemas.microsoft.com/office/drawing/2014/main" id="{95611115-CBD2-7042-4835-0FE43A7F1666}"/>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97;p18">
                    <a:extLst>
                      <a:ext uri="{FF2B5EF4-FFF2-40B4-BE49-F238E27FC236}">
                        <a16:creationId xmlns:a16="http://schemas.microsoft.com/office/drawing/2014/main" id="{64C3B217-3C2E-7A61-E002-AC48BF5B1E5A}"/>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98;p18">
                    <a:extLst>
                      <a:ext uri="{FF2B5EF4-FFF2-40B4-BE49-F238E27FC236}">
                        <a16:creationId xmlns:a16="http://schemas.microsoft.com/office/drawing/2014/main" id="{E444D15C-1B19-78B8-529F-A2F7B9EA0666}"/>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99;p18">
                    <a:extLst>
                      <a:ext uri="{FF2B5EF4-FFF2-40B4-BE49-F238E27FC236}">
                        <a16:creationId xmlns:a16="http://schemas.microsoft.com/office/drawing/2014/main" id="{B671F897-2956-F69B-87E7-06A234952471}"/>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600;p18">
                    <a:extLst>
                      <a:ext uri="{FF2B5EF4-FFF2-40B4-BE49-F238E27FC236}">
                        <a16:creationId xmlns:a16="http://schemas.microsoft.com/office/drawing/2014/main" id="{8D796771-DFC3-FBFF-7FEB-1AFF11CAEEEE}"/>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601;p18">
                    <a:extLst>
                      <a:ext uri="{FF2B5EF4-FFF2-40B4-BE49-F238E27FC236}">
                        <a16:creationId xmlns:a16="http://schemas.microsoft.com/office/drawing/2014/main" id="{CA4268BB-5FAE-4297-C2B5-15300B4FE1A3}"/>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2;p18">
                    <a:extLst>
                      <a:ext uri="{FF2B5EF4-FFF2-40B4-BE49-F238E27FC236}">
                        <a16:creationId xmlns:a16="http://schemas.microsoft.com/office/drawing/2014/main" id="{A81112B2-7851-53A0-1C6E-D379660D08AF}"/>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03;p18">
                    <a:extLst>
                      <a:ext uri="{FF2B5EF4-FFF2-40B4-BE49-F238E27FC236}">
                        <a16:creationId xmlns:a16="http://schemas.microsoft.com/office/drawing/2014/main" id="{981682B7-1A2A-F3FC-EA1C-FC8C0129A33D}"/>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04;p18">
                    <a:extLst>
                      <a:ext uri="{FF2B5EF4-FFF2-40B4-BE49-F238E27FC236}">
                        <a16:creationId xmlns:a16="http://schemas.microsoft.com/office/drawing/2014/main" id="{55203D77-096F-881B-9ADB-3715D26FF7D8}"/>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05;p18">
                    <a:extLst>
                      <a:ext uri="{FF2B5EF4-FFF2-40B4-BE49-F238E27FC236}">
                        <a16:creationId xmlns:a16="http://schemas.microsoft.com/office/drawing/2014/main" id="{2D02A1AA-635C-0092-EA09-1DEFCD509132}"/>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1" name="Google Shape;606;p18">
                <a:extLst>
                  <a:ext uri="{FF2B5EF4-FFF2-40B4-BE49-F238E27FC236}">
                    <a16:creationId xmlns:a16="http://schemas.microsoft.com/office/drawing/2014/main" id="{9D9D1696-C13D-6764-A56E-D00AE8F9B191}"/>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pic>
        <p:nvPicPr>
          <p:cNvPr id="2" name="Picture 8" descr="Bus">
            <a:hlinkClick r:id="rId6"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81230" y="6098767"/>
            <a:ext cx="644831" cy="644831"/>
          </a:xfrm>
          <a:prstGeom prst="rect">
            <a:avLst/>
          </a:prstGeom>
        </p:spPr>
      </p:pic>
      <p:sp>
        <p:nvSpPr>
          <p:cNvPr id="64" name="Rectangle: Rounded Corners 63">
            <a:extLst>
              <a:ext uri="{FF2B5EF4-FFF2-40B4-BE49-F238E27FC236}">
                <a16:creationId xmlns:a16="http://schemas.microsoft.com/office/drawing/2014/main" id="{84FCB9DA-61CF-8C3D-78AD-ECE6CB9D06DD}"/>
              </a:ext>
            </a:extLst>
          </p:cNvPr>
          <p:cNvSpPr/>
          <p:nvPr/>
        </p:nvSpPr>
        <p:spPr>
          <a:xfrm>
            <a:off x="2281980" y="792864"/>
            <a:ext cx="7628040" cy="1819867"/>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1: </a:t>
            </a:r>
            <a:r>
              <a:rPr lang="vi-VN" sz="2800" kern="0" dirty="0">
                <a:solidFill>
                  <a:srgbClr val="434343">
                    <a:lumMod val="50000"/>
                  </a:srgbClr>
                </a:solidFill>
                <a:latin typeface="UTM Avo" panose="02040603050506020204" pitchFamily="18" charset="0"/>
                <a:cs typeface="Arial" panose="020B0604020202020204" pitchFamily="34" charset="0"/>
                <a:sym typeface="Arial"/>
              </a:rPr>
              <a:t>Để vượt qua khó khăn </a:t>
            </a:r>
          </a:p>
          <a:p>
            <a:pPr lvl="0" algn="ctr">
              <a:lnSpc>
                <a:spcPct val="150000"/>
              </a:lnSpc>
              <a:buClr>
                <a:srgbClr val="000000"/>
              </a:buClr>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trong học tập em nên làm gì? </a:t>
            </a:r>
          </a:p>
        </p:txBody>
      </p:sp>
      <p:sp>
        <p:nvSpPr>
          <p:cNvPr id="65" name="Rectangle: Rounded Corners 64">
            <a:extLst>
              <a:ext uri="{FF2B5EF4-FFF2-40B4-BE49-F238E27FC236}">
                <a16:creationId xmlns:a16="http://schemas.microsoft.com/office/drawing/2014/main" id="{C7BB038B-0EB9-8538-70AF-F27110FA1187}"/>
              </a:ext>
            </a:extLst>
          </p:cNvPr>
          <p:cNvSpPr/>
          <p:nvPr/>
        </p:nvSpPr>
        <p:spPr>
          <a:xfrm>
            <a:off x="608742"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just">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Tham gia các hoạt động trau dồi kĩ năng.</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66" name="Rectangle: Rounded Corners 65">
            <a:extLst>
              <a:ext uri="{FF2B5EF4-FFF2-40B4-BE49-F238E27FC236}">
                <a16:creationId xmlns:a16="http://schemas.microsoft.com/office/drawing/2014/main" id="{98F91E84-46E0-A96F-7A09-66229D4B1641}"/>
              </a:ext>
            </a:extLst>
          </p:cNvPr>
          <p:cNvSpPr/>
          <p:nvPr/>
        </p:nvSpPr>
        <p:spPr>
          <a:xfrm>
            <a:off x="6330317"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Thực hiện các hành vi gây rối trật tự công cộng.</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67" name="Rectangle: Rounded Corners 66">
            <a:extLst>
              <a:ext uri="{FF2B5EF4-FFF2-40B4-BE49-F238E27FC236}">
                <a16:creationId xmlns:a16="http://schemas.microsoft.com/office/drawing/2014/main" id="{CD0FBCCA-D59D-E833-D6F0-8D2E8DD103BB}"/>
              </a:ext>
            </a:extLst>
          </p:cNvPr>
          <p:cNvSpPr/>
          <p:nvPr/>
        </p:nvSpPr>
        <p:spPr>
          <a:xfrm>
            <a:off x="6330317"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Tiếp thu và thực hiện lời khuyên của mọi người.</a:t>
            </a:r>
          </a:p>
        </p:txBody>
      </p:sp>
      <p:sp>
        <p:nvSpPr>
          <p:cNvPr id="68" name="Rectangle: Rounded Corners 67">
            <a:extLst>
              <a:ext uri="{FF2B5EF4-FFF2-40B4-BE49-F238E27FC236}">
                <a16:creationId xmlns:a16="http://schemas.microsoft.com/office/drawing/2014/main" id="{73F85E19-27C4-0C11-4504-3EFC18EF2DF1}"/>
              </a:ext>
            </a:extLst>
          </p:cNvPr>
          <p:cNvSpPr/>
          <p:nvPr/>
        </p:nvSpPr>
        <p:spPr>
          <a:xfrm>
            <a:off x="608742"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C. Dành nhiều thời gian để thư giãn, giải trí.</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pic>
        <p:nvPicPr>
          <p:cNvPr id="72" name="Picture 71">
            <a:extLst>
              <a:ext uri="{FF2B5EF4-FFF2-40B4-BE49-F238E27FC236}">
                <a16:creationId xmlns:a16="http://schemas.microsoft.com/office/drawing/2014/main" id="{A65E5DBA-2923-E6E3-FEA0-19080C436B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167748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5"/>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65"/>
                                        </p:tgtEl>
                                        <p:attrNameLst>
                                          <p:attrName>fillcolor</p:attrName>
                                        </p:attrNameLst>
                                      </p:cBhvr>
                                      <p:to>
                                        <a:srgbClr val="92D050"/>
                                      </p:to>
                                    </p:animClr>
                                    <p:set>
                                      <p:cBhvr>
                                        <p:cTn id="25" dur="1000" fill="hold"/>
                                        <p:tgtEl>
                                          <p:spTgt spid="65"/>
                                        </p:tgtEl>
                                        <p:attrNameLst>
                                          <p:attrName>fill.type</p:attrName>
                                        </p:attrNameLst>
                                      </p:cBhvr>
                                      <p:to>
                                        <p:strVal val="solid"/>
                                      </p:to>
                                    </p:set>
                                    <p:set>
                                      <p:cBhvr>
                                        <p:cTn id="26" dur="1000" fill="hold"/>
                                        <p:tgtEl>
                                          <p:spTgt spid="65"/>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65"/>
                  </p:tgtEl>
                </p:cond>
              </p:nextCondLst>
            </p:seq>
            <p:seq concurrent="1" nextAc="seek">
              <p:cTn id="27" restart="whenNotActive" fill="hold" evtFilter="cancelBubble" nodeType="interactiveSeq">
                <p:stCondLst>
                  <p:cond evt="onClick" delay="0">
                    <p:tgtEl>
                      <p:spTgt spid="6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6"/>
                                        </p:tgtEl>
                                        <p:attrNameLst>
                                          <p:attrName>fillcolor</p:attrName>
                                        </p:attrNameLst>
                                      </p:cBhvr>
                                      <p:to>
                                        <a:srgbClr val="C00000"/>
                                      </p:to>
                                    </p:animClr>
                                    <p:set>
                                      <p:cBhvr>
                                        <p:cTn id="32" dur="1000" fill="hold"/>
                                        <p:tgtEl>
                                          <p:spTgt spid="66"/>
                                        </p:tgtEl>
                                        <p:attrNameLst>
                                          <p:attrName>fill.type</p:attrName>
                                        </p:attrNameLst>
                                      </p:cBhvr>
                                      <p:to>
                                        <p:strVal val="solid"/>
                                      </p:to>
                                    </p:set>
                                    <p:set>
                                      <p:cBhvr>
                                        <p:cTn id="33" dur="1000" fill="hold"/>
                                        <p:tgtEl>
                                          <p:spTgt spid="6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6"/>
                  </p:tgtEl>
                </p:cond>
              </p:nextCondLst>
            </p:seq>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7"/>
                                        </p:tgtEl>
                                        <p:attrNameLst>
                                          <p:attrName>fillcolor</p:attrName>
                                        </p:attrNameLst>
                                      </p:cBhvr>
                                      <p:to>
                                        <a:srgbClr val="C00000"/>
                                      </p:to>
                                    </p:animClr>
                                    <p:set>
                                      <p:cBhvr>
                                        <p:cTn id="39" dur="1000" fill="hold"/>
                                        <p:tgtEl>
                                          <p:spTgt spid="67"/>
                                        </p:tgtEl>
                                        <p:attrNameLst>
                                          <p:attrName>fill.type</p:attrName>
                                        </p:attrNameLst>
                                      </p:cBhvr>
                                      <p:to>
                                        <p:strVal val="solid"/>
                                      </p:to>
                                    </p:set>
                                    <p:set>
                                      <p:cBhvr>
                                        <p:cTn id="40" dur="1000" fill="hold"/>
                                        <p:tgtEl>
                                          <p:spTgt spid="6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7"/>
                  </p:tgtEl>
                </p:cond>
              </p:nextCondLst>
            </p:seq>
            <p:seq concurrent="1" nextAc="seek">
              <p:cTn id="41" restart="whenNotActive" fill="hold" evtFilter="cancelBubble" nodeType="interactiveSeq">
                <p:stCondLst>
                  <p:cond evt="onClick" delay="0">
                    <p:tgtEl>
                      <p:spTgt spid="6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68"/>
                                        </p:tgtEl>
                                        <p:attrNameLst>
                                          <p:attrName>fillcolor</p:attrName>
                                        </p:attrNameLst>
                                      </p:cBhvr>
                                      <p:to>
                                        <a:srgbClr val="C00000"/>
                                      </p:to>
                                    </p:animClr>
                                    <p:set>
                                      <p:cBhvr>
                                        <p:cTn id="46" dur="1000" fill="hold"/>
                                        <p:tgtEl>
                                          <p:spTgt spid="68"/>
                                        </p:tgtEl>
                                        <p:attrNameLst>
                                          <p:attrName>fill.type</p:attrName>
                                        </p:attrNameLst>
                                      </p:cBhvr>
                                      <p:to>
                                        <p:strVal val="solid"/>
                                      </p:to>
                                    </p:set>
                                    <p:set>
                                      <p:cBhvr>
                                        <p:cTn id="47" dur="1000" fill="hold"/>
                                        <p:tgtEl>
                                          <p:spTgt spid="6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8"/>
                  </p:tgtEl>
                </p:cond>
              </p:nextCondLst>
            </p:seq>
          </p:childTnLst>
        </p:cTn>
      </p:par>
    </p:tnLst>
    <p:bldLst>
      <p:bldP spid="64" grpId="0" animBg="1"/>
      <p:bldP spid="65" grpId="0" animBg="1"/>
      <p:bldP spid="66" grpId="0" animBg="1"/>
      <p:bldP spid="67" grpId="0" animBg="1"/>
      <p:bldP spid="68"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C38F42DB-793A-0968-D1DD-D2B467AFCE62}"/>
              </a:ext>
            </a:extLst>
          </p:cNvPr>
          <p:cNvGrpSpPr/>
          <p:nvPr/>
        </p:nvGrpSpPr>
        <p:grpSpPr>
          <a:xfrm>
            <a:off x="-703072" y="-1621978"/>
            <a:ext cx="13723807" cy="9977964"/>
            <a:chOff x="-703072" y="-1621978"/>
            <a:chExt cx="13723807" cy="9977964"/>
          </a:xfrm>
        </p:grpSpPr>
        <p:pic>
          <p:nvPicPr>
            <p:cNvPr id="48" name="Google Shape;589;p18">
              <a:extLst>
                <a:ext uri="{FF2B5EF4-FFF2-40B4-BE49-F238E27FC236}">
                  <a16:creationId xmlns:a16="http://schemas.microsoft.com/office/drawing/2014/main" id="{62B5391E-79A8-871D-9F25-D27031211942}"/>
                </a:ext>
              </a:extLst>
            </p:cNvPr>
            <p:cNvPicPr preferRelativeResize="0"/>
            <p:nvPr/>
          </p:nvPicPr>
          <p:blipFill>
            <a:blip r:embed="rId5">
              <a:alphaModFix/>
            </a:blip>
            <a:stretch>
              <a:fillRect/>
            </a:stretch>
          </p:blipFill>
          <p:spPr>
            <a:xfrm>
              <a:off x="0" y="0"/>
              <a:ext cx="12192000" cy="6858000"/>
            </a:xfrm>
            <a:prstGeom prst="rect">
              <a:avLst/>
            </a:prstGeom>
            <a:noFill/>
            <a:ln>
              <a:noFill/>
            </a:ln>
          </p:spPr>
        </p:pic>
        <p:grpSp>
          <p:nvGrpSpPr>
            <p:cNvPr id="49" name="Google Shape;592;p18">
              <a:extLst>
                <a:ext uri="{FF2B5EF4-FFF2-40B4-BE49-F238E27FC236}">
                  <a16:creationId xmlns:a16="http://schemas.microsoft.com/office/drawing/2014/main" id="{A0BFABDC-D080-C8AA-1EAA-C0CD8738373B}"/>
                </a:ext>
              </a:extLst>
            </p:cNvPr>
            <p:cNvGrpSpPr/>
            <p:nvPr/>
          </p:nvGrpSpPr>
          <p:grpSpPr>
            <a:xfrm>
              <a:off x="-703072" y="-1621978"/>
              <a:ext cx="13723807" cy="9977964"/>
              <a:chOff x="-527304" y="-1216484"/>
              <a:chExt cx="10292855" cy="7483473"/>
            </a:xfrm>
          </p:grpSpPr>
          <p:grpSp>
            <p:nvGrpSpPr>
              <p:cNvPr id="50" name="Google Shape;593;p18">
                <a:extLst>
                  <a:ext uri="{FF2B5EF4-FFF2-40B4-BE49-F238E27FC236}">
                    <a16:creationId xmlns:a16="http://schemas.microsoft.com/office/drawing/2014/main" id="{C2E0301E-F341-167F-F940-B75A2421BB07}"/>
                  </a:ext>
                </a:extLst>
              </p:cNvPr>
              <p:cNvGrpSpPr/>
              <p:nvPr/>
            </p:nvGrpSpPr>
            <p:grpSpPr>
              <a:xfrm rot="-4499910">
                <a:off x="-387200" y="-792683"/>
                <a:ext cx="2675069" cy="2342692"/>
                <a:chOff x="7578773" y="-46425"/>
                <a:chExt cx="1888264" cy="1653647"/>
              </a:xfrm>
            </p:grpSpPr>
            <p:sp>
              <p:nvSpPr>
                <p:cNvPr id="52" name="Google Shape;594;p18">
                  <a:extLst>
                    <a:ext uri="{FF2B5EF4-FFF2-40B4-BE49-F238E27FC236}">
                      <a16:creationId xmlns:a16="http://schemas.microsoft.com/office/drawing/2014/main" id="{AF70E14B-F61A-0C30-8104-A511C0CC915B}"/>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3" name="Google Shape;595;p18">
                  <a:extLst>
                    <a:ext uri="{FF2B5EF4-FFF2-40B4-BE49-F238E27FC236}">
                      <a16:creationId xmlns:a16="http://schemas.microsoft.com/office/drawing/2014/main" id="{D66FFF5A-6321-76FB-92CE-2715798A3CC8}"/>
                    </a:ext>
                  </a:extLst>
                </p:cNvPr>
                <p:cNvGrpSpPr/>
                <p:nvPr/>
              </p:nvGrpSpPr>
              <p:grpSpPr>
                <a:xfrm>
                  <a:off x="7595698" y="-46425"/>
                  <a:ext cx="1870901" cy="1568986"/>
                  <a:chOff x="7702846" y="0"/>
                  <a:chExt cx="1432433" cy="1201275"/>
                </a:xfrm>
              </p:grpSpPr>
              <p:sp>
                <p:nvSpPr>
                  <p:cNvPr id="54" name="Google Shape;596;p18">
                    <a:extLst>
                      <a:ext uri="{FF2B5EF4-FFF2-40B4-BE49-F238E27FC236}">
                        <a16:creationId xmlns:a16="http://schemas.microsoft.com/office/drawing/2014/main" id="{95611115-CBD2-7042-4835-0FE43A7F1666}"/>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97;p18">
                    <a:extLst>
                      <a:ext uri="{FF2B5EF4-FFF2-40B4-BE49-F238E27FC236}">
                        <a16:creationId xmlns:a16="http://schemas.microsoft.com/office/drawing/2014/main" id="{64C3B217-3C2E-7A61-E002-AC48BF5B1E5A}"/>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98;p18">
                    <a:extLst>
                      <a:ext uri="{FF2B5EF4-FFF2-40B4-BE49-F238E27FC236}">
                        <a16:creationId xmlns:a16="http://schemas.microsoft.com/office/drawing/2014/main" id="{E444D15C-1B19-78B8-529F-A2F7B9EA0666}"/>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99;p18">
                    <a:extLst>
                      <a:ext uri="{FF2B5EF4-FFF2-40B4-BE49-F238E27FC236}">
                        <a16:creationId xmlns:a16="http://schemas.microsoft.com/office/drawing/2014/main" id="{B671F897-2956-F69B-87E7-06A234952471}"/>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600;p18">
                    <a:extLst>
                      <a:ext uri="{FF2B5EF4-FFF2-40B4-BE49-F238E27FC236}">
                        <a16:creationId xmlns:a16="http://schemas.microsoft.com/office/drawing/2014/main" id="{8D796771-DFC3-FBFF-7FEB-1AFF11CAEEEE}"/>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601;p18">
                    <a:extLst>
                      <a:ext uri="{FF2B5EF4-FFF2-40B4-BE49-F238E27FC236}">
                        <a16:creationId xmlns:a16="http://schemas.microsoft.com/office/drawing/2014/main" id="{CA4268BB-5FAE-4297-C2B5-15300B4FE1A3}"/>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2;p18">
                    <a:extLst>
                      <a:ext uri="{FF2B5EF4-FFF2-40B4-BE49-F238E27FC236}">
                        <a16:creationId xmlns:a16="http://schemas.microsoft.com/office/drawing/2014/main" id="{A81112B2-7851-53A0-1C6E-D379660D08AF}"/>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03;p18">
                    <a:extLst>
                      <a:ext uri="{FF2B5EF4-FFF2-40B4-BE49-F238E27FC236}">
                        <a16:creationId xmlns:a16="http://schemas.microsoft.com/office/drawing/2014/main" id="{981682B7-1A2A-F3FC-EA1C-FC8C0129A33D}"/>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04;p18">
                    <a:extLst>
                      <a:ext uri="{FF2B5EF4-FFF2-40B4-BE49-F238E27FC236}">
                        <a16:creationId xmlns:a16="http://schemas.microsoft.com/office/drawing/2014/main" id="{55203D77-096F-881B-9ADB-3715D26FF7D8}"/>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05;p18">
                    <a:extLst>
                      <a:ext uri="{FF2B5EF4-FFF2-40B4-BE49-F238E27FC236}">
                        <a16:creationId xmlns:a16="http://schemas.microsoft.com/office/drawing/2014/main" id="{2D02A1AA-635C-0092-EA09-1DEFCD509132}"/>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1" name="Google Shape;606;p18">
                <a:extLst>
                  <a:ext uri="{FF2B5EF4-FFF2-40B4-BE49-F238E27FC236}">
                    <a16:creationId xmlns:a16="http://schemas.microsoft.com/office/drawing/2014/main" id="{9D9D1696-C13D-6764-A56E-D00AE8F9B191}"/>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pic>
        <p:nvPicPr>
          <p:cNvPr id="2" name="Picture 8" descr="Bus">
            <a:hlinkClick r:id="rId6"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81230" y="6098767"/>
            <a:ext cx="644831" cy="644831"/>
          </a:xfrm>
          <a:prstGeom prst="rect">
            <a:avLst/>
          </a:prstGeom>
        </p:spPr>
      </p:pic>
      <p:sp>
        <p:nvSpPr>
          <p:cNvPr id="64" name="Rectangle: Rounded Corners 63">
            <a:extLst>
              <a:ext uri="{FF2B5EF4-FFF2-40B4-BE49-F238E27FC236}">
                <a16:creationId xmlns:a16="http://schemas.microsoft.com/office/drawing/2014/main" id="{84FCB9DA-61CF-8C3D-78AD-ECE6CB9D06DD}"/>
              </a:ext>
            </a:extLst>
          </p:cNvPr>
          <p:cNvSpPr/>
          <p:nvPr/>
        </p:nvSpPr>
        <p:spPr>
          <a:xfrm>
            <a:off x="1983695" y="792864"/>
            <a:ext cx="8224610" cy="1819867"/>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2: </a:t>
            </a:r>
            <a:r>
              <a:rPr lang="vi-VN" sz="2800" kern="0" dirty="0">
                <a:solidFill>
                  <a:srgbClr val="434343">
                    <a:lumMod val="50000"/>
                  </a:srgbClr>
                </a:solidFill>
                <a:latin typeface="UTM Avo" panose="02040603050506020204" pitchFamily="18" charset="0"/>
                <a:cs typeface="Arial" panose="020B0604020202020204" pitchFamily="34" charset="0"/>
                <a:sym typeface="Arial"/>
              </a:rPr>
              <a:t>Đâu không phải là ý kiến đúng </a:t>
            </a:r>
          </a:p>
          <a:p>
            <a:pPr lvl="0" algn="ctr">
              <a:lnSpc>
                <a:spcPct val="150000"/>
              </a:lnSpc>
              <a:buClr>
                <a:srgbClr val="000000"/>
              </a:buClr>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khi nói về chủ đề “Em vượt qua khó khăn”?</a:t>
            </a:r>
          </a:p>
        </p:txBody>
      </p:sp>
      <p:sp>
        <p:nvSpPr>
          <p:cNvPr id="65" name="Rectangle: Rounded Corners 64">
            <a:extLst>
              <a:ext uri="{FF2B5EF4-FFF2-40B4-BE49-F238E27FC236}">
                <a16:creationId xmlns:a16="http://schemas.microsoft.com/office/drawing/2014/main" id="{C7BB038B-0EB9-8538-70AF-F27110FA1187}"/>
              </a:ext>
            </a:extLst>
          </p:cNvPr>
          <p:cNvSpPr/>
          <p:nvPr/>
        </p:nvSpPr>
        <p:spPr>
          <a:xfrm>
            <a:off x="608742" y="2737399"/>
            <a:ext cx="525711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just">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Trẻ em không thể tự vượt qua khó khăn.</a:t>
            </a:r>
          </a:p>
        </p:txBody>
      </p:sp>
      <p:sp>
        <p:nvSpPr>
          <p:cNvPr id="66" name="Rectangle: Rounded Corners 65">
            <a:extLst>
              <a:ext uri="{FF2B5EF4-FFF2-40B4-BE49-F238E27FC236}">
                <a16:creationId xmlns:a16="http://schemas.microsoft.com/office/drawing/2014/main" id="{98F91E84-46E0-A96F-7A09-66229D4B1641}"/>
              </a:ext>
            </a:extLst>
          </p:cNvPr>
          <p:cNvSpPr/>
          <p:nvPr/>
        </p:nvSpPr>
        <p:spPr>
          <a:xfrm>
            <a:off x="6330317" y="2737399"/>
            <a:ext cx="525711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Khi tự mình không vượt qua được khó khăn, thì cần tìm kiếm sự hỗ trợ từ người đáng tin cậy.</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67" name="Rectangle: Rounded Corners 66">
            <a:extLst>
              <a:ext uri="{FF2B5EF4-FFF2-40B4-BE49-F238E27FC236}">
                <a16:creationId xmlns:a16="http://schemas.microsoft.com/office/drawing/2014/main" id="{CD0FBCCA-D59D-E833-D6F0-8D2E8DD103BB}"/>
              </a:ext>
            </a:extLst>
          </p:cNvPr>
          <p:cNvSpPr/>
          <p:nvPr/>
        </p:nvSpPr>
        <p:spPr>
          <a:xfrm>
            <a:off x="6330317" y="4501562"/>
            <a:ext cx="525711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Tinh thần vượt khó là luyện tập mà có được. </a:t>
            </a:r>
          </a:p>
        </p:txBody>
      </p:sp>
      <p:sp>
        <p:nvSpPr>
          <p:cNvPr id="68" name="Rectangle: Rounded Corners 67">
            <a:extLst>
              <a:ext uri="{FF2B5EF4-FFF2-40B4-BE49-F238E27FC236}">
                <a16:creationId xmlns:a16="http://schemas.microsoft.com/office/drawing/2014/main" id="{73F85E19-27C4-0C11-4504-3EFC18EF2DF1}"/>
              </a:ext>
            </a:extLst>
          </p:cNvPr>
          <p:cNvSpPr/>
          <p:nvPr/>
        </p:nvSpPr>
        <p:spPr>
          <a:xfrm>
            <a:off x="608742" y="4501562"/>
            <a:ext cx="525711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Vượt qua khó khăn, sẽ giúp ta thành công và có nhiều niềm vui trong cuộc sống.</a:t>
            </a:r>
          </a:p>
        </p:txBody>
      </p:sp>
      <p:pic>
        <p:nvPicPr>
          <p:cNvPr id="3" name="Picture 2">
            <a:extLst>
              <a:ext uri="{FF2B5EF4-FFF2-40B4-BE49-F238E27FC236}">
                <a16:creationId xmlns:a16="http://schemas.microsoft.com/office/drawing/2014/main" id="{F1756367-EF46-6E4D-F511-CCF2D0CE7BA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3898662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5"/>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65"/>
                                        </p:tgtEl>
                                        <p:attrNameLst>
                                          <p:attrName>fillcolor</p:attrName>
                                        </p:attrNameLst>
                                      </p:cBhvr>
                                      <p:to>
                                        <a:srgbClr val="92D050"/>
                                      </p:to>
                                    </p:animClr>
                                    <p:set>
                                      <p:cBhvr>
                                        <p:cTn id="25" dur="1000" fill="hold"/>
                                        <p:tgtEl>
                                          <p:spTgt spid="65"/>
                                        </p:tgtEl>
                                        <p:attrNameLst>
                                          <p:attrName>fill.type</p:attrName>
                                        </p:attrNameLst>
                                      </p:cBhvr>
                                      <p:to>
                                        <p:strVal val="solid"/>
                                      </p:to>
                                    </p:set>
                                    <p:set>
                                      <p:cBhvr>
                                        <p:cTn id="26" dur="1000" fill="hold"/>
                                        <p:tgtEl>
                                          <p:spTgt spid="65"/>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65"/>
                  </p:tgtEl>
                </p:cond>
              </p:nextCondLst>
            </p:seq>
            <p:seq concurrent="1" nextAc="seek">
              <p:cTn id="27" restart="whenNotActive" fill="hold" evtFilter="cancelBubble" nodeType="interactiveSeq">
                <p:stCondLst>
                  <p:cond evt="onClick" delay="0">
                    <p:tgtEl>
                      <p:spTgt spid="6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6"/>
                                        </p:tgtEl>
                                        <p:attrNameLst>
                                          <p:attrName>fillcolor</p:attrName>
                                        </p:attrNameLst>
                                      </p:cBhvr>
                                      <p:to>
                                        <a:srgbClr val="C00000"/>
                                      </p:to>
                                    </p:animClr>
                                    <p:set>
                                      <p:cBhvr>
                                        <p:cTn id="32" dur="1000" fill="hold"/>
                                        <p:tgtEl>
                                          <p:spTgt spid="66"/>
                                        </p:tgtEl>
                                        <p:attrNameLst>
                                          <p:attrName>fill.type</p:attrName>
                                        </p:attrNameLst>
                                      </p:cBhvr>
                                      <p:to>
                                        <p:strVal val="solid"/>
                                      </p:to>
                                    </p:set>
                                    <p:set>
                                      <p:cBhvr>
                                        <p:cTn id="33" dur="1000" fill="hold"/>
                                        <p:tgtEl>
                                          <p:spTgt spid="6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6"/>
                  </p:tgtEl>
                </p:cond>
              </p:nextCondLst>
            </p:seq>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7"/>
                                        </p:tgtEl>
                                        <p:attrNameLst>
                                          <p:attrName>fillcolor</p:attrName>
                                        </p:attrNameLst>
                                      </p:cBhvr>
                                      <p:to>
                                        <a:srgbClr val="C00000"/>
                                      </p:to>
                                    </p:animClr>
                                    <p:set>
                                      <p:cBhvr>
                                        <p:cTn id="39" dur="1000" fill="hold"/>
                                        <p:tgtEl>
                                          <p:spTgt spid="67"/>
                                        </p:tgtEl>
                                        <p:attrNameLst>
                                          <p:attrName>fill.type</p:attrName>
                                        </p:attrNameLst>
                                      </p:cBhvr>
                                      <p:to>
                                        <p:strVal val="solid"/>
                                      </p:to>
                                    </p:set>
                                    <p:set>
                                      <p:cBhvr>
                                        <p:cTn id="40" dur="1000" fill="hold"/>
                                        <p:tgtEl>
                                          <p:spTgt spid="6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7"/>
                  </p:tgtEl>
                </p:cond>
              </p:nextCondLst>
            </p:seq>
            <p:seq concurrent="1" nextAc="seek">
              <p:cTn id="41" restart="whenNotActive" fill="hold" evtFilter="cancelBubble" nodeType="interactiveSeq">
                <p:stCondLst>
                  <p:cond evt="onClick" delay="0">
                    <p:tgtEl>
                      <p:spTgt spid="6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68"/>
                                        </p:tgtEl>
                                        <p:attrNameLst>
                                          <p:attrName>fillcolor</p:attrName>
                                        </p:attrNameLst>
                                      </p:cBhvr>
                                      <p:to>
                                        <a:srgbClr val="C00000"/>
                                      </p:to>
                                    </p:animClr>
                                    <p:set>
                                      <p:cBhvr>
                                        <p:cTn id="46" dur="1000" fill="hold"/>
                                        <p:tgtEl>
                                          <p:spTgt spid="68"/>
                                        </p:tgtEl>
                                        <p:attrNameLst>
                                          <p:attrName>fill.type</p:attrName>
                                        </p:attrNameLst>
                                      </p:cBhvr>
                                      <p:to>
                                        <p:strVal val="solid"/>
                                      </p:to>
                                    </p:set>
                                    <p:set>
                                      <p:cBhvr>
                                        <p:cTn id="47" dur="1000" fill="hold"/>
                                        <p:tgtEl>
                                          <p:spTgt spid="6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8"/>
                  </p:tgtEl>
                </p:cond>
              </p:nextCondLst>
            </p:seq>
          </p:childTnLst>
        </p:cTn>
      </p:par>
    </p:tnLst>
    <p:bldLst>
      <p:bldP spid="64" grpId="0" animBg="1"/>
      <p:bldP spid="65" grpId="0" animBg="1"/>
      <p:bldP spid="66" grpId="0" animBg="1"/>
      <p:bldP spid="67" grpId="0" animBg="1"/>
      <p:bldP spid="68"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C38F42DB-793A-0968-D1DD-D2B467AFCE62}"/>
              </a:ext>
            </a:extLst>
          </p:cNvPr>
          <p:cNvGrpSpPr/>
          <p:nvPr/>
        </p:nvGrpSpPr>
        <p:grpSpPr>
          <a:xfrm>
            <a:off x="-703072" y="-1621978"/>
            <a:ext cx="13723807" cy="9977964"/>
            <a:chOff x="-703072" y="-1621978"/>
            <a:chExt cx="13723807" cy="9977964"/>
          </a:xfrm>
        </p:grpSpPr>
        <p:pic>
          <p:nvPicPr>
            <p:cNvPr id="48" name="Google Shape;589;p18">
              <a:extLst>
                <a:ext uri="{FF2B5EF4-FFF2-40B4-BE49-F238E27FC236}">
                  <a16:creationId xmlns:a16="http://schemas.microsoft.com/office/drawing/2014/main" id="{62B5391E-79A8-871D-9F25-D27031211942}"/>
                </a:ext>
              </a:extLst>
            </p:cNvPr>
            <p:cNvPicPr preferRelativeResize="0"/>
            <p:nvPr/>
          </p:nvPicPr>
          <p:blipFill>
            <a:blip r:embed="rId5">
              <a:alphaModFix/>
            </a:blip>
            <a:stretch>
              <a:fillRect/>
            </a:stretch>
          </p:blipFill>
          <p:spPr>
            <a:xfrm>
              <a:off x="0" y="0"/>
              <a:ext cx="12192000" cy="6858000"/>
            </a:xfrm>
            <a:prstGeom prst="rect">
              <a:avLst/>
            </a:prstGeom>
            <a:noFill/>
            <a:ln>
              <a:noFill/>
            </a:ln>
          </p:spPr>
        </p:pic>
        <p:grpSp>
          <p:nvGrpSpPr>
            <p:cNvPr id="49" name="Google Shape;592;p18">
              <a:extLst>
                <a:ext uri="{FF2B5EF4-FFF2-40B4-BE49-F238E27FC236}">
                  <a16:creationId xmlns:a16="http://schemas.microsoft.com/office/drawing/2014/main" id="{A0BFABDC-D080-C8AA-1EAA-C0CD8738373B}"/>
                </a:ext>
              </a:extLst>
            </p:cNvPr>
            <p:cNvGrpSpPr/>
            <p:nvPr/>
          </p:nvGrpSpPr>
          <p:grpSpPr>
            <a:xfrm>
              <a:off x="-703072" y="-1621978"/>
              <a:ext cx="13723807" cy="9977964"/>
              <a:chOff x="-527304" y="-1216484"/>
              <a:chExt cx="10292855" cy="7483473"/>
            </a:xfrm>
          </p:grpSpPr>
          <p:grpSp>
            <p:nvGrpSpPr>
              <p:cNvPr id="50" name="Google Shape;593;p18">
                <a:extLst>
                  <a:ext uri="{FF2B5EF4-FFF2-40B4-BE49-F238E27FC236}">
                    <a16:creationId xmlns:a16="http://schemas.microsoft.com/office/drawing/2014/main" id="{C2E0301E-F341-167F-F940-B75A2421BB07}"/>
                  </a:ext>
                </a:extLst>
              </p:cNvPr>
              <p:cNvGrpSpPr/>
              <p:nvPr/>
            </p:nvGrpSpPr>
            <p:grpSpPr>
              <a:xfrm rot="-4499910">
                <a:off x="-387200" y="-792683"/>
                <a:ext cx="2675069" cy="2342692"/>
                <a:chOff x="7578773" y="-46425"/>
                <a:chExt cx="1888264" cy="1653647"/>
              </a:xfrm>
            </p:grpSpPr>
            <p:sp>
              <p:nvSpPr>
                <p:cNvPr id="52" name="Google Shape;594;p18">
                  <a:extLst>
                    <a:ext uri="{FF2B5EF4-FFF2-40B4-BE49-F238E27FC236}">
                      <a16:creationId xmlns:a16="http://schemas.microsoft.com/office/drawing/2014/main" id="{AF70E14B-F61A-0C30-8104-A511C0CC915B}"/>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3" name="Google Shape;595;p18">
                  <a:extLst>
                    <a:ext uri="{FF2B5EF4-FFF2-40B4-BE49-F238E27FC236}">
                      <a16:creationId xmlns:a16="http://schemas.microsoft.com/office/drawing/2014/main" id="{D66FFF5A-6321-76FB-92CE-2715798A3CC8}"/>
                    </a:ext>
                  </a:extLst>
                </p:cNvPr>
                <p:cNvGrpSpPr/>
                <p:nvPr/>
              </p:nvGrpSpPr>
              <p:grpSpPr>
                <a:xfrm>
                  <a:off x="7595698" y="-46425"/>
                  <a:ext cx="1870901" cy="1568986"/>
                  <a:chOff x="7702846" y="0"/>
                  <a:chExt cx="1432433" cy="1201275"/>
                </a:xfrm>
              </p:grpSpPr>
              <p:sp>
                <p:nvSpPr>
                  <p:cNvPr id="54" name="Google Shape;596;p18">
                    <a:extLst>
                      <a:ext uri="{FF2B5EF4-FFF2-40B4-BE49-F238E27FC236}">
                        <a16:creationId xmlns:a16="http://schemas.microsoft.com/office/drawing/2014/main" id="{95611115-CBD2-7042-4835-0FE43A7F1666}"/>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97;p18">
                    <a:extLst>
                      <a:ext uri="{FF2B5EF4-FFF2-40B4-BE49-F238E27FC236}">
                        <a16:creationId xmlns:a16="http://schemas.microsoft.com/office/drawing/2014/main" id="{64C3B217-3C2E-7A61-E002-AC48BF5B1E5A}"/>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98;p18">
                    <a:extLst>
                      <a:ext uri="{FF2B5EF4-FFF2-40B4-BE49-F238E27FC236}">
                        <a16:creationId xmlns:a16="http://schemas.microsoft.com/office/drawing/2014/main" id="{E444D15C-1B19-78B8-529F-A2F7B9EA0666}"/>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99;p18">
                    <a:extLst>
                      <a:ext uri="{FF2B5EF4-FFF2-40B4-BE49-F238E27FC236}">
                        <a16:creationId xmlns:a16="http://schemas.microsoft.com/office/drawing/2014/main" id="{B671F897-2956-F69B-87E7-06A234952471}"/>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600;p18">
                    <a:extLst>
                      <a:ext uri="{FF2B5EF4-FFF2-40B4-BE49-F238E27FC236}">
                        <a16:creationId xmlns:a16="http://schemas.microsoft.com/office/drawing/2014/main" id="{8D796771-DFC3-FBFF-7FEB-1AFF11CAEEEE}"/>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601;p18">
                    <a:extLst>
                      <a:ext uri="{FF2B5EF4-FFF2-40B4-BE49-F238E27FC236}">
                        <a16:creationId xmlns:a16="http://schemas.microsoft.com/office/drawing/2014/main" id="{CA4268BB-5FAE-4297-C2B5-15300B4FE1A3}"/>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2;p18">
                    <a:extLst>
                      <a:ext uri="{FF2B5EF4-FFF2-40B4-BE49-F238E27FC236}">
                        <a16:creationId xmlns:a16="http://schemas.microsoft.com/office/drawing/2014/main" id="{A81112B2-7851-53A0-1C6E-D379660D08AF}"/>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03;p18">
                    <a:extLst>
                      <a:ext uri="{FF2B5EF4-FFF2-40B4-BE49-F238E27FC236}">
                        <a16:creationId xmlns:a16="http://schemas.microsoft.com/office/drawing/2014/main" id="{981682B7-1A2A-F3FC-EA1C-FC8C0129A33D}"/>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04;p18">
                    <a:extLst>
                      <a:ext uri="{FF2B5EF4-FFF2-40B4-BE49-F238E27FC236}">
                        <a16:creationId xmlns:a16="http://schemas.microsoft.com/office/drawing/2014/main" id="{55203D77-096F-881B-9ADB-3715D26FF7D8}"/>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05;p18">
                    <a:extLst>
                      <a:ext uri="{FF2B5EF4-FFF2-40B4-BE49-F238E27FC236}">
                        <a16:creationId xmlns:a16="http://schemas.microsoft.com/office/drawing/2014/main" id="{2D02A1AA-635C-0092-EA09-1DEFCD509132}"/>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1" name="Google Shape;606;p18">
                <a:extLst>
                  <a:ext uri="{FF2B5EF4-FFF2-40B4-BE49-F238E27FC236}">
                    <a16:creationId xmlns:a16="http://schemas.microsoft.com/office/drawing/2014/main" id="{9D9D1696-C13D-6764-A56E-D00AE8F9B191}"/>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pic>
        <p:nvPicPr>
          <p:cNvPr id="2" name="Picture 8" descr="Bus">
            <a:hlinkClick r:id="rId6"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81230" y="6098767"/>
            <a:ext cx="644831" cy="644831"/>
          </a:xfrm>
          <a:prstGeom prst="rect">
            <a:avLst/>
          </a:prstGeom>
        </p:spPr>
      </p:pic>
      <p:sp>
        <p:nvSpPr>
          <p:cNvPr id="64" name="Rectangle: Rounded Corners 63">
            <a:extLst>
              <a:ext uri="{FF2B5EF4-FFF2-40B4-BE49-F238E27FC236}">
                <a16:creationId xmlns:a16="http://schemas.microsoft.com/office/drawing/2014/main" id="{84FCB9DA-61CF-8C3D-78AD-ECE6CB9D06DD}"/>
              </a:ext>
            </a:extLst>
          </p:cNvPr>
          <p:cNvSpPr/>
          <p:nvPr/>
        </p:nvSpPr>
        <p:spPr>
          <a:xfrm>
            <a:off x="1983695" y="792864"/>
            <a:ext cx="8224610" cy="1819867"/>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3: </a:t>
            </a:r>
            <a:r>
              <a:rPr lang="vi-VN" sz="2800" kern="0" dirty="0">
                <a:solidFill>
                  <a:srgbClr val="434343">
                    <a:lumMod val="50000"/>
                  </a:srgbClr>
                </a:solidFill>
                <a:latin typeface="UTM Avo" panose="02040603050506020204" pitchFamily="18" charset="0"/>
                <a:cs typeface="Arial" panose="020B0604020202020204" pitchFamily="34" charset="0"/>
                <a:sym typeface="Arial"/>
              </a:rPr>
              <a:t>Nhân vật trong tình huống nào dưới </a:t>
            </a:r>
            <a:endParaRPr lang="en-US" sz="28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đây chưa vượt qua được khó khăn?</a:t>
            </a:r>
          </a:p>
        </p:txBody>
      </p:sp>
      <p:sp>
        <p:nvSpPr>
          <p:cNvPr id="65" name="Rectangle: Rounded Corners 64">
            <a:extLst>
              <a:ext uri="{FF2B5EF4-FFF2-40B4-BE49-F238E27FC236}">
                <a16:creationId xmlns:a16="http://schemas.microsoft.com/office/drawing/2014/main" id="{C7BB038B-0EB9-8538-70AF-F27110FA1187}"/>
              </a:ext>
            </a:extLst>
          </p:cNvPr>
          <p:cNvSpPr/>
          <p:nvPr/>
        </p:nvSpPr>
        <p:spPr>
          <a:xfrm>
            <a:off x="450806" y="2725720"/>
            <a:ext cx="5572983"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just">
              <a:lnSpc>
                <a:spcPct val="150000"/>
              </a:lnSpc>
              <a:buClr>
                <a:srgbClr val="000000"/>
              </a:buClr>
              <a:defRPr/>
            </a:pPr>
            <a:r>
              <a:rPr lang="en-US" sz="2200" kern="0" dirty="0">
                <a:solidFill>
                  <a:srgbClr val="434343">
                    <a:lumMod val="50000"/>
                  </a:srgbClr>
                </a:solidFill>
                <a:latin typeface="UTM Avo" panose="02040603050506020204" pitchFamily="18" charset="0"/>
                <a:cs typeface="Arial" panose="020B0604020202020204" pitchFamily="34" charset="0"/>
                <a:sym typeface="Arial"/>
              </a:rPr>
              <a:t>A. </a:t>
            </a:r>
            <a:r>
              <a:rPr lang="vi-VN" sz="2200" kern="0" dirty="0">
                <a:solidFill>
                  <a:srgbClr val="434343">
                    <a:lumMod val="50000"/>
                  </a:srgbClr>
                </a:solidFill>
                <a:latin typeface="UTM Avo" panose="02040603050506020204" pitchFamily="18" charset="0"/>
                <a:cs typeface="Arial" panose="020B0604020202020204" pitchFamily="34" charset="0"/>
                <a:sym typeface="Arial"/>
              </a:rPr>
              <a:t>Dù phải dậy sớm đi bộ gần 3 km đến trường, nhưng An vẫn đi học đều.</a:t>
            </a:r>
          </a:p>
        </p:txBody>
      </p:sp>
      <p:sp>
        <p:nvSpPr>
          <p:cNvPr id="66" name="Rectangle: Rounded Corners 65">
            <a:extLst>
              <a:ext uri="{FF2B5EF4-FFF2-40B4-BE49-F238E27FC236}">
                <a16:creationId xmlns:a16="http://schemas.microsoft.com/office/drawing/2014/main" id="{98F91E84-46E0-A96F-7A09-66229D4B1641}"/>
              </a:ext>
            </a:extLst>
          </p:cNvPr>
          <p:cNvSpPr/>
          <p:nvPr/>
        </p:nvSpPr>
        <p:spPr>
          <a:xfrm>
            <a:off x="6330317" y="2737399"/>
            <a:ext cx="557298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B. Khi thầy giáo hướng dẫn kĩ thuật đá</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bóng, dù thấy khó nhưng Minh vẫn</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mạnh dạn xung phong thử sức.</a:t>
            </a:r>
          </a:p>
        </p:txBody>
      </p:sp>
      <p:sp>
        <p:nvSpPr>
          <p:cNvPr id="67" name="Rectangle: Rounded Corners 66">
            <a:extLst>
              <a:ext uri="{FF2B5EF4-FFF2-40B4-BE49-F238E27FC236}">
                <a16:creationId xmlns:a16="http://schemas.microsoft.com/office/drawing/2014/main" id="{CD0FBCCA-D59D-E833-D6F0-8D2E8DD103BB}"/>
              </a:ext>
            </a:extLst>
          </p:cNvPr>
          <p:cNvSpPr/>
          <p:nvPr/>
        </p:nvSpPr>
        <p:spPr>
          <a:xfrm>
            <a:off x="6330317" y="4501562"/>
            <a:ext cx="5572982"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just">
              <a:lnSpc>
                <a:spcPct val="150000"/>
              </a:lnSpc>
              <a:buClr>
                <a:srgbClr val="000000"/>
              </a:buClr>
            </a:pPr>
            <a:r>
              <a:rPr lang="vi-VN" sz="2200" kern="0" dirty="0">
                <a:solidFill>
                  <a:srgbClr val="434343">
                    <a:lumMod val="50000"/>
                  </a:srgbClr>
                </a:solidFill>
                <a:latin typeface="UTM Avo" panose="02040603050506020204" pitchFamily="18" charset="0"/>
                <a:cs typeface="Arial" panose="020B0604020202020204" pitchFamily="34" charset="0"/>
                <a:sym typeface="Arial"/>
              </a:rPr>
              <a:t>D. Bố dạy Hòa cách đi xe đạp 3 bánh, dù Hòa sợ ngã nhưng vẫn cố gắng tập luyện. </a:t>
            </a:r>
          </a:p>
        </p:txBody>
      </p:sp>
      <p:sp>
        <p:nvSpPr>
          <p:cNvPr id="68" name="Rectangle: Rounded Corners 67">
            <a:extLst>
              <a:ext uri="{FF2B5EF4-FFF2-40B4-BE49-F238E27FC236}">
                <a16:creationId xmlns:a16="http://schemas.microsoft.com/office/drawing/2014/main" id="{73F85E19-27C4-0C11-4504-3EFC18EF2DF1}"/>
              </a:ext>
            </a:extLst>
          </p:cNvPr>
          <p:cNvSpPr/>
          <p:nvPr/>
        </p:nvSpPr>
        <p:spPr>
          <a:xfrm>
            <a:off x="450806" y="4489883"/>
            <a:ext cx="5572983" cy="1642160"/>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marR="0" lvl="0" indent="0" algn="just" fontAlgn="auto">
              <a:lnSpc>
                <a:spcPct val="150000"/>
              </a:lnSpc>
              <a:spcBef>
                <a:spcPts val="0"/>
              </a:spcBef>
              <a:spcAft>
                <a:spcPts val="0"/>
              </a:spcAft>
              <a:buClr>
                <a:srgbClr val="000000"/>
              </a:buClr>
              <a:buSzTx/>
              <a:buFont typeface="Arial"/>
              <a:buNone/>
              <a:tabLst/>
              <a:defRPr/>
            </a:pPr>
            <a:r>
              <a:rPr lang="vi-VN" sz="2200" kern="0" dirty="0">
                <a:solidFill>
                  <a:srgbClr val="434343">
                    <a:lumMod val="50000"/>
                  </a:srgbClr>
                </a:solidFill>
                <a:latin typeface="UTM Avo" panose="02040603050506020204" pitchFamily="18" charset="0"/>
                <a:cs typeface="Arial" panose="020B0604020202020204" pitchFamily="34" charset="0"/>
                <a:sym typeface="Arial"/>
              </a:rPr>
              <a:t>C. Sáng dậy thấy trời gió rét, nên Mai</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lấy lí do bị mệt để không phải lao động</a:t>
            </a:r>
            <a:r>
              <a:rPr lang="en-US" sz="2200" kern="0" dirty="0">
                <a:solidFill>
                  <a:srgbClr val="434343">
                    <a:lumMod val="50000"/>
                  </a:srgbClr>
                </a:solidFill>
                <a:latin typeface="UTM Avo" panose="02040603050506020204" pitchFamily="18" charset="0"/>
                <a:cs typeface="Arial" panose="020B0604020202020204" pitchFamily="34" charset="0"/>
                <a:sym typeface="Arial"/>
              </a:rPr>
              <a:t> </a:t>
            </a:r>
            <a:r>
              <a:rPr lang="vi-VN" sz="2200" kern="0" dirty="0">
                <a:solidFill>
                  <a:srgbClr val="434343">
                    <a:lumMod val="50000"/>
                  </a:srgbClr>
                </a:solidFill>
                <a:latin typeface="UTM Avo" panose="02040603050506020204" pitchFamily="18" charset="0"/>
                <a:cs typeface="Arial" panose="020B0604020202020204" pitchFamily="34" charset="0"/>
                <a:sym typeface="Arial"/>
              </a:rPr>
              <a:t>cùng các bạn trong xóm.</a:t>
            </a:r>
          </a:p>
        </p:txBody>
      </p:sp>
      <p:pic>
        <p:nvPicPr>
          <p:cNvPr id="3" name="Picture 2">
            <a:extLst>
              <a:ext uri="{FF2B5EF4-FFF2-40B4-BE49-F238E27FC236}">
                <a16:creationId xmlns:a16="http://schemas.microsoft.com/office/drawing/2014/main" id="{747973B3-04FC-81EE-7105-EAE9D89CA32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196818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fade">
                                      <p:cBhvr>
                                        <p:cTn id="13" dur="500"/>
                                        <p:tgtEl>
                                          <p:spTgt spid="6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500"/>
                                        <p:tgtEl>
                                          <p:spTgt spid="68"/>
                                        </p:tgtEl>
                                      </p:cBhvr>
                                    </p:animEffect>
                                  </p:childTnLst>
                                  <p:subTnLst>
                                    <p:audio>
                                      <p:cMediaNode>
                                        <p:cTn display="0" masterRel="sameClick">
                                          <p:stCondLst>
                                            <p:cond evt="begin" delay="0">
                                              <p:tn val="14"/>
                                            </p:cond>
                                          </p:stCondLst>
                                          <p:endCondLst>
                                            <p:cond evt="onStopAudio" delay="0">
                                              <p:tgtEl>
                                                <p:sldTgt/>
                                              </p:tgtEl>
                                            </p:cond>
                                          </p:endCondLst>
                                        </p:cTn>
                                        <p:tgtEl>
                                          <p:sndTgt r:embed="rId3" name="Children-yay-sound-effect-www_tiengdong_com.wav"/>
                                        </p:tgtEl>
                                      </p:cMediaNode>
                                    </p:audio>
                                  </p:subTnLst>
                                </p:cTn>
                              </p:par>
                              <p:par>
                                <p:cTn id="17" presetID="10"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66"/>
                                        </p:tgtEl>
                                        <p:attrNameLst>
                                          <p:attrName>fillcolor</p:attrName>
                                        </p:attrNameLst>
                                      </p:cBhvr>
                                      <p:to>
                                        <a:srgbClr val="C00000"/>
                                      </p:to>
                                    </p:animClr>
                                    <p:set>
                                      <p:cBhvr>
                                        <p:cTn id="25" dur="1000" fill="hold"/>
                                        <p:tgtEl>
                                          <p:spTgt spid="66"/>
                                        </p:tgtEl>
                                        <p:attrNameLst>
                                          <p:attrName>fill.type</p:attrName>
                                        </p:attrNameLst>
                                      </p:cBhvr>
                                      <p:to>
                                        <p:strVal val="solid"/>
                                      </p:to>
                                    </p:set>
                                    <p:set>
                                      <p:cBhvr>
                                        <p:cTn id="26" dur="1000" fill="hold"/>
                                        <p:tgtEl>
                                          <p:spTgt spid="6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6"/>
                  </p:tgtEl>
                </p:cond>
              </p:nextCondLst>
            </p:seq>
            <p:seq concurrent="1" nextAc="seek">
              <p:cTn id="27" restart="whenNotActive" fill="hold" evtFilter="cancelBubble" nodeType="interactiveSeq">
                <p:stCondLst>
                  <p:cond evt="onClick" delay="0">
                    <p:tgtEl>
                      <p:spTgt spid="67"/>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7"/>
                                        </p:tgtEl>
                                        <p:attrNameLst>
                                          <p:attrName>fillcolor</p:attrName>
                                        </p:attrNameLst>
                                      </p:cBhvr>
                                      <p:to>
                                        <a:srgbClr val="C00000"/>
                                      </p:to>
                                    </p:animClr>
                                    <p:set>
                                      <p:cBhvr>
                                        <p:cTn id="32" dur="1000" fill="hold"/>
                                        <p:tgtEl>
                                          <p:spTgt spid="67"/>
                                        </p:tgtEl>
                                        <p:attrNameLst>
                                          <p:attrName>fill.type</p:attrName>
                                        </p:attrNameLst>
                                      </p:cBhvr>
                                      <p:to>
                                        <p:strVal val="solid"/>
                                      </p:to>
                                    </p:set>
                                    <p:set>
                                      <p:cBhvr>
                                        <p:cTn id="33" dur="1000" fill="hold"/>
                                        <p:tgtEl>
                                          <p:spTgt spid="67"/>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7"/>
                  </p:tgtEl>
                </p:cond>
              </p:nextCondLst>
            </p:seq>
            <p:seq concurrent="1" nextAc="seek">
              <p:cTn id="34" restart="whenNotActive" fill="hold" evtFilter="cancelBubble" nodeType="interactiveSeq">
                <p:stCondLst>
                  <p:cond evt="onClick" delay="0">
                    <p:tgtEl>
                      <p:spTgt spid="6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8"/>
                                        </p:tgtEl>
                                        <p:attrNameLst>
                                          <p:attrName>fillcolor</p:attrName>
                                        </p:attrNameLst>
                                      </p:cBhvr>
                                      <p:to>
                                        <a:srgbClr val="92D050"/>
                                      </p:to>
                                    </p:animClr>
                                    <p:set>
                                      <p:cBhvr>
                                        <p:cTn id="39" dur="1000" fill="hold"/>
                                        <p:tgtEl>
                                          <p:spTgt spid="68"/>
                                        </p:tgtEl>
                                        <p:attrNameLst>
                                          <p:attrName>fill.type</p:attrName>
                                        </p:attrNameLst>
                                      </p:cBhvr>
                                      <p:to>
                                        <p:strVal val="solid"/>
                                      </p:to>
                                    </p:set>
                                    <p:set>
                                      <p:cBhvr>
                                        <p:cTn id="40" dur="1000" fill="hold"/>
                                        <p:tgtEl>
                                          <p:spTgt spid="6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68"/>
                  </p:tgtEl>
                </p:cond>
              </p:nextCondLst>
            </p:seq>
            <p:seq concurrent="1" nextAc="seek">
              <p:cTn id="41" restart="whenNotActive" fill="hold" evtFilter="cancelBubble" nodeType="interactiveSeq">
                <p:stCondLst>
                  <p:cond evt="onClick" delay="0">
                    <p:tgtEl>
                      <p:spTgt spid="65"/>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65"/>
                                        </p:tgtEl>
                                        <p:attrNameLst>
                                          <p:attrName>fillcolor</p:attrName>
                                        </p:attrNameLst>
                                      </p:cBhvr>
                                      <p:to>
                                        <a:srgbClr val="C00000"/>
                                      </p:to>
                                    </p:animClr>
                                    <p:set>
                                      <p:cBhvr>
                                        <p:cTn id="46" dur="1000" fill="hold"/>
                                        <p:tgtEl>
                                          <p:spTgt spid="65"/>
                                        </p:tgtEl>
                                        <p:attrNameLst>
                                          <p:attrName>fill.type</p:attrName>
                                        </p:attrNameLst>
                                      </p:cBhvr>
                                      <p:to>
                                        <p:strVal val="solid"/>
                                      </p:to>
                                    </p:set>
                                    <p:set>
                                      <p:cBhvr>
                                        <p:cTn id="47" dur="1000" fill="hold"/>
                                        <p:tgtEl>
                                          <p:spTgt spid="6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5"/>
                  </p:tgtEl>
                </p:cond>
              </p:nextCondLst>
            </p:seq>
          </p:childTnLst>
        </p:cTn>
      </p:par>
    </p:tnLst>
    <p:bldLst>
      <p:bldP spid="64" grpId="0" animBg="1"/>
      <p:bldP spid="65" grpId="0" animBg="1"/>
      <p:bldP spid="66" grpId="0" animBg="1"/>
      <p:bldP spid="67" grpId="0" animBg="1"/>
      <p:bldP spid="68"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C38F42DB-793A-0968-D1DD-D2B467AFCE62}"/>
              </a:ext>
            </a:extLst>
          </p:cNvPr>
          <p:cNvGrpSpPr/>
          <p:nvPr/>
        </p:nvGrpSpPr>
        <p:grpSpPr>
          <a:xfrm>
            <a:off x="-703072" y="-1621978"/>
            <a:ext cx="13723807" cy="9977964"/>
            <a:chOff x="-703072" y="-1621978"/>
            <a:chExt cx="13723807" cy="9977964"/>
          </a:xfrm>
        </p:grpSpPr>
        <p:pic>
          <p:nvPicPr>
            <p:cNvPr id="48" name="Google Shape;589;p18">
              <a:extLst>
                <a:ext uri="{FF2B5EF4-FFF2-40B4-BE49-F238E27FC236}">
                  <a16:creationId xmlns:a16="http://schemas.microsoft.com/office/drawing/2014/main" id="{62B5391E-79A8-871D-9F25-D27031211942}"/>
                </a:ext>
              </a:extLst>
            </p:cNvPr>
            <p:cNvPicPr preferRelativeResize="0"/>
            <p:nvPr/>
          </p:nvPicPr>
          <p:blipFill>
            <a:blip r:embed="rId5">
              <a:alphaModFix/>
            </a:blip>
            <a:stretch>
              <a:fillRect/>
            </a:stretch>
          </p:blipFill>
          <p:spPr>
            <a:xfrm>
              <a:off x="0" y="0"/>
              <a:ext cx="12192000" cy="6858000"/>
            </a:xfrm>
            <a:prstGeom prst="rect">
              <a:avLst/>
            </a:prstGeom>
            <a:noFill/>
            <a:ln>
              <a:noFill/>
            </a:ln>
          </p:spPr>
        </p:pic>
        <p:grpSp>
          <p:nvGrpSpPr>
            <p:cNvPr id="49" name="Google Shape;592;p18">
              <a:extLst>
                <a:ext uri="{FF2B5EF4-FFF2-40B4-BE49-F238E27FC236}">
                  <a16:creationId xmlns:a16="http://schemas.microsoft.com/office/drawing/2014/main" id="{A0BFABDC-D080-C8AA-1EAA-C0CD8738373B}"/>
                </a:ext>
              </a:extLst>
            </p:cNvPr>
            <p:cNvGrpSpPr/>
            <p:nvPr/>
          </p:nvGrpSpPr>
          <p:grpSpPr>
            <a:xfrm>
              <a:off x="-703072" y="-1621978"/>
              <a:ext cx="13723807" cy="9977964"/>
              <a:chOff x="-527304" y="-1216484"/>
              <a:chExt cx="10292855" cy="7483473"/>
            </a:xfrm>
          </p:grpSpPr>
          <p:grpSp>
            <p:nvGrpSpPr>
              <p:cNvPr id="50" name="Google Shape;593;p18">
                <a:extLst>
                  <a:ext uri="{FF2B5EF4-FFF2-40B4-BE49-F238E27FC236}">
                    <a16:creationId xmlns:a16="http://schemas.microsoft.com/office/drawing/2014/main" id="{C2E0301E-F341-167F-F940-B75A2421BB07}"/>
                  </a:ext>
                </a:extLst>
              </p:cNvPr>
              <p:cNvGrpSpPr/>
              <p:nvPr/>
            </p:nvGrpSpPr>
            <p:grpSpPr>
              <a:xfrm rot="-4499910">
                <a:off x="-387200" y="-792683"/>
                <a:ext cx="2675069" cy="2342692"/>
                <a:chOff x="7578773" y="-46425"/>
                <a:chExt cx="1888264" cy="1653647"/>
              </a:xfrm>
            </p:grpSpPr>
            <p:sp>
              <p:nvSpPr>
                <p:cNvPr id="52" name="Google Shape;594;p18">
                  <a:extLst>
                    <a:ext uri="{FF2B5EF4-FFF2-40B4-BE49-F238E27FC236}">
                      <a16:creationId xmlns:a16="http://schemas.microsoft.com/office/drawing/2014/main" id="{AF70E14B-F61A-0C30-8104-A511C0CC915B}"/>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3" name="Google Shape;595;p18">
                  <a:extLst>
                    <a:ext uri="{FF2B5EF4-FFF2-40B4-BE49-F238E27FC236}">
                      <a16:creationId xmlns:a16="http://schemas.microsoft.com/office/drawing/2014/main" id="{D66FFF5A-6321-76FB-92CE-2715798A3CC8}"/>
                    </a:ext>
                  </a:extLst>
                </p:cNvPr>
                <p:cNvGrpSpPr/>
                <p:nvPr/>
              </p:nvGrpSpPr>
              <p:grpSpPr>
                <a:xfrm>
                  <a:off x="7595698" y="-46425"/>
                  <a:ext cx="1870901" cy="1568986"/>
                  <a:chOff x="7702846" y="0"/>
                  <a:chExt cx="1432433" cy="1201275"/>
                </a:xfrm>
              </p:grpSpPr>
              <p:sp>
                <p:nvSpPr>
                  <p:cNvPr id="54" name="Google Shape;596;p18">
                    <a:extLst>
                      <a:ext uri="{FF2B5EF4-FFF2-40B4-BE49-F238E27FC236}">
                        <a16:creationId xmlns:a16="http://schemas.microsoft.com/office/drawing/2014/main" id="{95611115-CBD2-7042-4835-0FE43A7F1666}"/>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97;p18">
                    <a:extLst>
                      <a:ext uri="{FF2B5EF4-FFF2-40B4-BE49-F238E27FC236}">
                        <a16:creationId xmlns:a16="http://schemas.microsoft.com/office/drawing/2014/main" id="{64C3B217-3C2E-7A61-E002-AC48BF5B1E5A}"/>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98;p18">
                    <a:extLst>
                      <a:ext uri="{FF2B5EF4-FFF2-40B4-BE49-F238E27FC236}">
                        <a16:creationId xmlns:a16="http://schemas.microsoft.com/office/drawing/2014/main" id="{E444D15C-1B19-78B8-529F-A2F7B9EA0666}"/>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99;p18">
                    <a:extLst>
                      <a:ext uri="{FF2B5EF4-FFF2-40B4-BE49-F238E27FC236}">
                        <a16:creationId xmlns:a16="http://schemas.microsoft.com/office/drawing/2014/main" id="{B671F897-2956-F69B-87E7-06A234952471}"/>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600;p18">
                    <a:extLst>
                      <a:ext uri="{FF2B5EF4-FFF2-40B4-BE49-F238E27FC236}">
                        <a16:creationId xmlns:a16="http://schemas.microsoft.com/office/drawing/2014/main" id="{8D796771-DFC3-FBFF-7FEB-1AFF11CAEEEE}"/>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601;p18">
                    <a:extLst>
                      <a:ext uri="{FF2B5EF4-FFF2-40B4-BE49-F238E27FC236}">
                        <a16:creationId xmlns:a16="http://schemas.microsoft.com/office/drawing/2014/main" id="{CA4268BB-5FAE-4297-C2B5-15300B4FE1A3}"/>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2;p18">
                    <a:extLst>
                      <a:ext uri="{FF2B5EF4-FFF2-40B4-BE49-F238E27FC236}">
                        <a16:creationId xmlns:a16="http://schemas.microsoft.com/office/drawing/2014/main" id="{A81112B2-7851-53A0-1C6E-D379660D08AF}"/>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03;p18">
                    <a:extLst>
                      <a:ext uri="{FF2B5EF4-FFF2-40B4-BE49-F238E27FC236}">
                        <a16:creationId xmlns:a16="http://schemas.microsoft.com/office/drawing/2014/main" id="{981682B7-1A2A-F3FC-EA1C-FC8C0129A33D}"/>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04;p18">
                    <a:extLst>
                      <a:ext uri="{FF2B5EF4-FFF2-40B4-BE49-F238E27FC236}">
                        <a16:creationId xmlns:a16="http://schemas.microsoft.com/office/drawing/2014/main" id="{55203D77-096F-881B-9ADB-3715D26FF7D8}"/>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05;p18">
                    <a:extLst>
                      <a:ext uri="{FF2B5EF4-FFF2-40B4-BE49-F238E27FC236}">
                        <a16:creationId xmlns:a16="http://schemas.microsoft.com/office/drawing/2014/main" id="{2D02A1AA-635C-0092-EA09-1DEFCD509132}"/>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1" name="Google Shape;606;p18">
                <a:extLst>
                  <a:ext uri="{FF2B5EF4-FFF2-40B4-BE49-F238E27FC236}">
                    <a16:creationId xmlns:a16="http://schemas.microsoft.com/office/drawing/2014/main" id="{9D9D1696-C13D-6764-A56E-D00AE8F9B191}"/>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pic>
        <p:nvPicPr>
          <p:cNvPr id="2" name="Picture 8" descr="Bus">
            <a:hlinkClick r:id="rId6"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81230" y="6098767"/>
            <a:ext cx="644831" cy="644831"/>
          </a:xfrm>
          <a:prstGeom prst="rect">
            <a:avLst/>
          </a:prstGeom>
        </p:spPr>
      </p:pic>
      <p:sp>
        <p:nvSpPr>
          <p:cNvPr id="64" name="Rectangle: Rounded Corners 63">
            <a:extLst>
              <a:ext uri="{FF2B5EF4-FFF2-40B4-BE49-F238E27FC236}">
                <a16:creationId xmlns:a16="http://schemas.microsoft.com/office/drawing/2014/main" id="{84FCB9DA-61CF-8C3D-78AD-ECE6CB9D06DD}"/>
              </a:ext>
            </a:extLst>
          </p:cNvPr>
          <p:cNvSpPr/>
          <p:nvPr/>
        </p:nvSpPr>
        <p:spPr>
          <a:xfrm>
            <a:off x="2281980" y="792864"/>
            <a:ext cx="7628040" cy="1819867"/>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4: </a:t>
            </a:r>
            <a:r>
              <a:rPr lang="vi-VN" sz="2800" kern="0" dirty="0">
                <a:solidFill>
                  <a:srgbClr val="434343">
                    <a:lumMod val="50000"/>
                  </a:srgbClr>
                </a:solidFill>
                <a:latin typeface="UTM Avo" panose="02040603050506020204" pitchFamily="18" charset="0"/>
                <a:cs typeface="Arial" panose="020B0604020202020204" pitchFamily="34" charset="0"/>
                <a:sym typeface="Arial"/>
              </a:rPr>
              <a:t>Câu ca dao, tục ngữ</a:t>
            </a:r>
            <a:endParaRPr lang="en-US" sz="28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800" kern="0" dirty="0">
                <a:solidFill>
                  <a:srgbClr val="434343">
                    <a:lumMod val="50000"/>
                  </a:srgbClr>
                </a:solidFill>
                <a:latin typeface="UTM Avo" panose="02040603050506020204" pitchFamily="18" charset="0"/>
                <a:cs typeface="Arial" panose="020B0604020202020204" pitchFamily="34" charset="0"/>
                <a:sym typeface="Arial"/>
              </a:rPr>
              <a:t>thể hiện sự vượt khó là?</a:t>
            </a:r>
          </a:p>
        </p:txBody>
      </p:sp>
      <p:sp>
        <p:nvSpPr>
          <p:cNvPr id="65" name="Rectangle: Rounded Corners 64">
            <a:extLst>
              <a:ext uri="{FF2B5EF4-FFF2-40B4-BE49-F238E27FC236}">
                <a16:creationId xmlns:a16="http://schemas.microsoft.com/office/drawing/2014/main" id="{C7BB038B-0EB9-8538-70AF-F27110FA1187}"/>
              </a:ext>
            </a:extLst>
          </p:cNvPr>
          <p:cNvSpPr/>
          <p:nvPr/>
        </p:nvSpPr>
        <p:spPr>
          <a:xfrm>
            <a:off x="608742"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ctr">
              <a:lnSpc>
                <a:spcPct val="150000"/>
              </a:lnSpc>
              <a:buClr>
                <a:srgbClr val="000000"/>
              </a:buClr>
              <a:defRPr/>
            </a:pPr>
            <a:r>
              <a:rPr lang="en-US" sz="2400" kern="0" dirty="0">
                <a:solidFill>
                  <a:srgbClr val="434343">
                    <a:lumMod val="50000"/>
                  </a:srgbClr>
                </a:solidFill>
                <a:latin typeface="UTM Avo" panose="02040603050506020204" pitchFamily="18" charset="0"/>
                <a:cs typeface="Arial" panose="020B0604020202020204" pitchFamily="34" charset="0"/>
                <a:sym typeface="Arial"/>
              </a:rPr>
              <a:t>A. </a:t>
            </a:r>
            <a:r>
              <a:rPr lang="vi-VN" sz="2400" kern="0" dirty="0">
                <a:solidFill>
                  <a:srgbClr val="434343">
                    <a:lumMod val="50000"/>
                  </a:srgbClr>
                </a:solidFill>
                <a:latin typeface="UTM Avo" panose="02040603050506020204" pitchFamily="18" charset="0"/>
                <a:cs typeface="Arial" panose="020B0604020202020204" pitchFamily="34" charset="0"/>
                <a:sym typeface="Arial"/>
              </a:rPr>
              <a:t>Ăn quả nhớ kẻ trồng cây. </a:t>
            </a:r>
          </a:p>
        </p:txBody>
      </p:sp>
      <p:sp>
        <p:nvSpPr>
          <p:cNvPr id="66" name="Rectangle: Rounded Corners 65">
            <a:extLst>
              <a:ext uri="{FF2B5EF4-FFF2-40B4-BE49-F238E27FC236}">
                <a16:creationId xmlns:a16="http://schemas.microsoft.com/office/drawing/2014/main" id="{98F91E84-46E0-A96F-7A09-66229D4B1641}"/>
              </a:ext>
            </a:extLst>
          </p:cNvPr>
          <p:cNvSpPr/>
          <p:nvPr/>
        </p:nvSpPr>
        <p:spPr>
          <a:xfrm>
            <a:off x="6330317"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Ở hiền gặp lành.</a:t>
            </a:r>
          </a:p>
        </p:txBody>
      </p:sp>
      <p:sp>
        <p:nvSpPr>
          <p:cNvPr id="67" name="Rectangle: Rounded Corners 66">
            <a:extLst>
              <a:ext uri="{FF2B5EF4-FFF2-40B4-BE49-F238E27FC236}">
                <a16:creationId xmlns:a16="http://schemas.microsoft.com/office/drawing/2014/main" id="{CD0FBCCA-D59D-E833-D6F0-8D2E8DD103BB}"/>
              </a:ext>
            </a:extLst>
          </p:cNvPr>
          <p:cNvSpPr/>
          <p:nvPr/>
        </p:nvSpPr>
        <p:spPr>
          <a:xfrm>
            <a:off x="6330317"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Thất bại là mẹ thành công.</a:t>
            </a:r>
          </a:p>
        </p:txBody>
      </p:sp>
      <p:sp>
        <p:nvSpPr>
          <p:cNvPr id="68" name="Rectangle: Rounded Corners 67">
            <a:extLst>
              <a:ext uri="{FF2B5EF4-FFF2-40B4-BE49-F238E27FC236}">
                <a16:creationId xmlns:a16="http://schemas.microsoft.com/office/drawing/2014/main" id="{73F85E19-27C4-0C11-4504-3EFC18EF2DF1}"/>
              </a:ext>
            </a:extLst>
          </p:cNvPr>
          <p:cNvSpPr/>
          <p:nvPr/>
        </p:nvSpPr>
        <p:spPr>
          <a:xfrm>
            <a:off x="608742"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Sông có khúc người có lúc.</a:t>
            </a:r>
          </a:p>
        </p:txBody>
      </p:sp>
      <p:pic>
        <p:nvPicPr>
          <p:cNvPr id="3" name="Picture 2">
            <a:extLst>
              <a:ext uri="{FF2B5EF4-FFF2-40B4-BE49-F238E27FC236}">
                <a16:creationId xmlns:a16="http://schemas.microsoft.com/office/drawing/2014/main" id="{100EE166-DC99-7655-9BD4-28D9FAB118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992430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subTnLst>
                                    <p:audio>
                                      <p:cMediaNode>
                                        <p:cTn display="0" masterRel="sameClick">
                                          <p:stCondLst>
                                            <p:cond evt="begin" delay="0">
                                              <p:tn val="14"/>
                                            </p:cond>
                                          </p:stCondLst>
                                          <p:endCondLst>
                                            <p:cond evt="onStopAudio" delay="0">
                                              <p:tgtEl>
                                                <p:sldTgt/>
                                              </p:tgtEl>
                                            </p:cond>
                                          </p:endCondLst>
                                        </p:cTn>
                                        <p:tgtEl>
                                          <p:sndTgt r:embed="rId3" name="Children-yay-sound-effect-www_tiengdong_com.wav"/>
                                        </p:tgtEl>
                                      </p:cMediaNode>
                                    </p:audio>
                                  </p:subTnLst>
                                </p:cTn>
                              </p:par>
                              <p:par>
                                <p:cTn id="17" presetID="10"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6"/>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66"/>
                                        </p:tgtEl>
                                        <p:attrNameLst>
                                          <p:attrName>fillcolor</p:attrName>
                                        </p:attrNameLst>
                                      </p:cBhvr>
                                      <p:to>
                                        <a:srgbClr val="C00000"/>
                                      </p:to>
                                    </p:animClr>
                                    <p:set>
                                      <p:cBhvr>
                                        <p:cTn id="25" dur="1000" fill="hold"/>
                                        <p:tgtEl>
                                          <p:spTgt spid="66"/>
                                        </p:tgtEl>
                                        <p:attrNameLst>
                                          <p:attrName>fill.type</p:attrName>
                                        </p:attrNameLst>
                                      </p:cBhvr>
                                      <p:to>
                                        <p:strVal val="solid"/>
                                      </p:to>
                                    </p:set>
                                    <p:set>
                                      <p:cBhvr>
                                        <p:cTn id="26" dur="1000" fill="hold"/>
                                        <p:tgtEl>
                                          <p:spTgt spid="66"/>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6"/>
                  </p:tgtEl>
                </p:cond>
              </p:nextCondLst>
            </p:seq>
            <p:seq concurrent="1" nextAc="seek">
              <p:cTn id="27" restart="whenNotActive" fill="hold" evtFilter="cancelBubble" nodeType="interactiveSeq">
                <p:stCondLst>
                  <p:cond evt="onClick" delay="0">
                    <p:tgtEl>
                      <p:spTgt spid="6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8"/>
                                        </p:tgtEl>
                                        <p:attrNameLst>
                                          <p:attrName>fillcolor</p:attrName>
                                        </p:attrNameLst>
                                      </p:cBhvr>
                                      <p:to>
                                        <a:srgbClr val="C00000"/>
                                      </p:to>
                                    </p:animClr>
                                    <p:set>
                                      <p:cBhvr>
                                        <p:cTn id="32" dur="1000" fill="hold"/>
                                        <p:tgtEl>
                                          <p:spTgt spid="68"/>
                                        </p:tgtEl>
                                        <p:attrNameLst>
                                          <p:attrName>fill.type</p:attrName>
                                        </p:attrNameLst>
                                      </p:cBhvr>
                                      <p:to>
                                        <p:strVal val="solid"/>
                                      </p:to>
                                    </p:set>
                                    <p:set>
                                      <p:cBhvr>
                                        <p:cTn id="33" dur="1000" fill="hold"/>
                                        <p:tgtEl>
                                          <p:spTgt spid="6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8"/>
                  </p:tgtEl>
                </p:cond>
              </p:nextCondLst>
            </p:seq>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7"/>
                                        </p:tgtEl>
                                        <p:attrNameLst>
                                          <p:attrName>fillcolor</p:attrName>
                                        </p:attrNameLst>
                                      </p:cBhvr>
                                      <p:to>
                                        <a:srgbClr val="92D050"/>
                                      </p:to>
                                    </p:animClr>
                                    <p:set>
                                      <p:cBhvr>
                                        <p:cTn id="39" dur="1000" fill="hold"/>
                                        <p:tgtEl>
                                          <p:spTgt spid="67"/>
                                        </p:tgtEl>
                                        <p:attrNameLst>
                                          <p:attrName>fill.type</p:attrName>
                                        </p:attrNameLst>
                                      </p:cBhvr>
                                      <p:to>
                                        <p:strVal val="solid"/>
                                      </p:to>
                                    </p:set>
                                    <p:set>
                                      <p:cBhvr>
                                        <p:cTn id="40" dur="1000" fill="hold"/>
                                        <p:tgtEl>
                                          <p:spTgt spid="6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67"/>
                  </p:tgtEl>
                </p:cond>
              </p:nextCondLst>
            </p:seq>
            <p:seq concurrent="1" nextAc="seek">
              <p:cTn id="41" restart="whenNotActive" fill="hold" evtFilter="cancelBubble" nodeType="interactiveSeq">
                <p:stCondLst>
                  <p:cond evt="onClick" delay="0">
                    <p:tgtEl>
                      <p:spTgt spid="65"/>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65"/>
                                        </p:tgtEl>
                                        <p:attrNameLst>
                                          <p:attrName>fillcolor</p:attrName>
                                        </p:attrNameLst>
                                      </p:cBhvr>
                                      <p:to>
                                        <a:srgbClr val="C00000"/>
                                      </p:to>
                                    </p:animClr>
                                    <p:set>
                                      <p:cBhvr>
                                        <p:cTn id="46" dur="1000" fill="hold"/>
                                        <p:tgtEl>
                                          <p:spTgt spid="65"/>
                                        </p:tgtEl>
                                        <p:attrNameLst>
                                          <p:attrName>fill.type</p:attrName>
                                        </p:attrNameLst>
                                      </p:cBhvr>
                                      <p:to>
                                        <p:strVal val="solid"/>
                                      </p:to>
                                    </p:set>
                                    <p:set>
                                      <p:cBhvr>
                                        <p:cTn id="47" dur="1000" fill="hold"/>
                                        <p:tgtEl>
                                          <p:spTgt spid="6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5"/>
                  </p:tgtEl>
                </p:cond>
              </p:nextCondLst>
            </p:seq>
          </p:childTnLst>
        </p:cTn>
      </p:par>
    </p:tnLst>
    <p:bldLst>
      <p:bldP spid="64" grpId="0" animBg="1"/>
      <p:bldP spid="65" grpId="0" animBg="1"/>
      <p:bldP spid="66" grpId="0" animBg="1"/>
      <p:bldP spid="67" grpId="0" animBg="1"/>
      <p:bldP spid="68"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9" name="Group 68">
            <a:extLst>
              <a:ext uri="{FF2B5EF4-FFF2-40B4-BE49-F238E27FC236}">
                <a16:creationId xmlns:a16="http://schemas.microsoft.com/office/drawing/2014/main" id="{C38F42DB-793A-0968-D1DD-D2B467AFCE62}"/>
              </a:ext>
            </a:extLst>
          </p:cNvPr>
          <p:cNvGrpSpPr/>
          <p:nvPr/>
        </p:nvGrpSpPr>
        <p:grpSpPr>
          <a:xfrm>
            <a:off x="-703072" y="-1621978"/>
            <a:ext cx="13723807" cy="9977964"/>
            <a:chOff x="-703072" y="-1621978"/>
            <a:chExt cx="13723807" cy="9977964"/>
          </a:xfrm>
        </p:grpSpPr>
        <p:pic>
          <p:nvPicPr>
            <p:cNvPr id="48" name="Google Shape;589;p18">
              <a:extLst>
                <a:ext uri="{FF2B5EF4-FFF2-40B4-BE49-F238E27FC236}">
                  <a16:creationId xmlns:a16="http://schemas.microsoft.com/office/drawing/2014/main" id="{62B5391E-79A8-871D-9F25-D27031211942}"/>
                </a:ext>
              </a:extLst>
            </p:cNvPr>
            <p:cNvPicPr preferRelativeResize="0"/>
            <p:nvPr/>
          </p:nvPicPr>
          <p:blipFill>
            <a:blip r:embed="rId5">
              <a:alphaModFix/>
            </a:blip>
            <a:stretch>
              <a:fillRect/>
            </a:stretch>
          </p:blipFill>
          <p:spPr>
            <a:xfrm>
              <a:off x="0" y="0"/>
              <a:ext cx="12192000" cy="6858000"/>
            </a:xfrm>
            <a:prstGeom prst="rect">
              <a:avLst/>
            </a:prstGeom>
            <a:noFill/>
            <a:ln>
              <a:noFill/>
            </a:ln>
          </p:spPr>
        </p:pic>
        <p:grpSp>
          <p:nvGrpSpPr>
            <p:cNvPr id="49" name="Google Shape;592;p18">
              <a:extLst>
                <a:ext uri="{FF2B5EF4-FFF2-40B4-BE49-F238E27FC236}">
                  <a16:creationId xmlns:a16="http://schemas.microsoft.com/office/drawing/2014/main" id="{A0BFABDC-D080-C8AA-1EAA-C0CD8738373B}"/>
                </a:ext>
              </a:extLst>
            </p:cNvPr>
            <p:cNvGrpSpPr/>
            <p:nvPr/>
          </p:nvGrpSpPr>
          <p:grpSpPr>
            <a:xfrm>
              <a:off x="-703072" y="-1621978"/>
              <a:ext cx="13723807" cy="9977964"/>
              <a:chOff x="-527304" y="-1216484"/>
              <a:chExt cx="10292855" cy="7483473"/>
            </a:xfrm>
          </p:grpSpPr>
          <p:grpSp>
            <p:nvGrpSpPr>
              <p:cNvPr id="50" name="Google Shape;593;p18">
                <a:extLst>
                  <a:ext uri="{FF2B5EF4-FFF2-40B4-BE49-F238E27FC236}">
                    <a16:creationId xmlns:a16="http://schemas.microsoft.com/office/drawing/2014/main" id="{C2E0301E-F341-167F-F940-B75A2421BB07}"/>
                  </a:ext>
                </a:extLst>
              </p:cNvPr>
              <p:cNvGrpSpPr/>
              <p:nvPr/>
            </p:nvGrpSpPr>
            <p:grpSpPr>
              <a:xfrm rot="-4499910">
                <a:off x="-387200" y="-792683"/>
                <a:ext cx="2675069" cy="2342692"/>
                <a:chOff x="7578773" y="-46425"/>
                <a:chExt cx="1888264" cy="1653647"/>
              </a:xfrm>
            </p:grpSpPr>
            <p:sp>
              <p:nvSpPr>
                <p:cNvPr id="52" name="Google Shape;594;p18">
                  <a:extLst>
                    <a:ext uri="{FF2B5EF4-FFF2-40B4-BE49-F238E27FC236}">
                      <a16:creationId xmlns:a16="http://schemas.microsoft.com/office/drawing/2014/main" id="{AF70E14B-F61A-0C30-8104-A511C0CC915B}"/>
                    </a:ext>
                  </a:extLst>
                </p:cNvPr>
                <p:cNvSpPr/>
                <p:nvPr/>
              </p:nvSpPr>
              <p:spPr>
                <a:xfrm>
                  <a:off x="7578773" y="-46425"/>
                  <a:ext cx="1888264" cy="1653647"/>
                </a:xfrm>
                <a:custGeom>
                  <a:avLst/>
                  <a:gdLst/>
                  <a:ahLst/>
                  <a:cxnLst/>
                  <a:rect l="l" t="t" r="r" b="b"/>
                  <a:pathLst>
                    <a:path w="27831" h="24373" extrusionOk="0">
                      <a:moveTo>
                        <a:pt x="341" y="1"/>
                      </a:moveTo>
                      <a:lnTo>
                        <a:pt x="312" y="86"/>
                      </a:lnTo>
                      <a:lnTo>
                        <a:pt x="312" y="142"/>
                      </a:lnTo>
                      <a:lnTo>
                        <a:pt x="256" y="312"/>
                      </a:lnTo>
                      <a:lnTo>
                        <a:pt x="171" y="681"/>
                      </a:lnTo>
                      <a:lnTo>
                        <a:pt x="85" y="1049"/>
                      </a:lnTo>
                      <a:lnTo>
                        <a:pt x="57" y="1418"/>
                      </a:lnTo>
                      <a:lnTo>
                        <a:pt x="29" y="1786"/>
                      </a:lnTo>
                      <a:lnTo>
                        <a:pt x="0" y="1871"/>
                      </a:lnTo>
                      <a:lnTo>
                        <a:pt x="0" y="2183"/>
                      </a:lnTo>
                      <a:lnTo>
                        <a:pt x="29" y="2665"/>
                      </a:lnTo>
                      <a:lnTo>
                        <a:pt x="85" y="3118"/>
                      </a:lnTo>
                      <a:lnTo>
                        <a:pt x="171" y="3543"/>
                      </a:lnTo>
                      <a:lnTo>
                        <a:pt x="312" y="3997"/>
                      </a:lnTo>
                      <a:lnTo>
                        <a:pt x="312" y="4053"/>
                      </a:lnTo>
                      <a:lnTo>
                        <a:pt x="341" y="4110"/>
                      </a:lnTo>
                      <a:lnTo>
                        <a:pt x="426" y="4337"/>
                      </a:lnTo>
                      <a:lnTo>
                        <a:pt x="567" y="4677"/>
                      </a:lnTo>
                      <a:lnTo>
                        <a:pt x="737" y="4988"/>
                      </a:lnTo>
                      <a:lnTo>
                        <a:pt x="936" y="5329"/>
                      </a:lnTo>
                      <a:lnTo>
                        <a:pt x="1276" y="5782"/>
                      </a:lnTo>
                      <a:lnTo>
                        <a:pt x="1673" y="6235"/>
                      </a:lnTo>
                      <a:lnTo>
                        <a:pt x="1786" y="6320"/>
                      </a:lnTo>
                      <a:lnTo>
                        <a:pt x="2041" y="6547"/>
                      </a:lnTo>
                      <a:lnTo>
                        <a:pt x="2353" y="6774"/>
                      </a:lnTo>
                      <a:lnTo>
                        <a:pt x="2438" y="6831"/>
                      </a:lnTo>
                      <a:lnTo>
                        <a:pt x="2863" y="7057"/>
                      </a:lnTo>
                      <a:lnTo>
                        <a:pt x="3231" y="7227"/>
                      </a:lnTo>
                      <a:lnTo>
                        <a:pt x="3600" y="7369"/>
                      </a:lnTo>
                      <a:lnTo>
                        <a:pt x="3968" y="7482"/>
                      </a:lnTo>
                      <a:lnTo>
                        <a:pt x="4365" y="7539"/>
                      </a:lnTo>
                      <a:lnTo>
                        <a:pt x="4478" y="7567"/>
                      </a:lnTo>
                      <a:lnTo>
                        <a:pt x="4592" y="7596"/>
                      </a:lnTo>
                      <a:lnTo>
                        <a:pt x="5017" y="7652"/>
                      </a:lnTo>
                      <a:lnTo>
                        <a:pt x="5470" y="7681"/>
                      </a:lnTo>
                      <a:lnTo>
                        <a:pt x="6377" y="7709"/>
                      </a:lnTo>
                      <a:lnTo>
                        <a:pt x="6490" y="7709"/>
                      </a:lnTo>
                      <a:lnTo>
                        <a:pt x="8332" y="7681"/>
                      </a:lnTo>
                      <a:lnTo>
                        <a:pt x="8417" y="7709"/>
                      </a:lnTo>
                      <a:lnTo>
                        <a:pt x="8984" y="7709"/>
                      </a:lnTo>
                      <a:lnTo>
                        <a:pt x="9466" y="7766"/>
                      </a:lnTo>
                      <a:lnTo>
                        <a:pt x="9948" y="7822"/>
                      </a:lnTo>
                      <a:lnTo>
                        <a:pt x="10430" y="7936"/>
                      </a:lnTo>
                      <a:lnTo>
                        <a:pt x="10543" y="7964"/>
                      </a:lnTo>
                      <a:lnTo>
                        <a:pt x="10883" y="8049"/>
                      </a:lnTo>
                      <a:lnTo>
                        <a:pt x="11223" y="8162"/>
                      </a:lnTo>
                      <a:lnTo>
                        <a:pt x="11535" y="8304"/>
                      </a:lnTo>
                      <a:lnTo>
                        <a:pt x="11846" y="8446"/>
                      </a:lnTo>
                      <a:lnTo>
                        <a:pt x="12045" y="8559"/>
                      </a:lnTo>
                      <a:lnTo>
                        <a:pt x="12243" y="8701"/>
                      </a:lnTo>
                      <a:lnTo>
                        <a:pt x="12470" y="8843"/>
                      </a:lnTo>
                      <a:lnTo>
                        <a:pt x="12555" y="8928"/>
                      </a:lnTo>
                      <a:lnTo>
                        <a:pt x="12753" y="9126"/>
                      </a:lnTo>
                      <a:lnTo>
                        <a:pt x="12952" y="9324"/>
                      </a:lnTo>
                      <a:lnTo>
                        <a:pt x="13008" y="9381"/>
                      </a:lnTo>
                      <a:lnTo>
                        <a:pt x="13235" y="9721"/>
                      </a:lnTo>
                      <a:lnTo>
                        <a:pt x="13405" y="10005"/>
                      </a:lnTo>
                      <a:lnTo>
                        <a:pt x="13547" y="10316"/>
                      </a:lnTo>
                      <a:lnTo>
                        <a:pt x="13547" y="10373"/>
                      </a:lnTo>
                      <a:lnTo>
                        <a:pt x="13632" y="10685"/>
                      </a:lnTo>
                      <a:lnTo>
                        <a:pt x="13660" y="10770"/>
                      </a:lnTo>
                      <a:lnTo>
                        <a:pt x="13745" y="11280"/>
                      </a:lnTo>
                      <a:lnTo>
                        <a:pt x="13774" y="11818"/>
                      </a:lnTo>
                      <a:lnTo>
                        <a:pt x="13774" y="12357"/>
                      </a:lnTo>
                      <a:lnTo>
                        <a:pt x="13717" y="12895"/>
                      </a:lnTo>
                      <a:lnTo>
                        <a:pt x="13717" y="13009"/>
                      </a:lnTo>
                      <a:lnTo>
                        <a:pt x="13632" y="13547"/>
                      </a:lnTo>
                      <a:lnTo>
                        <a:pt x="13519" y="14057"/>
                      </a:lnTo>
                      <a:lnTo>
                        <a:pt x="13320" y="15134"/>
                      </a:lnTo>
                      <a:lnTo>
                        <a:pt x="13292" y="15219"/>
                      </a:lnTo>
                      <a:lnTo>
                        <a:pt x="13263" y="15417"/>
                      </a:lnTo>
                      <a:lnTo>
                        <a:pt x="13178" y="15899"/>
                      </a:lnTo>
                      <a:lnTo>
                        <a:pt x="13122" y="16381"/>
                      </a:lnTo>
                      <a:lnTo>
                        <a:pt x="13065" y="16863"/>
                      </a:lnTo>
                      <a:lnTo>
                        <a:pt x="13037" y="17345"/>
                      </a:lnTo>
                      <a:lnTo>
                        <a:pt x="13037" y="17458"/>
                      </a:lnTo>
                      <a:lnTo>
                        <a:pt x="13037" y="17996"/>
                      </a:lnTo>
                      <a:lnTo>
                        <a:pt x="13065" y="18535"/>
                      </a:lnTo>
                      <a:lnTo>
                        <a:pt x="13150" y="19045"/>
                      </a:lnTo>
                      <a:lnTo>
                        <a:pt x="13235" y="19583"/>
                      </a:lnTo>
                      <a:lnTo>
                        <a:pt x="13263" y="19668"/>
                      </a:lnTo>
                      <a:lnTo>
                        <a:pt x="13405" y="20292"/>
                      </a:lnTo>
                      <a:lnTo>
                        <a:pt x="13632" y="20859"/>
                      </a:lnTo>
                      <a:lnTo>
                        <a:pt x="13660" y="20915"/>
                      </a:lnTo>
                      <a:lnTo>
                        <a:pt x="13802" y="21284"/>
                      </a:lnTo>
                      <a:lnTo>
                        <a:pt x="14000" y="21652"/>
                      </a:lnTo>
                      <a:lnTo>
                        <a:pt x="14085" y="21794"/>
                      </a:lnTo>
                      <a:lnTo>
                        <a:pt x="14170" y="21907"/>
                      </a:lnTo>
                      <a:lnTo>
                        <a:pt x="14482" y="22361"/>
                      </a:lnTo>
                      <a:lnTo>
                        <a:pt x="14595" y="22474"/>
                      </a:lnTo>
                      <a:lnTo>
                        <a:pt x="14709" y="22587"/>
                      </a:lnTo>
                      <a:lnTo>
                        <a:pt x="14737" y="22644"/>
                      </a:lnTo>
                      <a:lnTo>
                        <a:pt x="15134" y="23041"/>
                      </a:lnTo>
                      <a:lnTo>
                        <a:pt x="15559" y="23381"/>
                      </a:lnTo>
                      <a:lnTo>
                        <a:pt x="16012" y="23693"/>
                      </a:lnTo>
                      <a:lnTo>
                        <a:pt x="16494" y="23948"/>
                      </a:lnTo>
                      <a:lnTo>
                        <a:pt x="16608" y="23976"/>
                      </a:lnTo>
                      <a:lnTo>
                        <a:pt x="16693" y="24033"/>
                      </a:lnTo>
                      <a:lnTo>
                        <a:pt x="16976" y="24118"/>
                      </a:lnTo>
                      <a:lnTo>
                        <a:pt x="17344" y="24231"/>
                      </a:lnTo>
                      <a:lnTo>
                        <a:pt x="17741" y="24316"/>
                      </a:lnTo>
                      <a:lnTo>
                        <a:pt x="18138" y="24373"/>
                      </a:lnTo>
                      <a:lnTo>
                        <a:pt x="18620" y="24373"/>
                      </a:lnTo>
                      <a:lnTo>
                        <a:pt x="18988" y="24344"/>
                      </a:lnTo>
                      <a:lnTo>
                        <a:pt x="19357" y="24259"/>
                      </a:lnTo>
                      <a:lnTo>
                        <a:pt x="19782" y="24118"/>
                      </a:lnTo>
                      <a:lnTo>
                        <a:pt x="20037" y="24033"/>
                      </a:lnTo>
                      <a:lnTo>
                        <a:pt x="20292" y="23891"/>
                      </a:lnTo>
                      <a:lnTo>
                        <a:pt x="20547" y="23749"/>
                      </a:lnTo>
                      <a:lnTo>
                        <a:pt x="20660" y="23693"/>
                      </a:lnTo>
                      <a:lnTo>
                        <a:pt x="21170" y="23353"/>
                      </a:lnTo>
                      <a:lnTo>
                        <a:pt x="21652" y="22927"/>
                      </a:lnTo>
                      <a:lnTo>
                        <a:pt x="22134" y="22502"/>
                      </a:lnTo>
                      <a:lnTo>
                        <a:pt x="22559" y="22021"/>
                      </a:lnTo>
                      <a:lnTo>
                        <a:pt x="22672" y="21907"/>
                      </a:lnTo>
                      <a:lnTo>
                        <a:pt x="22786" y="21794"/>
                      </a:lnTo>
                      <a:lnTo>
                        <a:pt x="23182" y="21340"/>
                      </a:lnTo>
                      <a:lnTo>
                        <a:pt x="23211" y="21312"/>
                      </a:lnTo>
                      <a:lnTo>
                        <a:pt x="23409" y="21085"/>
                      </a:lnTo>
                      <a:lnTo>
                        <a:pt x="23891" y="20575"/>
                      </a:lnTo>
                      <a:lnTo>
                        <a:pt x="24373" y="20094"/>
                      </a:lnTo>
                      <a:lnTo>
                        <a:pt x="24401" y="20065"/>
                      </a:lnTo>
                      <a:lnTo>
                        <a:pt x="24599" y="19895"/>
                      </a:lnTo>
                      <a:lnTo>
                        <a:pt x="24684" y="19810"/>
                      </a:lnTo>
                      <a:lnTo>
                        <a:pt x="24854" y="19668"/>
                      </a:lnTo>
                      <a:lnTo>
                        <a:pt x="24996" y="19583"/>
                      </a:lnTo>
                      <a:lnTo>
                        <a:pt x="25365" y="19300"/>
                      </a:lnTo>
                      <a:lnTo>
                        <a:pt x="25761" y="19045"/>
                      </a:lnTo>
                      <a:lnTo>
                        <a:pt x="26186" y="18818"/>
                      </a:lnTo>
                      <a:lnTo>
                        <a:pt x="26612" y="18648"/>
                      </a:lnTo>
                      <a:lnTo>
                        <a:pt x="26725" y="18620"/>
                      </a:lnTo>
                      <a:lnTo>
                        <a:pt x="26980" y="18563"/>
                      </a:lnTo>
                      <a:lnTo>
                        <a:pt x="27235" y="18506"/>
                      </a:lnTo>
                      <a:lnTo>
                        <a:pt x="27490" y="18478"/>
                      </a:lnTo>
                      <a:lnTo>
                        <a:pt x="27745" y="18450"/>
                      </a:lnTo>
                      <a:lnTo>
                        <a:pt x="27830" y="18450"/>
                      </a:lnTo>
                      <a:lnTo>
                        <a:pt x="278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nvGrpSpPr>
                <p:cNvPr id="53" name="Google Shape;595;p18">
                  <a:extLst>
                    <a:ext uri="{FF2B5EF4-FFF2-40B4-BE49-F238E27FC236}">
                      <a16:creationId xmlns:a16="http://schemas.microsoft.com/office/drawing/2014/main" id="{D66FFF5A-6321-76FB-92CE-2715798A3CC8}"/>
                    </a:ext>
                  </a:extLst>
                </p:cNvPr>
                <p:cNvGrpSpPr/>
                <p:nvPr/>
              </p:nvGrpSpPr>
              <p:grpSpPr>
                <a:xfrm>
                  <a:off x="7595698" y="-46425"/>
                  <a:ext cx="1870901" cy="1568986"/>
                  <a:chOff x="7702846" y="0"/>
                  <a:chExt cx="1432433" cy="1201275"/>
                </a:xfrm>
              </p:grpSpPr>
              <p:sp>
                <p:nvSpPr>
                  <p:cNvPr id="54" name="Google Shape;596;p18">
                    <a:extLst>
                      <a:ext uri="{FF2B5EF4-FFF2-40B4-BE49-F238E27FC236}">
                        <a16:creationId xmlns:a16="http://schemas.microsoft.com/office/drawing/2014/main" id="{95611115-CBD2-7042-4835-0FE43A7F1666}"/>
                      </a:ext>
                    </a:extLst>
                  </p:cNvPr>
                  <p:cNvSpPr/>
                  <p:nvPr/>
                </p:nvSpPr>
                <p:spPr>
                  <a:xfrm>
                    <a:off x="8145935" y="0"/>
                    <a:ext cx="989344" cy="216455"/>
                  </a:xfrm>
                  <a:custGeom>
                    <a:avLst/>
                    <a:gdLst/>
                    <a:ahLst/>
                    <a:cxnLst/>
                    <a:rect l="l" t="t" r="r" b="b"/>
                    <a:pathLst>
                      <a:path w="19046" h="4167" extrusionOk="0">
                        <a:moveTo>
                          <a:pt x="1" y="1"/>
                        </a:moveTo>
                        <a:lnTo>
                          <a:pt x="29" y="284"/>
                        </a:lnTo>
                        <a:lnTo>
                          <a:pt x="86" y="539"/>
                        </a:lnTo>
                        <a:lnTo>
                          <a:pt x="199" y="794"/>
                        </a:lnTo>
                        <a:lnTo>
                          <a:pt x="341" y="1021"/>
                        </a:lnTo>
                        <a:lnTo>
                          <a:pt x="511" y="1248"/>
                        </a:lnTo>
                        <a:lnTo>
                          <a:pt x="681" y="1446"/>
                        </a:lnTo>
                        <a:lnTo>
                          <a:pt x="1049" y="1814"/>
                        </a:lnTo>
                        <a:lnTo>
                          <a:pt x="1645" y="2239"/>
                        </a:lnTo>
                        <a:lnTo>
                          <a:pt x="2240" y="2636"/>
                        </a:lnTo>
                        <a:lnTo>
                          <a:pt x="2891" y="2976"/>
                        </a:lnTo>
                        <a:lnTo>
                          <a:pt x="3600" y="3288"/>
                        </a:lnTo>
                        <a:lnTo>
                          <a:pt x="4337" y="3543"/>
                        </a:lnTo>
                        <a:lnTo>
                          <a:pt x="5102" y="3770"/>
                        </a:lnTo>
                        <a:lnTo>
                          <a:pt x="5924" y="3940"/>
                        </a:lnTo>
                        <a:lnTo>
                          <a:pt x="6746" y="4053"/>
                        </a:lnTo>
                        <a:lnTo>
                          <a:pt x="7766" y="4138"/>
                        </a:lnTo>
                        <a:lnTo>
                          <a:pt x="8758" y="4167"/>
                        </a:lnTo>
                        <a:lnTo>
                          <a:pt x="9835" y="4138"/>
                        </a:lnTo>
                        <a:lnTo>
                          <a:pt x="10883" y="4082"/>
                        </a:lnTo>
                        <a:lnTo>
                          <a:pt x="11932" y="3968"/>
                        </a:lnTo>
                        <a:lnTo>
                          <a:pt x="12924" y="3855"/>
                        </a:lnTo>
                        <a:lnTo>
                          <a:pt x="14397" y="3628"/>
                        </a:lnTo>
                        <a:lnTo>
                          <a:pt x="15899" y="3373"/>
                        </a:lnTo>
                        <a:lnTo>
                          <a:pt x="16693" y="3203"/>
                        </a:lnTo>
                        <a:lnTo>
                          <a:pt x="17458" y="3005"/>
                        </a:lnTo>
                        <a:lnTo>
                          <a:pt x="18252" y="2806"/>
                        </a:lnTo>
                        <a:lnTo>
                          <a:pt x="19045" y="2551"/>
                        </a:lnTo>
                        <a:lnTo>
                          <a:pt x="19045" y="2495"/>
                        </a:lnTo>
                        <a:lnTo>
                          <a:pt x="18252" y="2750"/>
                        </a:lnTo>
                        <a:lnTo>
                          <a:pt x="17458" y="2948"/>
                        </a:lnTo>
                        <a:lnTo>
                          <a:pt x="16693" y="3146"/>
                        </a:lnTo>
                        <a:lnTo>
                          <a:pt x="15899" y="3316"/>
                        </a:lnTo>
                        <a:lnTo>
                          <a:pt x="14369" y="3600"/>
                        </a:lnTo>
                        <a:lnTo>
                          <a:pt x="12924" y="3798"/>
                        </a:lnTo>
                        <a:lnTo>
                          <a:pt x="11450" y="3968"/>
                        </a:lnTo>
                        <a:lnTo>
                          <a:pt x="10685" y="4053"/>
                        </a:lnTo>
                        <a:lnTo>
                          <a:pt x="9891" y="4082"/>
                        </a:lnTo>
                        <a:lnTo>
                          <a:pt x="9126" y="4110"/>
                        </a:lnTo>
                        <a:lnTo>
                          <a:pt x="8333" y="4110"/>
                        </a:lnTo>
                        <a:lnTo>
                          <a:pt x="7539" y="4082"/>
                        </a:lnTo>
                        <a:lnTo>
                          <a:pt x="6746" y="4025"/>
                        </a:lnTo>
                        <a:lnTo>
                          <a:pt x="5924" y="3883"/>
                        </a:lnTo>
                        <a:lnTo>
                          <a:pt x="5130" y="3713"/>
                        </a:lnTo>
                        <a:lnTo>
                          <a:pt x="4365" y="3515"/>
                        </a:lnTo>
                        <a:lnTo>
                          <a:pt x="3628" y="3231"/>
                        </a:lnTo>
                        <a:lnTo>
                          <a:pt x="2920" y="2948"/>
                        </a:lnTo>
                        <a:lnTo>
                          <a:pt x="2268" y="2580"/>
                        </a:lnTo>
                        <a:lnTo>
                          <a:pt x="1673" y="2211"/>
                        </a:lnTo>
                        <a:lnTo>
                          <a:pt x="1106" y="1758"/>
                        </a:lnTo>
                        <a:lnTo>
                          <a:pt x="709" y="1418"/>
                        </a:lnTo>
                        <a:lnTo>
                          <a:pt x="539" y="1219"/>
                        </a:lnTo>
                        <a:lnTo>
                          <a:pt x="369" y="993"/>
                        </a:lnTo>
                        <a:lnTo>
                          <a:pt x="256" y="766"/>
                        </a:lnTo>
                        <a:lnTo>
                          <a:pt x="142" y="539"/>
                        </a:lnTo>
                        <a:lnTo>
                          <a:pt x="86" y="284"/>
                        </a:lnTo>
                        <a:lnTo>
                          <a:pt x="5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5" name="Google Shape;597;p18">
                    <a:extLst>
                      <a:ext uri="{FF2B5EF4-FFF2-40B4-BE49-F238E27FC236}">
                        <a16:creationId xmlns:a16="http://schemas.microsoft.com/office/drawing/2014/main" id="{64C3B217-3C2E-7A61-E002-AC48BF5B1E5A}"/>
                      </a:ext>
                    </a:extLst>
                  </p:cNvPr>
                  <p:cNvSpPr/>
                  <p:nvPr/>
                </p:nvSpPr>
                <p:spPr>
                  <a:xfrm>
                    <a:off x="7727883" y="259101"/>
                    <a:ext cx="200248" cy="135473"/>
                  </a:xfrm>
                  <a:custGeom>
                    <a:avLst/>
                    <a:gdLst/>
                    <a:ahLst/>
                    <a:cxnLst/>
                    <a:rect l="l" t="t" r="r" b="b"/>
                    <a:pathLst>
                      <a:path w="3855" h="2608" extrusionOk="0">
                        <a:moveTo>
                          <a:pt x="0" y="0"/>
                        </a:moveTo>
                        <a:lnTo>
                          <a:pt x="199" y="341"/>
                        </a:lnTo>
                        <a:lnTo>
                          <a:pt x="567" y="709"/>
                        </a:lnTo>
                        <a:lnTo>
                          <a:pt x="964" y="1049"/>
                        </a:lnTo>
                        <a:lnTo>
                          <a:pt x="1361" y="1361"/>
                        </a:lnTo>
                        <a:lnTo>
                          <a:pt x="1814" y="1644"/>
                        </a:lnTo>
                        <a:lnTo>
                          <a:pt x="2239" y="1899"/>
                        </a:lnTo>
                        <a:lnTo>
                          <a:pt x="2693" y="2154"/>
                        </a:lnTo>
                        <a:lnTo>
                          <a:pt x="3599" y="2551"/>
                        </a:lnTo>
                        <a:lnTo>
                          <a:pt x="3628" y="2551"/>
                        </a:lnTo>
                        <a:lnTo>
                          <a:pt x="3741" y="2579"/>
                        </a:lnTo>
                        <a:lnTo>
                          <a:pt x="3855" y="2608"/>
                        </a:lnTo>
                        <a:lnTo>
                          <a:pt x="3628" y="2494"/>
                        </a:lnTo>
                        <a:lnTo>
                          <a:pt x="3146" y="2296"/>
                        </a:lnTo>
                        <a:lnTo>
                          <a:pt x="2636" y="2041"/>
                        </a:lnTo>
                        <a:lnTo>
                          <a:pt x="2154" y="1786"/>
                        </a:lnTo>
                        <a:lnTo>
                          <a:pt x="1672" y="1502"/>
                        </a:lnTo>
                        <a:lnTo>
                          <a:pt x="1219" y="1191"/>
                        </a:lnTo>
                        <a:lnTo>
                          <a:pt x="765" y="822"/>
                        </a:lnTo>
                        <a:lnTo>
                          <a:pt x="369" y="454"/>
                        </a:lnTo>
                        <a:lnTo>
                          <a:pt x="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6" name="Google Shape;598;p18">
                    <a:extLst>
                      <a:ext uri="{FF2B5EF4-FFF2-40B4-BE49-F238E27FC236}">
                        <a16:creationId xmlns:a16="http://schemas.microsoft.com/office/drawing/2014/main" id="{E444D15C-1B19-78B8-529F-A2F7B9EA0666}"/>
                      </a:ext>
                    </a:extLst>
                  </p:cNvPr>
                  <p:cNvSpPr/>
                  <p:nvPr/>
                </p:nvSpPr>
                <p:spPr>
                  <a:xfrm>
                    <a:off x="7836811" y="0"/>
                    <a:ext cx="927478" cy="577109"/>
                  </a:xfrm>
                  <a:custGeom>
                    <a:avLst/>
                    <a:gdLst/>
                    <a:ahLst/>
                    <a:cxnLst/>
                    <a:rect l="l" t="t" r="r" b="b"/>
                    <a:pathLst>
                      <a:path w="17855" h="11110" extrusionOk="0">
                        <a:moveTo>
                          <a:pt x="341" y="1"/>
                        </a:moveTo>
                        <a:lnTo>
                          <a:pt x="255" y="199"/>
                        </a:lnTo>
                        <a:lnTo>
                          <a:pt x="142" y="397"/>
                        </a:lnTo>
                        <a:lnTo>
                          <a:pt x="85" y="624"/>
                        </a:lnTo>
                        <a:lnTo>
                          <a:pt x="29" y="823"/>
                        </a:lnTo>
                        <a:lnTo>
                          <a:pt x="0" y="1106"/>
                        </a:lnTo>
                        <a:lnTo>
                          <a:pt x="0" y="1389"/>
                        </a:lnTo>
                        <a:lnTo>
                          <a:pt x="29" y="1673"/>
                        </a:lnTo>
                        <a:lnTo>
                          <a:pt x="85" y="1928"/>
                        </a:lnTo>
                        <a:lnTo>
                          <a:pt x="170" y="2183"/>
                        </a:lnTo>
                        <a:lnTo>
                          <a:pt x="312" y="2438"/>
                        </a:lnTo>
                        <a:lnTo>
                          <a:pt x="454" y="2693"/>
                        </a:lnTo>
                        <a:lnTo>
                          <a:pt x="596" y="2948"/>
                        </a:lnTo>
                        <a:lnTo>
                          <a:pt x="794" y="3175"/>
                        </a:lnTo>
                        <a:lnTo>
                          <a:pt x="992" y="3373"/>
                        </a:lnTo>
                        <a:lnTo>
                          <a:pt x="1191" y="3600"/>
                        </a:lnTo>
                        <a:lnTo>
                          <a:pt x="1446" y="3798"/>
                        </a:lnTo>
                        <a:lnTo>
                          <a:pt x="1928" y="4138"/>
                        </a:lnTo>
                        <a:lnTo>
                          <a:pt x="2438" y="4422"/>
                        </a:lnTo>
                        <a:lnTo>
                          <a:pt x="3089" y="4733"/>
                        </a:lnTo>
                        <a:lnTo>
                          <a:pt x="3770" y="4960"/>
                        </a:lnTo>
                        <a:lnTo>
                          <a:pt x="4450" y="5187"/>
                        </a:lnTo>
                        <a:lnTo>
                          <a:pt x="5158" y="5329"/>
                        </a:lnTo>
                        <a:lnTo>
                          <a:pt x="5867" y="5470"/>
                        </a:lnTo>
                        <a:lnTo>
                          <a:pt x="6575" y="5584"/>
                        </a:lnTo>
                        <a:lnTo>
                          <a:pt x="7992" y="5782"/>
                        </a:lnTo>
                        <a:lnTo>
                          <a:pt x="8871" y="5895"/>
                        </a:lnTo>
                        <a:lnTo>
                          <a:pt x="9749" y="6037"/>
                        </a:lnTo>
                        <a:lnTo>
                          <a:pt x="10543" y="6150"/>
                        </a:lnTo>
                        <a:lnTo>
                          <a:pt x="11308" y="6320"/>
                        </a:lnTo>
                        <a:lnTo>
                          <a:pt x="12073" y="6490"/>
                        </a:lnTo>
                        <a:lnTo>
                          <a:pt x="12810" y="6689"/>
                        </a:lnTo>
                        <a:lnTo>
                          <a:pt x="13575" y="6916"/>
                        </a:lnTo>
                        <a:lnTo>
                          <a:pt x="14312" y="7171"/>
                        </a:lnTo>
                        <a:lnTo>
                          <a:pt x="15049" y="7426"/>
                        </a:lnTo>
                        <a:lnTo>
                          <a:pt x="15786" y="7709"/>
                        </a:lnTo>
                        <a:lnTo>
                          <a:pt x="16239" y="7907"/>
                        </a:lnTo>
                        <a:lnTo>
                          <a:pt x="16693" y="8162"/>
                        </a:lnTo>
                        <a:lnTo>
                          <a:pt x="16919" y="8276"/>
                        </a:lnTo>
                        <a:lnTo>
                          <a:pt x="17118" y="8446"/>
                        </a:lnTo>
                        <a:lnTo>
                          <a:pt x="17288" y="8616"/>
                        </a:lnTo>
                        <a:lnTo>
                          <a:pt x="17458" y="8814"/>
                        </a:lnTo>
                        <a:lnTo>
                          <a:pt x="17599" y="9013"/>
                        </a:lnTo>
                        <a:lnTo>
                          <a:pt x="17713" y="9239"/>
                        </a:lnTo>
                        <a:lnTo>
                          <a:pt x="17769" y="9494"/>
                        </a:lnTo>
                        <a:lnTo>
                          <a:pt x="17798" y="9750"/>
                        </a:lnTo>
                        <a:lnTo>
                          <a:pt x="17798" y="10005"/>
                        </a:lnTo>
                        <a:lnTo>
                          <a:pt x="17741" y="10231"/>
                        </a:lnTo>
                        <a:lnTo>
                          <a:pt x="17628" y="10458"/>
                        </a:lnTo>
                        <a:lnTo>
                          <a:pt x="17458" y="10656"/>
                        </a:lnTo>
                        <a:lnTo>
                          <a:pt x="17344" y="10741"/>
                        </a:lnTo>
                        <a:lnTo>
                          <a:pt x="17203" y="10826"/>
                        </a:lnTo>
                        <a:lnTo>
                          <a:pt x="17061" y="10883"/>
                        </a:lnTo>
                        <a:lnTo>
                          <a:pt x="16891" y="10940"/>
                        </a:lnTo>
                        <a:lnTo>
                          <a:pt x="16579" y="10996"/>
                        </a:lnTo>
                        <a:lnTo>
                          <a:pt x="16239" y="11053"/>
                        </a:lnTo>
                        <a:lnTo>
                          <a:pt x="15531" y="11081"/>
                        </a:lnTo>
                        <a:lnTo>
                          <a:pt x="14850" y="11053"/>
                        </a:lnTo>
                        <a:lnTo>
                          <a:pt x="14142" y="10996"/>
                        </a:lnTo>
                        <a:lnTo>
                          <a:pt x="13433" y="10911"/>
                        </a:lnTo>
                        <a:lnTo>
                          <a:pt x="12753" y="10798"/>
                        </a:lnTo>
                        <a:lnTo>
                          <a:pt x="12073" y="10656"/>
                        </a:lnTo>
                        <a:lnTo>
                          <a:pt x="10713" y="10316"/>
                        </a:lnTo>
                        <a:lnTo>
                          <a:pt x="10713" y="10373"/>
                        </a:lnTo>
                        <a:lnTo>
                          <a:pt x="11903" y="10656"/>
                        </a:lnTo>
                        <a:lnTo>
                          <a:pt x="13093" y="10911"/>
                        </a:lnTo>
                        <a:lnTo>
                          <a:pt x="13689" y="10996"/>
                        </a:lnTo>
                        <a:lnTo>
                          <a:pt x="14284" y="11053"/>
                        </a:lnTo>
                        <a:lnTo>
                          <a:pt x="14907" y="11110"/>
                        </a:lnTo>
                        <a:lnTo>
                          <a:pt x="15502" y="11110"/>
                        </a:lnTo>
                        <a:lnTo>
                          <a:pt x="16239" y="11081"/>
                        </a:lnTo>
                        <a:lnTo>
                          <a:pt x="16579" y="11053"/>
                        </a:lnTo>
                        <a:lnTo>
                          <a:pt x="16919" y="10996"/>
                        </a:lnTo>
                        <a:lnTo>
                          <a:pt x="17061" y="10940"/>
                        </a:lnTo>
                        <a:lnTo>
                          <a:pt x="17231" y="10883"/>
                        </a:lnTo>
                        <a:lnTo>
                          <a:pt x="17373" y="10798"/>
                        </a:lnTo>
                        <a:lnTo>
                          <a:pt x="17486" y="10685"/>
                        </a:lnTo>
                        <a:lnTo>
                          <a:pt x="17656" y="10486"/>
                        </a:lnTo>
                        <a:lnTo>
                          <a:pt x="17769" y="10260"/>
                        </a:lnTo>
                        <a:lnTo>
                          <a:pt x="17826" y="10005"/>
                        </a:lnTo>
                        <a:lnTo>
                          <a:pt x="17855" y="9750"/>
                        </a:lnTo>
                        <a:lnTo>
                          <a:pt x="17826" y="9494"/>
                        </a:lnTo>
                        <a:lnTo>
                          <a:pt x="17741" y="9239"/>
                        </a:lnTo>
                        <a:lnTo>
                          <a:pt x="17656" y="8984"/>
                        </a:lnTo>
                        <a:lnTo>
                          <a:pt x="17514" y="8786"/>
                        </a:lnTo>
                        <a:lnTo>
                          <a:pt x="17344" y="8588"/>
                        </a:lnTo>
                        <a:lnTo>
                          <a:pt x="17146" y="8418"/>
                        </a:lnTo>
                        <a:lnTo>
                          <a:pt x="16948" y="8248"/>
                        </a:lnTo>
                        <a:lnTo>
                          <a:pt x="16721" y="8106"/>
                        </a:lnTo>
                        <a:lnTo>
                          <a:pt x="16267" y="7879"/>
                        </a:lnTo>
                        <a:lnTo>
                          <a:pt x="15814" y="7681"/>
                        </a:lnTo>
                        <a:lnTo>
                          <a:pt x="15077" y="7369"/>
                        </a:lnTo>
                        <a:lnTo>
                          <a:pt x="14340" y="7114"/>
                        </a:lnTo>
                        <a:lnTo>
                          <a:pt x="13575" y="6887"/>
                        </a:lnTo>
                        <a:lnTo>
                          <a:pt x="12838" y="6660"/>
                        </a:lnTo>
                        <a:lnTo>
                          <a:pt x="12073" y="6462"/>
                        </a:lnTo>
                        <a:lnTo>
                          <a:pt x="11308" y="6264"/>
                        </a:lnTo>
                        <a:lnTo>
                          <a:pt x="10543" y="6122"/>
                        </a:lnTo>
                        <a:lnTo>
                          <a:pt x="9778" y="5980"/>
                        </a:lnTo>
                        <a:lnTo>
                          <a:pt x="8899" y="5839"/>
                        </a:lnTo>
                        <a:lnTo>
                          <a:pt x="8021" y="5725"/>
                        </a:lnTo>
                        <a:lnTo>
                          <a:pt x="6575" y="5555"/>
                        </a:lnTo>
                        <a:lnTo>
                          <a:pt x="5867" y="5442"/>
                        </a:lnTo>
                        <a:lnTo>
                          <a:pt x="5158" y="5300"/>
                        </a:lnTo>
                        <a:lnTo>
                          <a:pt x="4478" y="5130"/>
                        </a:lnTo>
                        <a:lnTo>
                          <a:pt x="3798" y="4932"/>
                        </a:lnTo>
                        <a:lnTo>
                          <a:pt x="3118" y="4677"/>
                        </a:lnTo>
                        <a:lnTo>
                          <a:pt x="2466" y="4393"/>
                        </a:lnTo>
                        <a:lnTo>
                          <a:pt x="1956" y="4110"/>
                        </a:lnTo>
                        <a:lnTo>
                          <a:pt x="1474" y="3741"/>
                        </a:lnTo>
                        <a:lnTo>
                          <a:pt x="1247" y="3571"/>
                        </a:lnTo>
                        <a:lnTo>
                          <a:pt x="1021" y="3345"/>
                        </a:lnTo>
                        <a:lnTo>
                          <a:pt x="822" y="3146"/>
                        </a:lnTo>
                        <a:lnTo>
                          <a:pt x="652" y="2920"/>
                        </a:lnTo>
                        <a:lnTo>
                          <a:pt x="482" y="2665"/>
                        </a:lnTo>
                        <a:lnTo>
                          <a:pt x="341" y="2438"/>
                        </a:lnTo>
                        <a:lnTo>
                          <a:pt x="227" y="2183"/>
                        </a:lnTo>
                        <a:lnTo>
                          <a:pt x="142" y="1928"/>
                        </a:lnTo>
                        <a:lnTo>
                          <a:pt x="85" y="1673"/>
                        </a:lnTo>
                        <a:lnTo>
                          <a:pt x="57" y="1389"/>
                        </a:lnTo>
                        <a:lnTo>
                          <a:pt x="57" y="1106"/>
                        </a:lnTo>
                        <a:lnTo>
                          <a:pt x="85" y="851"/>
                        </a:lnTo>
                        <a:lnTo>
                          <a:pt x="142" y="624"/>
                        </a:lnTo>
                        <a:lnTo>
                          <a:pt x="199" y="397"/>
                        </a:lnTo>
                        <a:lnTo>
                          <a:pt x="312" y="199"/>
                        </a:lnTo>
                        <a:lnTo>
                          <a:pt x="397"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7" name="Google Shape;599;p18">
                    <a:extLst>
                      <a:ext uri="{FF2B5EF4-FFF2-40B4-BE49-F238E27FC236}">
                        <a16:creationId xmlns:a16="http://schemas.microsoft.com/office/drawing/2014/main" id="{B671F897-2956-F69B-87E7-06A234952471}"/>
                      </a:ext>
                    </a:extLst>
                  </p:cNvPr>
                  <p:cNvSpPr/>
                  <p:nvPr/>
                </p:nvSpPr>
                <p:spPr>
                  <a:xfrm>
                    <a:off x="7702846" y="7376"/>
                    <a:ext cx="805303" cy="491711"/>
                  </a:xfrm>
                  <a:custGeom>
                    <a:avLst/>
                    <a:gdLst/>
                    <a:ahLst/>
                    <a:cxnLst/>
                    <a:rect l="l" t="t" r="r" b="b"/>
                    <a:pathLst>
                      <a:path w="15503" h="9466" extrusionOk="0">
                        <a:moveTo>
                          <a:pt x="57" y="0"/>
                        </a:moveTo>
                        <a:lnTo>
                          <a:pt x="1" y="170"/>
                        </a:lnTo>
                        <a:lnTo>
                          <a:pt x="86" y="681"/>
                        </a:lnTo>
                        <a:lnTo>
                          <a:pt x="199" y="1191"/>
                        </a:lnTo>
                        <a:lnTo>
                          <a:pt x="369" y="1672"/>
                        </a:lnTo>
                        <a:lnTo>
                          <a:pt x="567" y="2154"/>
                        </a:lnTo>
                        <a:lnTo>
                          <a:pt x="822" y="2608"/>
                        </a:lnTo>
                        <a:lnTo>
                          <a:pt x="1134" y="3033"/>
                        </a:lnTo>
                        <a:lnTo>
                          <a:pt x="1446" y="3429"/>
                        </a:lnTo>
                        <a:lnTo>
                          <a:pt x="1814" y="3770"/>
                        </a:lnTo>
                        <a:lnTo>
                          <a:pt x="2126" y="4053"/>
                        </a:lnTo>
                        <a:lnTo>
                          <a:pt x="2466" y="4308"/>
                        </a:lnTo>
                        <a:lnTo>
                          <a:pt x="2806" y="4535"/>
                        </a:lnTo>
                        <a:lnTo>
                          <a:pt x="3146" y="4761"/>
                        </a:lnTo>
                        <a:lnTo>
                          <a:pt x="3515" y="4960"/>
                        </a:lnTo>
                        <a:lnTo>
                          <a:pt x="3883" y="5130"/>
                        </a:lnTo>
                        <a:lnTo>
                          <a:pt x="4620" y="5442"/>
                        </a:lnTo>
                        <a:lnTo>
                          <a:pt x="5385" y="5697"/>
                        </a:lnTo>
                        <a:lnTo>
                          <a:pt x="6094" y="5895"/>
                        </a:lnTo>
                        <a:lnTo>
                          <a:pt x="6802" y="6065"/>
                        </a:lnTo>
                        <a:lnTo>
                          <a:pt x="7426" y="6178"/>
                        </a:lnTo>
                        <a:lnTo>
                          <a:pt x="9211" y="6462"/>
                        </a:lnTo>
                        <a:lnTo>
                          <a:pt x="10288" y="6632"/>
                        </a:lnTo>
                        <a:lnTo>
                          <a:pt x="11365" y="6830"/>
                        </a:lnTo>
                        <a:lnTo>
                          <a:pt x="12442" y="7057"/>
                        </a:lnTo>
                        <a:lnTo>
                          <a:pt x="12952" y="7199"/>
                        </a:lnTo>
                        <a:lnTo>
                          <a:pt x="13490" y="7369"/>
                        </a:lnTo>
                        <a:lnTo>
                          <a:pt x="13944" y="7539"/>
                        </a:lnTo>
                        <a:lnTo>
                          <a:pt x="14425" y="7765"/>
                        </a:lnTo>
                        <a:lnTo>
                          <a:pt x="14652" y="7907"/>
                        </a:lnTo>
                        <a:lnTo>
                          <a:pt x="14879" y="8049"/>
                        </a:lnTo>
                        <a:lnTo>
                          <a:pt x="15077" y="8247"/>
                        </a:lnTo>
                        <a:lnTo>
                          <a:pt x="15276" y="8446"/>
                        </a:lnTo>
                        <a:lnTo>
                          <a:pt x="15361" y="8559"/>
                        </a:lnTo>
                        <a:lnTo>
                          <a:pt x="15417" y="8672"/>
                        </a:lnTo>
                        <a:lnTo>
                          <a:pt x="15446" y="8786"/>
                        </a:lnTo>
                        <a:lnTo>
                          <a:pt x="15446" y="8871"/>
                        </a:lnTo>
                        <a:lnTo>
                          <a:pt x="15446" y="8984"/>
                        </a:lnTo>
                        <a:lnTo>
                          <a:pt x="15417" y="9041"/>
                        </a:lnTo>
                        <a:lnTo>
                          <a:pt x="15389" y="9126"/>
                        </a:lnTo>
                        <a:lnTo>
                          <a:pt x="15304" y="9182"/>
                        </a:lnTo>
                        <a:lnTo>
                          <a:pt x="15219" y="9267"/>
                        </a:lnTo>
                        <a:lnTo>
                          <a:pt x="15106" y="9324"/>
                        </a:lnTo>
                        <a:lnTo>
                          <a:pt x="14879" y="9381"/>
                        </a:lnTo>
                        <a:lnTo>
                          <a:pt x="14624" y="9409"/>
                        </a:lnTo>
                        <a:lnTo>
                          <a:pt x="14397" y="9409"/>
                        </a:lnTo>
                        <a:lnTo>
                          <a:pt x="13547" y="9324"/>
                        </a:lnTo>
                        <a:lnTo>
                          <a:pt x="12697" y="9182"/>
                        </a:lnTo>
                        <a:lnTo>
                          <a:pt x="12753" y="9239"/>
                        </a:lnTo>
                        <a:lnTo>
                          <a:pt x="13575" y="9381"/>
                        </a:lnTo>
                        <a:lnTo>
                          <a:pt x="14397" y="9466"/>
                        </a:lnTo>
                        <a:lnTo>
                          <a:pt x="14766" y="9466"/>
                        </a:lnTo>
                        <a:lnTo>
                          <a:pt x="14964" y="9409"/>
                        </a:lnTo>
                        <a:lnTo>
                          <a:pt x="15191" y="9352"/>
                        </a:lnTo>
                        <a:lnTo>
                          <a:pt x="15361" y="9239"/>
                        </a:lnTo>
                        <a:lnTo>
                          <a:pt x="15417" y="9154"/>
                        </a:lnTo>
                        <a:lnTo>
                          <a:pt x="15474" y="9069"/>
                        </a:lnTo>
                        <a:lnTo>
                          <a:pt x="15502" y="8984"/>
                        </a:lnTo>
                        <a:lnTo>
                          <a:pt x="15502" y="8871"/>
                        </a:lnTo>
                        <a:lnTo>
                          <a:pt x="15502" y="8757"/>
                        </a:lnTo>
                        <a:lnTo>
                          <a:pt x="15446" y="8616"/>
                        </a:lnTo>
                        <a:lnTo>
                          <a:pt x="15304" y="8417"/>
                        </a:lnTo>
                        <a:lnTo>
                          <a:pt x="15106" y="8219"/>
                        </a:lnTo>
                        <a:lnTo>
                          <a:pt x="14907" y="8020"/>
                        </a:lnTo>
                        <a:lnTo>
                          <a:pt x="14681" y="7850"/>
                        </a:lnTo>
                        <a:lnTo>
                          <a:pt x="14454" y="7709"/>
                        </a:lnTo>
                        <a:lnTo>
                          <a:pt x="13972" y="7482"/>
                        </a:lnTo>
                        <a:lnTo>
                          <a:pt x="13490" y="7312"/>
                        </a:lnTo>
                        <a:lnTo>
                          <a:pt x="12980" y="7142"/>
                        </a:lnTo>
                        <a:lnTo>
                          <a:pt x="12442" y="7000"/>
                        </a:lnTo>
                        <a:lnTo>
                          <a:pt x="11365" y="6774"/>
                        </a:lnTo>
                        <a:lnTo>
                          <a:pt x="10288" y="6575"/>
                        </a:lnTo>
                        <a:lnTo>
                          <a:pt x="9211" y="6405"/>
                        </a:lnTo>
                        <a:lnTo>
                          <a:pt x="8332" y="6263"/>
                        </a:lnTo>
                        <a:lnTo>
                          <a:pt x="7426" y="6122"/>
                        </a:lnTo>
                        <a:lnTo>
                          <a:pt x="6802" y="6008"/>
                        </a:lnTo>
                        <a:lnTo>
                          <a:pt x="6122" y="5838"/>
                        </a:lnTo>
                        <a:lnTo>
                          <a:pt x="5385" y="5640"/>
                        </a:lnTo>
                        <a:lnTo>
                          <a:pt x="4648" y="5385"/>
                        </a:lnTo>
                        <a:lnTo>
                          <a:pt x="3911" y="5102"/>
                        </a:lnTo>
                        <a:lnTo>
                          <a:pt x="3543" y="4903"/>
                        </a:lnTo>
                        <a:lnTo>
                          <a:pt x="3175" y="4733"/>
                        </a:lnTo>
                        <a:lnTo>
                          <a:pt x="2834" y="4506"/>
                        </a:lnTo>
                        <a:lnTo>
                          <a:pt x="2494" y="4280"/>
                        </a:lnTo>
                        <a:lnTo>
                          <a:pt x="2154" y="4025"/>
                        </a:lnTo>
                        <a:lnTo>
                          <a:pt x="1843" y="3741"/>
                        </a:lnTo>
                        <a:lnTo>
                          <a:pt x="1474" y="3373"/>
                        </a:lnTo>
                        <a:lnTo>
                          <a:pt x="1134" y="2976"/>
                        </a:lnTo>
                        <a:lnTo>
                          <a:pt x="851" y="2551"/>
                        </a:lnTo>
                        <a:lnTo>
                          <a:pt x="596" y="2069"/>
                        </a:lnTo>
                        <a:lnTo>
                          <a:pt x="369" y="1587"/>
                        </a:lnTo>
                        <a:lnTo>
                          <a:pt x="199" y="1077"/>
                        </a:lnTo>
                        <a:lnTo>
                          <a:pt x="114" y="539"/>
                        </a:lnTo>
                        <a:lnTo>
                          <a:pt x="5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8" name="Google Shape;600;p18">
                    <a:extLst>
                      <a:ext uri="{FF2B5EF4-FFF2-40B4-BE49-F238E27FC236}">
                        <a16:creationId xmlns:a16="http://schemas.microsoft.com/office/drawing/2014/main" id="{8D796771-DFC3-FBFF-7FEB-1AFF11CAEEEE}"/>
                      </a:ext>
                    </a:extLst>
                  </p:cNvPr>
                  <p:cNvSpPr/>
                  <p:nvPr/>
                </p:nvSpPr>
                <p:spPr>
                  <a:xfrm>
                    <a:off x="8733326" y="400442"/>
                    <a:ext cx="401950" cy="334214"/>
                  </a:xfrm>
                  <a:custGeom>
                    <a:avLst/>
                    <a:gdLst/>
                    <a:ahLst/>
                    <a:cxnLst/>
                    <a:rect l="l" t="t" r="r" b="b"/>
                    <a:pathLst>
                      <a:path w="7738" h="6434" extrusionOk="0">
                        <a:moveTo>
                          <a:pt x="7737" y="0"/>
                        </a:moveTo>
                        <a:lnTo>
                          <a:pt x="7000" y="198"/>
                        </a:lnTo>
                        <a:lnTo>
                          <a:pt x="6263" y="425"/>
                        </a:lnTo>
                        <a:lnTo>
                          <a:pt x="5527" y="709"/>
                        </a:lnTo>
                        <a:lnTo>
                          <a:pt x="4846" y="992"/>
                        </a:lnTo>
                        <a:lnTo>
                          <a:pt x="4251" y="1247"/>
                        </a:lnTo>
                        <a:lnTo>
                          <a:pt x="3656" y="1587"/>
                        </a:lnTo>
                        <a:lnTo>
                          <a:pt x="3033" y="1955"/>
                        </a:lnTo>
                        <a:lnTo>
                          <a:pt x="2409" y="2409"/>
                        </a:lnTo>
                        <a:lnTo>
                          <a:pt x="1786" y="2919"/>
                        </a:lnTo>
                        <a:lnTo>
                          <a:pt x="1502" y="3202"/>
                        </a:lnTo>
                        <a:lnTo>
                          <a:pt x="1219" y="3486"/>
                        </a:lnTo>
                        <a:lnTo>
                          <a:pt x="936" y="3798"/>
                        </a:lnTo>
                        <a:lnTo>
                          <a:pt x="681" y="4138"/>
                        </a:lnTo>
                        <a:lnTo>
                          <a:pt x="425" y="4478"/>
                        </a:lnTo>
                        <a:lnTo>
                          <a:pt x="199" y="4874"/>
                        </a:lnTo>
                        <a:lnTo>
                          <a:pt x="114" y="5045"/>
                        </a:lnTo>
                        <a:lnTo>
                          <a:pt x="29" y="5215"/>
                        </a:lnTo>
                        <a:lnTo>
                          <a:pt x="0" y="5385"/>
                        </a:lnTo>
                        <a:lnTo>
                          <a:pt x="0" y="5583"/>
                        </a:lnTo>
                        <a:lnTo>
                          <a:pt x="57" y="5725"/>
                        </a:lnTo>
                        <a:lnTo>
                          <a:pt x="114" y="5866"/>
                        </a:lnTo>
                        <a:lnTo>
                          <a:pt x="227" y="5980"/>
                        </a:lnTo>
                        <a:lnTo>
                          <a:pt x="369" y="6065"/>
                        </a:lnTo>
                        <a:lnTo>
                          <a:pt x="510" y="6150"/>
                        </a:lnTo>
                        <a:lnTo>
                          <a:pt x="652" y="6206"/>
                        </a:lnTo>
                        <a:lnTo>
                          <a:pt x="907" y="6291"/>
                        </a:lnTo>
                        <a:lnTo>
                          <a:pt x="1219" y="6376"/>
                        </a:lnTo>
                        <a:lnTo>
                          <a:pt x="1531" y="6405"/>
                        </a:lnTo>
                        <a:lnTo>
                          <a:pt x="1842" y="6433"/>
                        </a:lnTo>
                        <a:lnTo>
                          <a:pt x="2154" y="6433"/>
                        </a:lnTo>
                        <a:lnTo>
                          <a:pt x="2778" y="6405"/>
                        </a:lnTo>
                        <a:lnTo>
                          <a:pt x="3401" y="6348"/>
                        </a:lnTo>
                        <a:lnTo>
                          <a:pt x="3996" y="6235"/>
                        </a:lnTo>
                        <a:lnTo>
                          <a:pt x="4620" y="6093"/>
                        </a:lnTo>
                        <a:lnTo>
                          <a:pt x="5385" y="5895"/>
                        </a:lnTo>
                        <a:lnTo>
                          <a:pt x="6178" y="5696"/>
                        </a:lnTo>
                        <a:lnTo>
                          <a:pt x="6972" y="5470"/>
                        </a:lnTo>
                        <a:lnTo>
                          <a:pt x="7737" y="5215"/>
                        </a:lnTo>
                        <a:lnTo>
                          <a:pt x="7737" y="5158"/>
                        </a:lnTo>
                        <a:lnTo>
                          <a:pt x="6944" y="5413"/>
                        </a:lnTo>
                        <a:lnTo>
                          <a:pt x="6178" y="5640"/>
                        </a:lnTo>
                        <a:lnTo>
                          <a:pt x="5385" y="5866"/>
                        </a:lnTo>
                        <a:lnTo>
                          <a:pt x="4591" y="6036"/>
                        </a:lnTo>
                        <a:lnTo>
                          <a:pt x="3685" y="6235"/>
                        </a:lnTo>
                        <a:lnTo>
                          <a:pt x="3231" y="6320"/>
                        </a:lnTo>
                        <a:lnTo>
                          <a:pt x="2749" y="6376"/>
                        </a:lnTo>
                        <a:lnTo>
                          <a:pt x="2296" y="6405"/>
                        </a:lnTo>
                        <a:lnTo>
                          <a:pt x="1814" y="6376"/>
                        </a:lnTo>
                        <a:lnTo>
                          <a:pt x="1361" y="6348"/>
                        </a:lnTo>
                        <a:lnTo>
                          <a:pt x="907" y="6263"/>
                        </a:lnTo>
                        <a:lnTo>
                          <a:pt x="652" y="6178"/>
                        </a:lnTo>
                        <a:lnTo>
                          <a:pt x="397" y="6036"/>
                        </a:lnTo>
                        <a:lnTo>
                          <a:pt x="284" y="5951"/>
                        </a:lnTo>
                        <a:lnTo>
                          <a:pt x="170" y="5838"/>
                        </a:lnTo>
                        <a:lnTo>
                          <a:pt x="85" y="5725"/>
                        </a:lnTo>
                        <a:lnTo>
                          <a:pt x="57" y="5555"/>
                        </a:lnTo>
                        <a:lnTo>
                          <a:pt x="57" y="5385"/>
                        </a:lnTo>
                        <a:lnTo>
                          <a:pt x="85" y="5215"/>
                        </a:lnTo>
                        <a:lnTo>
                          <a:pt x="142" y="5045"/>
                        </a:lnTo>
                        <a:lnTo>
                          <a:pt x="227" y="4874"/>
                        </a:lnTo>
                        <a:lnTo>
                          <a:pt x="454" y="4506"/>
                        </a:lnTo>
                        <a:lnTo>
                          <a:pt x="709" y="4166"/>
                        </a:lnTo>
                        <a:lnTo>
                          <a:pt x="964" y="3826"/>
                        </a:lnTo>
                        <a:lnTo>
                          <a:pt x="1247" y="3514"/>
                        </a:lnTo>
                        <a:lnTo>
                          <a:pt x="1531" y="3231"/>
                        </a:lnTo>
                        <a:lnTo>
                          <a:pt x="1814" y="2947"/>
                        </a:lnTo>
                        <a:lnTo>
                          <a:pt x="2438" y="2437"/>
                        </a:lnTo>
                        <a:lnTo>
                          <a:pt x="3061" y="2012"/>
                        </a:lnTo>
                        <a:lnTo>
                          <a:pt x="3685" y="1615"/>
                        </a:lnTo>
                        <a:lnTo>
                          <a:pt x="4280" y="1304"/>
                        </a:lnTo>
                        <a:lnTo>
                          <a:pt x="4846" y="1020"/>
                        </a:lnTo>
                        <a:lnTo>
                          <a:pt x="5555" y="737"/>
                        </a:lnTo>
                        <a:lnTo>
                          <a:pt x="6263" y="482"/>
                        </a:lnTo>
                        <a:lnTo>
                          <a:pt x="7000" y="255"/>
                        </a:lnTo>
                        <a:lnTo>
                          <a:pt x="7737" y="57"/>
                        </a:lnTo>
                        <a:lnTo>
                          <a:pt x="7737"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59" name="Google Shape;601;p18">
                    <a:extLst>
                      <a:ext uri="{FF2B5EF4-FFF2-40B4-BE49-F238E27FC236}">
                        <a16:creationId xmlns:a16="http://schemas.microsoft.com/office/drawing/2014/main" id="{CA4268BB-5FAE-4297-C2B5-15300B4FE1A3}"/>
                      </a:ext>
                    </a:extLst>
                  </p:cNvPr>
                  <p:cNvSpPr/>
                  <p:nvPr/>
                </p:nvSpPr>
                <p:spPr>
                  <a:xfrm>
                    <a:off x="8859916" y="479918"/>
                    <a:ext cx="275360" cy="164925"/>
                  </a:xfrm>
                  <a:custGeom>
                    <a:avLst/>
                    <a:gdLst/>
                    <a:ahLst/>
                    <a:cxnLst/>
                    <a:rect l="l" t="t" r="r" b="b"/>
                    <a:pathLst>
                      <a:path w="5301" h="3175" extrusionOk="0">
                        <a:moveTo>
                          <a:pt x="5300" y="0"/>
                        </a:moveTo>
                        <a:lnTo>
                          <a:pt x="4988" y="29"/>
                        </a:lnTo>
                        <a:lnTo>
                          <a:pt x="4648" y="85"/>
                        </a:lnTo>
                        <a:lnTo>
                          <a:pt x="4308" y="170"/>
                        </a:lnTo>
                        <a:lnTo>
                          <a:pt x="3940" y="284"/>
                        </a:lnTo>
                        <a:lnTo>
                          <a:pt x="3175" y="567"/>
                        </a:lnTo>
                        <a:lnTo>
                          <a:pt x="2409" y="907"/>
                        </a:lnTo>
                        <a:lnTo>
                          <a:pt x="1673" y="1276"/>
                        </a:lnTo>
                        <a:lnTo>
                          <a:pt x="1049" y="1644"/>
                        </a:lnTo>
                        <a:lnTo>
                          <a:pt x="511" y="1956"/>
                        </a:lnTo>
                        <a:lnTo>
                          <a:pt x="171" y="2239"/>
                        </a:lnTo>
                        <a:lnTo>
                          <a:pt x="86" y="2324"/>
                        </a:lnTo>
                        <a:lnTo>
                          <a:pt x="29" y="2409"/>
                        </a:lnTo>
                        <a:lnTo>
                          <a:pt x="1" y="2466"/>
                        </a:lnTo>
                        <a:lnTo>
                          <a:pt x="1" y="2551"/>
                        </a:lnTo>
                        <a:lnTo>
                          <a:pt x="1" y="2636"/>
                        </a:lnTo>
                        <a:lnTo>
                          <a:pt x="57" y="2778"/>
                        </a:lnTo>
                        <a:lnTo>
                          <a:pt x="171" y="2891"/>
                        </a:lnTo>
                        <a:lnTo>
                          <a:pt x="312" y="2976"/>
                        </a:lnTo>
                        <a:lnTo>
                          <a:pt x="511" y="3061"/>
                        </a:lnTo>
                        <a:lnTo>
                          <a:pt x="737" y="3118"/>
                        </a:lnTo>
                        <a:lnTo>
                          <a:pt x="964" y="3174"/>
                        </a:lnTo>
                        <a:lnTo>
                          <a:pt x="1191" y="3174"/>
                        </a:lnTo>
                        <a:lnTo>
                          <a:pt x="1531" y="3146"/>
                        </a:lnTo>
                        <a:lnTo>
                          <a:pt x="1871" y="3118"/>
                        </a:lnTo>
                        <a:lnTo>
                          <a:pt x="2608" y="2976"/>
                        </a:lnTo>
                        <a:lnTo>
                          <a:pt x="3486" y="2778"/>
                        </a:lnTo>
                        <a:lnTo>
                          <a:pt x="3968" y="2636"/>
                        </a:lnTo>
                        <a:lnTo>
                          <a:pt x="4422" y="2494"/>
                        </a:lnTo>
                        <a:lnTo>
                          <a:pt x="4875" y="2296"/>
                        </a:lnTo>
                        <a:lnTo>
                          <a:pt x="5300" y="2126"/>
                        </a:lnTo>
                        <a:lnTo>
                          <a:pt x="5300" y="2041"/>
                        </a:lnTo>
                        <a:lnTo>
                          <a:pt x="4847" y="2268"/>
                        </a:lnTo>
                        <a:lnTo>
                          <a:pt x="4393" y="2438"/>
                        </a:lnTo>
                        <a:lnTo>
                          <a:pt x="3883" y="2608"/>
                        </a:lnTo>
                        <a:lnTo>
                          <a:pt x="3401" y="2721"/>
                        </a:lnTo>
                        <a:lnTo>
                          <a:pt x="2523" y="2948"/>
                        </a:lnTo>
                        <a:lnTo>
                          <a:pt x="1871" y="3061"/>
                        </a:lnTo>
                        <a:lnTo>
                          <a:pt x="1474" y="3118"/>
                        </a:lnTo>
                        <a:lnTo>
                          <a:pt x="907" y="3118"/>
                        </a:lnTo>
                        <a:lnTo>
                          <a:pt x="709" y="3061"/>
                        </a:lnTo>
                        <a:lnTo>
                          <a:pt x="511" y="3004"/>
                        </a:lnTo>
                        <a:lnTo>
                          <a:pt x="341" y="2948"/>
                        </a:lnTo>
                        <a:lnTo>
                          <a:pt x="227" y="2863"/>
                        </a:lnTo>
                        <a:lnTo>
                          <a:pt x="114" y="2749"/>
                        </a:lnTo>
                        <a:lnTo>
                          <a:pt x="57" y="2636"/>
                        </a:lnTo>
                        <a:lnTo>
                          <a:pt x="29" y="2551"/>
                        </a:lnTo>
                        <a:lnTo>
                          <a:pt x="57" y="2494"/>
                        </a:lnTo>
                        <a:lnTo>
                          <a:pt x="114" y="2353"/>
                        </a:lnTo>
                        <a:lnTo>
                          <a:pt x="227" y="2268"/>
                        </a:lnTo>
                        <a:lnTo>
                          <a:pt x="567" y="2013"/>
                        </a:lnTo>
                        <a:lnTo>
                          <a:pt x="1078" y="1672"/>
                        </a:lnTo>
                        <a:lnTo>
                          <a:pt x="1701" y="1304"/>
                        </a:lnTo>
                        <a:lnTo>
                          <a:pt x="2409" y="964"/>
                        </a:lnTo>
                        <a:lnTo>
                          <a:pt x="3175" y="624"/>
                        </a:lnTo>
                        <a:lnTo>
                          <a:pt x="3940" y="340"/>
                        </a:lnTo>
                        <a:lnTo>
                          <a:pt x="4308" y="227"/>
                        </a:lnTo>
                        <a:lnTo>
                          <a:pt x="4677" y="142"/>
                        </a:lnTo>
                        <a:lnTo>
                          <a:pt x="4988" y="85"/>
                        </a:lnTo>
                        <a:lnTo>
                          <a:pt x="5300" y="57"/>
                        </a:lnTo>
                        <a:lnTo>
                          <a:pt x="5300"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0" name="Google Shape;602;p18">
                    <a:extLst>
                      <a:ext uri="{FF2B5EF4-FFF2-40B4-BE49-F238E27FC236}">
                        <a16:creationId xmlns:a16="http://schemas.microsoft.com/office/drawing/2014/main" id="{A81112B2-7851-53A0-1C6E-D379660D08AF}"/>
                      </a:ext>
                    </a:extLst>
                  </p:cNvPr>
                  <p:cNvSpPr/>
                  <p:nvPr/>
                </p:nvSpPr>
                <p:spPr>
                  <a:xfrm>
                    <a:off x="8397659" y="812624"/>
                    <a:ext cx="737619" cy="273854"/>
                  </a:xfrm>
                  <a:custGeom>
                    <a:avLst/>
                    <a:gdLst/>
                    <a:ahLst/>
                    <a:cxnLst/>
                    <a:rect l="l" t="t" r="r" b="b"/>
                    <a:pathLst>
                      <a:path w="14200" h="5272" extrusionOk="0">
                        <a:moveTo>
                          <a:pt x="6009" y="0"/>
                        </a:moveTo>
                        <a:lnTo>
                          <a:pt x="5442" y="57"/>
                        </a:lnTo>
                        <a:lnTo>
                          <a:pt x="4904" y="142"/>
                        </a:lnTo>
                        <a:lnTo>
                          <a:pt x="4422" y="255"/>
                        </a:lnTo>
                        <a:lnTo>
                          <a:pt x="3940" y="397"/>
                        </a:lnTo>
                        <a:lnTo>
                          <a:pt x="3487" y="595"/>
                        </a:lnTo>
                        <a:lnTo>
                          <a:pt x="3062" y="822"/>
                        </a:lnTo>
                        <a:lnTo>
                          <a:pt x="2693" y="1105"/>
                        </a:lnTo>
                        <a:lnTo>
                          <a:pt x="2325" y="1417"/>
                        </a:lnTo>
                        <a:lnTo>
                          <a:pt x="2013" y="1701"/>
                        </a:lnTo>
                        <a:lnTo>
                          <a:pt x="1758" y="2041"/>
                        </a:lnTo>
                        <a:lnTo>
                          <a:pt x="1503" y="2381"/>
                        </a:lnTo>
                        <a:lnTo>
                          <a:pt x="1276" y="2721"/>
                        </a:lnTo>
                        <a:lnTo>
                          <a:pt x="879" y="3458"/>
                        </a:lnTo>
                        <a:lnTo>
                          <a:pt x="483" y="4223"/>
                        </a:lnTo>
                        <a:lnTo>
                          <a:pt x="1" y="5215"/>
                        </a:lnTo>
                        <a:lnTo>
                          <a:pt x="29" y="5271"/>
                        </a:lnTo>
                        <a:lnTo>
                          <a:pt x="284" y="4761"/>
                        </a:lnTo>
                        <a:lnTo>
                          <a:pt x="539" y="4251"/>
                        </a:lnTo>
                        <a:lnTo>
                          <a:pt x="908" y="3486"/>
                        </a:lnTo>
                        <a:lnTo>
                          <a:pt x="1333" y="2749"/>
                        </a:lnTo>
                        <a:lnTo>
                          <a:pt x="1560" y="2409"/>
                        </a:lnTo>
                        <a:lnTo>
                          <a:pt x="1786" y="2069"/>
                        </a:lnTo>
                        <a:lnTo>
                          <a:pt x="2070" y="1729"/>
                        </a:lnTo>
                        <a:lnTo>
                          <a:pt x="2353" y="1446"/>
                        </a:lnTo>
                        <a:lnTo>
                          <a:pt x="2580" y="1247"/>
                        </a:lnTo>
                        <a:lnTo>
                          <a:pt x="2807" y="1049"/>
                        </a:lnTo>
                        <a:lnTo>
                          <a:pt x="3062" y="907"/>
                        </a:lnTo>
                        <a:lnTo>
                          <a:pt x="3317" y="737"/>
                        </a:lnTo>
                        <a:lnTo>
                          <a:pt x="3827" y="510"/>
                        </a:lnTo>
                        <a:lnTo>
                          <a:pt x="4365" y="312"/>
                        </a:lnTo>
                        <a:lnTo>
                          <a:pt x="4904" y="170"/>
                        </a:lnTo>
                        <a:lnTo>
                          <a:pt x="5470" y="85"/>
                        </a:lnTo>
                        <a:lnTo>
                          <a:pt x="6009" y="57"/>
                        </a:lnTo>
                        <a:lnTo>
                          <a:pt x="6547" y="57"/>
                        </a:lnTo>
                        <a:lnTo>
                          <a:pt x="7086" y="85"/>
                        </a:lnTo>
                        <a:lnTo>
                          <a:pt x="7596" y="142"/>
                        </a:lnTo>
                        <a:lnTo>
                          <a:pt x="8106" y="227"/>
                        </a:lnTo>
                        <a:lnTo>
                          <a:pt x="8588" y="340"/>
                        </a:lnTo>
                        <a:lnTo>
                          <a:pt x="9410" y="539"/>
                        </a:lnTo>
                        <a:lnTo>
                          <a:pt x="10090" y="765"/>
                        </a:lnTo>
                        <a:lnTo>
                          <a:pt x="10713" y="992"/>
                        </a:lnTo>
                        <a:lnTo>
                          <a:pt x="11365" y="1247"/>
                        </a:lnTo>
                        <a:lnTo>
                          <a:pt x="12045" y="1474"/>
                        </a:lnTo>
                        <a:lnTo>
                          <a:pt x="12725" y="1644"/>
                        </a:lnTo>
                        <a:lnTo>
                          <a:pt x="13066" y="1701"/>
                        </a:lnTo>
                        <a:lnTo>
                          <a:pt x="13406" y="1729"/>
                        </a:lnTo>
                        <a:lnTo>
                          <a:pt x="13802" y="1729"/>
                        </a:lnTo>
                        <a:lnTo>
                          <a:pt x="14199" y="1701"/>
                        </a:lnTo>
                        <a:lnTo>
                          <a:pt x="14199" y="1672"/>
                        </a:lnTo>
                        <a:lnTo>
                          <a:pt x="13802" y="1701"/>
                        </a:lnTo>
                        <a:lnTo>
                          <a:pt x="13406" y="1672"/>
                        </a:lnTo>
                        <a:lnTo>
                          <a:pt x="13066" y="1644"/>
                        </a:lnTo>
                        <a:lnTo>
                          <a:pt x="12725" y="1587"/>
                        </a:lnTo>
                        <a:lnTo>
                          <a:pt x="12045" y="1417"/>
                        </a:lnTo>
                        <a:lnTo>
                          <a:pt x="11393" y="1190"/>
                        </a:lnTo>
                        <a:lnTo>
                          <a:pt x="10742" y="964"/>
                        </a:lnTo>
                        <a:lnTo>
                          <a:pt x="10118" y="737"/>
                        </a:lnTo>
                        <a:lnTo>
                          <a:pt x="9268" y="454"/>
                        </a:lnTo>
                        <a:lnTo>
                          <a:pt x="8786" y="312"/>
                        </a:lnTo>
                        <a:lnTo>
                          <a:pt x="8276" y="199"/>
                        </a:lnTo>
                        <a:lnTo>
                          <a:pt x="7738" y="114"/>
                        </a:lnTo>
                        <a:lnTo>
                          <a:pt x="7171" y="57"/>
                        </a:lnTo>
                        <a:lnTo>
                          <a:pt x="6604"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1" name="Google Shape;603;p18">
                    <a:extLst>
                      <a:ext uri="{FF2B5EF4-FFF2-40B4-BE49-F238E27FC236}">
                        <a16:creationId xmlns:a16="http://schemas.microsoft.com/office/drawing/2014/main" id="{981682B7-1A2A-F3FC-EA1C-FC8C0129A33D}"/>
                      </a:ext>
                    </a:extLst>
                  </p:cNvPr>
                  <p:cNvSpPr/>
                  <p:nvPr/>
                </p:nvSpPr>
                <p:spPr>
                  <a:xfrm>
                    <a:off x="8453604" y="930383"/>
                    <a:ext cx="503555" cy="245908"/>
                  </a:xfrm>
                  <a:custGeom>
                    <a:avLst/>
                    <a:gdLst/>
                    <a:ahLst/>
                    <a:cxnLst/>
                    <a:rect l="l" t="t" r="r" b="b"/>
                    <a:pathLst>
                      <a:path w="9694" h="4734" extrusionOk="0">
                        <a:moveTo>
                          <a:pt x="5215" y="0"/>
                        </a:moveTo>
                        <a:lnTo>
                          <a:pt x="4762" y="29"/>
                        </a:lnTo>
                        <a:lnTo>
                          <a:pt x="4337" y="114"/>
                        </a:lnTo>
                        <a:lnTo>
                          <a:pt x="3940" y="227"/>
                        </a:lnTo>
                        <a:lnTo>
                          <a:pt x="3543" y="369"/>
                        </a:lnTo>
                        <a:lnTo>
                          <a:pt x="3147" y="567"/>
                        </a:lnTo>
                        <a:lnTo>
                          <a:pt x="2806" y="794"/>
                        </a:lnTo>
                        <a:lnTo>
                          <a:pt x="2438" y="1077"/>
                        </a:lnTo>
                        <a:lnTo>
                          <a:pt x="2126" y="1389"/>
                        </a:lnTo>
                        <a:lnTo>
                          <a:pt x="1815" y="1729"/>
                        </a:lnTo>
                        <a:lnTo>
                          <a:pt x="1559" y="2069"/>
                        </a:lnTo>
                        <a:lnTo>
                          <a:pt x="1304" y="2438"/>
                        </a:lnTo>
                        <a:lnTo>
                          <a:pt x="1078" y="2834"/>
                        </a:lnTo>
                        <a:lnTo>
                          <a:pt x="624" y="3628"/>
                        </a:lnTo>
                        <a:lnTo>
                          <a:pt x="313" y="4166"/>
                        </a:lnTo>
                        <a:lnTo>
                          <a:pt x="1" y="4676"/>
                        </a:lnTo>
                        <a:lnTo>
                          <a:pt x="29" y="4733"/>
                        </a:lnTo>
                        <a:lnTo>
                          <a:pt x="341" y="4195"/>
                        </a:lnTo>
                        <a:lnTo>
                          <a:pt x="653" y="3628"/>
                        </a:lnTo>
                        <a:lnTo>
                          <a:pt x="1106" y="2863"/>
                        </a:lnTo>
                        <a:lnTo>
                          <a:pt x="1333" y="2466"/>
                        </a:lnTo>
                        <a:lnTo>
                          <a:pt x="1588" y="2097"/>
                        </a:lnTo>
                        <a:lnTo>
                          <a:pt x="1871" y="1757"/>
                        </a:lnTo>
                        <a:lnTo>
                          <a:pt x="2155" y="1417"/>
                        </a:lnTo>
                        <a:lnTo>
                          <a:pt x="2466" y="1106"/>
                        </a:lnTo>
                        <a:lnTo>
                          <a:pt x="2835" y="822"/>
                        </a:lnTo>
                        <a:lnTo>
                          <a:pt x="3175" y="595"/>
                        </a:lnTo>
                        <a:lnTo>
                          <a:pt x="3543" y="425"/>
                        </a:lnTo>
                        <a:lnTo>
                          <a:pt x="3940" y="284"/>
                        </a:lnTo>
                        <a:lnTo>
                          <a:pt x="4365" y="170"/>
                        </a:lnTo>
                        <a:lnTo>
                          <a:pt x="4790" y="85"/>
                        </a:lnTo>
                        <a:lnTo>
                          <a:pt x="5215" y="57"/>
                        </a:lnTo>
                        <a:lnTo>
                          <a:pt x="5669" y="57"/>
                        </a:lnTo>
                        <a:lnTo>
                          <a:pt x="6094" y="114"/>
                        </a:lnTo>
                        <a:lnTo>
                          <a:pt x="6491" y="170"/>
                        </a:lnTo>
                        <a:lnTo>
                          <a:pt x="6916" y="284"/>
                        </a:lnTo>
                        <a:lnTo>
                          <a:pt x="7284" y="425"/>
                        </a:lnTo>
                        <a:lnTo>
                          <a:pt x="7681" y="624"/>
                        </a:lnTo>
                        <a:lnTo>
                          <a:pt x="8078" y="822"/>
                        </a:lnTo>
                        <a:lnTo>
                          <a:pt x="8418" y="1077"/>
                        </a:lnTo>
                        <a:lnTo>
                          <a:pt x="8786" y="1332"/>
                        </a:lnTo>
                        <a:lnTo>
                          <a:pt x="9126" y="1616"/>
                        </a:lnTo>
                        <a:lnTo>
                          <a:pt x="9381" y="1899"/>
                        </a:lnTo>
                        <a:lnTo>
                          <a:pt x="9665" y="2183"/>
                        </a:lnTo>
                        <a:lnTo>
                          <a:pt x="9693" y="2154"/>
                        </a:lnTo>
                        <a:lnTo>
                          <a:pt x="9438" y="1871"/>
                        </a:lnTo>
                        <a:lnTo>
                          <a:pt x="9155" y="1587"/>
                        </a:lnTo>
                        <a:lnTo>
                          <a:pt x="8814" y="1304"/>
                        </a:lnTo>
                        <a:lnTo>
                          <a:pt x="8446" y="1021"/>
                        </a:lnTo>
                        <a:lnTo>
                          <a:pt x="8078" y="794"/>
                        </a:lnTo>
                        <a:lnTo>
                          <a:pt x="7709" y="567"/>
                        </a:lnTo>
                        <a:lnTo>
                          <a:pt x="7312" y="397"/>
                        </a:lnTo>
                        <a:lnTo>
                          <a:pt x="6916" y="255"/>
                        </a:lnTo>
                        <a:lnTo>
                          <a:pt x="6519" y="142"/>
                        </a:lnTo>
                        <a:lnTo>
                          <a:pt x="6094" y="57"/>
                        </a:lnTo>
                        <a:lnTo>
                          <a:pt x="5669"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2" name="Google Shape;604;p18">
                    <a:extLst>
                      <a:ext uri="{FF2B5EF4-FFF2-40B4-BE49-F238E27FC236}">
                        <a16:creationId xmlns:a16="http://schemas.microsoft.com/office/drawing/2014/main" id="{55203D77-096F-881B-9ADB-3715D26FF7D8}"/>
                      </a:ext>
                    </a:extLst>
                  </p:cNvPr>
                  <p:cNvSpPr/>
                  <p:nvPr/>
                </p:nvSpPr>
                <p:spPr>
                  <a:xfrm>
                    <a:off x="8574323" y="1067257"/>
                    <a:ext cx="332760" cy="134018"/>
                  </a:xfrm>
                  <a:custGeom>
                    <a:avLst/>
                    <a:gdLst/>
                    <a:ahLst/>
                    <a:cxnLst/>
                    <a:rect l="l" t="t" r="r" b="b"/>
                    <a:pathLst>
                      <a:path w="6406" h="2580" extrusionOk="0">
                        <a:moveTo>
                          <a:pt x="3175" y="1"/>
                        </a:moveTo>
                        <a:lnTo>
                          <a:pt x="2778" y="29"/>
                        </a:lnTo>
                        <a:lnTo>
                          <a:pt x="2410" y="58"/>
                        </a:lnTo>
                        <a:lnTo>
                          <a:pt x="2041" y="143"/>
                        </a:lnTo>
                        <a:lnTo>
                          <a:pt x="1673" y="228"/>
                        </a:lnTo>
                        <a:lnTo>
                          <a:pt x="1304" y="341"/>
                        </a:lnTo>
                        <a:lnTo>
                          <a:pt x="964" y="483"/>
                        </a:lnTo>
                        <a:lnTo>
                          <a:pt x="624" y="653"/>
                        </a:lnTo>
                        <a:lnTo>
                          <a:pt x="369" y="823"/>
                        </a:lnTo>
                        <a:lnTo>
                          <a:pt x="171" y="993"/>
                        </a:lnTo>
                        <a:lnTo>
                          <a:pt x="57" y="1163"/>
                        </a:lnTo>
                        <a:lnTo>
                          <a:pt x="1" y="1276"/>
                        </a:lnTo>
                        <a:lnTo>
                          <a:pt x="1" y="1361"/>
                        </a:lnTo>
                        <a:lnTo>
                          <a:pt x="1" y="1503"/>
                        </a:lnTo>
                        <a:lnTo>
                          <a:pt x="29" y="1645"/>
                        </a:lnTo>
                        <a:lnTo>
                          <a:pt x="114" y="1843"/>
                        </a:lnTo>
                        <a:lnTo>
                          <a:pt x="227" y="1956"/>
                        </a:lnTo>
                        <a:lnTo>
                          <a:pt x="341" y="2098"/>
                        </a:lnTo>
                        <a:lnTo>
                          <a:pt x="482" y="2183"/>
                        </a:lnTo>
                        <a:lnTo>
                          <a:pt x="624" y="2296"/>
                        </a:lnTo>
                        <a:lnTo>
                          <a:pt x="794" y="2353"/>
                        </a:lnTo>
                        <a:lnTo>
                          <a:pt x="993" y="2438"/>
                        </a:lnTo>
                        <a:lnTo>
                          <a:pt x="1474" y="2523"/>
                        </a:lnTo>
                        <a:lnTo>
                          <a:pt x="1843" y="2580"/>
                        </a:lnTo>
                        <a:lnTo>
                          <a:pt x="2580" y="2580"/>
                        </a:lnTo>
                        <a:lnTo>
                          <a:pt x="2920" y="2552"/>
                        </a:lnTo>
                        <a:lnTo>
                          <a:pt x="3288" y="2467"/>
                        </a:lnTo>
                        <a:lnTo>
                          <a:pt x="3628" y="2410"/>
                        </a:lnTo>
                        <a:lnTo>
                          <a:pt x="3968" y="2296"/>
                        </a:lnTo>
                        <a:lnTo>
                          <a:pt x="4308" y="2155"/>
                        </a:lnTo>
                        <a:lnTo>
                          <a:pt x="4648" y="2013"/>
                        </a:lnTo>
                        <a:lnTo>
                          <a:pt x="4960" y="1843"/>
                        </a:lnTo>
                        <a:lnTo>
                          <a:pt x="4960" y="1815"/>
                        </a:lnTo>
                        <a:lnTo>
                          <a:pt x="4932" y="1786"/>
                        </a:lnTo>
                        <a:lnTo>
                          <a:pt x="4535" y="2013"/>
                        </a:lnTo>
                        <a:lnTo>
                          <a:pt x="4110" y="2183"/>
                        </a:lnTo>
                        <a:lnTo>
                          <a:pt x="3685" y="2325"/>
                        </a:lnTo>
                        <a:lnTo>
                          <a:pt x="3260" y="2438"/>
                        </a:lnTo>
                        <a:lnTo>
                          <a:pt x="2806" y="2495"/>
                        </a:lnTo>
                        <a:lnTo>
                          <a:pt x="2353" y="2523"/>
                        </a:lnTo>
                        <a:lnTo>
                          <a:pt x="1928" y="2523"/>
                        </a:lnTo>
                        <a:lnTo>
                          <a:pt x="1474" y="2495"/>
                        </a:lnTo>
                        <a:lnTo>
                          <a:pt x="1021" y="2381"/>
                        </a:lnTo>
                        <a:lnTo>
                          <a:pt x="823" y="2325"/>
                        </a:lnTo>
                        <a:lnTo>
                          <a:pt x="652" y="2240"/>
                        </a:lnTo>
                        <a:lnTo>
                          <a:pt x="511" y="2155"/>
                        </a:lnTo>
                        <a:lnTo>
                          <a:pt x="369" y="2041"/>
                        </a:lnTo>
                        <a:lnTo>
                          <a:pt x="256" y="1928"/>
                        </a:lnTo>
                        <a:lnTo>
                          <a:pt x="171" y="1815"/>
                        </a:lnTo>
                        <a:lnTo>
                          <a:pt x="86" y="1616"/>
                        </a:lnTo>
                        <a:lnTo>
                          <a:pt x="57" y="1503"/>
                        </a:lnTo>
                        <a:lnTo>
                          <a:pt x="57" y="1361"/>
                        </a:lnTo>
                        <a:lnTo>
                          <a:pt x="86" y="1191"/>
                        </a:lnTo>
                        <a:lnTo>
                          <a:pt x="199" y="1021"/>
                        </a:lnTo>
                        <a:lnTo>
                          <a:pt x="397" y="851"/>
                        </a:lnTo>
                        <a:lnTo>
                          <a:pt x="652" y="709"/>
                        </a:lnTo>
                        <a:lnTo>
                          <a:pt x="993" y="539"/>
                        </a:lnTo>
                        <a:lnTo>
                          <a:pt x="1333" y="398"/>
                        </a:lnTo>
                        <a:lnTo>
                          <a:pt x="1673" y="284"/>
                        </a:lnTo>
                        <a:lnTo>
                          <a:pt x="2041" y="171"/>
                        </a:lnTo>
                        <a:lnTo>
                          <a:pt x="2410" y="114"/>
                        </a:lnTo>
                        <a:lnTo>
                          <a:pt x="2778" y="58"/>
                        </a:lnTo>
                        <a:lnTo>
                          <a:pt x="3543" y="58"/>
                        </a:lnTo>
                        <a:lnTo>
                          <a:pt x="3912" y="86"/>
                        </a:lnTo>
                        <a:lnTo>
                          <a:pt x="4280" y="143"/>
                        </a:lnTo>
                        <a:lnTo>
                          <a:pt x="4648" y="199"/>
                        </a:lnTo>
                        <a:lnTo>
                          <a:pt x="5017" y="313"/>
                        </a:lnTo>
                        <a:lnTo>
                          <a:pt x="5385" y="426"/>
                        </a:lnTo>
                        <a:lnTo>
                          <a:pt x="5725" y="568"/>
                        </a:lnTo>
                        <a:lnTo>
                          <a:pt x="6065" y="738"/>
                        </a:lnTo>
                        <a:lnTo>
                          <a:pt x="6377" y="936"/>
                        </a:lnTo>
                        <a:lnTo>
                          <a:pt x="6405" y="936"/>
                        </a:lnTo>
                        <a:lnTo>
                          <a:pt x="6405" y="908"/>
                        </a:lnTo>
                        <a:lnTo>
                          <a:pt x="6065" y="709"/>
                        </a:lnTo>
                        <a:lnTo>
                          <a:pt x="5754" y="539"/>
                        </a:lnTo>
                        <a:lnTo>
                          <a:pt x="5385" y="369"/>
                        </a:lnTo>
                        <a:lnTo>
                          <a:pt x="5045" y="256"/>
                        </a:lnTo>
                        <a:lnTo>
                          <a:pt x="4677" y="143"/>
                        </a:lnTo>
                        <a:lnTo>
                          <a:pt x="4308" y="86"/>
                        </a:lnTo>
                        <a:lnTo>
                          <a:pt x="3912" y="29"/>
                        </a:lnTo>
                        <a:lnTo>
                          <a:pt x="3543" y="1"/>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sp>
                <p:nvSpPr>
                  <p:cNvPr id="63" name="Google Shape;605;p18">
                    <a:extLst>
                      <a:ext uri="{FF2B5EF4-FFF2-40B4-BE49-F238E27FC236}">
                        <a16:creationId xmlns:a16="http://schemas.microsoft.com/office/drawing/2014/main" id="{2D02A1AA-635C-0092-EA09-1DEFCD509132}"/>
                      </a:ext>
                    </a:extLst>
                  </p:cNvPr>
                  <p:cNvSpPr/>
                  <p:nvPr/>
                </p:nvSpPr>
                <p:spPr>
                  <a:xfrm>
                    <a:off x="8829009" y="189910"/>
                    <a:ext cx="306268" cy="220870"/>
                  </a:xfrm>
                  <a:custGeom>
                    <a:avLst/>
                    <a:gdLst/>
                    <a:ahLst/>
                    <a:cxnLst/>
                    <a:rect l="l" t="t" r="r" b="b"/>
                    <a:pathLst>
                      <a:path w="5896" h="4252" extrusionOk="0">
                        <a:moveTo>
                          <a:pt x="5895" y="0"/>
                        </a:moveTo>
                        <a:lnTo>
                          <a:pt x="5243" y="171"/>
                        </a:lnTo>
                        <a:lnTo>
                          <a:pt x="4591" y="341"/>
                        </a:lnTo>
                        <a:lnTo>
                          <a:pt x="3968" y="539"/>
                        </a:lnTo>
                        <a:lnTo>
                          <a:pt x="3345" y="766"/>
                        </a:lnTo>
                        <a:lnTo>
                          <a:pt x="2721" y="1021"/>
                        </a:lnTo>
                        <a:lnTo>
                          <a:pt x="2126" y="1304"/>
                        </a:lnTo>
                        <a:lnTo>
                          <a:pt x="1531" y="1588"/>
                        </a:lnTo>
                        <a:lnTo>
                          <a:pt x="964" y="1899"/>
                        </a:lnTo>
                        <a:lnTo>
                          <a:pt x="624" y="2098"/>
                        </a:lnTo>
                        <a:lnTo>
                          <a:pt x="482" y="2239"/>
                        </a:lnTo>
                        <a:lnTo>
                          <a:pt x="312" y="2353"/>
                        </a:lnTo>
                        <a:lnTo>
                          <a:pt x="199" y="2523"/>
                        </a:lnTo>
                        <a:lnTo>
                          <a:pt x="85" y="2693"/>
                        </a:lnTo>
                        <a:lnTo>
                          <a:pt x="29" y="2863"/>
                        </a:lnTo>
                        <a:lnTo>
                          <a:pt x="0" y="3061"/>
                        </a:lnTo>
                        <a:lnTo>
                          <a:pt x="29" y="3231"/>
                        </a:lnTo>
                        <a:lnTo>
                          <a:pt x="57" y="3373"/>
                        </a:lnTo>
                        <a:lnTo>
                          <a:pt x="142" y="3515"/>
                        </a:lnTo>
                        <a:lnTo>
                          <a:pt x="227" y="3656"/>
                        </a:lnTo>
                        <a:lnTo>
                          <a:pt x="341" y="3770"/>
                        </a:lnTo>
                        <a:lnTo>
                          <a:pt x="482" y="3883"/>
                        </a:lnTo>
                        <a:lnTo>
                          <a:pt x="624" y="3996"/>
                        </a:lnTo>
                        <a:lnTo>
                          <a:pt x="766" y="4081"/>
                        </a:lnTo>
                        <a:lnTo>
                          <a:pt x="936" y="4138"/>
                        </a:lnTo>
                        <a:lnTo>
                          <a:pt x="1134" y="4195"/>
                        </a:lnTo>
                        <a:lnTo>
                          <a:pt x="1304" y="4223"/>
                        </a:lnTo>
                        <a:lnTo>
                          <a:pt x="1531" y="4251"/>
                        </a:lnTo>
                        <a:lnTo>
                          <a:pt x="1644" y="4251"/>
                        </a:lnTo>
                        <a:lnTo>
                          <a:pt x="1956" y="4223"/>
                        </a:lnTo>
                        <a:lnTo>
                          <a:pt x="2296" y="4166"/>
                        </a:lnTo>
                        <a:lnTo>
                          <a:pt x="2636" y="4110"/>
                        </a:lnTo>
                        <a:lnTo>
                          <a:pt x="2948" y="4025"/>
                        </a:lnTo>
                        <a:lnTo>
                          <a:pt x="3685" y="3798"/>
                        </a:lnTo>
                        <a:lnTo>
                          <a:pt x="4421" y="3543"/>
                        </a:lnTo>
                        <a:lnTo>
                          <a:pt x="5895" y="3004"/>
                        </a:lnTo>
                        <a:lnTo>
                          <a:pt x="5895" y="2948"/>
                        </a:lnTo>
                        <a:lnTo>
                          <a:pt x="4421" y="3486"/>
                        </a:lnTo>
                        <a:lnTo>
                          <a:pt x="3685" y="3741"/>
                        </a:lnTo>
                        <a:lnTo>
                          <a:pt x="2919" y="3968"/>
                        </a:lnTo>
                        <a:lnTo>
                          <a:pt x="2579" y="4053"/>
                        </a:lnTo>
                        <a:lnTo>
                          <a:pt x="2239" y="4138"/>
                        </a:lnTo>
                        <a:lnTo>
                          <a:pt x="1871" y="4195"/>
                        </a:lnTo>
                        <a:lnTo>
                          <a:pt x="1531" y="4195"/>
                        </a:lnTo>
                        <a:lnTo>
                          <a:pt x="1332" y="4166"/>
                        </a:lnTo>
                        <a:lnTo>
                          <a:pt x="1134" y="4138"/>
                        </a:lnTo>
                        <a:lnTo>
                          <a:pt x="964" y="4081"/>
                        </a:lnTo>
                        <a:lnTo>
                          <a:pt x="794" y="4025"/>
                        </a:lnTo>
                        <a:lnTo>
                          <a:pt x="652" y="3940"/>
                        </a:lnTo>
                        <a:lnTo>
                          <a:pt x="511" y="3855"/>
                        </a:lnTo>
                        <a:lnTo>
                          <a:pt x="369" y="3741"/>
                        </a:lnTo>
                        <a:lnTo>
                          <a:pt x="256" y="3628"/>
                        </a:lnTo>
                        <a:lnTo>
                          <a:pt x="170" y="3486"/>
                        </a:lnTo>
                        <a:lnTo>
                          <a:pt x="114" y="3345"/>
                        </a:lnTo>
                        <a:lnTo>
                          <a:pt x="57" y="3203"/>
                        </a:lnTo>
                        <a:lnTo>
                          <a:pt x="57" y="3061"/>
                        </a:lnTo>
                        <a:lnTo>
                          <a:pt x="85" y="2891"/>
                        </a:lnTo>
                        <a:lnTo>
                          <a:pt x="142" y="2693"/>
                        </a:lnTo>
                        <a:lnTo>
                          <a:pt x="227" y="2551"/>
                        </a:lnTo>
                        <a:lnTo>
                          <a:pt x="369" y="2409"/>
                        </a:lnTo>
                        <a:lnTo>
                          <a:pt x="511" y="2268"/>
                        </a:lnTo>
                        <a:lnTo>
                          <a:pt x="652" y="2154"/>
                        </a:lnTo>
                        <a:lnTo>
                          <a:pt x="992" y="1956"/>
                        </a:lnTo>
                        <a:lnTo>
                          <a:pt x="1559" y="1644"/>
                        </a:lnTo>
                        <a:lnTo>
                          <a:pt x="2154" y="1332"/>
                        </a:lnTo>
                        <a:lnTo>
                          <a:pt x="2749" y="1077"/>
                        </a:lnTo>
                        <a:lnTo>
                          <a:pt x="3373" y="822"/>
                        </a:lnTo>
                        <a:lnTo>
                          <a:pt x="3968" y="596"/>
                        </a:lnTo>
                        <a:lnTo>
                          <a:pt x="4620" y="397"/>
                        </a:lnTo>
                        <a:lnTo>
                          <a:pt x="5243" y="227"/>
                        </a:lnTo>
                        <a:lnTo>
                          <a:pt x="5895" y="57"/>
                        </a:lnTo>
                        <a:lnTo>
                          <a:pt x="5895" y="0"/>
                        </a:ln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sp>
            <p:nvSpPr>
              <p:cNvPr id="51" name="Google Shape;606;p18">
                <a:extLst>
                  <a:ext uri="{FF2B5EF4-FFF2-40B4-BE49-F238E27FC236}">
                    <a16:creationId xmlns:a16="http://schemas.microsoft.com/office/drawing/2014/main" id="{9D9D1696-C13D-6764-A56E-D00AE8F9B191}"/>
                  </a:ext>
                </a:extLst>
              </p:cNvPr>
              <p:cNvSpPr/>
              <p:nvPr/>
            </p:nvSpPr>
            <p:spPr>
              <a:xfrm rot="-10368560" flipH="1">
                <a:off x="8447686" y="1969398"/>
                <a:ext cx="1056135" cy="4248199"/>
              </a:xfrm>
              <a:custGeom>
                <a:avLst/>
                <a:gdLst/>
                <a:ahLst/>
                <a:cxnLst/>
                <a:rect l="l" t="t" r="r" b="b"/>
                <a:pathLst>
                  <a:path w="8673" h="34887" extrusionOk="0">
                    <a:moveTo>
                      <a:pt x="8673" y="1"/>
                    </a:moveTo>
                    <a:lnTo>
                      <a:pt x="8106" y="114"/>
                    </a:lnTo>
                    <a:lnTo>
                      <a:pt x="7567" y="227"/>
                    </a:lnTo>
                    <a:lnTo>
                      <a:pt x="7482" y="256"/>
                    </a:lnTo>
                    <a:lnTo>
                      <a:pt x="6774" y="482"/>
                    </a:lnTo>
                    <a:lnTo>
                      <a:pt x="6094" y="737"/>
                    </a:lnTo>
                    <a:lnTo>
                      <a:pt x="5867" y="851"/>
                    </a:lnTo>
                    <a:lnTo>
                      <a:pt x="5555" y="993"/>
                    </a:lnTo>
                    <a:lnTo>
                      <a:pt x="5442" y="1049"/>
                    </a:lnTo>
                    <a:lnTo>
                      <a:pt x="4932" y="1333"/>
                    </a:lnTo>
                    <a:lnTo>
                      <a:pt x="4450" y="1644"/>
                    </a:lnTo>
                    <a:lnTo>
                      <a:pt x="3968" y="1984"/>
                    </a:lnTo>
                    <a:lnTo>
                      <a:pt x="3515" y="2353"/>
                    </a:lnTo>
                    <a:lnTo>
                      <a:pt x="3430" y="2438"/>
                    </a:lnTo>
                    <a:lnTo>
                      <a:pt x="2863" y="2976"/>
                    </a:lnTo>
                    <a:lnTo>
                      <a:pt x="2778" y="3090"/>
                    </a:lnTo>
                    <a:lnTo>
                      <a:pt x="2324" y="3600"/>
                    </a:lnTo>
                    <a:lnTo>
                      <a:pt x="1899" y="4223"/>
                    </a:lnTo>
                    <a:lnTo>
                      <a:pt x="1503" y="4847"/>
                    </a:lnTo>
                    <a:lnTo>
                      <a:pt x="1389" y="5045"/>
                    </a:lnTo>
                    <a:lnTo>
                      <a:pt x="1304" y="5215"/>
                    </a:lnTo>
                    <a:lnTo>
                      <a:pt x="1276" y="5300"/>
                    </a:lnTo>
                    <a:lnTo>
                      <a:pt x="1021" y="5810"/>
                    </a:lnTo>
                    <a:lnTo>
                      <a:pt x="822" y="6349"/>
                    </a:lnTo>
                    <a:lnTo>
                      <a:pt x="652" y="6887"/>
                    </a:lnTo>
                    <a:lnTo>
                      <a:pt x="511" y="7426"/>
                    </a:lnTo>
                    <a:lnTo>
                      <a:pt x="482" y="7539"/>
                    </a:lnTo>
                    <a:lnTo>
                      <a:pt x="397" y="8049"/>
                    </a:lnTo>
                    <a:lnTo>
                      <a:pt x="312" y="8588"/>
                    </a:lnTo>
                    <a:lnTo>
                      <a:pt x="256" y="9126"/>
                    </a:lnTo>
                    <a:lnTo>
                      <a:pt x="256" y="9665"/>
                    </a:lnTo>
                    <a:lnTo>
                      <a:pt x="256" y="9750"/>
                    </a:lnTo>
                    <a:lnTo>
                      <a:pt x="256" y="10288"/>
                    </a:lnTo>
                    <a:lnTo>
                      <a:pt x="312" y="10826"/>
                    </a:lnTo>
                    <a:lnTo>
                      <a:pt x="369" y="11365"/>
                    </a:lnTo>
                    <a:lnTo>
                      <a:pt x="482" y="11875"/>
                    </a:lnTo>
                    <a:lnTo>
                      <a:pt x="511" y="11988"/>
                    </a:lnTo>
                    <a:lnTo>
                      <a:pt x="681" y="12583"/>
                    </a:lnTo>
                    <a:lnTo>
                      <a:pt x="879" y="13150"/>
                    </a:lnTo>
                    <a:lnTo>
                      <a:pt x="1077" y="13632"/>
                    </a:lnTo>
                    <a:lnTo>
                      <a:pt x="1276" y="14114"/>
                    </a:lnTo>
                    <a:lnTo>
                      <a:pt x="1333" y="14199"/>
                    </a:lnTo>
                    <a:lnTo>
                      <a:pt x="1389" y="14341"/>
                    </a:lnTo>
                    <a:lnTo>
                      <a:pt x="1503" y="14567"/>
                    </a:lnTo>
                    <a:lnTo>
                      <a:pt x="1956" y="15446"/>
                    </a:lnTo>
                    <a:lnTo>
                      <a:pt x="2381" y="16324"/>
                    </a:lnTo>
                    <a:lnTo>
                      <a:pt x="2438" y="16438"/>
                    </a:lnTo>
                    <a:lnTo>
                      <a:pt x="2664" y="16948"/>
                    </a:lnTo>
                    <a:lnTo>
                      <a:pt x="2863" y="17458"/>
                    </a:lnTo>
                    <a:lnTo>
                      <a:pt x="3033" y="17996"/>
                    </a:lnTo>
                    <a:lnTo>
                      <a:pt x="3146" y="18563"/>
                    </a:lnTo>
                    <a:lnTo>
                      <a:pt x="3146" y="18648"/>
                    </a:lnTo>
                    <a:lnTo>
                      <a:pt x="3175" y="18762"/>
                    </a:lnTo>
                    <a:lnTo>
                      <a:pt x="3231" y="19272"/>
                    </a:lnTo>
                    <a:lnTo>
                      <a:pt x="3231" y="19782"/>
                    </a:lnTo>
                    <a:lnTo>
                      <a:pt x="3175" y="20264"/>
                    </a:lnTo>
                    <a:lnTo>
                      <a:pt x="3118" y="20774"/>
                    </a:lnTo>
                    <a:lnTo>
                      <a:pt x="3090" y="20887"/>
                    </a:lnTo>
                    <a:lnTo>
                      <a:pt x="2976" y="21425"/>
                    </a:lnTo>
                    <a:lnTo>
                      <a:pt x="2835" y="21964"/>
                    </a:lnTo>
                    <a:lnTo>
                      <a:pt x="2636" y="22474"/>
                    </a:lnTo>
                    <a:lnTo>
                      <a:pt x="2466" y="23013"/>
                    </a:lnTo>
                    <a:lnTo>
                      <a:pt x="2409" y="23098"/>
                    </a:lnTo>
                    <a:lnTo>
                      <a:pt x="2041" y="23976"/>
                    </a:lnTo>
                    <a:lnTo>
                      <a:pt x="1503" y="25110"/>
                    </a:lnTo>
                    <a:lnTo>
                      <a:pt x="1446" y="25223"/>
                    </a:lnTo>
                    <a:lnTo>
                      <a:pt x="1389" y="25336"/>
                    </a:lnTo>
                    <a:lnTo>
                      <a:pt x="936" y="26385"/>
                    </a:lnTo>
                    <a:lnTo>
                      <a:pt x="709" y="26923"/>
                    </a:lnTo>
                    <a:lnTo>
                      <a:pt x="511" y="27462"/>
                    </a:lnTo>
                    <a:lnTo>
                      <a:pt x="482" y="27547"/>
                    </a:lnTo>
                    <a:lnTo>
                      <a:pt x="256" y="28284"/>
                    </a:lnTo>
                    <a:lnTo>
                      <a:pt x="171" y="28652"/>
                    </a:lnTo>
                    <a:lnTo>
                      <a:pt x="86" y="29049"/>
                    </a:lnTo>
                    <a:lnTo>
                      <a:pt x="29" y="29361"/>
                    </a:lnTo>
                    <a:lnTo>
                      <a:pt x="1" y="29672"/>
                    </a:lnTo>
                    <a:lnTo>
                      <a:pt x="1" y="29786"/>
                    </a:lnTo>
                    <a:lnTo>
                      <a:pt x="1" y="30324"/>
                    </a:lnTo>
                    <a:lnTo>
                      <a:pt x="29" y="30863"/>
                    </a:lnTo>
                    <a:lnTo>
                      <a:pt x="114" y="31373"/>
                    </a:lnTo>
                    <a:lnTo>
                      <a:pt x="227" y="31911"/>
                    </a:lnTo>
                    <a:lnTo>
                      <a:pt x="256" y="31996"/>
                    </a:lnTo>
                    <a:lnTo>
                      <a:pt x="454" y="32506"/>
                    </a:lnTo>
                    <a:lnTo>
                      <a:pt x="596" y="32761"/>
                    </a:lnTo>
                    <a:lnTo>
                      <a:pt x="709" y="32988"/>
                    </a:lnTo>
                    <a:lnTo>
                      <a:pt x="879" y="33215"/>
                    </a:lnTo>
                    <a:lnTo>
                      <a:pt x="1021" y="33442"/>
                    </a:lnTo>
                    <a:lnTo>
                      <a:pt x="1219" y="33640"/>
                    </a:lnTo>
                    <a:lnTo>
                      <a:pt x="1389" y="33810"/>
                    </a:lnTo>
                    <a:lnTo>
                      <a:pt x="1503" y="33895"/>
                    </a:lnTo>
                    <a:lnTo>
                      <a:pt x="1588" y="33980"/>
                    </a:lnTo>
                    <a:lnTo>
                      <a:pt x="1786" y="34122"/>
                    </a:lnTo>
                    <a:lnTo>
                      <a:pt x="1928" y="34235"/>
                    </a:lnTo>
                    <a:lnTo>
                      <a:pt x="2296" y="34433"/>
                    </a:lnTo>
                    <a:lnTo>
                      <a:pt x="2664" y="34575"/>
                    </a:lnTo>
                    <a:lnTo>
                      <a:pt x="3033" y="34688"/>
                    </a:lnTo>
                    <a:lnTo>
                      <a:pt x="3430" y="34802"/>
                    </a:lnTo>
                    <a:lnTo>
                      <a:pt x="3515" y="34802"/>
                    </a:lnTo>
                    <a:lnTo>
                      <a:pt x="3996" y="34859"/>
                    </a:lnTo>
                    <a:lnTo>
                      <a:pt x="4478" y="34887"/>
                    </a:lnTo>
                    <a:lnTo>
                      <a:pt x="4960" y="34859"/>
                    </a:lnTo>
                    <a:lnTo>
                      <a:pt x="5442" y="34830"/>
                    </a:lnTo>
                    <a:lnTo>
                      <a:pt x="5555" y="34802"/>
                    </a:lnTo>
                    <a:lnTo>
                      <a:pt x="6037" y="34745"/>
                    </a:lnTo>
                    <a:lnTo>
                      <a:pt x="6519" y="34632"/>
                    </a:lnTo>
                    <a:lnTo>
                      <a:pt x="7000" y="34518"/>
                    </a:lnTo>
                    <a:lnTo>
                      <a:pt x="7482" y="34377"/>
                    </a:lnTo>
                    <a:lnTo>
                      <a:pt x="7539" y="34348"/>
                    </a:lnTo>
                    <a:lnTo>
                      <a:pt x="7567" y="34348"/>
                    </a:lnTo>
                    <a:lnTo>
                      <a:pt x="7936" y="34235"/>
                    </a:lnTo>
                    <a:lnTo>
                      <a:pt x="8219" y="34122"/>
                    </a:lnTo>
                    <a:lnTo>
                      <a:pt x="8673" y="33952"/>
                    </a:lnTo>
                    <a:lnTo>
                      <a:pt x="867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89" dirty="0">
                  <a:latin typeface="UTM Avo" panose="02040603050506020204" pitchFamily="18" charset="0"/>
                </a:endParaRPr>
              </a:p>
            </p:txBody>
          </p:sp>
        </p:grpSp>
      </p:grpSp>
      <p:pic>
        <p:nvPicPr>
          <p:cNvPr id="2" name="Picture 8" descr="Bus">
            <a:hlinkClick r:id="rId6" action="ppaction://hlinksldjump"/>
            <a:extLst>
              <a:ext uri="{FF2B5EF4-FFF2-40B4-BE49-F238E27FC236}">
                <a16:creationId xmlns:a16="http://schemas.microsoft.com/office/drawing/2014/main" id="{29E4C7EB-4D48-2935-FD20-F0AC867113C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81230" y="6098767"/>
            <a:ext cx="644831" cy="644831"/>
          </a:xfrm>
          <a:prstGeom prst="rect">
            <a:avLst/>
          </a:prstGeom>
        </p:spPr>
      </p:pic>
      <p:sp>
        <p:nvSpPr>
          <p:cNvPr id="64" name="Rectangle: Rounded Corners 63">
            <a:extLst>
              <a:ext uri="{FF2B5EF4-FFF2-40B4-BE49-F238E27FC236}">
                <a16:creationId xmlns:a16="http://schemas.microsoft.com/office/drawing/2014/main" id="{84FCB9DA-61CF-8C3D-78AD-ECE6CB9D06DD}"/>
              </a:ext>
            </a:extLst>
          </p:cNvPr>
          <p:cNvSpPr/>
          <p:nvPr/>
        </p:nvSpPr>
        <p:spPr>
          <a:xfrm>
            <a:off x="1191790" y="792864"/>
            <a:ext cx="9808420" cy="2068180"/>
          </a:xfrm>
          <a:prstGeom prst="roundRect">
            <a:avLst>
              <a:gd name="adj" fmla="val 11944"/>
            </a:avLst>
          </a:prstGeom>
          <a:solidFill>
            <a:schemeClr val="accent2">
              <a:lumMod val="20000"/>
              <a:lumOff val="80000"/>
            </a:schemeClr>
          </a:solidFill>
          <a:ln>
            <a:solidFill>
              <a:schemeClr val="accent6"/>
            </a:solidFill>
          </a:ln>
        </p:spPr>
        <p:style>
          <a:lnRef idx="1">
            <a:schemeClr val="accent4"/>
          </a:lnRef>
          <a:fillRef idx="3">
            <a:schemeClr val="accent4"/>
          </a:fillRef>
          <a:effectRef idx="2">
            <a:schemeClr val="accent4"/>
          </a:effectRef>
          <a:fontRef idx="minor">
            <a:schemeClr val="lt1"/>
          </a:fontRef>
        </p:style>
        <p:txBody>
          <a:bodyPr bIns="48000" rtlCol="0" anchor="ctr"/>
          <a:lstStyle/>
          <a:p>
            <a:pPr lvl="0" algn="ctr">
              <a:lnSpc>
                <a:spcPct val="150000"/>
              </a:lnSpc>
              <a:buClr>
                <a:srgbClr val="000000"/>
              </a:buClr>
              <a:defRPr/>
            </a:pPr>
            <a:r>
              <a:rPr lang="vi-VN" sz="2800" b="1" kern="0" dirty="0">
                <a:solidFill>
                  <a:srgbClr val="434343">
                    <a:lumMod val="50000"/>
                  </a:srgbClr>
                </a:solidFill>
                <a:latin typeface="UTM Avo" panose="02040603050506020204" pitchFamily="18" charset="0"/>
                <a:cs typeface="Arial" panose="020B0604020202020204" pitchFamily="34" charset="0"/>
                <a:sym typeface="Arial"/>
              </a:rPr>
              <a:t>Câu 5: </a:t>
            </a:r>
            <a:r>
              <a:rPr lang="vi-VN" sz="2800" kern="0" dirty="0">
                <a:solidFill>
                  <a:srgbClr val="434343">
                    <a:lumMod val="50000"/>
                  </a:srgbClr>
                </a:solidFill>
                <a:latin typeface="UTM Avo" panose="02040603050506020204" pitchFamily="18" charset="0"/>
                <a:cs typeface="Arial" panose="020B0604020202020204" pitchFamily="34" charset="0"/>
                <a:sym typeface="Arial"/>
              </a:rPr>
              <a:t>Theo em đâu là nhân vật thể hiện cho việc vượt qua khó khăn trong học</a:t>
            </a:r>
            <a:r>
              <a:rPr lang="en-US" sz="2800" kern="0" dirty="0">
                <a:solidFill>
                  <a:srgbClr val="434343">
                    <a:lumMod val="50000"/>
                  </a:srgbClr>
                </a:solidFill>
                <a:latin typeface="UTM Avo" panose="02040603050506020204" pitchFamily="18" charset="0"/>
                <a:cs typeface="Arial" panose="020B0604020202020204" pitchFamily="34" charset="0"/>
                <a:sym typeface="Arial"/>
              </a:rPr>
              <a:t> </a:t>
            </a:r>
            <a:r>
              <a:rPr lang="vi-VN" sz="2800" kern="0" dirty="0">
                <a:solidFill>
                  <a:srgbClr val="434343">
                    <a:lumMod val="50000"/>
                  </a:srgbClr>
                </a:solidFill>
                <a:latin typeface="UTM Avo" panose="02040603050506020204" pitchFamily="18" charset="0"/>
                <a:cs typeface="Arial" panose="020B0604020202020204" pitchFamily="34" charset="0"/>
                <a:sym typeface="Arial"/>
              </a:rPr>
              <a:t>tập, được biết đến là vị trạng nguyên nhỏ tuổi nhất trong lịch sử dân tộc? </a:t>
            </a:r>
          </a:p>
        </p:txBody>
      </p:sp>
      <p:sp>
        <p:nvSpPr>
          <p:cNvPr id="65" name="Rectangle: Rounded Corners 64">
            <a:extLst>
              <a:ext uri="{FF2B5EF4-FFF2-40B4-BE49-F238E27FC236}">
                <a16:creationId xmlns:a16="http://schemas.microsoft.com/office/drawing/2014/main" id="{C7BB038B-0EB9-8538-70AF-F27110FA1187}"/>
              </a:ext>
            </a:extLst>
          </p:cNvPr>
          <p:cNvSpPr/>
          <p:nvPr/>
        </p:nvSpPr>
        <p:spPr>
          <a:xfrm>
            <a:off x="608742"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Nguyễn Hiền</a:t>
            </a:r>
          </a:p>
        </p:txBody>
      </p:sp>
      <p:sp>
        <p:nvSpPr>
          <p:cNvPr id="66" name="Rectangle: Rounded Corners 65">
            <a:extLst>
              <a:ext uri="{FF2B5EF4-FFF2-40B4-BE49-F238E27FC236}">
                <a16:creationId xmlns:a16="http://schemas.microsoft.com/office/drawing/2014/main" id="{98F91E84-46E0-A96F-7A09-66229D4B1641}"/>
              </a:ext>
            </a:extLst>
          </p:cNvPr>
          <p:cNvSpPr/>
          <p:nvPr/>
        </p:nvSpPr>
        <p:spPr>
          <a:xfrm>
            <a:off x="6330317" y="3118179"/>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Ngô Sỹ Liên</a:t>
            </a:r>
          </a:p>
        </p:txBody>
      </p:sp>
      <p:sp>
        <p:nvSpPr>
          <p:cNvPr id="67" name="Rectangle: Rounded Corners 66">
            <a:extLst>
              <a:ext uri="{FF2B5EF4-FFF2-40B4-BE49-F238E27FC236}">
                <a16:creationId xmlns:a16="http://schemas.microsoft.com/office/drawing/2014/main" id="{CD0FBCCA-D59D-E833-D6F0-8D2E8DD103BB}"/>
              </a:ext>
            </a:extLst>
          </p:cNvPr>
          <p:cNvSpPr/>
          <p:nvPr/>
        </p:nvSpPr>
        <p:spPr>
          <a:xfrm>
            <a:off x="6330317"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Cao Bá Quát</a:t>
            </a:r>
          </a:p>
        </p:txBody>
      </p:sp>
      <p:sp>
        <p:nvSpPr>
          <p:cNvPr id="68" name="Rectangle: Rounded Corners 67">
            <a:extLst>
              <a:ext uri="{FF2B5EF4-FFF2-40B4-BE49-F238E27FC236}">
                <a16:creationId xmlns:a16="http://schemas.microsoft.com/office/drawing/2014/main" id="{73F85E19-27C4-0C11-4504-3EFC18EF2DF1}"/>
              </a:ext>
            </a:extLst>
          </p:cNvPr>
          <p:cNvSpPr/>
          <p:nvPr/>
        </p:nvSpPr>
        <p:spPr>
          <a:xfrm>
            <a:off x="608742" y="4517120"/>
            <a:ext cx="5257112" cy="1289304"/>
          </a:xfrm>
          <a:prstGeom prst="roundRect">
            <a:avLst/>
          </a:prstGeom>
          <a:solidFill>
            <a:schemeClr val="accent6"/>
          </a:solidFill>
          <a:ln>
            <a:solidFill>
              <a:schemeClr val="accent2">
                <a:lumMod val="60000"/>
                <a:lumOff val="40000"/>
              </a:schemeClr>
            </a:solidFill>
          </a:ln>
        </p:spPr>
        <p:style>
          <a:lnRef idx="2">
            <a:schemeClr val="accent3"/>
          </a:lnRef>
          <a:fillRef idx="1">
            <a:schemeClr val="lt1"/>
          </a:fillRef>
          <a:effectRef idx="0">
            <a:schemeClr val="accent3"/>
          </a:effectRef>
          <a:fontRef idx="minor">
            <a:schemeClr val="dk1"/>
          </a:fontRef>
        </p:style>
        <p:txBody>
          <a:bodyPr bIns="144000" rtlCol="0" anchor="ctr"/>
          <a:lstStyle/>
          <a:p>
            <a:pPr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Mạc Đĩnh Chi</a:t>
            </a:r>
          </a:p>
        </p:txBody>
      </p:sp>
      <p:pic>
        <p:nvPicPr>
          <p:cNvPr id="4" name="Picture 3">
            <a:extLst>
              <a:ext uri="{FF2B5EF4-FFF2-40B4-BE49-F238E27FC236}">
                <a16:creationId xmlns:a16="http://schemas.microsoft.com/office/drawing/2014/main" id="{5BC32383-5EB8-A134-0A54-ACCD578E70D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878028" cy="979068"/>
          </a:xfrm>
          <a:prstGeom prst="rect">
            <a:avLst/>
          </a:prstGeom>
          <a:solidFill>
            <a:sysClr val="window" lastClr="FFFFFF"/>
          </a:solidFill>
        </p:spPr>
      </p:pic>
    </p:spTree>
    <p:extLst>
      <p:ext uri="{BB962C8B-B14F-4D97-AF65-F5344CB8AC3E}">
        <p14:creationId xmlns:p14="http://schemas.microsoft.com/office/powerpoint/2010/main" val="13645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500"/>
                                        <p:tgtEl>
                                          <p:spTgt spid="6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Effect transition="in" filter="fade">
                                      <p:cBhvr>
                                        <p:cTn id="10" dur="500"/>
                                        <p:tgtEl>
                                          <p:spTgt spid="65"/>
                                        </p:tgtEl>
                                      </p:cBhvr>
                                    </p:animEffect>
                                  </p:childTnLst>
                                  <p:subTnLst>
                                    <p:audio>
                                      <p:cMediaNode>
                                        <p:cTn display="0" masterRel="sameClick">
                                          <p:stCondLst>
                                            <p:cond evt="begin" delay="0">
                                              <p:tn val="8"/>
                                            </p:cond>
                                          </p:stCondLst>
                                          <p:endCondLst>
                                            <p:cond evt="onStopAudio" delay="0">
                                              <p:tgtEl>
                                                <p:sldTgt/>
                                              </p:tgtEl>
                                            </p:cond>
                                          </p:endCondLst>
                                        </p:cTn>
                                        <p:tgtEl>
                                          <p:sndTgt r:embed="rId3" name="Children-yay-sound-effect-www_tiengdong_com.wav"/>
                                        </p:tgtEl>
                                      </p:cMediaNode>
                                    </p:audio>
                                  </p:subTnLst>
                                </p:cTn>
                              </p:par>
                              <p:par>
                                <p:cTn id="11" presetID="10" presetClass="entr" presetSubtype="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fade">
                                      <p:cBhvr>
                                        <p:cTn id="13" dur="500"/>
                                        <p:tgtEl>
                                          <p:spTgt spid="6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fade">
                                      <p:cBhvr>
                                        <p:cTn id="16" dur="500"/>
                                        <p:tgtEl>
                                          <p:spTgt spid="6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65"/>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65"/>
                                        </p:tgtEl>
                                        <p:attrNameLst>
                                          <p:attrName>fillcolor</p:attrName>
                                        </p:attrNameLst>
                                      </p:cBhvr>
                                      <p:to>
                                        <a:srgbClr val="92D050"/>
                                      </p:to>
                                    </p:animClr>
                                    <p:set>
                                      <p:cBhvr>
                                        <p:cTn id="25" dur="1000" fill="hold"/>
                                        <p:tgtEl>
                                          <p:spTgt spid="65"/>
                                        </p:tgtEl>
                                        <p:attrNameLst>
                                          <p:attrName>fill.type</p:attrName>
                                        </p:attrNameLst>
                                      </p:cBhvr>
                                      <p:to>
                                        <p:strVal val="solid"/>
                                      </p:to>
                                    </p:set>
                                    <p:set>
                                      <p:cBhvr>
                                        <p:cTn id="26" dur="1000" fill="hold"/>
                                        <p:tgtEl>
                                          <p:spTgt spid="65"/>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ren-yay-sound-effect-www_tiengdong_com.wav"/>
                                        </p:tgtEl>
                                      </p:cMediaNode>
                                    </p:audio>
                                  </p:subTnLst>
                                </p:cTn>
                              </p:par>
                            </p:childTnLst>
                          </p:cTn>
                        </p:par>
                      </p:childTnLst>
                    </p:cTn>
                  </p:par>
                </p:childTnLst>
              </p:cTn>
              <p:nextCondLst>
                <p:cond evt="onClick" delay="0">
                  <p:tgtEl>
                    <p:spTgt spid="65"/>
                  </p:tgtEl>
                </p:cond>
              </p:nextCondLst>
            </p:seq>
            <p:seq concurrent="1" nextAc="seek">
              <p:cTn id="27" restart="whenNotActive" fill="hold" evtFilter="cancelBubble" nodeType="interactiveSeq">
                <p:stCondLst>
                  <p:cond evt="onClick" delay="0">
                    <p:tgtEl>
                      <p:spTgt spid="6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66"/>
                                        </p:tgtEl>
                                        <p:attrNameLst>
                                          <p:attrName>fillcolor</p:attrName>
                                        </p:attrNameLst>
                                      </p:cBhvr>
                                      <p:to>
                                        <a:srgbClr val="C00000"/>
                                      </p:to>
                                    </p:animClr>
                                    <p:set>
                                      <p:cBhvr>
                                        <p:cTn id="32" dur="1000" fill="hold"/>
                                        <p:tgtEl>
                                          <p:spTgt spid="66"/>
                                        </p:tgtEl>
                                        <p:attrNameLst>
                                          <p:attrName>fill.type</p:attrName>
                                        </p:attrNameLst>
                                      </p:cBhvr>
                                      <p:to>
                                        <p:strVal val="solid"/>
                                      </p:to>
                                    </p:set>
                                    <p:set>
                                      <p:cBhvr>
                                        <p:cTn id="33" dur="1000" fill="hold"/>
                                        <p:tgtEl>
                                          <p:spTgt spid="6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6"/>
                  </p:tgtEl>
                </p:cond>
              </p:nextCondLst>
            </p:seq>
            <p:seq concurrent="1" nextAc="seek">
              <p:cTn id="34" restart="whenNotActive" fill="hold" evtFilter="cancelBubble" nodeType="interactiveSeq">
                <p:stCondLst>
                  <p:cond evt="onClick" delay="0">
                    <p:tgtEl>
                      <p:spTgt spid="67"/>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67"/>
                                        </p:tgtEl>
                                        <p:attrNameLst>
                                          <p:attrName>fillcolor</p:attrName>
                                        </p:attrNameLst>
                                      </p:cBhvr>
                                      <p:to>
                                        <a:srgbClr val="C00000"/>
                                      </p:to>
                                    </p:animClr>
                                    <p:set>
                                      <p:cBhvr>
                                        <p:cTn id="39" dur="1000" fill="hold"/>
                                        <p:tgtEl>
                                          <p:spTgt spid="67"/>
                                        </p:tgtEl>
                                        <p:attrNameLst>
                                          <p:attrName>fill.type</p:attrName>
                                        </p:attrNameLst>
                                      </p:cBhvr>
                                      <p:to>
                                        <p:strVal val="solid"/>
                                      </p:to>
                                    </p:set>
                                    <p:set>
                                      <p:cBhvr>
                                        <p:cTn id="40" dur="1000" fill="hold"/>
                                        <p:tgtEl>
                                          <p:spTgt spid="67"/>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7"/>
                  </p:tgtEl>
                </p:cond>
              </p:nextCondLst>
            </p:seq>
            <p:seq concurrent="1" nextAc="seek">
              <p:cTn id="41" restart="whenNotActive" fill="hold" evtFilter="cancelBubble" nodeType="interactiveSeq">
                <p:stCondLst>
                  <p:cond evt="onClick" delay="0">
                    <p:tgtEl>
                      <p:spTgt spid="6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68"/>
                                        </p:tgtEl>
                                        <p:attrNameLst>
                                          <p:attrName>fillcolor</p:attrName>
                                        </p:attrNameLst>
                                      </p:cBhvr>
                                      <p:to>
                                        <a:srgbClr val="C00000"/>
                                      </p:to>
                                    </p:animClr>
                                    <p:set>
                                      <p:cBhvr>
                                        <p:cTn id="46" dur="1000" fill="hold"/>
                                        <p:tgtEl>
                                          <p:spTgt spid="68"/>
                                        </p:tgtEl>
                                        <p:attrNameLst>
                                          <p:attrName>fill.type</p:attrName>
                                        </p:attrNameLst>
                                      </p:cBhvr>
                                      <p:to>
                                        <p:strVal val="solid"/>
                                      </p:to>
                                    </p:set>
                                    <p:set>
                                      <p:cBhvr>
                                        <p:cTn id="47" dur="1000" fill="hold"/>
                                        <p:tgtEl>
                                          <p:spTgt spid="6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Child -Uh oh!- Sound Effect - High-Quality Sound FX.wav"/>
                                        </p:tgtEl>
                                      </p:cMediaNode>
                                    </p:audio>
                                  </p:subTnLst>
                                </p:cTn>
                              </p:par>
                            </p:childTnLst>
                          </p:cTn>
                        </p:par>
                      </p:childTnLst>
                    </p:cTn>
                  </p:par>
                </p:childTnLst>
              </p:cTn>
              <p:nextCondLst>
                <p:cond evt="onClick" delay="0">
                  <p:tgtEl>
                    <p:spTgt spid="68"/>
                  </p:tgtEl>
                </p:cond>
              </p:nextCondLst>
            </p:seq>
          </p:childTnLst>
        </p:cTn>
      </p:par>
    </p:tnLst>
    <p:bldLst>
      <p:bldP spid="64" grpId="0" animBg="1"/>
      <p:bldP spid="65" grpId="0" animBg="1"/>
      <p:bldP spid="66" grpId="0" animBg="1"/>
      <p:bldP spid="67" grpId="0" animBg="1"/>
      <p:bldP spid="6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D09433-C9DF-362D-2A09-B688FDDA0D95}"/>
              </a:ext>
            </a:extLst>
          </p:cNvPr>
          <p:cNvGrpSpPr/>
          <p:nvPr/>
        </p:nvGrpSpPr>
        <p:grpSpPr>
          <a:xfrm>
            <a:off x="4727728" y="3589330"/>
            <a:ext cx="2736543" cy="1558939"/>
            <a:chOff x="309542" y="967667"/>
            <a:chExt cx="2878585" cy="1558939"/>
          </a:xfrm>
        </p:grpSpPr>
        <p:pic>
          <p:nvPicPr>
            <p:cNvPr id="3" name="Picture 2">
              <a:hlinkClick r:id="rId3"/>
              <a:extLst>
                <a:ext uri="{FF2B5EF4-FFF2-40B4-BE49-F238E27FC236}">
                  <a16:creationId xmlns:a16="http://schemas.microsoft.com/office/drawing/2014/main" id="{A241DA5E-8B96-810B-E1DC-1B7C8877AC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7BEF4BC-392D-CE0B-2A19-D3F04C5C7A9B}"/>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46618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74E44670-CC3E-ABCB-0E53-98FDBBADF1F1}"/>
              </a:ext>
            </a:extLst>
          </p:cNvPr>
          <p:cNvSpPr/>
          <p:nvPr/>
        </p:nvSpPr>
        <p:spPr>
          <a:xfrm>
            <a:off x="2076391" y="1434721"/>
            <a:ext cx="9144000" cy="4736460"/>
          </a:xfrm>
          <a:custGeom>
            <a:avLst/>
            <a:gdLst/>
            <a:ahLst/>
            <a:cxnLst/>
            <a:rect l="l" t="t" r="r" b="b"/>
            <a:pathLst>
              <a:path w="14445270" h="7631918">
                <a:moveTo>
                  <a:pt x="0" y="0"/>
                </a:moveTo>
                <a:lnTo>
                  <a:pt x="14445270" y="0"/>
                </a:lnTo>
                <a:lnTo>
                  <a:pt x="14445270" y="7631918"/>
                </a:lnTo>
                <a:lnTo>
                  <a:pt x="0" y="7631918"/>
                </a:lnTo>
                <a:lnTo>
                  <a:pt x="0" y="0"/>
                </a:lnTo>
                <a:close/>
              </a:path>
            </a:pathLst>
          </a:custGeom>
          <a:blipFill>
            <a:blip r:embed="rId3">
              <a:duotone>
                <a:srgbClr val="F79646">
                  <a:shade val="45000"/>
                  <a:satMod val="135000"/>
                </a:srgbClr>
                <a:prstClr val="white"/>
              </a:duotone>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6" name="TextBox 12">
            <a:extLst>
              <a:ext uri="{FF2B5EF4-FFF2-40B4-BE49-F238E27FC236}">
                <a16:creationId xmlns:a16="http://schemas.microsoft.com/office/drawing/2014/main" id="{B263AF65-5567-2808-9222-58453420B562}"/>
              </a:ext>
            </a:extLst>
          </p:cNvPr>
          <p:cNvSpPr txBox="1"/>
          <p:nvPr/>
        </p:nvSpPr>
        <p:spPr>
          <a:xfrm>
            <a:off x="3031373" y="1840149"/>
            <a:ext cx="7218751" cy="2783839"/>
          </a:xfrm>
          <a:prstGeom prst="rect">
            <a:avLst/>
          </a:prstGeom>
        </p:spPr>
        <p:txBody>
          <a:bodyPr wrap="square" lIns="0" tIns="0" rIns="0" bIns="0" rtlCol="0" anchor="t">
            <a:spAutoFit/>
          </a:bodyPr>
          <a:lstStyle/>
          <a:p>
            <a:pPr algn="ctr" defTabSz="609539">
              <a:lnSpc>
                <a:spcPct val="150000"/>
              </a:lnSpc>
              <a:spcBef>
                <a:spcPct val="0"/>
              </a:spcBef>
            </a:pPr>
            <a:r>
              <a:rPr lang="en-US" sz="2800" b="1" dirty="0">
                <a:solidFill>
                  <a:srgbClr val="C00000"/>
                </a:solidFill>
                <a:latin typeface="UTM Avo" panose="02040603050506020204" pitchFamily="18" charset="0"/>
                <a:cs typeface="Arial" panose="020B0604020202020204" pitchFamily="34" charset="0"/>
              </a:rPr>
              <a:t>LỜI KHUYÊN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Học hành gian khổ, khó khăn</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Cùng nhau vượt khó siêng năng mỗi ngày</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Khuyên em chăm chỉ, hăng say </a:t>
            </a:r>
          </a:p>
          <a:p>
            <a:pPr algn="ctr" defTabSz="609539">
              <a:lnSpc>
                <a:spcPct val="150000"/>
              </a:lnSpc>
              <a:spcBef>
                <a:spcPct val="0"/>
              </a:spcBef>
            </a:pPr>
            <a:r>
              <a:rPr lang="vi-VN" sz="2400" dirty="0">
                <a:latin typeface="UTM Avo" panose="02040603050506020204" pitchFamily="18" charset="0"/>
                <a:cs typeface="Arial" panose="020B0604020202020204" pitchFamily="34" charset="0"/>
              </a:rPr>
              <a:t>Vững lòng, bền chí mỗi ngày tiến lên.</a:t>
            </a:r>
          </a:p>
        </p:txBody>
      </p:sp>
      <p:pic>
        <p:nvPicPr>
          <p:cNvPr id="3" name="Picture 4">
            <a:extLst>
              <a:ext uri="{FF2B5EF4-FFF2-40B4-BE49-F238E27FC236}">
                <a16:creationId xmlns:a16="http://schemas.microsoft.com/office/drawing/2014/main" id="{0E35B9C2-5F7D-23D8-6503-513B9D5122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9624" y="2767916"/>
            <a:ext cx="4522999" cy="4522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5844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62A1BCD-7FBD-8BBA-13F5-55E70CF65EB4}"/>
              </a:ext>
            </a:extLst>
          </p:cNvPr>
          <p:cNvSpPr/>
          <p:nvPr/>
        </p:nvSpPr>
        <p:spPr>
          <a:xfrm>
            <a:off x="1190181" y="1567784"/>
            <a:ext cx="9811636" cy="3434338"/>
          </a:xfrm>
          <a:prstGeom prst="rect">
            <a:avLst/>
          </a:prstGeom>
          <a:solidFill>
            <a:srgbClr val="FFF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lại bài học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Em nhận biết khó khăn.</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Nhận biết được những khó khăn trong học tập và cuộc sống. </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Biết vì sao phải vượt qua khó khăn.</a:t>
            </a:r>
          </a:p>
          <a:p>
            <a:pPr marL="342900" indent="-342900" algn="just" defTabSz="609539">
              <a:lnSpc>
                <a:spcPct val="150000"/>
              </a:lnSpc>
              <a:buFont typeface="Arial" panose="020B0604020202020204" pitchFamily="34" charset="0"/>
              <a:buChar char="•"/>
            </a:pPr>
            <a:r>
              <a:rPr lang="vi-VN" sz="2400" dirty="0">
                <a:solidFill>
                  <a:srgbClr val="000000"/>
                </a:solidFill>
                <a:latin typeface="UTM Avo" panose="02040603050506020204" pitchFamily="18" charset="0"/>
                <a:ea typeface="Calibri" panose="020F0502020204030204" pitchFamily="34" charset="0"/>
                <a:cs typeface="Arial" panose="020B0604020202020204" pitchFamily="34" charset="0"/>
              </a:rPr>
              <a:t>Đọc trước </a:t>
            </a:r>
            <a:r>
              <a:rPr lang="vi-VN" sz="2400" b="1" dirty="0">
                <a:solidFill>
                  <a:srgbClr val="000000"/>
                </a:solidFill>
                <a:latin typeface="UTM Avo" panose="02040603050506020204" pitchFamily="18" charset="0"/>
                <a:ea typeface="Calibri" panose="020F0502020204030204" pitchFamily="34" charset="0"/>
                <a:cs typeface="Arial" panose="020B0604020202020204" pitchFamily="34" charset="0"/>
              </a:rPr>
              <a:t>Bài 4 –  Em biết vượt qua khó khăn (SGK, tr.21).</a:t>
            </a:r>
          </a:p>
        </p:txBody>
      </p:sp>
      <p:sp>
        <p:nvSpPr>
          <p:cNvPr id="9" name="TextBox 8">
            <a:extLst>
              <a:ext uri="{FF2B5EF4-FFF2-40B4-BE49-F238E27FC236}">
                <a16:creationId xmlns:a16="http://schemas.microsoft.com/office/drawing/2014/main" id="{69368B30-8B7F-6EB7-7AF4-A893009DEB17}"/>
              </a:ext>
            </a:extLst>
          </p:cNvPr>
          <p:cNvSpPr txBox="1"/>
          <p:nvPr/>
        </p:nvSpPr>
        <p:spPr>
          <a:xfrm>
            <a:off x="3754906" y="1278343"/>
            <a:ext cx="4682187" cy="578882"/>
          </a:xfrm>
          <a:prstGeom prst="roundRect">
            <a:avLst/>
          </a:prstGeom>
          <a:solidFill>
            <a:schemeClr val="accent2"/>
          </a:solidFill>
        </p:spPr>
        <p:txBody>
          <a:bodyPr wrap="square" rtlCol="0">
            <a:spAutoFit/>
          </a:bodyP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white"/>
                </a:solidFill>
                <a:effectLst/>
                <a:uLnTx/>
                <a:uFillTx/>
                <a:latin typeface="UTM Avo" panose="02040603050506020204" pitchFamily="18" charset="0"/>
                <a:cs typeface="Arial" panose="020B0604020202020204" pitchFamily="34" charset="0"/>
              </a:rPr>
              <a:t>HƯỚNG DẪN VỀ NHÀ</a:t>
            </a:r>
          </a:p>
        </p:txBody>
      </p:sp>
      <p:pic>
        <p:nvPicPr>
          <p:cNvPr id="12" name="Picture 4">
            <a:extLst>
              <a:ext uri="{FF2B5EF4-FFF2-40B4-BE49-F238E27FC236}">
                <a16:creationId xmlns:a16="http://schemas.microsoft.com/office/drawing/2014/main" id="{49C333A5-878C-027E-5634-039FBB650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33869" y="5055588"/>
            <a:ext cx="6324259" cy="1802412"/>
          </a:xfrm>
          <a:prstGeom prst="rect">
            <a:avLst/>
          </a:prstGeom>
        </p:spPr>
      </p:pic>
    </p:spTree>
    <p:extLst>
      <p:ext uri="{BB962C8B-B14F-4D97-AF65-F5344CB8AC3E}">
        <p14:creationId xmlns:p14="http://schemas.microsoft.com/office/powerpoint/2010/main" val="1585695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4E04366-8570-8753-C394-87EA7E6DD06A}"/>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6E1BEA8-8630-5820-2E1B-0A497E079E81}"/>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8" name="Rectangle: Rounded Corners 7">
            <a:extLst>
              <a:ext uri="{FF2B5EF4-FFF2-40B4-BE49-F238E27FC236}">
                <a16:creationId xmlns:a16="http://schemas.microsoft.com/office/drawing/2014/main" id="{3F1110F1-D716-307D-6077-CF9CC95B2C0B}"/>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extLst>
              <a:ext uri="{FF2B5EF4-FFF2-40B4-BE49-F238E27FC236}">
                <a16:creationId xmlns:a16="http://schemas.microsoft.com/office/drawing/2014/main" id="{DBFC714D-4C11-4C98-97AC-7802939AA4A8}"/>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1" name="TextBox 10">
            <a:extLst>
              <a:ext uri="{FF2B5EF4-FFF2-40B4-BE49-F238E27FC236}">
                <a16:creationId xmlns:a16="http://schemas.microsoft.com/office/drawing/2014/main" id="{91B99FA0-642D-1069-B228-74B987CAEE9E}"/>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4" name="Picture 2" descr="Ngón Trỏ, ngón tay, Máy tính Biểu tượng Tay - tay png tải về - Miễn phí  trong suốt Tay png Tải về.">
            <a:extLst>
              <a:ext uri="{FF2B5EF4-FFF2-40B4-BE49-F238E27FC236}">
                <a16:creationId xmlns:a16="http://schemas.microsoft.com/office/drawing/2014/main" id="{F91B6616-54FF-41D8-ED13-DAEE7B40B7AF}"/>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8FB537A8-C646-E03A-288C-A6F8328BB23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8"/>
                                        </p:tgtEl>
                                        <p:attrNameLst>
                                          <p:attrName>fillcolor</p:attrName>
                                        </p:attrNameLst>
                                      </p:cBhvr>
                                      <p:to>
                                        <a:srgbClr val="C5E0B3"/>
                                      </p:to>
                                    </p:animClr>
                                    <p:set>
                                      <p:cBhvr>
                                        <p:cTn id="12" dur="1000" fill="hold"/>
                                        <p:tgtEl>
                                          <p:spTgt spid="8"/>
                                        </p:tgtEl>
                                        <p:attrNameLst>
                                          <p:attrName>fill.type</p:attrName>
                                        </p:attrNameLst>
                                      </p:cBhvr>
                                      <p:to>
                                        <p:strVal val="solid"/>
                                      </p:to>
                                    </p:set>
                                    <p:set>
                                      <p:cBhvr>
                                        <p:cTn id="13" dur="1000" fill="hold"/>
                                        <p:tgtEl>
                                          <p:spTgt spid="8"/>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5"/>
                                        </p:tgtEl>
                                        <p:attrNameLst>
                                          <p:attrName>style.color</p:attrName>
                                        </p:attrNameLst>
                                      </p:cBhvr>
                                      <p:by>
                                        <p:hsl h="7200000" s="0" l="0"/>
                                      </p:by>
                                    </p:animClr>
                                    <p:animClr clrSpc="hsl" dir="cw">
                                      <p:cBhvr>
                                        <p:cTn id="16" dur="1000" fill="hold"/>
                                        <p:tgtEl>
                                          <p:spTgt spid="5"/>
                                        </p:tgtEl>
                                        <p:attrNameLst>
                                          <p:attrName>fillcolor</p:attrName>
                                        </p:attrNameLst>
                                      </p:cBhvr>
                                      <p:by>
                                        <p:hsl h="7200000" s="0" l="0"/>
                                      </p:by>
                                    </p:animClr>
                                    <p:animClr clrSpc="hsl" dir="cw">
                                      <p:cBhvr>
                                        <p:cTn id="17" dur="1000" fill="hold"/>
                                        <p:tgtEl>
                                          <p:spTgt spid="5"/>
                                        </p:tgtEl>
                                        <p:attrNameLst>
                                          <p:attrName>stroke.color</p:attrName>
                                        </p:attrNameLst>
                                      </p:cBhvr>
                                      <p:by>
                                        <p:hsl h="7200000" s="0" l="0"/>
                                      </p:by>
                                    </p:animClr>
                                    <p:set>
                                      <p:cBhvr>
                                        <p:cTn id="18" dur="1000" fill="hold"/>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New Beginnings: Back to School Essentials by Slidesgo">
  <a:themeElements>
    <a:clrScheme name="Simple Light">
      <a:dk1>
        <a:srgbClr val="333333"/>
      </a:dk1>
      <a:lt1>
        <a:srgbClr val="FFFFFF"/>
      </a:lt1>
      <a:dk2>
        <a:srgbClr val="83EBFF"/>
      </a:dk2>
      <a:lt2>
        <a:srgbClr val="CDCDFF"/>
      </a:lt2>
      <a:accent1>
        <a:srgbClr val="FFE371"/>
      </a:accent1>
      <a:accent2>
        <a:srgbClr val="FFDBE4"/>
      </a:accent2>
      <a:accent3>
        <a:srgbClr val="FF89AA"/>
      </a:accent3>
      <a:accent4>
        <a:srgbClr val="A58BFF"/>
      </a:accent4>
      <a:accent5>
        <a:srgbClr val="FFFFFF"/>
      </a:accent5>
      <a:accent6>
        <a:srgbClr val="FFFFFF"/>
      </a:accent6>
      <a:hlink>
        <a:srgbClr val="33333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Bài 2. Em tôn trọng sự khác biệt</Template>
  <TotalTime>130</TotalTime>
  <Words>2773</Words>
  <Application>Microsoft Office PowerPoint</Application>
  <PresentationFormat>Widescreen</PresentationFormat>
  <Paragraphs>216</Paragraphs>
  <Slides>53</Slides>
  <Notes>8</Notes>
  <HiddenSlides>0</HiddenSlides>
  <MMClips>1</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53</vt:i4>
      </vt:variant>
    </vt:vector>
  </HeadingPairs>
  <TitlesOfParts>
    <vt:vector size="65" baseType="lpstr">
      <vt:lpstr>Source Sans 3 Medium</vt:lpstr>
      <vt:lpstr>Quicksand Medium</vt:lpstr>
      <vt:lpstr>Quicksand</vt:lpstr>
      <vt:lpstr>Arial</vt:lpstr>
      <vt:lpstr>Domine</vt:lpstr>
      <vt:lpstr>Calibri</vt:lpstr>
      <vt:lpstr>UTM Avo</vt:lpstr>
      <vt:lpstr>Nunito Light</vt:lpstr>
      <vt:lpstr>Calibri Light</vt:lpstr>
      <vt:lpstr>Domine SemiBold</vt:lpstr>
      <vt:lpstr>Office Theme</vt:lpstr>
      <vt:lpstr>New Beginnings: Back to School Essentials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ĐỒ VẬT MAY MẮN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30</cp:revision>
  <dcterms:created xsi:type="dcterms:W3CDTF">2024-09-26T13:56:36Z</dcterms:created>
  <dcterms:modified xsi:type="dcterms:W3CDTF">2024-10-08T09:30:49Z</dcterms:modified>
</cp:coreProperties>
</file>